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55" r:id="rId2"/>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297" r:id="rId44"/>
    <p:sldId id="298" r:id="rId45"/>
    <p:sldId id="299" r:id="rId46"/>
    <p:sldId id="300" r:id="rId47"/>
    <p:sldId id="301" r:id="rId48"/>
    <p:sldId id="302" r:id="rId49"/>
    <p:sldId id="303" r:id="rId50"/>
    <p:sldId id="304" r:id="rId51"/>
    <p:sldId id="305" r:id="rId52"/>
    <p:sldId id="306" r:id="rId53"/>
    <p:sldId id="307" r:id="rId54"/>
    <p:sldId id="308" r:id="rId55"/>
    <p:sldId id="309" r:id="rId56"/>
    <p:sldId id="310" r:id="rId57"/>
    <p:sldId id="311" r:id="rId58"/>
    <p:sldId id="312" r:id="rId59"/>
    <p:sldId id="313" r:id="rId60"/>
    <p:sldId id="314" r:id="rId61"/>
    <p:sldId id="315" r:id="rId62"/>
    <p:sldId id="316" r:id="rId63"/>
    <p:sldId id="317" r:id="rId64"/>
    <p:sldId id="318" r:id="rId65"/>
    <p:sldId id="319" r:id="rId66"/>
    <p:sldId id="320" r:id="rId67"/>
    <p:sldId id="321" r:id="rId68"/>
    <p:sldId id="322" r:id="rId69"/>
    <p:sldId id="323" r:id="rId70"/>
    <p:sldId id="324" r:id="rId71"/>
    <p:sldId id="325" r:id="rId72"/>
    <p:sldId id="326" r:id="rId73"/>
    <p:sldId id="327" r:id="rId74"/>
    <p:sldId id="328" r:id="rId75"/>
    <p:sldId id="329" r:id="rId76"/>
    <p:sldId id="330" r:id="rId77"/>
    <p:sldId id="331" r:id="rId78"/>
    <p:sldId id="332" r:id="rId79"/>
    <p:sldId id="333" r:id="rId80"/>
    <p:sldId id="334" r:id="rId81"/>
    <p:sldId id="335" r:id="rId82"/>
    <p:sldId id="336" r:id="rId83"/>
    <p:sldId id="337" r:id="rId84"/>
    <p:sldId id="338" r:id="rId85"/>
    <p:sldId id="339" r:id="rId86"/>
    <p:sldId id="340" r:id="rId87"/>
    <p:sldId id="341" r:id="rId88"/>
    <p:sldId id="342" r:id="rId89"/>
    <p:sldId id="343" r:id="rId90"/>
    <p:sldId id="344" r:id="rId91"/>
    <p:sldId id="345" r:id="rId92"/>
    <p:sldId id="346" r:id="rId93"/>
    <p:sldId id="347" r:id="rId94"/>
    <p:sldId id="348" r:id="rId95"/>
    <p:sldId id="349" r:id="rId96"/>
    <p:sldId id="350" r:id="rId97"/>
    <p:sldId id="351" r:id="rId98"/>
    <p:sldId id="352" r:id="rId99"/>
    <p:sldId id="353" r:id="rId100"/>
    <p:sldId id="354" r:id="rId101"/>
    <p:sldId id="356" r:id="rId102"/>
    <p:sldId id="357" r:id="rId103"/>
    <p:sldId id="358" r:id="rId104"/>
    <p:sldId id="359" r:id="rId105"/>
    <p:sldId id="360" r:id="rId106"/>
    <p:sldId id="361" r:id="rId107"/>
    <p:sldId id="377" r:id="rId108"/>
    <p:sldId id="362" r:id="rId109"/>
    <p:sldId id="363" r:id="rId110"/>
    <p:sldId id="364" r:id="rId111"/>
    <p:sldId id="365" r:id="rId112"/>
    <p:sldId id="366" r:id="rId113"/>
    <p:sldId id="367" r:id="rId114"/>
    <p:sldId id="368" r:id="rId115"/>
    <p:sldId id="369" r:id="rId116"/>
    <p:sldId id="370" r:id="rId117"/>
    <p:sldId id="371" r:id="rId118"/>
    <p:sldId id="372" r:id="rId119"/>
    <p:sldId id="373" r:id="rId120"/>
    <p:sldId id="374" r:id="rId121"/>
    <p:sldId id="375" r:id="rId122"/>
    <p:sldId id="376" r:id="rId123"/>
    <p:sldId id="378" r:id="rId124"/>
    <p:sldId id="379" r:id="rId125"/>
    <p:sldId id="380" r:id="rId126"/>
    <p:sldId id="381" r:id="rId127"/>
    <p:sldId id="382" r:id="rId128"/>
    <p:sldId id="383" r:id="rId129"/>
    <p:sldId id="384" r:id="rId130"/>
    <p:sldId id="385" r:id="rId131"/>
    <p:sldId id="386" r:id="rId132"/>
    <p:sldId id="387" r:id="rId133"/>
    <p:sldId id="388" r:id="rId134"/>
    <p:sldId id="389" r:id="rId135"/>
    <p:sldId id="390" r:id="rId136"/>
    <p:sldId id="391" r:id="rId137"/>
    <p:sldId id="392" r:id="rId138"/>
    <p:sldId id="393" r:id="rId139"/>
    <p:sldId id="394" r:id="rId140"/>
    <p:sldId id="395" r:id="rId141"/>
    <p:sldId id="396" r:id="rId142"/>
    <p:sldId id="397" r:id="rId143"/>
    <p:sldId id="398" r:id="rId144"/>
    <p:sldId id="399" r:id="rId145"/>
    <p:sldId id="400" r:id="rId146"/>
    <p:sldId id="401" r:id="rId147"/>
    <p:sldId id="402" r:id="rId148"/>
    <p:sldId id="403" r:id="rId149"/>
    <p:sldId id="404" r:id="rId150"/>
    <p:sldId id="405" r:id="rId151"/>
    <p:sldId id="406" r:id="rId152"/>
    <p:sldId id="407" r:id="rId153"/>
    <p:sldId id="408" r:id="rId154"/>
    <p:sldId id="409" r:id="rId155"/>
    <p:sldId id="410" r:id="rId156"/>
    <p:sldId id="411" r:id="rId157"/>
    <p:sldId id="412" r:id="rId158"/>
    <p:sldId id="413" r:id="rId159"/>
    <p:sldId id="414" r:id="rId160"/>
    <p:sldId id="415" r:id="rId161"/>
    <p:sldId id="416" r:id="rId162"/>
    <p:sldId id="417" r:id="rId163"/>
    <p:sldId id="418" r:id="rId164"/>
    <p:sldId id="419" r:id="rId165"/>
    <p:sldId id="420" r:id="rId166"/>
    <p:sldId id="421" r:id="rId167"/>
    <p:sldId id="422" r:id="rId168"/>
    <p:sldId id="423" r:id="rId169"/>
    <p:sldId id="424" r:id="rId170"/>
    <p:sldId id="425" r:id="rId171"/>
    <p:sldId id="426" r:id="rId172"/>
    <p:sldId id="427" r:id="rId173"/>
    <p:sldId id="428" r:id="rId174"/>
    <p:sldId id="429" r:id="rId175"/>
    <p:sldId id="430" r:id="rId176"/>
    <p:sldId id="431" r:id="rId177"/>
    <p:sldId id="432" r:id="rId178"/>
    <p:sldId id="433" r:id="rId179"/>
    <p:sldId id="434" r:id="rId180"/>
    <p:sldId id="435" r:id="rId181"/>
  </p:sldIdLst>
  <p:sldSz cx="5486400" cy="36576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8595B"/>
    <a:srgbClr val="823F98"/>
    <a:srgbClr val="FBAD1A"/>
    <a:srgbClr val="07924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971" autoAdjust="0"/>
    <p:restoredTop sz="94660"/>
  </p:normalViewPr>
  <p:slideViewPr>
    <p:cSldViewPr snapToGrid="0">
      <p:cViewPr varScale="1">
        <p:scale>
          <a:sx n="129" d="100"/>
          <a:sy n="129" d="100"/>
        </p:scale>
        <p:origin x="1212" y="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presProps" Target="presProps.xml"/><Relationship Id="rId6" Type="http://schemas.openxmlformats.org/officeDocument/2006/relationships/slide" Target="slides/slide5.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viewProps" Target="viewProps.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theme" Target="theme/theme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 Type="http://schemas.openxmlformats.org/officeDocument/2006/relationships/slideMaster" Target="slideMasters/slideMaster1.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411480" y="598593"/>
            <a:ext cx="4663440" cy="1273387"/>
          </a:xfrm>
        </p:spPr>
        <p:txBody>
          <a:bodyPr anchor="b"/>
          <a:lstStyle>
            <a:lvl1pPr algn="ctr">
              <a:defRPr sz="3200"/>
            </a:lvl1pPr>
          </a:lstStyle>
          <a:p>
            <a:r>
              <a:rPr lang="pt-BR" smtClean="0"/>
              <a:t>Clique para editar o título mestre</a:t>
            </a:r>
            <a:endParaRPr lang="en-US" dirty="0"/>
          </a:p>
        </p:txBody>
      </p:sp>
      <p:sp>
        <p:nvSpPr>
          <p:cNvPr id="3" name="Subtitle 2"/>
          <p:cNvSpPr>
            <a:spLocks noGrp="1"/>
          </p:cNvSpPr>
          <p:nvPr>
            <p:ph type="subTitle" idx="1"/>
          </p:nvPr>
        </p:nvSpPr>
        <p:spPr>
          <a:xfrm>
            <a:off x="685800" y="1921087"/>
            <a:ext cx="4114800" cy="883073"/>
          </a:xfrm>
        </p:spPr>
        <p:txBody>
          <a:bodyPr/>
          <a:lstStyle>
            <a:lvl1pPr marL="0" indent="0" algn="ctr">
              <a:buNone/>
              <a:defRPr sz="1280"/>
            </a:lvl1pPr>
            <a:lvl2pPr marL="243825" indent="0" algn="ctr">
              <a:buNone/>
              <a:defRPr sz="1067"/>
            </a:lvl2pPr>
            <a:lvl3pPr marL="487650" indent="0" algn="ctr">
              <a:buNone/>
              <a:defRPr sz="960"/>
            </a:lvl3pPr>
            <a:lvl4pPr marL="731474" indent="0" algn="ctr">
              <a:buNone/>
              <a:defRPr sz="853"/>
            </a:lvl4pPr>
            <a:lvl5pPr marL="975299" indent="0" algn="ctr">
              <a:buNone/>
              <a:defRPr sz="853"/>
            </a:lvl5pPr>
            <a:lvl6pPr marL="1219124" indent="0" algn="ctr">
              <a:buNone/>
              <a:defRPr sz="853"/>
            </a:lvl6pPr>
            <a:lvl7pPr marL="1462949" indent="0" algn="ctr">
              <a:buNone/>
              <a:defRPr sz="853"/>
            </a:lvl7pPr>
            <a:lvl8pPr marL="1706773" indent="0" algn="ctr">
              <a:buNone/>
              <a:defRPr sz="853"/>
            </a:lvl8pPr>
            <a:lvl9pPr marL="1950598" indent="0" algn="ctr">
              <a:buNone/>
              <a:defRPr sz="853"/>
            </a:lvl9pPr>
          </a:lstStyle>
          <a:p>
            <a:r>
              <a:rPr lang="pt-BR" smtClean="0"/>
              <a:t>Clique para editar o estilo do subtítulo Mestre</a:t>
            </a:r>
            <a:endParaRPr lang="en-US" dirty="0"/>
          </a:p>
        </p:txBody>
      </p:sp>
      <p:sp>
        <p:nvSpPr>
          <p:cNvPr id="4" name="Date Placeholder 3"/>
          <p:cNvSpPr>
            <a:spLocks noGrp="1"/>
          </p:cNvSpPr>
          <p:nvPr>
            <p:ph type="dt" sz="half" idx="10"/>
          </p:nvPr>
        </p:nvSpPr>
        <p:spPr/>
        <p:txBody>
          <a:bodyPr/>
          <a:lstStyle/>
          <a:p>
            <a:fld id="{72E968EB-0263-4323-9273-0DF4C7DFF156}" type="datetimeFigureOut">
              <a:rPr lang="pt-BR" smtClean="0"/>
              <a:t>27/02/2020</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727FAE56-91A5-49CC-BC4F-370ECA160211}" type="slidenum">
              <a:rPr lang="pt-BR" smtClean="0"/>
              <a:t>‹Nº›</a:t>
            </a:fld>
            <a:endParaRPr lang="pt-BR"/>
          </a:p>
        </p:txBody>
      </p:sp>
    </p:spTree>
    <p:extLst>
      <p:ext uri="{BB962C8B-B14F-4D97-AF65-F5344CB8AC3E}">
        <p14:creationId xmlns:p14="http://schemas.microsoft.com/office/powerpoint/2010/main" val="22428749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dirty="0"/>
          </a:p>
        </p:txBody>
      </p:sp>
      <p:sp>
        <p:nvSpPr>
          <p:cNvPr id="3" name="Vertical Text Placeholder 2"/>
          <p:cNvSpPr>
            <a:spLocks noGrp="1"/>
          </p:cNvSpPr>
          <p:nvPr>
            <p:ph type="body" orient="vert" idx="1"/>
          </p:nvPr>
        </p:nvSpPr>
        <p:spPr/>
        <p:txBody>
          <a:bodyPr vert="eaVert"/>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72E968EB-0263-4323-9273-0DF4C7DFF156}" type="datetimeFigureOut">
              <a:rPr lang="pt-BR" smtClean="0"/>
              <a:t>27/02/2020</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727FAE56-91A5-49CC-BC4F-370ECA160211}" type="slidenum">
              <a:rPr lang="pt-BR" smtClean="0"/>
              <a:t>‹Nº›</a:t>
            </a:fld>
            <a:endParaRPr lang="pt-BR"/>
          </a:p>
        </p:txBody>
      </p:sp>
    </p:spTree>
    <p:extLst>
      <p:ext uri="{BB962C8B-B14F-4D97-AF65-F5344CB8AC3E}">
        <p14:creationId xmlns:p14="http://schemas.microsoft.com/office/powerpoint/2010/main" val="42633774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926205" y="194733"/>
            <a:ext cx="1183005" cy="3099647"/>
          </a:xfrm>
        </p:spPr>
        <p:txBody>
          <a:bodyPr vert="eaVert"/>
          <a:lstStyle/>
          <a:p>
            <a:r>
              <a:rPr lang="pt-BR" smtClean="0"/>
              <a:t>Clique para editar o título mestre</a:t>
            </a:r>
            <a:endParaRPr lang="en-US" dirty="0"/>
          </a:p>
        </p:txBody>
      </p:sp>
      <p:sp>
        <p:nvSpPr>
          <p:cNvPr id="3" name="Vertical Text Placeholder 2"/>
          <p:cNvSpPr>
            <a:spLocks noGrp="1"/>
          </p:cNvSpPr>
          <p:nvPr>
            <p:ph type="body" orient="vert" idx="1"/>
          </p:nvPr>
        </p:nvSpPr>
        <p:spPr>
          <a:xfrm>
            <a:off x="377190" y="194733"/>
            <a:ext cx="3480435" cy="3099647"/>
          </a:xfrm>
        </p:spPr>
        <p:txBody>
          <a:bodyPr vert="eaVert"/>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72E968EB-0263-4323-9273-0DF4C7DFF156}" type="datetimeFigureOut">
              <a:rPr lang="pt-BR" smtClean="0"/>
              <a:t>27/02/2020</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727FAE56-91A5-49CC-BC4F-370ECA160211}" type="slidenum">
              <a:rPr lang="pt-BR" smtClean="0"/>
              <a:t>‹Nº›</a:t>
            </a:fld>
            <a:endParaRPr lang="pt-BR"/>
          </a:p>
        </p:txBody>
      </p:sp>
    </p:spTree>
    <p:extLst>
      <p:ext uri="{BB962C8B-B14F-4D97-AF65-F5344CB8AC3E}">
        <p14:creationId xmlns:p14="http://schemas.microsoft.com/office/powerpoint/2010/main" val="11004478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dirty="0"/>
          </a:p>
        </p:txBody>
      </p:sp>
      <p:sp>
        <p:nvSpPr>
          <p:cNvPr id="3" name="Content Placeholder 2"/>
          <p:cNvSpPr>
            <a:spLocks noGrp="1"/>
          </p:cNvSpPr>
          <p:nvPr>
            <p:ph idx="1"/>
          </p:nvPr>
        </p:nvSpPr>
        <p:spPr/>
        <p:txBody>
          <a:body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72E968EB-0263-4323-9273-0DF4C7DFF156}" type="datetimeFigureOut">
              <a:rPr lang="pt-BR" smtClean="0"/>
              <a:t>27/02/2020</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727FAE56-91A5-49CC-BC4F-370ECA160211}" type="slidenum">
              <a:rPr lang="pt-BR" smtClean="0"/>
              <a:t>‹Nº›</a:t>
            </a:fld>
            <a:endParaRPr lang="pt-BR"/>
          </a:p>
        </p:txBody>
      </p:sp>
    </p:spTree>
    <p:extLst>
      <p:ext uri="{BB962C8B-B14F-4D97-AF65-F5344CB8AC3E}">
        <p14:creationId xmlns:p14="http://schemas.microsoft.com/office/powerpoint/2010/main" val="13763079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374333" y="911861"/>
            <a:ext cx="4732020" cy="1521460"/>
          </a:xfrm>
        </p:spPr>
        <p:txBody>
          <a:bodyPr anchor="b"/>
          <a:lstStyle>
            <a:lvl1pPr>
              <a:defRPr sz="3200"/>
            </a:lvl1pPr>
          </a:lstStyle>
          <a:p>
            <a:r>
              <a:rPr lang="pt-BR" smtClean="0"/>
              <a:t>Clique para editar o título mestre</a:t>
            </a:r>
            <a:endParaRPr lang="en-US" dirty="0"/>
          </a:p>
        </p:txBody>
      </p:sp>
      <p:sp>
        <p:nvSpPr>
          <p:cNvPr id="3" name="Text Placeholder 2"/>
          <p:cNvSpPr>
            <a:spLocks noGrp="1"/>
          </p:cNvSpPr>
          <p:nvPr>
            <p:ph type="body" idx="1"/>
          </p:nvPr>
        </p:nvSpPr>
        <p:spPr>
          <a:xfrm>
            <a:off x="374333" y="2447714"/>
            <a:ext cx="4732020" cy="800100"/>
          </a:xfrm>
        </p:spPr>
        <p:txBody>
          <a:bodyPr/>
          <a:lstStyle>
            <a:lvl1pPr marL="0" indent="0">
              <a:buNone/>
              <a:defRPr sz="1280">
                <a:solidFill>
                  <a:schemeClr val="tx1"/>
                </a:solidFill>
              </a:defRPr>
            </a:lvl1pPr>
            <a:lvl2pPr marL="243825" indent="0">
              <a:buNone/>
              <a:defRPr sz="1067">
                <a:solidFill>
                  <a:schemeClr val="tx1">
                    <a:tint val="75000"/>
                  </a:schemeClr>
                </a:solidFill>
              </a:defRPr>
            </a:lvl2pPr>
            <a:lvl3pPr marL="487650" indent="0">
              <a:buNone/>
              <a:defRPr sz="960">
                <a:solidFill>
                  <a:schemeClr val="tx1">
                    <a:tint val="75000"/>
                  </a:schemeClr>
                </a:solidFill>
              </a:defRPr>
            </a:lvl3pPr>
            <a:lvl4pPr marL="731474" indent="0">
              <a:buNone/>
              <a:defRPr sz="853">
                <a:solidFill>
                  <a:schemeClr val="tx1">
                    <a:tint val="75000"/>
                  </a:schemeClr>
                </a:solidFill>
              </a:defRPr>
            </a:lvl4pPr>
            <a:lvl5pPr marL="975299" indent="0">
              <a:buNone/>
              <a:defRPr sz="853">
                <a:solidFill>
                  <a:schemeClr val="tx1">
                    <a:tint val="75000"/>
                  </a:schemeClr>
                </a:solidFill>
              </a:defRPr>
            </a:lvl5pPr>
            <a:lvl6pPr marL="1219124" indent="0">
              <a:buNone/>
              <a:defRPr sz="853">
                <a:solidFill>
                  <a:schemeClr val="tx1">
                    <a:tint val="75000"/>
                  </a:schemeClr>
                </a:solidFill>
              </a:defRPr>
            </a:lvl6pPr>
            <a:lvl7pPr marL="1462949" indent="0">
              <a:buNone/>
              <a:defRPr sz="853">
                <a:solidFill>
                  <a:schemeClr val="tx1">
                    <a:tint val="75000"/>
                  </a:schemeClr>
                </a:solidFill>
              </a:defRPr>
            </a:lvl7pPr>
            <a:lvl8pPr marL="1706773" indent="0">
              <a:buNone/>
              <a:defRPr sz="853">
                <a:solidFill>
                  <a:schemeClr val="tx1">
                    <a:tint val="75000"/>
                  </a:schemeClr>
                </a:solidFill>
              </a:defRPr>
            </a:lvl8pPr>
            <a:lvl9pPr marL="1950598" indent="0">
              <a:buNone/>
              <a:defRPr sz="853">
                <a:solidFill>
                  <a:schemeClr val="tx1">
                    <a:tint val="75000"/>
                  </a:schemeClr>
                </a:solidFill>
              </a:defRPr>
            </a:lvl9pPr>
          </a:lstStyle>
          <a:p>
            <a:pPr lvl="0"/>
            <a:r>
              <a:rPr lang="pt-BR" smtClean="0"/>
              <a:t>Editar estilos de texto Mestre</a:t>
            </a:r>
          </a:p>
        </p:txBody>
      </p:sp>
      <p:sp>
        <p:nvSpPr>
          <p:cNvPr id="4" name="Date Placeholder 3"/>
          <p:cNvSpPr>
            <a:spLocks noGrp="1"/>
          </p:cNvSpPr>
          <p:nvPr>
            <p:ph type="dt" sz="half" idx="10"/>
          </p:nvPr>
        </p:nvSpPr>
        <p:spPr/>
        <p:txBody>
          <a:bodyPr/>
          <a:lstStyle/>
          <a:p>
            <a:fld id="{72E968EB-0263-4323-9273-0DF4C7DFF156}" type="datetimeFigureOut">
              <a:rPr lang="pt-BR" smtClean="0"/>
              <a:t>27/02/2020</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727FAE56-91A5-49CC-BC4F-370ECA160211}" type="slidenum">
              <a:rPr lang="pt-BR" smtClean="0"/>
              <a:t>‹Nº›</a:t>
            </a:fld>
            <a:endParaRPr lang="pt-BR"/>
          </a:p>
        </p:txBody>
      </p:sp>
    </p:spTree>
    <p:extLst>
      <p:ext uri="{BB962C8B-B14F-4D97-AF65-F5344CB8AC3E}">
        <p14:creationId xmlns:p14="http://schemas.microsoft.com/office/powerpoint/2010/main" val="5948596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dirty="0"/>
          </a:p>
        </p:txBody>
      </p:sp>
      <p:sp>
        <p:nvSpPr>
          <p:cNvPr id="3" name="Content Placeholder 2"/>
          <p:cNvSpPr>
            <a:spLocks noGrp="1"/>
          </p:cNvSpPr>
          <p:nvPr>
            <p:ph sz="half" idx="1"/>
          </p:nvPr>
        </p:nvSpPr>
        <p:spPr>
          <a:xfrm>
            <a:off x="377190" y="973666"/>
            <a:ext cx="2331720" cy="2320714"/>
          </a:xfrm>
        </p:spPr>
        <p:txBody>
          <a:body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Content Placeholder 3"/>
          <p:cNvSpPr>
            <a:spLocks noGrp="1"/>
          </p:cNvSpPr>
          <p:nvPr>
            <p:ph sz="half" idx="2"/>
          </p:nvPr>
        </p:nvSpPr>
        <p:spPr>
          <a:xfrm>
            <a:off x="2777490" y="973666"/>
            <a:ext cx="2331720" cy="2320714"/>
          </a:xfrm>
        </p:spPr>
        <p:txBody>
          <a:body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Date Placeholder 4"/>
          <p:cNvSpPr>
            <a:spLocks noGrp="1"/>
          </p:cNvSpPr>
          <p:nvPr>
            <p:ph type="dt" sz="half" idx="10"/>
          </p:nvPr>
        </p:nvSpPr>
        <p:spPr/>
        <p:txBody>
          <a:bodyPr/>
          <a:lstStyle/>
          <a:p>
            <a:fld id="{72E968EB-0263-4323-9273-0DF4C7DFF156}" type="datetimeFigureOut">
              <a:rPr lang="pt-BR" smtClean="0"/>
              <a:t>27/02/2020</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727FAE56-91A5-49CC-BC4F-370ECA160211}" type="slidenum">
              <a:rPr lang="pt-BR" smtClean="0"/>
              <a:t>‹Nº›</a:t>
            </a:fld>
            <a:endParaRPr lang="pt-BR"/>
          </a:p>
        </p:txBody>
      </p:sp>
    </p:spTree>
    <p:extLst>
      <p:ext uri="{BB962C8B-B14F-4D97-AF65-F5344CB8AC3E}">
        <p14:creationId xmlns:p14="http://schemas.microsoft.com/office/powerpoint/2010/main" val="14813096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a:xfrm>
            <a:off x="377905" y="194734"/>
            <a:ext cx="4732020" cy="706967"/>
          </a:xfrm>
        </p:spPr>
        <p:txBody>
          <a:bodyPr/>
          <a:lstStyle/>
          <a:p>
            <a:r>
              <a:rPr lang="pt-BR" smtClean="0"/>
              <a:t>Clique para editar o título mestre</a:t>
            </a:r>
            <a:endParaRPr lang="en-US" dirty="0"/>
          </a:p>
        </p:txBody>
      </p:sp>
      <p:sp>
        <p:nvSpPr>
          <p:cNvPr id="3" name="Text Placeholder 2"/>
          <p:cNvSpPr>
            <a:spLocks noGrp="1"/>
          </p:cNvSpPr>
          <p:nvPr>
            <p:ph type="body" idx="1"/>
          </p:nvPr>
        </p:nvSpPr>
        <p:spPr>
          <a:xfrm>
            <a:off x="377905" y="896620"/>
            <a:ext cx="2321004" cy="439420"/>
          </a:xfrm>
        </p:spPr>
        <p:txBody>
          <a:bodyPr anchor="b"/>
          <a:lstStyle>
            <a:lvl1pPr marL="0" indent="0">
              <a:buNone/>
              <a:defRPr sz="1280" b="1"/>
            </a:lvl1pPr>
            <a:lvl2pPr marL="243825" indent="0">
              <a:buNone/>
              <a:defRPr sz="1067" b="1"/>
            </a:lvl2pPr>
            <a:lvl3pPr marL="487650" indent="0">
              <a:buNone/>
              <a:defRPr sz="960" b="1"/>
            </a:lvl3pPr>
            <a:lvl4pPr marL="731474" indent="0">
              <a:buNone/>
              <a:defRPr sz="853" b="1"/>
            </a:lvl4pPr>
            <a:lvl5pPr marL="975299" indent="0">
              <a:buNone/>
              <a:defRPr sz="853" b="1"/>
            </a:lvl5pPr>
            <a:lvl6pPr marL="1219124" indent="0">
              <a:buNone/>
              <a:defRPr sz="853" b="1"/>
            </a:lvl6pPr>
            <a:lvl7pPr marL="1462949" indent="0">
              <a:buNone/>
              <a:defRPr sz="853" b="1"/>
            </a:lvl7pPr>
            <a:lvl8pPr marL="1706773" indent="0">
              <a:buNone/>
              <a:defRPr sz="853" b="1"/>
            </a:lvl8pPr>
            <a:lvl9pPr marL="1950598" indent="0">
              <a:buNone/>
              <a:defRPr sz="853" b="1"/>
            </a:lvl9pPr>
          </a:lstStyle>
          <a:p>
            <a:pPr lvl="0"/>
            <a:r>
              <a:rPr lang="pt-BR" smtClean="0"/>
              <a:t>Editar estilos de texto Mestre</a:t>
            </a:r>
          </a:p>
        </p:txBody>
      </p:sp>
      <p:sp>
        <p:nvSpPr>
          <p:cNvPr id="4" name="Content Placeholder 3"/>
          <p:cNvSpPr>
            <a:spLocks noGrp="1"/>
          </p:cNvSpPr>
          <p:nvPr>
            <p:ph sz="half" idx="2"/>
          </p:nvPr>
        </p:nvSpPr>
        <p:spPr>
          <a:xfrm>
            <a:off x="377905" y="1336040"/>
            <a:ext cx="2321004" cy="1965114"/>
          </a:xfrm>
        </p:spPr>
        <p:txBody>
          <a:body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Text Placeholder 4"/>
          <p:cNvSpPr>
            <a:spLocks noGrp="1"/>
          </p:cNvSpPr>
          <p:nvPr>
            <p:ph type="body" sz="quarter" idx="3"/>
          </p:nvPr>
        </p:nvSpPr>
        <p:spPr>
          <a:xfrm>
            <a:off x="2777490" y="896620"/>
            <a:ext cx="2332435" cy="439420"/>
          </a:xfrm>
        </p:spPr>
        <p:txBody>
          <a:bodyPr anchor="b"/>
          <a:lstStyle>
            <a:lvl1pPr marL="0" indent="0">
              <a:buNone/>
              <a:defRPr sz="1280" b="1"/>
            </a:lvl1pPr>
            <a:lvl2pPr marL="243825" indent="0">
              <a:buNone/>
              <a:defRPr sz="1067" b="1"/>
            </a:lvl2pPr>
            <a:lvl3pPr marL="487650" indent="0">
              <a:buNone/>
              <a:defRPr sz="960" b="1"/>
            </a:lvl3pPr>
            <a:lvl4pPr marL="731474" indent="0">
              <a:buNone/>
              <a:defRPr sz="853" b="1"/>
            </a:lvl4pPr>
            <a:lvl5pPr marL="975299" indent="0">
              <a:buNone/>
              <a:defRPr sz="853" b="1"/>
            </a:lvl5pPr>
            <a:lvl6pPr marL="1219124" indent="0">
              <a:buNone/>
              <a:defRPr sz="853" b="1"/>
            </a:lvl6pPr>
            <a:lvl7pPr marL="1462949" indent="0">
              <a:buNone/>
              <a:defRPr sz="853" b="1"/>
            </a:lvl7pPr>
            <a:lvl8pPr marL="1706773" indent="0">
              <a:buNone/>
              <a:defRPr sz="853" b="1"/>
            </a:lvl8pPr>
            <a:lvl9pPr marL="1950598" indent="0">
              <a:buNone/>
              <a:defRPr sz="853" b="1"/>
            </a:lvl9pPr>
          </a:lstStyle>
          <a:p>
            <a:pPr lvl="0"/>
            <a:r>
              <a:rPr lang="pt-BR" smtClean="0"/>
              <a:t>Editar estilos de texto Mestre</a:t>
            </a:r>
          </a:p>
        </p:txBody>
      </p:sp>
      <p:sp>
        <p:nvSpPr>
          <p:cNvPr id="6" name="Content Placeholder 5"/>
          <p:cNvSpPr>
            <a:spLocks noGrp="1"/>
          </p:cNvSpPr>
          <p:nvPr>
            <p:ph sz="quarter" idx="4"/>
          </p:nvPr>
        </p:nvSpPr>
        <p:spPr>
          <a:xfrm>
            <a:off x="2777490" y="1336040"/>
            <a:ext cx="2332435" cy="1965114"/>
          </a:xfrm>
        </p:spPr>
        <p:txBody>
          <a:body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7" name="Date Placeholder 6"/>
          <p:cNvSpPr>
            <a:spLocks noGrp="1"/>
          </p:cNvSpPr>
          <p:nvPr>
            <p:ph type="dt" sz="half" idx="10"/>
          </p:nvPr>
        </p:nvSpPr>
        <p:spPr/>
        <p:txBody>
          <a:bodyPr/>
          <a:lstStyle/>
          <a:p>
            <a:fld id="{72E968EB-0263-4323-9273-0DF4C7DFF156}" type="datetimeFigureOut">
              <a:rPr lang="pt-BR" smtClean="0"/>
              <a:t>27/02/2020</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727FAE56-91A5-49CC-BC4F-370ECA160211}" type="slidenum">
              <a:rPr lang="pt-BR" smtClean="0"/>
              <a:t>‹Nº›</a:t>
            </a:fld>
            <a:endParaRPr lang="pt-BR"/>
          </a:p>
        </p:txBody>
      </p:sp>
    </p:spTree>
    <p:extLst>
      <p:ext uri="{BB962C8B-B14F-4D97-AF65-F5344CB8AC3E}">
        <p14:creationId xmlns:p14="http://schemas.microsoft.com/office/powerpoint/2010/main" val="14843411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dirty="0"/>
          </a:p>
        </p:txBody>
      </p:sp>
      <p:sp>
        <p:nvSpPr>
          <p:cNvPr id="3" name="Date Placeholder 2"/>
          <p:cNvSpPr>
            <a:spLocks noGrp="1"/>
          </p:cNvSpPr>
          <p:nvPr>
            <p:ph type="dt" sz="half" idx="10"/>
          </p:nvPr>
        </p:nvSpPr>
        <p:spPr/>
        <p:txBody>
          <a:bodyPr/>
          <a:lstStyle/>
          <a:p>
            <a:fld id="{72E968EB-0263-4323-9273-0DF4C7DFF156}" type="datetimeFigureOut">
              <a:rPr lang="pt-BR" smtClean="0"/>
              <a:t>27/02/2020</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727FAE56-91A5-49CC-BC4F-370ECA160211}" type="slidenum">
              <a:rPr lang="pt-BR" smtClean="0"/>
              <a:t>‹Nº›</a:t>
            </a:fld>
            <a:endParaRPr lang="pt-BR"/>
          </a:p>
        </p:txBody>
      </p:sp>
    </p:spTree>
    <p:extLst>
      <p:ext uri="{BB962C8B-B14F-4D97-AF65-F5344CB8AC3E}">
        <p14:creationId xmlns:p14="http://schemas.microsoft.com/office/powerpoint/2010/main" val="20016903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E968EB-0263-4323-9273-0DF4C7DFF156}" type="datetimeFigureOut">
              <a:rPr lang="pt-BR" smtClean="0"/>
              <a:t>27/02/2020</a:t>
            </a:fld>
            <a:endParaRPr lang="pt-BR"/>
          </a:p>
        </p:txBody>
      </p:sp>
      <p:sp>
        <p:nvSpPr>
          <p:cNvPr id="3" name="Footer Placeholder 2"/>
          <p:cNvSpPr>
            <a:spLocks noGrp="1"/>
          </p:cNvSpPr>
          <p:nvPr>
            <p:ph type="ftr" sz="quarter" idx="11"/>
          </p:nvPr>
        </p:nvSpPr>
        <p:spPr/>
        <p:txBody>
          <a:bodyPr/>
          <a:lstStyle/>
          <a:p>
            <a:endParaRPr lang="pt-BR"/>
          </a:p>
        </p:txBody>
      </p:sp>
      <p:sp>
        <p:nvSpPr>
          <p:cNvPr id="4" name="Slide Number Placeholder 3"/>
          <p:cNvSpPr>
            <a:spLocks noGrp="1"/>
          </p:cNvSpPr>
          <p:nvPr>
            <p:ph type="sldNum" sz="quarter" idx="12"/>
          </p:nvPr>
        </p:nvSpPr>
        <p:spPr/>
        <p:txBody>
          <a:bodyPr/>
          <a:lstStyle/>
          <a:p>
            <a:fld id="{727FAE56-91A5-49CC-BC4F-370ECA160211}" type="slidenum">
              <a:rPr lang="pt-BR" smtClean="0"/>
              <a:t>‹Nº›</a:t>
            </a:fld>
            <a:endParaRPr lang="pt-BR"/>
          </a:p>
        </p:txBody>
      </p:sp>
    </p:spTree>
    <p:extLst>
      <p:ext uri="{BB962C8B-B14F-4D97-AF65-F5344CB8AC3E}">
        <p14:creationId xmlns:p14="http://schemas.microsoft.com/office/powerpoint/2010/main" val="26187120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377905" y="243840"/>
            <a:ext cx="1769507" cy="853440"/>
          </a:xfrm>
        </p:spPr>
        <p:txBody>
          <a:bodyPr anchor="b"/>
          <a:lstStyle>
            <a:lvl1pPr>
              <a:defRPr sz="1707"/>
            </a:lvl1pPr>
          </a:lstStyle>
          <a:p>
            <a:r>
              <a:rPr lang="pt-BR" smtClean="0"/>
              <a:t>Clique para editar o título mestre</a:t>
            </a:r>
            <a:endParaRPr lang="en-US" dirty="0"/>
          </a:p>
        </p:txBody>
      </p:sp>
      <p:sp>
        <p:nvSpPr>
          <p:cNvPr id="3" name="Content Placeholder 2"/>
          <p:cNvSpPr>
            <a:spLocks noGrp="1"/>
          </p:cNvSpPr>
          <p:nvPr>
            <p:ph idx="1"/>
          </p:nvPr>
        </p:nvSpPr>
        <p:spPr>
          <a:xfrm>
            <a:off x="2332435" y="526627"/>
            <a:ext cx="2777490" cy="2599267"/>
          </a:xfrm>
        </p:spPr>
        <p:txBody>
          <a:bodyPr/>
          <a:lstStyle>
            <a:lvl1pPr>
              <a:defRPr sz="1707"/>
            </a:lvl1pPr>
            <a:lvl2pPr>
              <a:defRPr sz="1493"/>
            </a:lvl2pPr>
            <a:lvl3pPr>
              <a:defRPr sz="1280"/>
            </a:lvl3pPr>
            <a:lvl4pPr>
              <a:defRPr sz="1067"/>
            </a:lvl4pPr>
            <a:lvl5pPr>
              <a:defRPr sz="1067"/>
            </a:lvl5pPr>
            <a:lvl6pPr>
              <a:defRPr sz="1067"/>
            </a:lvl6pPr>
            <a:lvl7pPr>
              <a:defRPr sz="1067"/>
            </a:lvl7pPr>
            <a:lvl8pPr>
              <a:defRPr sz="1067"/>
            </a:lvl8pPr>
            <a:lvl9pPr>
              <a:defRPr sz="1067"/>
            </a:lvl9p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Text Placeholder 3"/>
          <p:cNvSpPr>
            <a:spLocks noGrp="1"/>
          </p:cNvSpPr>
          <p:nvPr>
            <p:ph type="body" sz="half" idx="2"/>
          </p:nvPr>
        </p:nvSpPr>
        <p:spPr>
          <a:xfrm>
            <a:off x="377905" y="1097280"/>
            <a:ext cx="1769507" cy="2032847"/>
          </a:xfrm>
        </p:spPr>
        <p:txBody>
          <a:bodyPr/>
          <a:lstStyle>
            <a:lvl1pPr marL="0" indent="0">
              <a:buNone/>
              <a:defRPr sz="853"/>
            </a:lvl1pPr>
            <a:lvl2pPr marL="243825" indent="0">
              <a:buNone/>
              <a:defRPr sz="747"/>
            </a:lvl2pPr>
            <a:lvl3pPr marL="487650" indent="0">
              <a:buNone/>
              <a:defRPr sz="640"/>
            </a:lvl3pPr>
            <a:lvl4pPr marL="731474" indent="0">
              <a:buNone/>
              <a:defRPr sz="533"/>
            </a:lvl4pPr>
            <a:lvl5pPr marL="975299" indent="0">
              <a:buNone/>
              <a:defRPr sz="533"/>
            </a:lvl5pPr>
            <a:lvl6pPr marL="1219124" indent="0">
              <a:buNone/>
              <a:defRPr sz="533"/>
            </a:lvl6pPr>
            <a:lvl7pPr marL="1462949" indent="0">
              <a:buNone/>
              <a:defRPr sz="533"/>
            </a:lvl7pPr>
            <a:lvl8pPr marL="1706773" indent="0">
              <a:buNone/>
              <a:defRPr sz="533"/>
            </a:lvl8pPr>
            <a:lvl9pPr marL="1950598" indent="0">
              <a:buNone/>
              <a:defRPr sz="533"/>
            </a:lvl9pPr>
          </a:lstStyle>
          <a:p>
            <a:pPr lvl="0"/>
            <a:r>
              <a:rPr lang="pt-BR" smtClean="0"/>
              <a:t>Editar estilos de texto Mestre</a:t>
            </a:r>
          </a:p>
        </p:txBody>
      </p:sp>
      <p:sp>
        <p:nvSpPr>
          <p:cNvPr id="5" name="Date Placeholder 4"/>
          <p:cNvSpPr>
            <a:spLocks noGrp="1"/>
          </p:cNvSpPr>
          <p:nvPr>
            <p:ph type="dt" sz="half" idx="10"/>
          </p:nvPr>
        </p:nvSpPr>
        <p:spPr/>
        <p:txBody>
          <a:bodyPr/>
          <a:lstStyle/>
          <a:p>
            <a:fld id="{72E968EB-0263-4323-9273-0DF4C7DFF156}" type="datetimeFigureOut">
              <a:rPr lang="pt-BR" smtClean="0"/>
              <a:t>27/02/2020</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727FAE56-91A5-49CC-BC4F-370ECA160211}" type="slidenum">
              <a:rPr lang="pt-BR" smtClean="0"/>
              <a:t>‹Nº›</a:t>
            </a:fld>
            <a:endParaRPr lang="pt-BR"/>
          </a:p>
        </p:txBody>
      </p:sp>
    </p:spTree>
    <p:extLst>
      <p:ext uri="{BB962C8B-B14F-4D97-AF65-F5344CB8AC3E}">
        <p14:creationId xmlns:p14="http://schemas.microsoft.com/office/powerpoint/2010/main" val="29077254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377905" y="243840"/>
            <a:ext cx="1769507" cy="853440"/>
          </a:xfrm>
        </p:spPr>
        <p:txBody>
          <a:bodyPr anchor="b"/>
          <a:lstStyle>
            <a:lvl1pPr>
              <a:defRPr sz="1707"/>
            </a:lvl1pPr>
          </a:lstStyle>
          <a:p>
            <a:r>
              <a:rPr lang="pt-BR" smtClean="0"/>
              <a:t>Clique para editar o título mestre</a:t>
            </a:r>
            <a:endParaRPr lang="en-US" dirty="0"/>
          </a:p>
        </p:txBody>
      </p:sp>
      <p:sp>
        <p:nvSpPr>
          <p:cNvPr id="3" name="Picture Placeholder 2"/>
          <p:cNvSpPr>
            <a:spLocks noGrp="1" noChangeAspect="1"/>
          </p:cNvSpPr>
          <p:nvPr>
            <p:ph type="pic" idx="1"/>
          </p:nvPr>
        </p:nvSpPr>
        <p:spPr>
          <a:xfrm>
            <a:off x="2332435" y="526627"/>
            <a:ext cx="2777490" cy="2599267"/>
          </a:xfrm>
        </p:spPr>
        <p:txBody>
          <a:bodyPr anchor="t"/>
          <a:lstStyle>
            <a:lvl1pPr marL="0" indent="0">
              <a:buNone/>
              <a:defRPr sz="1707"/>
            </a:lvl1pPr>
            <a:lvl2pPr marL="243825" indent="0">
              <a:buNone/>
              <a:defRPr sz="1493"/>
            </a:lvl2pPr>
            <a:lvl3pPr marL="487650" indent="0">
              <a:buNone/>
              <a:defRPr sz="1280"/>
            </a:lvl3pPr>
            <a:lvl4pPr marL="731474" indent="0">
              <a:buNone/>
              <a:defRPr sz="1067"/>
            </a:lvl4pPr>
            <a:lvl5pPr marL="975299" indent="0">
              <a:buNone/>
              <a:defRPr sz="1067"/>
            </a:lvl5pPr>
            <a:lvl6pPr marL="1219124" indent="0">
              <a:buNone/>
              <a:defRPr sz="1067"/>
            </a:lvl6pPr>
            <a:lvl7pPr marL="1462949" indent="0">
              <a:buNone/>
              <a:defRPr sz="1067"/>
            </a:lvl7pPr>
            <a:lvl8pPr marL="1706773" indent="0">
              <a:buNone/>
              <a:defRPr sz="1067"/>
            </a:lvl8pPr>
            <a:lvl9pPr marL="1950598" indent="0">
              <a:buNone/>
              <a:defRPr sz="1067"/>
            </a:lvl9pPr>
          </a:lstStyle>
          <a:p>
            <a:r>
              <a:rPr lang="pt-BR" smtClean="0"/>
              <a:t>Clique no ícone para adicionar uma imagem</a:t>
            </a:r>
            <a:endParaRPr lang="en-US" dirty="0"/>
          </a:p>
        </p:txBody>
      </p:sp>
      <p:sp>
        <p:nvSpPr>
          <p:cNvPr id="4" name="Text Placeholder 3"/>
          <p:cNvSpPr>
            <a:spLocks noGrp="1"/>
          </p:cNvSpPr>
          <p:nvPr>
            <p:ph type="body" sz="half" idx="2"/>
          </p:nvPr>
        </p:nvSpPr>
        <p:spPr>
          <a:xfrm>
            <a:off x="377905" y="1097280"/>
            <a:ext cx="1769507" cy="2032847"/>
          </a:xfrm>
        </p:spPr>
        <p:txBody>
          <a:bodyPr/>
          <a:lstStyle>
            <a:lvl1pPr marL="0" indent="0">
              <a:buNone/>
              <a:defRPr sz="853"/>
            </a:lvl1pPr>
            <a:lvl2pPr marL="243825" indent="0">
              <a:buNone/>
              <a:defRPr sz="747"/>
            </a:lvl2pPr>
            <a:lvl3pPr marL="487650" indent="0">
              <a:buNone/>
              <a:defRPr sz="640"/>
            </a:lvl3pPr>
            <a:lvl4pPr marL="731474" indent="0">
              <a:buNone/>
              <a:defRPr sz="533"/>
            </a:lvl4pPr>
            <a:lvl5pPr marL="975299" indent="0">
              <a:buNone/>
              <a:defRPr sz="533"/>
            </a:lvl5pPr>
            <a:lvl6pPr marL="1219124" indent="0">
              <a:buNone/>
              <a:defRPr sz="533"/>
            </a:lvl6pPr>
            <a:lvl7pPr marL="1462949" indent="0">
              <a:buNone/>
              <a:defRPr sz="533"/>
            </a:lvl7pPr>
            <a:lvl8pPr marL="1706773" indent="0">
              <a:buNone/>
              <a:defRPr sz="533"/>
            </a:lvl8pPr>
            <a:lvl9pPr marL="1950598" indent="0">
              <a:buNone/>
              <a:defRPr sz="533"/>
            </a:lvl9pPr>
          </a:lstStyle>
          <a:p>
            <a:pPr lvl="0"/>
            <a:r>
              <a:rPr lang="pt-BR" smtClean="0"/>
              <a:t>Editar estilos de texto Mestre</a:t>
            </a:r>
          </a:p>
        </p:txBody>
      </p:sp>
      <p:sp>
        <p:nvSpPr>
          <p:cNvPr id="5" name="Date Placeholder 4"/>
          <p:cNvSpPr>
            <a:spLocks noGrp="1"/>
          </p:cNvSpPr>
          <p:nvPr>
            <p:ph type="dt" sz="half" idx="10"/>
          </p:nvPr>
        </p:nvSpPr>
        <p:spPr/>
        <p:txBody>
          <a:bodyPr/>
          <a:lstStyle/>
          <a:p>
            <a:fld id="{72E968EB-0263-4323-9273-0DF4C7DFF156}" type="datetimeFigureOut">
              <a:rPr lang="pt-BR" smtClean="0"/>
              <a:t>27/02/2020</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727FAE56-91A5-49CC-BC4F-370ECA160211}" type="slidenum">
              <a:rPr lang="pt-BR" smtClean="0"/>
              <a:t>‹Nº›</a:t>
            </a:fld>
            <a:endParaRPr lang="pt-BR"/>
          </a:p>
        </p:txBody>
      </p:sp>
    </p:spTree>
    <p:extLst>
      <p:ext uri="{BB962C8B-B14F-4D97-AF65-F5344CB8AC3E}">
        <p14:creationId xmlns:p14="http://schemas.microsoft.com/office/powerpoint/2010/main" val="35414560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77190" y="194734"/>
            <a:ext cx="4732020" cy="706967"/>
          </a:xfrm>
          <a:prstGeom prst="rect">
            <a:avLst/>
          </a:prstGeom>
        </p:spPr>
        <p:txBody>
          <a:bodyPr vert="horz" lIns="91440" tIns="45720" rIns="91440" bIns="45720" rtlCol="0" anchor="ctr">
            <a:normAutofit/>
          </a:bodyPr>
          <a:lstStyle/>
          <a:p>
            <a:r>
              <a:rPr lang="pt-BR" smtClean="0"/>
              <a:t>Clique para editar o título mestre</a:t>
            </a:r>
            <a:endParaRPr lang="en-US" dirty="0"/>
          </a:p>
        </p:txBody>
      </p:sp>
      <p:sp>
        <p:nvSpPr>
          <p:cNvPr id="3" name="Text Placeholder 2"/>
          <p:cNvSpPr>
            <a:spLocks noGrp="1"/>
          </p:cNvSpPr>
          <p:nvPr>
            <p:ph type="body" idx="1"/>
          </p:nvPr>
        </p:nvSpPr>
        <p:spPr>
          <a:xfrm>
            <a:off x="377190" y="973666"/>
            <a:ext cx="4732020" cy="2320714"/>
          </a:xfrm>
          <a:prstGeom prst="rect">
            <a:avLst/>
          </a:prstGeom>
        </p:spPr>
        <p:txBody>
          <a:bodyPr vert="horz" lIns="91440" tIns="45720" rIns="91440" bIns="45720" rtlCol="0">
            <a:normAutofit/>
          </a:body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2"/>
          </p:nvPr>
        </p:nvSpPr>
        <p:spPr>
          <a:xfrm>
            <a:off x="377190" y="3390054"/>
            <a:ext cx="1234440" cy="194733"/>
          </a:xfrm>
          <a:prstGeom prst="rect">
            <a:avLst/>
          </a:prstGeom>
        </p:spPr>
        <p:txBody>
          <a:bodyPr vert="horz" lIns="91440" tIns="45720" rIns="91440" bIns="45720" rtlCol="0" anchor="ctr"/>
          <a:lstStyle>
            <a:lvl1pPr algn="l">
              <a:defRPr sz="640">
                <a:solidFill>
                  <a:schemeClr val="tx1">
                    <a:tint val="75000"/>
                  </a:schemeClr>
                </a:solidFill>
              </a:defRPr>
            </a:lvl1pPr>
          </a:lstStyle>
          <a:p>
            <a:fld id="{72E968EB-0263-4323-9273-0DF4C7DFF156}" type="datetimeFigureOut">
              <a:rPr lang="pt-BR" smtClean="0"/>
              <a:t>27/02/2020</a:t>
            </a:fld>
            <a:endParaRPr lang="pt-BR"/>
          </a:p>
        </p:txBody>
      </p:sp>
      <p:sp>
        <p:nvSpPr>
          <p:cNvPr id="5" name="Footer Placeholder 4"/>
          <p:cNvSpPr>
            <a:spLocks noGrp="1"/>
          </p:cNvSpPr>
          <p:nvPr>
            <p:ph type="ftr" sz="quarter" idx="3"/>
          </p:nvPr>
        </p:nvSpPr>
        <p:spPr>
          <a:xfrm>
            <a:off x="1817370" y="3390054"/>
            <a:ext cx="1851660" cy="194733"/>
          </a:xfrm>
          <a:prstGeom prst="rect">
            <a:avLst/>
          </a:prstGeom>
        </p:spPr>
        <p:txBody>
          <a:bodyPr vert="horz" lIns="91440" tIns="45720" rIns="91440" bIns="45720" rtlCol="0" anchor="ctr"/>
          <a:lstStyle>
            <a:lvl1pPr algn="ctr">
              <a:defRPr sz="640">
                <a:solidFill>
                  <a:schemeClr val="tx1">
                    <a:tint val="75000"/>
                  </a:schemeClr>
                </a:solidFill>
              </a:defRPr>
            </a:lvl1pPr>
          </a:lstStyle>
          <a:p>
            <a:endParaRPr lang="pt-BR"/>
          </a:p>
        </p:txBody>
      </p:sp>
      <p:sp>
        <p:nvSpPr>
          <p:cNvPr id="6" name="Slide Number Placeholder 5"/>
          <p:cNvSpPr>
            <a:spLocks noGrp="1"/>
          </p:cNvSpPr>
          <p:nvPr>
            <p:ph type="sldNum" sz="quarter" idx="4"/>
          </p:nvPr>
        </p:nvSpPr>
        <p:spPr>
          <a:xfrm>
            <a:off x="3874770" y="3390054"/>
            <a:ext cx="1234440" cy="194733"/>
          </a:xfrm>
          <a:prstGeom prst="rect">
            <a:avLst/>
          </a:prstGeom>
        </p:spPr>
        <p:txBody>
          <a:bodyPr vert="horz" lIns="91440" tIns="45720" rIns="91440" bIns="45720" rtlCol="0" anchor="ctr"/>
          <a:lstStyle>
            <a:lvl1pPr algn="r">
              <a:defRPr sz="640">
                <a:solidFill>
                  <a:schemeClr val="tx1">
                    <a:tint val="75000"/>
                  </a:schemeClr>
                </a:solidFill>
              </a:defRPr>
            </a:lvl1pPr>
          </a:lstStyle>
          <a:p>
            <a:fld id="{727FAE56-91A5-49CC-BC4F-370ECA160211}" type="slidenum">
              <a:rPr lang="pt-BR" smtClean="0"/>
              <a:t>‹Nº›</a:t>
            </a:fld>
            <a:endParaRPr lang="pt-BR"/>
          </a:p>
        </p:txBody>
      </p:sp>
    </p:spTree>
    <p:extLst>
      <p:ext uri="{BB962C8B-B14F-4D97-AF65-F5344CB8AC3E}">
        <p14:creationId xmlns:p14="http://schemas.microsoft.com/office/powerpoint/2010/main" val="156685229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87650" rtl="0" eaLnBrk="1" latinLnBrk="0" hangingPunct="1">
        <a:lnSpc>
          <a:spcPct val="90000"/>
        </a:lnSpc>
        <a:spcBef>
          <a:spcPct val="0"/>
        </a:spcBef>
        <a:buNone/>
        <a:defRPr sz="2347" kern="1200">
          <a:solidFill>
            <a:schemeClr val="tx1"/>
          </a:solidFill>
          <a:latin typeface="+mj-lt"/>
          <a:ea typeface="+mj-ea"/>
          <a:cs typeface="+mj-cs"/>
        </a:defRPr>
      </a:lvl1pPr>
    </p:titleStyle>
    <p:bodyStyle>
      <a:lvl1pPr marL="121912" indent="-121912" algn="l" defTabSz="487650" rtl="0" eaLnBrk="1" latinLnBrk="0" hangingPunct="1">
        <a:lnSpc>
          <a:spcPct val="90000"/>
        </a:lnSpc>
        <a:spcBef>
          <a:spcPts val="533"/>
        </a:spcBef>
        <a:buFont typeface="Arial" panose="020B0604020202020204" pitchFamily="34" charset="0"/>
        <a:buChar char="•"/>
        <a:defRPr sz="1493" kern="1200">
          <a:solidFill>
            <a:schemeClr val="tx1"/>
          </a:solidFill>
          <a:latin typeface="+mn-lt"/>
          <a:ea typeface="+mn-ea"/>
          <a:cs typeface="+mn-cs"/>
        </a:defRPr>
      </a:lvl1pPr>
      <a:lvl2pPr marL="365737" indent="-121912" algn="l" defTabSz="487650" rtl="0" eaLnBrk="1" latinLnBrk="0" hangingPunct="1">
        <a:lnSpc>
          <a:spcPct val="90000"/>
        </a:lnSpc>
        <a:spcBef>
          <a:spcPts val="267"/>
        </a:spcBef>
        <a:buFont typeface="Arial" panose="020B0604020202020204" pitchFamily="34" charset="0"/>
        <a:buChar char="•"/>
        <a:defRPr sz="1280" kern="1200">
          <a:solidFill>
            <a:schemeClr val="tx1"/>
          </a:solidFill>
          <a:latin typeface="+mn-lt"/>
          <a:ea typeface="+mn-ea"/>
          <a:cs typeface="+mn-cs"/>
        </a:defRPr>
      </a:lvl2pPr>
      <a:lvl3pPr marL="609562" indent="-121912" algn="l" defTabSz="487650" rtl="0" eaLnBrk="1" latinLnBrk="0" hangingPunct="1">
        <a:lnSpc>
          <a:spcPct val="90000"/>
        </a:lnSpc>
        <a:spcBef>
          <a:spcPts val="267"/>
        </a:spcBef>
        <a:buFont typeface="Arial" panose="020B0604020202020204" pitchFamily="34" charset="0"/>
        <a:buChar char="•"/>
        <a:defRPr sz="1067" kern="1200">
          <a:solidFill>
            <a:schemeClr val="tx1"/>
          </a:solidFill>
          <a:latin typeface="+mn-lt"/>
          <a:ea typeface="+mn-ea"/>
          <a:cs typeface="+mn-cs"/>
        </a:defRPr>
      </a:lvl3pPr>
      <a:lvl4pPr marL="853387" indent="-121912" algn="l" defTabSz="487650" rtl="0" eaLnBrk="1" latinLnBrk="0" hangingPunct="1">
        <a:lnSpc>
          <a:spcPct val="90000"/>
        </a:lnSpc>
        <a:spcBef>
          <a:spcPts val="267"/>
        </a:spcBef>
        <a:buFont typeface="Arial" panose="020B0604020202020204" pitchFamily="34" charset="0"/>
        <a:buChar char="•"/>
        <a:defRPr sz="960" kern="1200">
          <a:solidFill>
            <a:schemeClr val="tx1"/>
          </a:solidFill>
          <a:latin typeface="+mn-lt"/>
          <a:ea typeface="+mn-ea"/>
          <a:cs typeface="+mn-cs"/>
        </a:defRPr>
      </a:lvl4pPr>
      <a:lvl5pPr marL="1097211" indent="-121912" algn="l" defTabSz="487650" rtl="0" eaLnBrk="1" latinLnBrk="0" hangingPunct="1">
        <a:lnSpc>
          <a:spcPct val="90000"/>
        </a:lnSpc>
        <a:spcBef>
          <a:spcPts val="267"/>
        </a:spcBef>
        <a:buFont typeface="Arial" panose="020B0604020202020204" pitchFamily="34" charset="0"/>
        <a:buChar char="•"/>
        <a:defRPr sz="960" kern="1200">
          <a:solidFill>
            <a:schemeClr val="tx1"/>
          </a:solidFill>
          <a:latin typeface="+mn-lt"/>
          <a:ea typeface="+mn-ea"/>
          <a:cs typeface="+mn-cs"/>
        </a:defRPr>
      </a:lvl5pPr>
      <a:lvl6pPr marL="1341036" indent="-121912" algn="l" defTabSz="487650" rtl="0" eaLnBrk="1" latinLnBrk="0" hangingPunct="1">
        <a:lnSpc>
          <a:spcPct val="90000"/>
        </a:lnSpc>
        <a:spcBef>
          <a:spcPts val="267"/>
        </a:spcBef>
        <a:buFont typeface="Arial" panose="020B0604020202020204" pitchFamily="34" charset="0"/>
        <a:buChar char="•"/>
        <a:defRPr sz="960" kern="1200">
          <a:solidFill>
            <a:schemeClr val="tx1"/>
          </a:solidFill>
          <a:latin typeface="+mn-lt"/>
          <a:ea typeface="+mn-ea"/>
          <a:cs typeface="+mn-cs"/>
        </a:defRPr>
      </a:lvl6pPr>
      <a:lvl7pPr marL="1584861" indent="-121912" algn="l" defTabSz="487650" rtl="0" eaLnBrk="1" latinLnBrk="0" hangingPunct="1">
        <a:lnSpc>
          <a:spcPct val="90000"/>
        </a:lnSpc>
        <a:spcBef>
          <a:spcPts val="267"/>
        </a:spcBef>
        <a:buFont typeface="Arial" panose="020B0604020202020204" pitchFamily="34" charset="0"/>
        <a:buChar char="•"/>
        <a:defRPr sz="960" kern="1200">
          <a:solidFill>
            <a:schemeClr val="tx1"/>
          </a:solidFill>
          <a:latin typeface="+mn-lt"/>
          <a:ea typeface="+mn-ea"/>
          <a:cs typeface="+mn-cs"/>
        </a:defRPr>
      </a:lvl7pPr>
      <a:lvl8pPr marL="1828686" indent="-121912" algn="l" defTabSz="487650" rtl="0" eaLnBrk="1" latinLnBrk="0" hangingPunct="1">
        <a:lnSpc>
          <a:spcPct val="90000"/>
        </a:lnSpc>
        <a:spcBef>
          <a:spcPts val="267"/>
        </a:spcBef>
        <a:buFont typeface="Arial" panose="020B0604020202020204" pitchFamily="34" charset="0"/>
        <a:buChar char="•"/>
        <a:defRPr sz="960" kern="1200">
          <a:solidFill>
            <a:schemeClr val="tx1"/>
          </a:solidFill>
          <a:latin typeface="+mn-lt"/>
          <a:ea typeface="+mn-ea"/>
          <a:cs typeface="+mn-cs"/>
        </a:defRPr>
      </a:lvl8pPr>
      <a:lvl9pPr marL="2072510" indent="-121912" algn="l" defTabSz="487650" rtl="0" eaLnBrk="1" latinLnBrk="0" hangingPunct="1">
        <a:lnSpc>
          <a:spcPct val="90000"/>
        </a:lnSpc>
        <a:spcBef>
          <a:spcPts val="267"/>
        </a:spcBef>
        <a:buFont typeface="Arial" panose="020B0604020202020204" pitchFamily="34" charset="0"/>
        <a:buChar char="•"/>
        <a:defRPr sz="960" kern="1200">
          <a:solidFill>
            <a:schemeClr val="tx1"/>
          </a:solidFill>
          <a:latin typeface="+mn-lt"/>
          <a:ea typeface="+mn-ea"/>
          <a:cs typeface="+mn-cs"/>
        </a:defRPr>
      </a:lvl9pPr>
    </p:bodyStyle>
    <p:otherStyle>
      <a:defPPr>
        <a:defRPr lang="en-US"/>
      </a:defPPr>
      <a:lvl1pPr marL="0" algn="l" defTabSz="487650" rtl="0" eaLnBrk="1" latinLnBrk="0" hangingPunct="1">
        <a:defRPr sz="960" kern="1200">
          <a:solidFill>
            <a:schemeClr val="tx1"/>
          </a:solidFill>
          <a:latin typeface="+mn-lt"/>
          <a:ea typeface="+mn-ea"/>
          <a:cs typeface="+mn-cs"/>
        </a:defRPr>
      </a:lvl1pPr>
      <a:lvl2pPr marL="243825" algn="l" defTabSz="487650" rtl="0" eaLnBrk="1" latinLnBrk="0" hangingPunct="1">
        <a:defRPr sz="960" kern="1200">
          <a:solidFill>
            <a:schemeClr val="tx1"/>
          </a:solidFill>
          <a:latin typeface="+mn-lt"/>
          <a:ea typeface="+mn-ea"/>
          <a:cs typeface="+mn-cs"/>
        </a:defRPr>
      </a:lvl2pPr>
      <a:lvl3pPr marL="487650" algn="l" defTabSz="487650" rtl="0" eaLnBrk="1" latinLnBrk="0" hangingPunct="1">
        <a:defRPr sz="960" kern="1200">
          <a:solidFill>
            <a:schemeClr val="tx1"/>
          </a:solidFill>
          <a:latin typeface="+mn-lt"/>
          <a:ea typeface="+mn-ea"/>
          <a:cs typeface="+mn-cs"/>
        </a:defRPr>
      </a:lvl3pPr>
      <a:lvl4pPr marL="731474" algn="l" defTabSz="487650" rtl="0" eaLnBrk="1" latinLnBrk="0" hangingPunct="1">
        <a:defRPr sz="960" kern="1200">
          <a:solidFill>
            <a:schemeClr val="tx1"/>
          </a:solidFill>
          <a:latin typeface="+mn-lt"/>
          <a:ea typeface="+mn-ea"/>
          <a:cs typeface="+mn-cs"/>
        </a:defRPr>
      </a:lvl4pPr>
      <a:lvl5pPr marL="975299" algn="l" defTabSz="487650" rtl="0" eaLnBrk="1" latinLnBrk="0" hangingPunct="1">
        <a:defRPr sz="960" kern="1200">
          <a:solidFill>
            <a:schemeClr val="tx1"/>
          </a:solidFill>
          <a:latin typeface="+mn-lt"/>
          <a:ea typeface="+mn-ea"/>
          <a:cs typeface="+mn-cs"/>
        </a:defRPr>
      </a:lvl5pPr>
      <a:lvl6pPr marL="1219124" algn="l" defTabSz="487650" rtl="0" eaLnBrk="1" latinLnBrk="0" hangingPunct="1">
        <a:defRPr sz="960" kern="1200">
          <a:solidFill>
            <a:schemeClr val="tx1"/>
          </a:solidFill>
          <a:latin typeface="+mn-lt"/>
          <a:ea typeface="+mn-ea"/>
          <a:cs typeface="+mn-cs"/>
        </a:defRPr>
      </a:lvl6pPr>
      <a:lvl7pPr marL="1462949" algn="l" defTabSz="487650" rtl="0" eaLnBrk="1" latinLnBrk="0" hangingPunct="1">
        <a:defRPr sz="960" kern="1200">
          <a:solidFill>
            <a:schemeClr val="tx1"/>
          </a:solidFill>
          <a:latin typeface="+mn-lt"/>
          <a:ea typeface="+mn-ea"/>
          <a:cs typeface="+mn-cs"/>
        </a:defRPr>
      </a:lvl7pPr>
      <a:lvl8pPr marL="1706773" algn="l" defTabSz="487650" rtl="0" eaLnBrk="1" latinLnBrk="0" hangingPunct="1">
        <a:defRPr sz="960" kern="1200">
          <a:solidFill>
            <a:schemeClr val="tx1"/>
          </a:solidFill>
          <a:latin typeface="+mn-lt"/>
          <a:ea typeface="+mn-ea"/>
          <a:cs typeface="+mn-cs"/>
        </a:defRPr>
      </a:lvl8pPr>
      <a:lvl9pPr marL="1950598" algn="l" defTabSz="487650" rtl="0" eaLnBrk="1" latinLnBrk="0" hangingPunct="1">
        <a:defRPr sz="9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image" Target="../media/image28.png"/><Relationship Id="rId1" Type="http://schemas.openxmlformats.org/officeDocument/2006/relationships/slideLayout" Target="../slideLayouts/slideLayout1.xml"/><Relationship Id="rId4" Type="http://schemas.openxmlformats.org/officeDocument/2006/relationships/image" Target="../media/image35.png"/></Relationships>
</file>

<file path=ppt/slides/_rels/slide101.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27.png"/><Relationship Id="rId1" Type="http://schemas.openxmlformats.org/officeDocument/2006/relationships/slideLayout" Target="../slideLayouts/slideLayout1.xml"/><Relationship Id="rId5" Type="http://schemas.openxmlformats.org/officeDocument/2006/relationships/image" Target="../media/image46.png"/><Relationship Id="rId4" Type="http://schemas.openxmlformats.org/officeDocument/2006/relationships/image" Target="../media/image45.png"/></Relationships>
</file>

<file path=ppt/slides/_rels/slide102.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30.png"/><Relationship Id="rId1" Type="http://schemas.openxmlformats.org/officeDocument/2006/relationships/slideLayout" Target="../slideLayouts/slideLayout1.xml"/><Relationship Id="rId5" Type="http://schemas.openxmlformats.org/officeDocument/2006/relationships/image" Target="../media/image46.png"/><Relationship Id="rId4" Type="http://schemas.openxmlformats.org/officeDocument/2006/relationships/image" Target="../media/image45.png"/></Relationships>
</file>

<file path=ppt/slides/_rels/slide103.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27.png"/><Relationship Id="rId1" Type="http://schemas.openxmlformats.org/officeDocument/2006/relationships/slideLayout" Target="../slideLayouts/slideLayout1.xml"/><Relationship Id="rId4" Type="http://schemas.openxmlformats.org/officeDocument/2006/relationships/image" Target="../media/image29.png"/></Relationships>
</file>

<file path=ppt/slides/_rels/slide104.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30.png"/><Relationship Id="rId1" Type="http://schemas.openxmlformats.org/officeDocument/2006/relationships/slideLayout" Target="../slideLayouts/slideLayout1.xml"/><Relationship Id="rId4" Type="http://schemas.openxmlformats.org/officeDocument/2006/relationships/image" Target="../media/image31.png"/></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33.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image" Target="../media/image8.png"/><Relationship Id="rId1" Type="http://schemas.openxmlformats.org/officeDocument/2006/relationships/slideLayout" Target="../slideLayouts/slideLayout1.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1.xml"/><Relationship Id="rId4" Type="http://schemas.openxmlformats.org/officeDocument/2006/relationships/image" Target="../media/image16.png"/></Relationships>
</file>

<file path=ppt/slides/_rels/slide36.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27.png"/><Relationship Id="rId1" Type="http://schemas.openxmlformats.org/officeDocument/2006/relationships/slideLayout" Target="../slideLayouts/slideLayout1.xml"/><Relationship Id="rId4" Type="http://schemas.openxmlformats.org/officeDocument/2006/relationships/image" Target="../media/image29.png"/></Relationships>
</file>

<file path=ppt/slides/_rels/slide48.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30.png"/><Relationship Id="rId1" Type="http://schemas.openxmlformats.org/officeDocument/2006/relationships/slideLayout" Target="../slideLayouts/slideLayout1.xml"/><Relationship Id="rId4" Type="http://schemas.openxmlformats.org/officeDocument/2006/relationships/image" Target="../media/image31.png"/></Relationships>
</file>

<file path=ppt/slides/_rels/slide49.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image" Target="../media/image32.png"/><Relationship Id="rId1" Type="http://schemas.openxmlformats.org/officeDocument/2006/relationships/slideLayout" Target="../slideLayouts/slideLayout1.xml"/><Relationship Id="rId5" Type="http://schemas.openxmlformats.org/officeDocument/2006/relationships/image" Target="../media/image28.png"/><Relationship Id="rId4" Type="http://schemas.openxmlformats.org/officeDocument/2006/relationships/image" Target="../media/image27.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image" Target="../media/image30.png"/><Relationship Id="rId1" Type="http://schemas.openxmlformats.org/officeDocument/2006/relationships/slideLayout" Target="../slideLayouts/slideLayout1.xml"/><Relationship Id="rId5" Type="http://schemas.openxmlformats.org/officeDocument/2006/relationships/image" Target="../media/image28.png"/><Relationship Id="rId4" Type="http://schemas.openxmlformats.org/officeDocument/2006/relationships/image" Target="../media/image35.png"/></Relationships>
</file>

<file path=ppt/slides/_rels/slide51.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27.png"/><Relationship Id="rId1" Type="http://schemas.openxmlformats.org/officeDocument/2006/relationships/slideLayout" Target="../slideLayouts/slideLayout1.xml"/><Relationship Id="rId4" Type="http://schemas.openxmlformats.org/officeDocument/2006/relationships/image" Target="../media/image29.png"/></Relationships>
</file>

<file path=ppt/slides/_rels/slide52.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30.png"/><Relationship Id="rId1" Type="http://schemas.openxmlformats.org/officeDocument/2006/relationships/slideLayout" Target="../slideLayouts/slideLayout1.xml"/><Relationship Id="rId4" Type="http://schemas.openxmlformats.org/officeDocument/2006/relationships/image" Target="../media/image31.png"/></Relationships>
</file>

<file path=ppt/slides/_rels/slide53.xml.rels><?xml version="1.0" encoding="UTF-8" standalone="yes"?>
<Relationships xmlns="http://schemas.openxmlformats.org/package/2006/relationships"><Relationship Id="rId8" Type="http://schemas.openxmlformats.org/officeDocument/2006/relationships/image" Target="../media/image40.png"/><Relationship Id="rId3" Type="http://schemas.openxmlformats.org/officeDocument/2006/relationships/image" Target="../media/image28.png"/><Relationship Id="rId7" Type="http://schemas.openxmlformats.org/officeDocument/2006/relationships/image" Target="../media/image39.png"/><Relationship Id="rId2" Type="http://schemas.openxmlformats.org/officeDocument/2006/relationships/image" Target="../media/image27.png"/><Relationship Id="rId1" Type="http://schemas.openxmlformats.org/officeDocument/2006/relationships/slideLayout" Target="../slideLayouts/slideLayout1.xml"/><Relationship Id="rId6" Type="http://schemas.openxmlformats.org/officeDocument/2006/relationships/image" Target="../media/image38.png"/><Relationship Id="rId5" Type="http://schemas.openxmlformats.org/officeDocument/2006/relationships/image" Target="../media/image37.png"/><Relationship Id="rId4" Type="http://schemas.openxmlformats.org/officeDocument/2006/relationships/image" Target="../media/image36.png"/></Relationships>
</file>

<file path=ppt/slides/_rels/slide54.xml.rels><?xml version="1.0" encoding="UTF-8" standalone="yes"?>
<Relationships xmlns="http://schemas.openxmlformats.org/package/2006/relationships"><Relationship Id="rId8" Type="http://schemas.openxmlformats.org/officeDocument/2006/relationships/image" Target="../media/image40.png"/><Relationship Id="rId3" Type="http://schemas.openxmlformats.org/officeDocument/2006/relationships/image" Target="../media/image28.png"/><Relationship Id="rId7" Type="http://schemas.openxmlformats.org/officeDocument/2006/relationships/image" Target="../media/image43.png"/><Relationship Id="rId2" Type="http://schemas.openxmlformats.org/officeDocument/2006/relationships/image" Target="../media/image30.png"/><Relationship Id="rId1" Type="http://schemas.openxmlformats.org/officeDocument/2006/relationships/slideLayout" Target="../slideLayouts/slideLayout1.xml"/><Relationship Id="rId6" Type="http://schemas.openxmlformats.org/officeDocument/2006/relationships/image" Target="../media/image42.png"/><Relationship Id="rId5" Type="http://schemas.openxmlformats.org/officeDocument/2006/relationships/image" Target="../media/image41.png"/><Relationship Id="rId4" Type="http://schemas.openxmlformats.org/officeDocument/2006/relationships/image" Target="../media/image36.png"/></Relationships>
</file>

<file path=ppt/slides/_rels/slide55.xml.rels><?xml version="1.0" encoding="UTF-8" standalone="yes"?>
<Relationships xmlns="http://schemas.openxmlformats.org/package/2006/relationships"><Relationship Id="rId8" Type="http://schemas.openxmlformats.org/officeDocument/2006/relationships/image" Target="../media/image40.png"/><Relationship Id="rId3" Type="http://schemas.openxmlformats.org/officeDocument/2006/relationships/image" Target="../media/image30.png"/><Relationship Id="rId7" Type="http://schemas.openxmlformats.org/officeDocument/2006/relationships/image" Target="../media/image39.png"/><Relationship Id="rId2" Type="http://schemas.openxmlformats.org/officeDocument/2006/relationships/image" Target="../media/image27.png"/><Relationship Id="rId1" Type="http://schemas.openxmlformats.org/officeDocument/2006/relationships/slideLayout" Target="../slideLayouts/slideLayout1.xml"/><Relationship Id="rId6" Type="http://schemas.openxmlformats.org/officeDocument/2006/relationships/image" Target="../media/image38.png"/><Relationship Id="rId5" Type="http://schemas.openxmlformats.org/officeDocument/2006/relationships/image" Target="../media/image37.png"/><Relationship Id="rId4" Type="http://schemas.openxmlformats.org/officeDocument/2006/relationships/image" Target="../media/image36.png"/></Relationships>
</file>

<file path=ppt/slides/_rels/slide56.xml.rels><?xml version="1.0" encoding="UTF-8" standalone="yes"?>
<Relationships xmlns="http://schemas.openxmlformats.org/package/2006/relationships"><Relationship Id="rId8" Type="http://schemas.openxmlformats.org/officeDocument/2006/relationships/image" Target="../media/image40.png"/><Relationship Id="rId3" Type="http://schemas.openxmlformats.org/officeDocument/2006/relationships/image" Target="../media/image30.png"/><Relationship Id="rId7" Type="http://schemas.openxmlformats.org/officeDocument/2006/relationships/image" Target="../media/image43.png"/><Relationship Id="rId2" Type="http://schemas.openxmlformats.org/officeDocument/2006/relationships/image" Target="../media/image44.png"/><Relationship Id="rId1" Type="http://schemas.openxmlformats.org/officeDocument/2006/relationships/slideLayout" Target="../slideLayouts/slideLayout1.xml"/><Relationship Id="rId6" Type="http://schemas.openxmlformats.org/officeDocument/2006/relationships/image" Target="../media/image42.png"/><Relationship Id="rId5" Type="http://schemas.openxmlformats.org/officeDocument/2006/relationships/image" Target="../media/image41.png"/><Relationship Id="rId4" Type="http://schemas.openxmlformats.org/officeDocument/2006/relationships/image" Target="../media/image36.png"/></Relationships>
</file>

<file path=ppt/slides/_rels/slide57.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image" Target="../media/image27.png"/><Relationship Id="rId1" Type="http://schemas.openxmlformats.org/officeDocument/2006/relationships/slideLayout" Target="../slideLayouts/slideLayout1.xml"/><Relationship Id="rId5" Type="http://schemas.openxmlformats.org/officeDocument/2006/relationships/image" Target="../media/image46.png"/><Relationship Id="rId4" Type="http://schemas.openxmlformats.org/officeDocument/2006/relationships/image" Target="../media/image45.png"/></Relationships>
</file>

<file path=ppt/slides/_rels/slide58.xml.rels><?xml version="1.0" encoding="UTF-8" standalone="yes"?>
<Relationships xmlns="http://schemas.openxmlformats.org/package/2006/relationships"><Relationship Id="rId3" Type="http://schemas.openxmlformats.org/officeDocument/2006/relationships/image" Target="../media/image45.png"/><Relationship Id="rId2" Type="http://schemas.openxmlformats.org/officeDocument/2006/relationships/image" Target="../media/image30.png"/><Relationship Id="rId1" Type="http://schemas.openxmlformats.org/officeDocument/2006/relationships/slideLayout" Target="../slideLayouts/slideLayout1.xml"/><Relationship Id="rId4" Type="http://schemas.openxmlformats.org/officeDocument/2006/relationships/image" Target="../media/image46.png"/></Relationships>
</file>

<file path=ppt/slides/_rels/slide59.xml.rels><?xml version="1.0" encoding="UTF-8" standalone="yes"?>
<Relationships xmlns="http://schemas.openxmlformats.org/package/2006/relationships"><Relationship Id="rId8" Type="http://schemas.openxmlformats.org/officeDocument/2006/relationships/image" Target="../media/image40.png"/><Relationship Id="rId3" Type="http://schemas.openxmlformats.org/officeDocument/2006/relationships/image" Target="../media/image28.png"/><Relationship Id="rId7" Type="http://schemas.openxmlformats.org/officeDocument/2006/relationships/image" Target="../media/image39.png"/><Relationship Id="rId2" Type="http://schemas.openxmlformats.org/officeDocument/2006/relationships/image" Target="../media/image27.png"/><Relationship Id="rId1" Type="http://schemas.openxmlformats.org/officeDocument/2006/relationships/slideLayout" Target="../slideLayouts/slideLayout1.xml"/><Relationship Id="rId6" Type="http://schemas.openxmlformats.org/officeDocument/2006/relationships/image" Target="../media/image38.png"/><Relationship Id="rId5" Type="http://schemas.openxmlformats.org/officeDocument/2006/relationships/image" Target="../media/image37.png"/><Relationship Id="rId4" Type="http://schemas.openxmlformats.org/officeDocument/2006/relationships/image" Target="../media/image36.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8" Type="http://schemas.openxmlformats.org/officeDocument/2006/relationships/image" Target="../media/image40.png"/><Relationship Id="rId3" Type="http://schemas.openxmlformats.org/officeDocument/2006/relationships/image" Target="../media/image28.png"/><Relationship Id="rId7" Type="http://schemas.openxmlformats.org/officeDocument/2006/relationships/image" Target="../media/image43.png"/><Relationship Id="rId2" Type="http://schemas.openxmlformats.org/officeDocument/2006/relationships/image" Target="../media/image44.png"/><Relationship Id="rId1" Type="http://schemas.openxmlformats.org/officeDocument/2006/relationships/slideLayout" Target="../slideLayouts/slideLayout1.xml"/><Relationship Id="rId6" Type="http://schemas.openxmlformats.org/officeDocument/2006/relationships/image" Target="../media/image42.png"/><Relationship Id="rId5" Type="http://schemas.openxmlformats.org/officeDocument/2006/relationships/image" Target="../media/image41.png"/><Relationship Id="rId4" Type="http://schemas.openxmlformats.org/officeDocument/2006/relationships/image" Target="../media/image36.png"/></Relationships>
</file>

<file path=ppt/slides/_rels/slide61.xml.rels><?xml version="1.0" encoding="UTF-8" standalone="yes"?>
<Relationships xmlns="http://schemas.openxmlformats.org/package/2006/relationships"><Relationship Id="rId8" Type="http://schemas.openxmlformats.org/officeDocument/2006/relationships/image" Target="../media/image40.png"/><Relationship Id="rId3" Type="http://schemas.openxmlformats.org/officeDocument/2006/relationships/image" Target="../media/image30.png"/><Relationship Id="rId7" Type="http://schemas.openxmlformats.org/officeDocument/2006/relationships/image" Target="../media/image39.png"/><Relationship Id="rId2" Type="http://schemas.openxmlformats.org/officeDocument/2006/relationships/image" Target="../media/image27.png"/><Relationship Id="rId1" Type="http://schemas.openxmlformats.org/officeDocument/2006/relationships/slideLayout" Target="../slideLayouts/slideLayout1.xml"/><Relationship Id="rId6" Type="http://schemas.openxmlformats.org/officeDocument/2006/relationships/image" Target="../media/image38.png"/><Relationship Id="rId5" Type="http://schemas.openxmlformats.org/officeDocument/2006/relationships/image" Target="../media/image37.png"/><Relationship Id="rId4" Type="http://schemas.openxmlformats.org/officeDocument/2006/relationships/image" Target="../media/image36.png"/></Relationships>
</file>

<file path=ppt/slides/_rels/slide62.xml.rels><?xml version="1.0" encoding="UTF-8" standalone="yes"?>
<Relationships xmlns="http://schemas.openxmlformats.org/package/2006/relationships"><Relationship Id="rId3" Type="http://schemas.openxmlformats.org/officeDocument/2006/relationships/image" Target="../media/image36.png"/><Relationship Id="rId7" Type="http://schemas.openxmlformats.org/officeDocument/2006/relationships/image" Target="../media/image40.png"/><Relationship Id="rId2" Type="http://schemas.openxmlformats.org/officeDocument/2006/relationships/image" Target="../media/image30.png"/><Relationship Id="rId1" Type="http://schemas.openxmlformats.org/officeDocument/2006/relationships/slideLayout" Target="../slideLayouts/slideLayout1.xml"/><Relationship Id="rId6" Type="http://schemas.openxmlformats.org/officeDocument/2006/relationships/image" Target="../media/image43.png"/><Relationship Id="rId5" Type="http://schemas.openxmlformats.org/officeDocument/2006/relationships/image" Target="../media/image42.png"/><Relationship Id="rId4" Type="http://schemas.openxmlformats.org/officeDocument/2006/relationships/image" Target="../media/image41.png"/></Relationships>
</file>

<file path=ppt/slides/_rels/slide63.xml.rels><?xml version="1.0" encoding="UTF-8" standalone="yes"?>
<Relationships xmlns="http://schemas.openxmlformats.org/package/2006/relationships"><Relationship Id="rId3" Type="http://schemas.openxmlformats.org/officeDocument/2006/relationships/image" Target="../media/image46.png"/><Relationship Id="rId2" Type="http://schemas.openxmlformats.org/officeDocument/2006/relationships/image" Target="../media/image45.png"/><Relationship Id="rId1" Type="http://schemas.openxmlformats.org/officeDocument/2006/relationships/slideLayout" Target="../slideLayouts/slideLayout1.xml"/><Relationship Id="rId5" Type="http://schemas.openxmlformats.org/officeDocument/2006/relationships/image" Target="../media/image28.png"/><Relationship Id="rId4" Type="http://schemas.openxmlformats.org/officeDocument/2006/relationships/image" Target="../media/image27.png"/></Relationships>
</file>

<file path=ppt/slides/_rels/slide64.xml.rels><?xml version="1.0" encoding="UTF-8" standalone="yes"?>
<Relationships xmlns="http://schemas.openxmlformats.org/package/2006/relationships"><Relationship Id="rId3" Type="http://schemas.openxmlformats.org/officeDocument/2006/relationships/image" Target="../media/image46.png"/><Relationship Id="rId2" Type="http://schemas.openxmlformats.org/officeDocument/2006/relationships/image" Target="../media/image45.png"/><Relationship Id="rId1" Type="http://schemas.openxmlformats.org/officeDocument/2006/relationships/slideLayout" Target="../slideLayouts/slideLayout1.xml"/><Relationship Id="rId5" Type="http://schemas.openxmlformats.org/officeDocument/2006/relationships/image" Target="../media/image28.png"/><Relationship Id="rId4" Type="http://schemas.openxmlformats.org/officeDocument/2006/relationships/image" Target="../media/image30.png"/></Relationships>
</file>

<file path=ppt/slides/_rels/slide65.xml.rels><?xml version="1.0" encoding="UTF-8" standalone="yes"?>
<Relationships xmlns="http://schemas.openxmlformats.org/package/2006/relationships"><Relationship Id="rId8" Type="http://schemas.openxmlformats.org/officeDocument/2006/relationships/image" Target="../media/image40.png"/><Relationship Id="rId3" Type="http://schemas.openxmlformats.org/officeDocument/2006/relationships/image" Target="../media/image28.png"/><Relationship Id="rId7" Type="http://schemas.openxmlformats.org/officeDocument/2006/relationships/image" Target="../media/image39.png"/><Relationship Id="rId2" Type="http://schemas.openxmlformats.org/officeDocument/2006/relationships/image" Target="../media/image27.png"/><Relationship Id="rId1" Type="http://schemas.openxmlformats.org/officeDocument/2006/relationships/slideLayout" Target="../slideLayouts/slideLayout1.xml"/><Relationship Id="rId6" Type="http://schemas.openxmlformats.org/officeDocument/2006/relationships/image" Target="../media/image38.png"/><Relationship Id="rId5" Type="http://schemas.openxmlformats.org/officeDocument/2006/relationships/image" Target="../media/image37.png"/><Relationship Id="rId4" Type="http://schemas.openxmlformats.org/officeDocument/2006/relationships/image" Target="../media/image36.png"/></Relationships>
</file>

<file path=ppt/slides/_rels/slide66.xml.rels><?xml version="1.0" encoding="UTF-8" standalone="yes"?>
<Relationships xmlns="http://schemas.openxmlformats.org/package/2006/relationships"><Relationship Id="rId8" Type="http://schemas.openxmlformats.org/officeDocument/2006/relationships/image" Target="../media/image40.png"/><Relationship Id="rId3" Type="http://schemas.openxmlformats.org/officeDocument/2006/relationships/image" Target="../media/image28.png"/><Relationship Id="rId7" Type="http://schemas.openxmlformats.org/officeDocument/2006/relationships/image" Target="../media/image43.png"/><Relationship Id="rId2" Type="http://schemas.openxmlformats.org/officeDocument/2006/relationships/image" Target="../media/image30.png"/><Relationship Id="rId1" Type="http://schemas.openxmlformats.org/officeDocument/2006/relationships/slideLayout" Target="../slideLayouts/slideLayout1.xml"/><Relationship Id="rId6" Type="http://schemas.openxmlformats.org/officeDocument/2006/relationships/image" Target="../media/image42.png"/><Relationship Id="rId5" Type="http://schemas.openxmlformats.org/officeDocument/2006/relationships/image" Target="../media/image41.png"/><Relationship Id="rId4" Type="http://schemas.openxmlformats.org/officeDocument/2006/relationships/image" Target="../media/image36.png"/></Relationships>
</file>

<file path=ppt/slides/_rels/slide67.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27.png"/><Relationship Id="rId1" Type="http://schemas.openxmlformats.org/officeDocument/2006/relationships/slideLayout" Target="../slideLayouts/slideLayout1.xml"/><Relationship Id="rId4" Type="http://schemas.openxmlformats.org/officeDocument/2006/relationships/image" Target="../media/image29.png"/></Relationships>
</file>

<file path=ppt/slides/_rels/slide68.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30.png"/><Relationship Id="rId1" Type="http://schemas.openxmlformats.org/officeDocument/2006/relationships/slideLayout" Target="../slideLayouts/slideLayout1.xml"/><Relationship Id="rId4" Type="http://schemas.openxmlformats.org/officeDocument/2006/relationships/image" Target="../media/image31.png"/></Relationships>
</file>

<file path=ppt/slides/_rels/slide69.xml.rels><?xml version="1.0" encoding="UTF-8" standalone="yes"?>
<Relationships xmlns="http://schemas.openxmlformats.org/package/2006/relationships"><Relationship Id="rId8" Type="http://schemas.openxmlformats.org/officeDocument/2006/relationships/image" Target="../media/image40.png"/><Relationship Id="rId3" Type="http://schemas.openxmlformats.org/officeDocument/2006/relationships/image" Target="../media/image28.png"/><Relationship Id="rId7" Type="http://schemas.openxmlformats.org/officeDocument/2006/relationships/image" Target="../media/image39.png"/><Relationship Id="rId2" Type="http://schemas.openxmlformats.org/officeDocument/2006/relationships/image" Target="../media/image27.png"/><Relationship Id="rId1" Type="http://schemas.openxmlformats.org/officeDocument/2006/relationships/slideLayout" Target="../slideLayouts/slideLayout1.xml"/><Relationship Id="rId6" Type="http://schemas.openxmlformats.org/officeDocument/2006/relationships/image" Target="../media/image38.png"/><Relationship Id="rId5" Type="http://schemas.openxmlformats.org/officeDocument/2006/relationships/image" Target="../media/image37.png"/><Relationship Id="rId4" Type="http://schemas.openxmlformats.org/officeDocument/2006/relationships/image" Target="../media/image36.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8" Type="http://schemas.openxmlformats.org/officeDocument/2006/relationships/image" Target="../media/image40.png"/><Relationship Id="rId3" Type="http://schemas.openxmlformats.org/officeDocument/2006/relationships/image" Target="../media/image28.png"/><Relationship Id="rId7" Type="http://schemas.openxmlformats.org/officeDocument/2006/relationships/image" Target="../media/image43.png"/><Relationship Id="rId2" Type="http://schemas.openxmlformats.org/officeDocument/2006/relationships/image" Target="../media/image30.png"/><Relationship Id="rId1" Type="http://schemas.openxmlformats.org/officeDocument/2006/relationships/slideLayout" Target="../slideLayouts/slideLayout1.xml"/><Relationship Id="rId6" Type="http://schemas.openxmlformats.org/officeDocument/2006/relationships/image" Target="../media/image42.png"/><Relationship Id="rId5" Type="http://schemas.openxmlformats.org/officeDocument/2006/relationships/image" Target="../media/image41.png"/><Relationship Id="rId4" Type="http://schemas.openxmlformats.org/officeDocument/2006/relationships/image" Target="../media/image36.png"/></Relationships>
</file>

<file path=ppt/slides/_rels/slide71.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27.png"/><Relationship Id="rId1" Type="http://schemas.openxmlformats.org/officeDocument/2006/relationships/slideLayout" Target="../slideLayouts/slideLayout1.xml"/><Relationship Id="rId5" Type="http://schemas.openxmlformats.org/officeDocument/2006/relationships/image" Target="../media/image46.png"/><Relationship Id="rId4" Type="http://schemas.openxmlformats.org/officeDocument/2006/relationships/image" Target="../media/image45.png"/></Relationships>
</file>

<file path=ppt/slides/_rels/slide72.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30.png"/><Relationship Id="rId1" Type="http://schemas.openxmlformats.org/officeDocument/2006/relationships/slideLayout" Target="../slideLayouts/slideLayout1.xml"/><Relationship Id="rId5" Type="http://schemas.openxmlformats.org/officeDocument/2006/relationships/image" Target="../media/image46.png"/><Relationship Id="rId4" Type="http://schemas.openxmlformats.org/officeDocument/2006/relationships/image" Target="../media/image45.png"/></Relationships>
</file>

<file path=ppt/slides/_rels/slide73.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image" Target="../media/image32.png"/><Relationship Id="rId1" Type="http://schemas.openxmlformats.org/officeDocument/2006/relationships/slideLayout" Target="../slideLayouts/slideLayout1.xml"/><Relationship Id="rId5" Type="http://schemas.openxmlformats.org/officeDocument/2006/relationships/image" Target="../media/image28.png"/><Relationship Id="rId4" Type="http://schemas.openxmlformats.org/officeDocument/2006/relationships/image" Target="../media/image47.png"/></Relationships>
</file>

<file path=ppt/slides/_rels/slide74.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image" Target="../media/image30.png"/><Relationship Id="rId1" Type="http://schemas.openxmlformats.org/officeDocument/2006/relationships/slideLayout" Target="../slideLayouts/slideLayout1.xml"/><Relationship Id="rId5" Type="http://schemas.openxmlformats.org/officeDocument/2006/relationships/image" Target="../media/image28.png"/><Relationship Id="rId4" Type="http://schemas.openxmlformats.org/officeDocument/2006/relationships/image" Target="../media/image35.png"/></Relationships>
</file>

<file path=ppt/slides/_rels/slide75.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27.png"/><Relationship Id="rId1" Type="http://schemas.openxmlformats.org/officeDocument/2006/relationships/slideLayout" Target="../slideLayouts/slideLayout1.xml"/><Relationship Id="rId5" Type="http://schemas.openxmlformats.org/officeDocument/2006/relationships/image" Target="../media/image46.png"/><Relationship Id="rId4" Type="http://schemas.openxmlformats.org/officeDocument/2006/relationships/image" Target="../media/image45.png"/></Relationships>
</file>

<file path=ppt/slides/_rels/slide76.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30.png"/><Relationship Id="rId1" Type="http://schemas.openxmlformats.org/officeDocument/2006/relationships/slideLayout" Target="../slideLayouts/slideLayout1.xml"/><Relationship Id="rId5" Type="http://schemas.openxmlformats.org/officeDocument/2006/relationships/image" Target="../media/image46.png"/><Relationship Id="rId4" Type="http://schemas.openxmlformats.org/officeDocument/2006/relationships/image" Target="../media/image45.png"/></Relationships>
</file>

<file path=ppt/slides/_rels/slide77.xml.rels><?xml version="1.0" encoding="UTF-8" standalone="yes"?>
<Relationships xmlns="http://schemas.openxmlformats.org/package/2006/relationships"><Relationship Id="rId3" Type="http://schemas.openxmlformats.org/officeDocument/2006/relationships/image" Target="../media/image46.png"/><Relationship Id="rId2" Type="http://schemas.openxmlformats.org/officeDocument/2006/relationships/image" Target="../media/image45.png"/><Relationship Id="rId1" Type="http://schemas.openxmlformats.org/officeDocument/2006/relationships/slideLayout" Target="../slideLayouts/slideLayout1.xml"/><Relationship Id="rId5" Type="http://schemas.openxmlformats.org/officeDocument/2006/relationships/image" Target="../media/image28.png"/><Relationship Id="rId4" Type="http://schemas.openxmlformats.org/officeDocument/2006/relationships/image" Target="../media/image27.png"/></Relationships>
</file>

<file path=ppt/slides/_rels/slide78.xml.rels><?xml version="1.0" encoding="UTF-8" standalone="yes"?>
<Relationships xmlns="http://schemas.openxmlformats.org/package/2006/relationships"><Relationship Id="rId3" Type="http://schemas.openxmlformats.org/officeDocument/2006/relationships/image" Target="../media/image46.png"/><Relationship Id="rId2" Type="http://schemas.openxmlformats.org/officeDocument/2006/relationships/image" Target="../media/image45.png"/><Relationship Id="rId1" Type="http://schemas.openxmlformats.org/officeDocument/2006/relationships/slideLayout" Target="../slideLayouts/slideLayout1.xml"/><Relationship Id="rId5" Type="http://schemas.openxmlformats.org/officeDocument/2006/relationships/image" Target="../media/image28.png"/><Relationship Id="rId4" Type="http://schemas.openxmlformats.org/officeDocument/2006/relationships/image" Target="../media/image30.png"/></Relationships>
</file>

<file path=ppt/slides/_rels/slide79.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image" Target="../media/image32.png"/><Relationship Id="rId1" Type="http://schemas.openxmlformats.org/officeDocument/2006/relationships/slideLayout" Target="../slideLayouts/slideLayout1.xml"/><Relationship Id="rId5" Type="http://schemas.openxmlformats.org/officeDocument/2006/relationships/image" Target="../media/image28.png"/><Relationship Id="rId4" Type="http://schemas.openxmlformats.org/officeDocument/2006/relationships/image" Target="../media/image27.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image" Target="../media/image30.png"/><Relationship Id="rId1" Type="http://schemas.openxmlformats.org/officeDocument/2006/relationships/slideLayout" Target="../slideLayouts/slideLayout1.xml"/><Relationship Id="rId5" Type="http://schemas.openxmlformats.org/officeDocument/2006/relationships/image" Target="../media/image28.png"/><Relationship Id="rId4" Type="http://schemas.openxmlformats.org/officeDocument/2006/relationships/image" Target="../media/image35.png"/></Relationships>
</file>

<file path=ppt/slides/_rels/slide81.xml.rels><?xml version="1.0" encoding="UTF-8" standalone="yes"?>
<Relationships xmlns="http://schemas.openxmlformats.org/package/2006/relationships"><Relationship Id="rId8" Type="http://schemas.openxmlformats.org/officeDocument/2006/relationships/image" Target="../media/image40.png"/><Relationship Id="rId3" Type="http://schemas.openxmlformats.org/officeDocument/2006/relationships/image" Target="../media/image28.png"/><Relationship Id="rId7" Type="http://schemas.openxmlformats.org/officeDocument/2006/relationships/image" Target="../media/image39.png"/><Relationship Id="rId2" Type="http://schemas.openxmlformats.org/officeDocument/2006/relationships/image" Target="../media/image27.png"/><Relationship Id="rId1" Type="http://schemas.openxmlformats.org/officeDocument/2006/relationships/slideLayout" Target="../slideLayouts/slideLayout1.xml"/><Relationship Id="rId6" Type="http://schemas.openxmlformats.org/officeDocument/2006/relationships/image" Target="../media/image38.png"/><Relationship Id="rId5" Type="http://schemas.openxmlformats.org/officeDocument/2006/relationships/image" Target="../media/image37.png"/><Relationship Id="rId4" Type="http://schemas.openxmlformats.org/officeDocument/2006/relationships/image" Target="../media/image36.png"/></Relationships>
</file>

<file path=ppt/slides/_rels/slide82.xml.rels><?xml version="1.0" encoding="UTF-8" standalone="yes"?>
<Relationships xmlns="http://schemas.openxmlformats.org/package/2006/relationships"><Relationship Id="rId8" Type="http://schemas.openxmlformats.org/officeDocument/2006/relationships/image" Target="../media/image40.png"/><Relationship Id="rId3" Type="http://schemas.openxmlformats.org/officeDocument/2006/relationships/image" Target="../media/image28.png"/><Relationship Id="rId7" Type="http://schemas.openxmlformats.org/officeDocument/2006/relationships/image" Target="../media/image43.png"/><Relationship Id="rId2" Type="http://schemas.openxmlformats.org/officeDocument/2006/relationships/image" Target="../media/image44.png"/><Relationship Id="rId1" Type="http://schemas.openxmlformats.org/officeDocument/2006/relationships/slideLayout" Target="../slideLayouts/slideLayout1.xml"/><Relationship Id="rId6" Type="http://schemas.openxmlformats.org/officeDocument/2006/relationships/image" Target="../media/image42.png"/><Relationship Id="rId5" Type="http://schemas.openxmlformats.org/officeDocument/2006/relationships/image" Target="../media/image41.png"/><Relationship Id="rId4" Type="http://schemas.openxmlformats.org/officeDocument/2006/relationships/image" Target="../media/image36.png"/></Relationships>
</file>

<file path=ppt/slides/_rels/slide83.xml.rels><?xml version="1.0" encoding="UTF-8" standalone="yes"?>
<Relationships xmlns="http://schemas.openxmlformats.org/package/2006/relationships"><Relationship Id="rId8" Type="http://schemas.openxmlformats.org/officeDocument/2006/relationships/image" Target="../media/image40.png"/><Relationship Id="rId3" Type="http://schemas.openxmlformats.org/officeDocument/2006/relationships/image" Target="../media/image28.png"/><Relationship Id="rId7" Type="http://schemas.openxmlformats.org/officeDocument/2006/relationships/image" Target="../media/image39.png"/><Relationship Id="rId2" Type="http://schemas.openxmlformats.org/officeDocument/2006/relationships/image" Target="../media/image27.png"/><Relationship Id="rId1" Type="http://schemas.openxmlformats.org/officeDocument/2006/relationships/slideLayout" Target="../slideLayouts/slideLayout1.xml"/><Relationship Id="rId6" Type="http://schemas.openxmlformats.org/officeDocument/2006/relationships/image" Target="../media/image38.png"/><Relationship Id="rId5" Type="http://schemas.openxmlformats.org/officeDocument/2006/relationships/image" Target="../media/image37.png"/><Relationship Id="rId4" Type="http://schemas.openxmlformats.org/officeDocument/2006/relationships/image" Target="../media/image36.png"/></Relationships>
</file>

<file path=ppt/slides/_rels/slide84.xml.rels><?xml version="1.0" encoding="UTF-8" standalone="yes"?>
<Relationships xmlns="http://schemas.openxmlformats.org/package/2006/relationships"><Relationship Id="rId8" Type="http://schemas.openxmlformats.org/officeDocument/2006/relationships/image" Target="../media/image40.png"/><Relationship Id="rId3" Type="http://schemas.openxmlformats.org/officeDocument/2006/relationships/image" Target="../media/image28.png"/><Relationship Id="rId7" Type="http://schemas.openxmlformats.org/officeDocument/2006/relationships/image" Target="../media/image43.png"/><Relationship Id="rId2" Type="http://schemas.openxmlformats.org/officeDocument/2006/relationships/image" Target="../media/image30.png"/><Relationship Id="rId1" Type="http://schemas.openxmlformats.org/officeDocument/2006/relationships/slideLayout" Target="../slideLayouts/slideLayout1.xml"/><Relationship Id="rId6" Type="http://schemas.openxmlformats.org/officeDocument/2006/relationships/image" Target="../media/image42.png"/><Relationship Id="rId5" Type="http://schemas.openxmlformats.org/officeDocument/2006/relationships/image" Target="../media/image41.png"/><Relationship Id="rId4" Type="http://schemas.openxmlformats.org/officeDocument/2006/relationships/image" Target="../media/image36.png"/></Relationships>
</file>

<file path=ppt/slides/_rels/slide85.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image" Target="../media/image32.png"/><Relationship Id="rId1" Type="http://schemas.openxmlformats.org/officeDocument/2006/relationships/slideLayout" Target="../slideLayouts/slideLayout1.xml"/><Relationship Id="rId5" Type="http://schemas.openxmlformats.org/officeDocument/2006/relationships/image" Target="../media/image28.png"/><Relationship Id="rId4" Type="http://schemas.openxmlformats.org/officeDocument/2006/relationships/image" Target="../media/image47.png"/></Relationships>
</file>

<file path=ppt/slides/_rels/slide86.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image" Target="../media/image30.png"/><Relationship Id="rId1" Type="http://schemas.openxmlformats.org/officeDocument/2006/relationships/slideLayout" Target="../slideLayouts/slideLayout1.xml"/><Relationship Id="rId5" Type="http://schemas.openxmlformats.org/officeDocument/2006/relationships/image" Target="../media/image28.png"/><Relationship Id="rId4" Type="http://schemas.openxmlformats.org/officeDocument/2006/relationships/image" Target="../media/image35.png"/></Relationships>
</file>

<file path=ppt/slides/_rels/slide87.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27.png"/><Relationship Id="rId1" Type="http://schemas.openxmlformats.org/officeDocument/2006/relationships/slideLayout" Target="../slideLayouts/slideLayout1.xml"/><Relationship Id="rId4" Type="http://schemas.openxmlformats.org/officeDocument/2006/relationships/image" Target="../media/image29.png"/></Relationships>
</file>

<file path=ppt/slides/_rels/slide88.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30.png"/><Relationship Id="rId1" Type="http://schemas.openxmlformats.org/officeDocument/2006/relationships/slideLayout" Target="../slideLayouts/slideLayout1.xml"/><Relationship Id="rId4" Type="http://schemas.openxmlformats.org/officeDocument/2006/relationships/image" Target="../media/image31.png"/></Relationships>
</file>

<file path=ppt/slides/_rels/slide89.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27.png"/><Relationship Id="rId1" Type="http://schemas.openxmlformats.org/officeDocument/2006/relationships/slideLayout" Target="../slideLayouts/slideLayout1.xml"/><Relationship Id="rId4" Type="http://schemas.openxmlformats.org/officeDocument/2006/relationships/image" Target="../media/image29.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30.png"/><Relationship Id="rId1" Type="http://schemas.openxmlformats.org/officeDocument/2006/relationships/slideLayout" Target="../slideLayouts/slideLayout1.xml"/><Relationship Id="rId4" Type="http://schemas.openxmlformats.org/officeDocument/2006/relationships/image" Target="../media/image31.png"/></Relationships>
</file>

<file path=ppt/slides/_rels/slide91.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image" Target="../media/image32.png"/><Relationship Id="rId1" Type="http://schemas.openxmlformats.org/officeDocument/2006/relationships/slideLayout" Target="../slideLayouts/slideLayout1.xml"/><Relationship Id="rId5" Type="http://schemas.openxmlformats.org/officeDocument/2006/relationships/image" Target="../media/image28.png"/><Relationship Id="rId4" Type="http://schemas.openxmlformats.org/officeDocument/2006/relationships/image" Target="../media/image47.png"/></Relationships>
</file>

<file path=ppt/slides/_rels/slide92.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image" Target="../media/image30.png"/><Relationship Id="rId1" Type="http://schemas.openxmlformats.org/officeDocument/2006/relationships/slideLayout" Target="../slideLayouts/slideLayout1.xml"/><Relationship Id="rId5" Type="http://schemas.openxmlformats.org/officeDocument/2006/relationships/image" Target="../media/image28.png"/><Relationship Id="rId4" Type="http://schemas.openxmlformats.org/officeDocument/2006/relationships/image" Target="../media/image35.png"/></Relationships>
</file>

<file path=ppt/slides/_rels/slide93.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image" Target="../media/image32.png"/><Relationship Id="rId1" Type="http://schemas.openxmlformats.org/officeDocument/2006/relationships/slideLayout" Target="../slideLayouts/slideLayout1.xml"/><Relationship Id="rId5" Type="http://schemas.openxmlformats.org/officeDocument/2006/relationships/image" Target="../media/image28.png"/><Relationship Id="rId4" Type="http://schemas.openxmlformats.org/officeDocument/2006/relationships/image" Target="../media/image27.png"/></Relationships>
</file>

<file path=ppt/slides/_rels/slide94.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image" Target="../media/image30.png"/><Relationship Id="rId1" Type="http://schemas.openxmlformats.org/officeDocument/2006/relationships/slideLayout" Target="../slideLayouts/slideLayout1.xml"/><Relationship Id="rId5" Type="http://schemas.openxmlformats.org/officeDocument/2006/relationships/image" Target="../media/image28.png"/><Relationship Id="rId4" Type="http://schemas.openxmlformats.org/officeDocument/2006/relationships/image" Target="../media/image35.png"/></Relationships>
</file>

<file path=ppt/slides/_rels/slide95.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image" Target="../media/image32.png"/><Relationship Id="rId1" Type="http://schemas.openxmlformats.org/officeDocument/2006/relationships/slideLayout" Target="../slideLayouts/slideLayout1.xml"/><Relationship Id="rId5" Type="http://schemas.openxmlformats.org/officeDocument/2006/relationships/image" Target="../media/image28.png"/><Relationship Id="rId4" Type="http://schemas.openxmlformats.org/officeDocument/2006/relationships/image" Target="../media/image47.png"/></Relationships>
</file>

<file path=ppt/slides/_rels/slide96.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image" Target="../media/image44.png"/><Relationship Id="rId1" Type="http://schemas.openxmlformats.org/officeDocument/2006/relationships/slideLayout" Target="../slideLayouts/slideLayout1.xml"/><Relationship Id="rId5" Type="http://schemas.openxmlformats.org/officeDocument/2006/relationships/image" Target="../media/image28.png"/><Relationship Id="rId4" Type="http://schemas.openxmlformats.org/officeDocument/2006/relationships/image" Target="../media/image35.png"/></Relationships>
</file>

<file path=ppt/slides/_rels/slide97.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27.png"/><Relationship Id="rId1" Type="http://schemas.openxmlformats.org/officeDocument/2006/relationships/slideLayout" Target="../slideLayouts/slideLayout1.xml"/><Relationship Id="rId4" Type="http://schemas.openxmlformats.org/officeDocument/2006/relationships/image" Target="../media/image29.png"/></Relationships>
</file>

<file path=ppt/slides/_rels/slide98.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44.png"/><Relationship Id="rId1" Type="http://schemas.openxmlformats.org/officeDocument/2006/relationships/slideLayout" Target="../slideLayouts/slideLayout1.xml"/><Relationship Id="rId4" Type="http://schemas.openxmlformats.org/officeDocument/2006/relationships/image" Target="../media/image31.png"/></Relationships>
</file>

<file path=ppt/slides/_rels/slide99.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image" Target="../media/image32.png"/><Relationship Id="rId1" Type="http://schemas.openxmlformats.org/officeDocument/2006/relationships/slideLayout" Target="../slideLayouts/slideLayout1.xml"/><Relationship Id="rId5" Type="http://schemas.openxmlformats.org/officeDocument/2006/relationships/image" Target="../media/image28.png"/><Relationship Id="rId4" Type="http://schemas.openxmlformats.org/officeDocument/2006/relationships/image" Target="../media/image4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9"/>
          <p:cNvSpPr txBox="1"/>
          <p:nvPr/>
        </p:nvSpPr>
        <p:spPr>
          <a:xfrm>
            <a:off x="59004" y="3365605"/>
            <a:ext cx="2379395" cy="91051"/>
          </a:xfrm>
          <a:prstGeom prst="rect">
            <a:avLst/>
          </a:prstGeom>
        </p:spPr>
        <p:txBody>
          <a:bodyPr vert="horz" wrap="square" lIns="0" tIns="13970" rIns="0" bIns="0" rtlCol="0">
            <a:spAutoFit/>
          </a:bodyPr>
          <a:lstStyle/>
          <a:p>
            <a:pPr marL="12700">
              <a:lnSpc>
                <a:spcPct val="100000"/>
              </a:lnSpc>
              <a:spcBef>
                <a:spcPts val="110"/>
              </a:spcBef>
            </a:pPr>
            <a:r>
              <a:rPr lang="es-ES_tradnl" sz="500" b="0" i="1" strike="noStrike" cap="none" spc="50" baseline="0" dirty="0" smtClean="0">
                <a:solidFill>
                  <a:srgbClr val="58595B"/>
                </a:solidFill>
                <a:effectLst/>
                <a:latin typeface="Arial"/>
                <a:ea typeface="Arial"/>
                <a:cs typeface="Arial"/>
              </a:rPr>
              <a:t>©</a:t>
            </a:r>
            <a:r>
              <a:rPr lang="es-ES_tradnl" sz="500" b="0" i="1" strike="noStrike" cap="none" spc="-20" baseline="0" dirty="0" smtClean="0">
                <a:solidFill>
                  <a:srgbClr val="58595B"/>
                </a:solidFill>
                <a:effectLst/>
                <a:latin typeface="Arial"/>
                <a:ea typeface="Arial"/>
                <a:cs typeface="Arial"/>
              </a:rPr>
              <a:t> </a:t>
            </a:r>
            <a:r>
              <a:rPr lang="es-ES_tradnl" sz="500" b="0" i="1" strike="noStrike" cap="none" spc="15" baseline="0" dirty="0" smtClean="0">
                <a:solidFill>
                  <a:srgbClr val="58595B"/>
                </a:solidFill>
                <a:effectLst/>
                <a:latin typeface="Arial"/>
                <a:ea typeface="Arial"/>
                <a:cs typeface="Arial"/>
              </a:rPr>
              <a:t>Copyright</a:t>
            </a:r>
            <a:r>
              <a:rPr lang="es-ES_tradnl" sz="500" b="0" i="1" strike="noStrike" cap="none" spc="-20" baseline="0" dirty="0" smtClean="0">
                <a:solidFill>
                  <a:srgbClr val="58595B"/>
                </a:solidFill>
                <a:effectLst/>
                <a:latin typeface="Arial"/>
                <a:ea typeface="Arial"/>
                <a:cs typeface="Arial"/>
              </a:rPr>
              <a:t> </a:t>
            </a:r>
            <a:r>
              <a:rPr lang="es-ES_tradnl" sz="500" b="0" i="1" strike="noStrike" cap="none" spc="-10" baseline="0" dirty="0" smtClean="0">
                <a:solidFill>
                  <a:srgbClr val="58595B"/>
                </a:solidFill>
                <a:effectLst/>
                <a:latin typeface="Arial"/>
                <a:ea typeface="Arial"/>
                <a:cs typeface="Arial"/>
              </a:rPr>
              <a:t>2019,</a:t>
            </a:r>
            <a:r>
              <a:rPr lang="es-ES_tradnl" sz="500" b="0" i="1" strike="noStrike" cap="none" spc="-20" baseline="0" dirty="0" smtClean="0">
                <a:solidFill>
                  <a:srgbClr val="58595B"/>
                </a:solidFill>
                <a:effectLst/>
                <a:latin typeface="Arial"/>
                <a:ea typeface="Arial"/>
                <a:cs typeface="Arial"/>
              </a:rPr>
              <a:t> </a:t>
            </a:r>
            <a:r>
              <a:rPr lang="es-ES_tradnl" sz="500" b="0" i="1" strike="noStrike" cap="none" spc="0" baseline="0" dirty="0" smtClean="0">
                <a:solidFill>
                  <a:srgbClr val="58595B"/>
                </a:solidFill>
                <a:effectLst/>
                <a:latin typeface="Arial"/>
                <a:ea typeface="Arial"/>
                <a:cs typeface="Arial"/>
              </a:rPr>
              <a:t>TeamTelligent,</a:t>
            </a:r>
            <a:r>
              <a:rPr lang="es-ES_tradnl" sz="500" b="0" i="1" strike="noStrike" cap="none" spc="-20" baseline="0" dirty="0" smtClean="0">
                <a:solidFill>
                  <a:srgbClr val="58595B"/>
                </a:solidFill>
                <a:effectLst/>
                <a:latin typeface="Arial"/>
                <a:ea typeface="Arial"/>
                <a:cs typeface="Arial"/>
              </a:rPr>
              <a:t> </a:t>
            </a:r>
            <a:r>
              <a:rPr lang="es-ES_tradnl" sz="500" b="0" i="1" strike="noStrike" cap="none" spc="-15" baseline="0" dirty="0" smtClean="0">
                <a:solidFill>
                  <a:srgbClr val="58595B"/>
                </a:solidFill>
                <a:effectLst/>
                <a:latin typeface="Arial"/>
                <a:ea typeface="Arial"/>
                <a:cs typeface="Arial"/>
              </a:rPr>
              <a:t>CLL. </a:t>
            </a:r>
            <a:r>
              <a:rPr lang="es-ES_tradnl" sz="500" b="0" i="1" strike="noStrike" cap="none" spc="50" baseline="0" dirty="0" smtClean="0">
                <a:solidFill>
                  <a:srgbClr val="58595B"/>
                </a:solidFill>
                <a:effectLst/>
                <a:latin typeface="Arial"/>
                <a:ea typeface="Arial"/>
                <a:cs typeface="Arial"/>
              </a:rPr>
              <a:t> </a:t>
            </a:r>
            <a:r>
              <a:rPr lang="es-ES_tradnl" sz="500" b="0" i="1" strike="noStrike" cap="none" spc="5" baseline="0" dirty="0" smtClean="0">
                <a:solidFill>
                  <a:srgbClr val="58595B"/>
                </a:solidFill>
                <a:effectLst/>
                <a:latin typeface="Arial"/>
                <a:ea typeface="Arial"/>
                <a:cs typeface="Arial"/>
              </a:rPr>
              <a:t>Todos los derechos reservados</a:t>
            </a:r>
            <a:r>
              <a:rPr lang="es-ES_tradnl" sz="500" b="0" i="1" strike="noStrike" cap="none" spc="50" baseline="0" dirty="0" smtClean="0">
                <a:solidFill>
                  <a:srgbClr val="58595B"/>
                </a:solidFill>
                <a:effectLst/>
                <a:latin typeface="Arial"/>
                <a:ea typeface="Arial"/>
                <a:cs typeface="Arial"/>
              </a:rPr>
              <a:t> </a:t>
            </a:r>
            <a:r>
              <a:rPr lang="es-ES_tradnl" sz="500" b="0" i="1" strike="noStrike" cap="none" spc="0" baseline="0" dirty="0" smtClean="0">
                <a:solidFill>
                  <a:srgbClr val="58595B"/>
                </a:solidFill>
                <a:effectLst/>
                <a:latin typeface="Arial"/>
                <a:ea typeface="Arial"/>
                <a:cs typeface="Arial"/>
              </a:rPr>
              <a:t>. </a:t>
            </a:r>
            <a:r>
              <a:rPr lang="es-ES_tradnl" sz="500" b="0" i="1" strike="noStrike" cap="none" spc="50" baseline="0" dirty="0" smtClean="0">
                <a:solidFill>
                  <a:srgbClr val="58595B"/>
                </a:solidFill>
                <a:effectLst/>
                <a:latin typeface="Arial"/>
                <a:ea typeface="Arial"/>
                <a:cs typeface="Arial"/>
              </a:rPr>
              <a:t> </a:t>
            </a:r>
            <a:endParaRPr lang="es-ES_tradnl" sz="500" b="0" i="1" strike="noStrike" cap="none" spc="50" baseline="0" dirty="0">
              <a:solidFill>
                <a:srgbClr val="58595B"/>
              </a:solidFill>
              <a:effectLst/>
              <a:latin typeface="Arial"/>
              <a:ea typeface="Arial"/>
              <a:cs typeface="Arial"/>
            </a:endParaRPr>
          </a:p>
        </p:txBody>
      </p:sp>
      <p:sp>
        <p:nvSpPr>
          <p:cNvPr id="3" name="object 11"/>
          <p:cNvSpPr txBox="1"/>
          <p:nvPr/>
        </p:nvSpPr>
        <p:spPr>
          <a:xfrm>
            <a:off x="185737" y="2392646"/>
            <a:ext cx="5064919" cy="489878"/>
          </a:xfrm>
          <a:prstGeom prst="rect">
            <a:avLst/>
          </a:prstGeom>
        </p:spPr>
        <p:txBody>
          <a:bodyPr vert="horz" wrap="square" lIns="0" tIns="12700" rIns="0" bIns="0" rtlCol="0">
            <a:spAutoFit/>
          </a:bodyPr>
          <a:lstStyle/>
          <a:p>
            <a:pPr algn="ctr"/>
            <a:r>
              <a:rPr lang="es-ES_tradnl" sz="1500" i="0" strike="noStrike" cap="none" spc="0" baseline="0" dirty="0" smtClean="0">
                <a:solidFill>
                  <a:srgbClr val="000000"/>
                </a:solidFill>
                <a:effectLst/>
                <a:latin typeface="Arial" panose="020B0604020202020204" pitchFamily="34" charset="0"/>
                <a:ea typeface="Arial Black"/>
                <a:cs typeface="Arial" panose="020B0604020202020204" pitchFamily="34" charset="0"/>
              </a:rPr>
              <a:t>BIBLIOTECA DE COMPORTAMIENTO DEL JEFE™</a:t>
            </a:r>
          </a:p>
          <a:p>
            <a:pPr algn="ctr"/>
            <a:r>
              <a:rPr lang="es-ES_tradnl" sz="1600" i="0" strike="noStrike" cap="none" spc="0" baseline="0" dirty="0" smtClean="0">
                <a:solidFill>
                  <a:srgbClr val="000000"/>
                </a:solidFill>
                <a:effectLst/>
                <a:latin typeface="Arial" panose="020B0604020202020204" pitchFamily="34" charset="0"/>
                <a:ea typeface="Arial Black"/>
                <a:cs typeface="Arial" panose="020B0604020202020204" pitchFamily="34" charset="0"/>
              </a:rPr>
              <a:t>TARJETAS CONCEPTUALES</a:t>
            </a:r>
            <a:endParaRPr lang="es-ES_tradnl" sz="1600" i="0" strike="noStrike" cap="none" spc="0" baseline="0" dirty="0">
              <a:solidFill>
                <a:srgbClr val="000000"/>
              </a:solidFill>
              <a:effectLst/>
              <a:latin typeface="Arial" panose="020B0604020202020204" pitchFamily="34" charset="0"/>
              <a:ea typeface="Arial Black"/>
              <a:cs typeface="Arial" panose="020B0604020202020204" pitchFamily="34" charset="0"/>
            </a:endParaRPr>
          </a:p>
        </p:txBody>
      </p:sp>
      <p:sp>
        <p:nvSpPr>
          <p:cNvPr id="22" name="object 58"/>
          <p:cNvSpPr/>
          <p:nvPr/>
        </p:nvSpPr>
        <p:spPr>
          <a:xfrm flipH="1">
            <a:off x="2363203" y="1381874"/>
            <a:ext cx="0" cy="133350"/>
          </a:xfrm>
          <a:custGeom>
            <a:avLst/>
            <a:gdLst/>
            <a:ahLst/>
            <a:cxnLst/>
            <a:rect l="l" t="t" r="r" b="b"/>
            <a:pathLst>
              <a:path h="133350">
                <a:moveTo>
                  <a:pt x="0" y="133350"/>
                </a:moveTo>
                <a:lnTo>
                  <a:pt x="0" y="0"/>
                </a:lnTo>
                <a:lnTo>
                  <a:pt x="0" y="133350"/>
                </a:lnTo>
                <a:close/>
              </a:path>
            </a:pathLst>
          </a:custGeom>
          <a:solidFill>
            <a:srgbClr val="231F20"/>
          </a:solidFill>
        </p:spPr>
        <p:txBody>
          <a:bodyPr wrap="square" lIns="0" tIns="0" rIns="0" bIns="0" rtlCol="0"/>
          <a:lstStyle/>
          <a:p>
            <a:endParaRPr lang="es-ES_tradnl" dirty="0"/>
          </a:p>
        </p:txBody>
      </p:sp>
      <p:sp>
        <p:nvSpPr>
          <p:cNvPr id="23" name="object 62"/>
          <p:cNvSpPr/>
          <p:nvPr/>
        </p:nvSpPr>
        <p:spPr>
          <a:xfrm flipH="1">
            <a:off x="2798382" y="1365364"/>
            <a:ext cx="0" cy="166370"/>
          </a:xfrm>
          <a:custGeom>
            <a:avLst/>
            <a:gdLst/>
            <a:ahLst/>
            <a:cxnLst/>
            <a:rect l="l" t="t" r="r" b="b"/>
            <a:pathLst>
              <a:path h="166369">
                <a:moveTo>
                  <a:pt x="0" y="166369"/>
                </a:moveTo>
                <a:lnTo>
                  <a:pt x="0" y="0"/>
                </a:lnTo>
                <a:lnTo>
                  <a:pt x="0" y="166369"/>
                </a:lnTo>
                <a:close/>
              </a:path>
            </a:pathLst>
          </a:custGeom>
          <a:solidFill>
            <a:srgbClr val="231F20"/>
          </a:solidFill>
        </p:spPr>
        <p:txBody>
          <a:bodyPr wrap="square" lIns="0" tIns="0" rIns="0" bIns="0" rtlCol="0"/>
          <a:lstStyle/>
          <a:p>
            <a:endParaRPr lang="es-ES_tradnl" dirty="0"/>
          </a:p>
        </p:txBody>
      </p:sp>
      <p:sp>
        <p:nvSpPr>
          <p:cNvPr id="24" name="object 63"/>
          <p:cNvSpPr/>
          <p:nvPr/>
        </p:nvSpPr>
        <p:spPr>
          <a:xfrm flipH="1">
            <a:off x="2909634" y="1365364"/>
            <a:ext cx="0" cy="167005"/>
          </a:xfrm>
          <a:custGeom>
            <a:avLst/>
            <a:gdLst/>
            <a:ahLst/>
            <a:cxnLst/>
            <a:rect l="l" t="t" r="r" b="b"/>
            <a:pathLst>
              <a:path h="167005">
                <a:moveTo>
                  <a:pt x="0" y="166941"/>
                </a:moveTo>
                <a:lnTo>
                  <a:pt x="0" y="0"/>
                </a:lnTo>
                <a:lnTo>
                  <a:pt x="0" y="166941"/>
                </a:lnTo>
                <a:close/>
              </a:path>
            </a:pathLst>
          </a:custGeom>
          <a:solidFill>
            <a:srgbClr val="231F20"/>
          </a:solidFill>
        </p:spPr>
        <p:txBody>
          <a:bodyPr wrap="square" lIns="0" tIns="0" rIns="0" bIns="0" rtlCol="0"/>
          <a:lstStyle/>
          <a:p>
            <a:endParaRPr lang="es-ES_tradnl" dirty="0"/>
          </a:p>
        </p:txBody>
      </p:sp>
      <p:sp>
        <p:nvSpPr>
          <p:cNvPr id="25" name="CaixaDeTexto 24">
            <a:extLst>
              <a:ext uri="{FF2B5EF4-FFF2-40B4-BE49-F238E27FC236}">
                <a16:creationId xmlns:a16="http://schemas.microsoft.com/office/drawing/2014/main" xmlns="" id="{A93623CE-435A-41AF-BDC8-FBE6895D5CA8}"/>
              </a:ext>
            </a:extLst>
          </p:cNvPr>
          <p:cNvSpPr txBox="1"/>
          <p:nvPr/>
        </p:nvSpPr>
        <p:spPr>
          <a:xfrm>
            <a:off x="372684" y="1615511"/>
            <a:ext cx="4741033" cy="584775"/>
          </a:xfrm>
          <a:prstGeom prst="rect">
            <a:avLst/>
          </a:prstGeom>
          <a:noFill/>
        </p:spPr>
        <p:txBody>
          <a:bodyPr wrap="square" rtlCol="0">
            <a:spAutoFit/>
          </a:bodyPr>
          <a:lstStyle/>
          <a:p>
            <a:pPr algn="ctr"/>
            <a:r>
              <a:rPr lang="es-ES_tradnl" sz="3200" b="1" dirty="0" smtClean="0">
                <a:solidFill>
                  <a:srgbClr val="00B050"/>
                </a:solidFill>
                <a:latin typeface="Arial Black"/>
                <a:ea typeface="Arial Black"/>
                <a:cs typeface="Arial Black"/>
              </a:rPr>
              <a:t>JEFE</a:t>
            </a:r>
            <a:endParaRPr lang="es-ES_tradnl" sz="3200" b="1" i="0" strike="noStrike" cap="none" spc="0" baseline="0" dirty="0">
              <a:solidFill>
                <a:srgbClr val="00B050"/>
              </a:solidFill>
              <a:effectLst/>
              <a:latin typeface="Arial Black"/>
              <a:ea typeface="Arial Black"/>
              <a:cs typeface="Arial Black"/>
            </a:endParaRPr>
          </a:p>
        </p:txBody>
      </p:sp>
      <p:sp>
        <p:nvSpPr>
          <p:cNvPr id="26" name="CaixaDeTexto 25">
            <a:extLst>
              <a:ext uri="{FF2B5EF4-FFF2-40B4-BE49-F238E27FC236}">
                <a16:creationId xmlns:a16="http://schemas.microsoft.com/office/drawing/2014/main" xmlns="" id="{A7297BDB-D722-4D2F-951B-EBD21DB20186}"/>
              </a:ext>
            </a:extLst>
          </p:cNvPr>
          <p:cNvSpPr txBox="1"/>
          <p:nvPr/>
        </p:nvSpPr>
        <p:spPr>
          <a:xfrm>
            <a:off x="454617" y="1040096"/>
            <a:ext cx="4577166" cy="369332"/>
          </a:xfrm>
          <a:prstGeom prst="rect">
            <a:avLst/>
          </a:prstGeom>
          <a:noFill/>
        </p:spPr>
        <p:txBody>
          <a:bodyPr wrap="square" rtlCol="0">
            <a:spAutoFit/>
          </a:bodyPr>
          <a:lstStyle/>
          <a:p>
            <a:pPr algn="ctr"/>
            <a:r>
              <a:rPr lang="es-ES_tradnl" sz="1800" b="1" i="0" strike="noStrike" cap="none" spc="0" baseline="0" dirty="0" smtClean="0">
                <a:solidFill>
                  <a:srgbClr val="000000"/>
                </a:solidFill>
                <a:effectLst/>
                <a:latin typeface="Arial" panose="020B0604020202020204" pitchFamily="34" charset="0"/>
                <a:ea typeface="Calibri"/>
                <a:cs typeface="Arial" panose="020B0604020202020204" pitchFamily="34" charset="0"/>
              </a:rPr>
              <a:t>LENGUAJE COMÚN DE LIDERAZGO </a:t>
            </a:r>
            <a:endParaRPr lang="es-ES_tradnl" sz="1800" b="1" i="0" strike="noStrike" cap="none" spc="0" baseline="0" dirty="0">
              <a:solidFill>
                <a:srgbClr val="000000"/>
              </a:solidFill>
              <a:effectLst/>
              <a:latin typeface="Arial" panose="020B0604020202020204" pitchFamily="34" charset="0"/>
              <a:ea typeface="Calibri"/>
              <a:cs typeface="Arial" panose="020B0604020202020204" pitchFamily="34" charset="0"/>
            </a:endParaRPr>
          </a:p>
        </p:txBody>
      </p:sp>
      <p:pic>
        <p:nvPicPr>
          <p:cNvPr id="27" name="Imagem 2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91164" y="38257"/>
            <a:ext cx="2304074" cy="640533"/>
          </a:xfrm>
          <a:prstGeom prst="rect">
            <a:avLst/>
          </a:prstGeom>
        </p:spPr>
      </p:pic>
    </p:spTree>
    <p:extLst>
      <p:ext uri="{BB962C8B-B14F-4D97-AF65-F5344CB8AC3E}">
        <p14:creationId xmlns:p14="http://schemas.microsoft.com/office/powerpoint/2010/main" val="27831333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98080" y="164313"/>
            <a:ext cx="5021516"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i="0" strike="noStrike" cap="none" spc="5" baseline="0" dirty="0" smtClean="0">
                <a:solidFill>
                  <a:srgbClr val="58595B"/>
                </a:solidFill>
                <a:effectLst/>
                <a:latin typeface="Arial"/>
                <a:ea typeface="Arial"/>
                <a:cs typeface="Arial"/>
              </a:rPr>
              <a:t>BIBLIOTECA DE COMPORTAMIENTO DEL JEFE </a:t>
            </a:r>
            <a:r>
              <a:rPr lang="es-ES" sz="1000" b="0" i="0" strike="noStrike" cap="none" spc="5" baseline="0" dirty="0" smtClean="0">
                <a:solidFill>
                  <a:srgbClr val="58595B"/>
                </a:solidFill>
                <a:effectLst/>
                <a:latin typeface="Arial"/>
                <a:ea typeface="Arial"/>
                <a:cs typeface="Arial"/>
              </a:rPr>
              <a:t>CLL</a:t>
            </a:r>
            <a:r>
              <a:rPr lang="es" sz="1000" b="1" i="0" strike="noStrike" cap="none" spc="5" baseline="0" dirty="0" smtClean="0">
                <a:solidFill>
                  <a:srgbClr val="58595B"/>
                </a:solidFill>
                <a:effectLst/>
                <a:latin typeface="Arial"/>
                <a:ea typeface="Arial"/>
                <a:cs typeface="Arial"/>
              </a:rPr>
              <a:t>™</a:t>
            </a:r>
            <a:endParaRPr lang="es" sz="1000" b="1" i="0" strike="noStrike" cap="none" spc="5" baseline="0" dirty="0">
              <a:solidFill>
                <a:srgbClr val="58595B"/>
              </a:solidFill>
              <a:effectLst/>
              <a:latin typeface="Arial"/>
              <a:ea typeface="Arial"/>
              <a:cs typeface="Arial"/>
            </a:endParaRPr>
          </a:p>
        </p:txBody>
      </p:sp>
      <p:sp>
        <p:nvSpPr>
          <p:cNvPr id="3" name="object 15"/>
          <p:cNvSpPr txBox="1"/>
          <p:nvPr/>
        </p:nvSpPr>
        <p:spPr>
          <a:xfrm>
            <a:off x="179029" y="3380309"/>
            <a:ext cx="117592" cy="102973"/>
          </a:xfrm>
          <a:prstGeom prst="rect">
            <a:avLst/>
          </a:prstGeom>
        </p:spPr>
        <p:txBody>
          <a:bodyPr vert="horz" wrap="square" lIns="0" tIns="11430" rIns="0" bIns="0" rtlCol="0">
            <a:spAutoFit/>
          </a:bodyPr>
          <a:lstStyle/>
          <a:p>
            <a:pPr marL="12700">
              <a:lnSpc>
                <a:spcPct val="100000"/>
              </a:lnSpc>
              <a:spcBef>
                <a:spcPts val="90"/>
              </a:spcBef>
            </a:pPr>
            <a:r>
              <a:rPr lang="es" sz="600" b="0" i="0" strike="noStrike" cap="none" spc="-40" baseline="0">
                <a:solidFill>
                  <a:srgbClr val="58595B"/>
                </a:solidFill>
                <a:effectLst/>
                <a:latin typeface="Verdana"/>
                <a:ea typeface="Verdana"/>
                <a:cs typeface="Verdana"/>
              </a:rPr>
              <a:t>5B</a:t>
            </a:r>
          </a:p>
        </p:txBody>
      </p:sp>
      <p:sp>
        <p:nvSpPr>
          <p:cNvPr id="4" name="object 16"/>
          <p:cNvSpPr txBox="1"/>
          <p:nvPr/>
        </p:nvSpPr>
        <p:spPr>
          <a:xfrm>
            <a:off x="2764631" y="3380309"/>
            <a:ext cx="2468860" cy="103875"/>
          </a:xfrm>
          <a:prstGeom prst="rect">
            <a:avLst/>
          </a:prstGeom>
        </p:spPr>
        <p:txBody>
          <a:bodyPr vert="horz" wrap="square" lIns="0" tIns="11430" rIns="0" bIns="0" rtlCol="0">
            <a:spAutoFit/>
          </a:bodyPr>
          <a:lstStyle/>
          <a:p>
            <a:pPr marL="12700">
              <a:lnSpc>
                <a:spcPct val="100000"/>
              </a:lnSpc>
              <a:spcBef>
                <a:spcPts val="90"/>
              </a:spcBef>
            </a:pPr>
            <a:r>
              <a:rPr lang="es" sz="600" b="0" i="1" strike="noStrike" cap="none" spc="55" baseline="0" dirty="0">
                <a:solidFill>
                  <a:srgbClr val="58595B"/>
                </a:solidFill>
                <a:effectLst/>
                <a:latin typeface="Arial"/>
                <a:ea typeface="Arial"/>
                <a:cs typeface="Arial"/>
              </a:rPr>
              <a:t>©</a:t>
            </a:r>
            <a:r>
              <a:rPr lang="es" sz="600" b="0" i="1" strike="noStrike" cap="none" spc="-110" baseline="0" dirty="0">
                <a:solidFill>
                  <a:srgbClr val="58595B"/>
                </a:solidFill>
                <a:effectLst/>
                <a:latin typeface="Arial"/>
                <a:ea typeface="Arial"/>
                <a:cs typeface="Arial"/>
              </a:rPr>
              <a:t> </a:t>
            </a:r>
            <a:r>
              <a:rPr lang="es" sz="600" b="0" i="1" strike="noStrike" cap="none" spc="-25" baseline="0" dirty="0">
                <a:solidFill>
                  <a:srgbClr val="58595B"/>
                </a:solidFill>
                <a:effectLst/>
                <a:latin typeface="Arial"/>
                <a:ea typeface="Arial"/>
                <a:cs typeface="Arial"/>
              </a:rPr>
              <a:t>Copyright </a:t>
            </a:r>
            <a:r>
              <a:rPr lang="es" sz="600" b="0" i="1" strike="noStrike" cap="none" spc="-5" baseline="0" dirty="0">
                <a:solidFill>
                  <a:srgbClr val="58595B"/>
                </a:solidFill>
                <a:effectLst/>
                <a:latin typeface="Arial"/>
                <a:ea typeface="Arial"/>
                <a:cs typeface="Arial"/>
              </a:rPr>
              <a:t>2019, </a:t>
            </a:r>
            <a:r>
              <a:rPr lang="es" sz="600" b="0" i="1" strike="noStrike" cap="none" spc="-50" baseline="0" dirty="0">
                <a:solidFill>
                  <a:srgbClr val="58595B"/>
                </a:solidFill>
                <a:effectLst/>
                <a:latin typeface="Arial"/>
                <a:ea typeface="Arial"/>
                <a:cs typeface="Arial"/>
              </a:rPr>
              <a:t>TeamTelligent, </a:t>
            </a:r>
            <a:r>
              <a:rPr lang="es-PE" sz="600" b="0" i="1" strike="noStrike" cap="none" spc="-60" baseline="0" dirty="0" smtClean="0">
                <a:solidFill>
                  <a:srgbClr val="58595B"/>
                </a:solidFill>
                <a:effectLst/>
                <a:latin typeface="Arial"/>
                <a:ea typeface="Arial"/>
                <a:cs typeface="Arial"/>
              </a:rPr>
              <a:t>CLL</a:t>
            </a:r>
            <a:r>
              <a:rPr lang="es" sz="600" b="0" i="1" strike="noStrike" cap="none" spc="-6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smtClean="0">
                <a:solidFill>
                  <a:srgbClr val="58595B"/>
                </a:solidFill>
                <a:effectLst/>
                <a:latin typeface="Arial"/>
                <a:ea typeface="Arial"/>
                <a:cs typeface="Arial"/>
              </a:rPr>
              <a:t>Todos </a:t>
            </a:r>
            <a:r>
              <a:rPr lang="es" sz="600" b="0" i="1" strike="noStrike" cap="none" spc="-15" baseline="0" dirty="0">
                <a:solidFill>
                  <a:srgbClr val="58595B"/>
                </a:solidFill>
                <a:effectLst/>
                <a:latin typeface="Arial"/>
                <a:ea typeface="Arial"/>
                <a:cs typeface="Arial"/>
              </a:rPr>
              <a:t>los derechos reservados</a:t>
            </a:r>
            <a:r>
              <a:rPr lang="es" sz="600" b="0" i="1" strike="noStrike" cap="none" spc="55" baseline="0" dirty="0">
                <a:solidFill>
                  <a:srgbClr val="58595B"/>
                </a:solidFill>
                <a:effectLst/>
                <a:latin typeface="Arial"/>
                <a:ea typeface="Arial"/>
                <a:cs typeface="Arial"/>
              </a:rPr>
              <a:t> </a:t>
            </a:r>
            <a:r>
              <a:rPr lang="es" sz="600" b="0" i="1" strike="noStrike" cap="none" spc="-4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a:solidFill>
                  <a:srgbClr val="58595B"/>
                </a:solidFill>
                <a:effectLst/>
                <a:latin typeface="Arial"/>
                <a:ea typeface="Arial"/>
                <a:cs typeface="Arial"/>
              </a:rPr>
              <a:t>V5</a:t>
            </a:r>
            <a:r>
              <a:rPr lang="es" sz="600" b="0" i="1" strike="noStrike" cap="none" spc="55" baseline="0" dirty="0">
                <a:solidFill>
                  <a:srgbClr val="58595B"/>
                </a:solidFill>
                <a:effectLst/>
                <a:latin typeface="Arial"/>
                <a:ea typeface="Arial"/>
                <a:cs typeface="Arial"/>
              </a:rPr>
              <a:t> </a:t>
            </a:r>
          </a:p>
        </p:txBody>
      </p:sp>
      <p:sp>
        <p:nvSpPr>
          <p:cNvPr id="5" name="object 11"/>
          <p:cNvSpPr txBox="1"/>
          <p:nvPr/>
        </p:nvSpPr>
        <p:spPr>
          <a:xfrm>
            <a:off x="1225000" y="572237"/>
            <a:ext cx="3112069" cy="210395"/>
          </a:xfrm>
          <a:prstGeom prst="rect">
            <a:avLst/>
          </a:prstGeom>
          <a:solidFill>
            <a:srgbClr val="EF373D"/>
          </a:solidFill>
        </p:spPr>
        <p:txBody>
          <a:bodyPr vert="horz" wrap="square" lIns="0" tIns="12065" rIns="0" bIns="0" rtlCol="0">
            <a:spAutoFit/>
          </a:bodyPr>
          <a:lstStyle/>
          <a:p>
            <a:pPr marL="161290">
              <a:lnSpc>
                <a:spcPct val="100000"/>
              </a:lnSpc>
              <a:spcBef>
                <a:spcPts val="95"/>
              </a:spcBef>
            </a:pPr>
            <a:r>
              <a:rPr lang="es" sz="1300" b="0" i="0" strike="noStrike" cap="none" spc="0" baseline="0" dirty="0">
                <a:solidFill>
                  <a:srgbClr val="FFFFFF"/>
                </a:solidFill>
                <a:effectLst/>
                <a:latin typeface="Arial"/>
                <a:ea typeface="Arial"/>
                <a:cs typeface="Arial"/>
              </a:rPr>
              <a:t> </a:t>
            </a:r>
            <a:r>
              <a:rPr lang="es" sz="1300" b="0" i="0" strike="noStrike" cap="none" spc="0" baseline="0">
                <a:solidFill>
                  <a:srgbClr val="FFFFFF"/>
                </a:solidFill>
                <a:effectLst/>
                <a:latin typeface="Arial"/>
                <a:ea typeface="Arial"/>
                <a:cs typeface="Arial"/>
              </a:rPr>
              <a:t>1</a:t>
            </a:r>
            <a:r>
              <a:rPr lang="es" sz="1300" b="0" i="0" strike="noStrike" cap="none" spc="0" baseline="0" smtClean="0">
                <a:solidFill>
                  <a:srgbClr val="FFFFFF"/>
                </a:solidFill>
                <a:effectLst/>
                <a:latin typeface="Arial"/>
                <a:ea typeface="Arial"/>
                <a:cs typeface="Arial"/>
              </a:rPr>
              <a:t>.  Producir </a:t>
            </a:r>
            <a:r>
              <a:rPr lang="es" sz="1300" b="0" i="0" strike="noStrike" cap="none" spc="0" baseline="0" dirty="0">
                <a:solidFill>
                  <a:srgbClr val="FFFFFF"/>
                </a:solidFill>
                <a:effectLst/>
                <a:latin typeface="Arial"/>
                <a:ea typeface="Arial"/>
                <a:cs typeface="Arial"/>
              </a:rPr>
              <a:t>resultados</a:t>
            </a:r>
          </a:p>
        </p:txBody>
      </p:sp>
      <p:sp>
        <p:nvSpPr>
          <p:cNvPr id="6" name="object 12"/>
          <p:cNvSpPr txBox="1"/>
          <p:nvPr/>
        </p:nvSpPr>
        <p:spPr>
          <a:xfrm>
            <a:off x="198079" y="498578"/>
            <a:ext cx="5021517" cy="2713526"/>
          </a:xfrm>
          <a:prstGeom prst="rect">
            <a:avLst/>
          </a:prstGeom>
          <a:ln w="12700">
            <a:solidFill>
              <a:srgbClr val="EF373D"/>
            </a:solidFill>
          </a:ln>
        </p:spPr>
        <p:txBody>
          <a:bodyPr vert="horz" wrap="square" lIns="0" tIns="5715" rIns="0" bIns="0" rtlCol="0">
            <a:spAutoFit/>
          </a:bodyPr>
          <a:lstStyle/>
          <a:p>
            <a:pPr>
              <a:lnSpc>
                <a:spcPct val="100000"/>
              </a:lnSpc>
              <a:spcBef>
                <a:spcPts val="45"/>
              </a:spcBef>
            </a:pPr>
            <a:endParaRPr lang="pt-BR" sz="2200" dirty="0">
              <a:latin typeface="Arial" panose="020B0604020202020204" pitchFamily="34" charset="0"/>
              <a:cs typeface="Arial" panose="020B0604020202020204" pitchFamily="34" charset="0"/>
            </a:endParaRPr>
          </a:p>
          <a:p>
            <a:pPr marL="1406525" indent="-215265">
              <a:lnSpc>
                <a:spcPct val="100000"/>
              </a:lnSpc>
              <a:buAutoNum type="arabicPeriod" startAt="2"/>
              <a:tabLst>
                <a:tab pos="1407160" algn="l"/>
              </a:tabLst>
            </a:pPr>
            <a:r>
              <a:rPr lang="es" sz="1300" b="0" i="0" strike="noStrike" cap="none" spc="-5" baseline="0" dirty="0">
                <a:solidFill>
                  <a:srgbClr val="231F20"/>
                </a:solidFill>
                <a:effectLst/>
                <a:latin typeface="Arial" panose="020B0604020202020204" pitchFamily="34" charset="0"/>
                <a:ea typeface="Arial"/>
                <a:cs typeface="Arial" panose="020B0604020202020204" pitchFamily="34" charset="0"/>
              </a:rPr>
              <a:t>Armar equipos</a:t>
            </a:r>
          </a:p>
          <a:p>
            <a:pPr marL="1406525" indent="-225425">
              <a:lnSpc>
                <a:spcPct val="100000"/>
              </a:lnSpc>
              <a:spcBef>
                <a:spcPts val="340"/>
              </a:spcBef>
              <a:buAutoNum type="arabicPeriod" startAt="2"/>
              <a:tabLst>
                <a:tab pos="1407160" algn="l"/>
              </a:tabLst>
            </a:pPr>
            <a:r>
              <a:rPr lang="es" sz="1300" b="0" i="0" strike="noStrike" cap="none" spc="-5" baseline="0" dirty="0">
                <a:solidFill>
                  <a:srgbClr val="231F20"/>
                </a:solidFill>
                <a:effectLst/>
                <a:latin typeface="Arial" panose="020B0604020202020204" pitchFamily="34" charset="0"/>
                <a:ea typeface="Arial"/>
                <a:cs typeface="Arial" panose="020B0604020202020204" pitchFamily="34" charset="0"/>
              </a:rPr>
              <a:t>Trabajar en red y colaborativamente</a:t>
            </a:r>
          </a:p>
          <a:p>
            <a:pPr marL="1406525" indent="-215265">
              <a:lnSpc>
                <a:spcPct val="100000"/>
              </a:lnSpc>
              <a:spcBef>
                <a:spcPts val="340"/>
              </a:spcBef>
              <a:buAutoNum type="arabicPeriod" startAt="2"/>
              <a:tabLst>
                <a:tab pos="1407160" algn="l"/>
              </a:tabLst>
            </a:pPr>
            <a:r>
              <a:rPr lang="es" sz="1300" b="0" i="0" strike="noStrike" cap="none" spc="-5" baseline="0" dirty="0">
                <a:solidFill>
                  <a:srgbClr val="231F20"/>
                </a:solidFill>
                <a:effectLst/>
                <a:latin typeface="Arial" panose="020B0604020202020204" pitchFamily="34" charset="0"/>
                <a:ea typeface="Arial"/>
                <a:cs typeface="Arial" panose="020B0604020202020204" pitchFamily="34" charset="0"/>
              </a:rPr>
              <a:t>Administrar talentos</a:t>
            </a:r>
          </a:p>
          <a:p>
            <a:pPr marL="1406525" indent="-215265">
              <a:lnSpc>
                <a:spcPct val="100000"/>
              </a:lnSpc>
              <a:spcBef>
                <a:spcPts val="340"/>
              </a:spcBef>
              <a:buAutoNum type="arabicPeriod" startAt="2"/>
              <a:tabLst>
                <a:tab pos="1407160" algn="l"/>
              </a:tabLst>
            </a:pPr>
            <a:r>
              <a:rPr lang="es-MX" sz="1300" b="0" i="0" strike="noStrike" cap="none" spc="-5" baseline="0" dirty="0" smtClean="0">
                <a:solidFill>
                  <a:srgbClr val="231F20"/>
                </a:solidFill>
                <a:effectLst/>
                <a:latin typeface="Arial" panose="020B0604020202020204" pitchFamily="34" charset="0"/>
                <a:ea typeface="Arial"/>
                <a:cs typeface="Arial" panose="020B0604020202020204" pitchFamily="34" charset="0"/>
              </a:rPr>
              <a:t>Interactuar con los líderes senior</a:t>
            </a:r>
            <a:endParaRPr lang="es" sz="1300" b="0" i="0" strike="noStrike" cap="none" spc="-5" baseline="0" dirty="0">
              <a:solidFill>
                <a:srgbClr val="231F20"/>
              </a:solidFill>
              <a:effectLst/>
              <a:latin typeface="Arial" panose="020B0604020202020204" pitchFamily="34" charset="0"/>
              <a:ea typeface="Arial"/>
              <a:cs typeface="Arial" panose="020B0604020202020204" pitchFamily="34" charset="0"/>
            </a:endParaRPr>
          </a:p>
          <a:p>
            <a:pPr marL="1406525" indent="-215265">
              <a:lnSpc>
                <a:spcPct val="100000"/>
              </a:lnSpc>
              <a:spcBef>
                <a:spcPts val="340"/>
              </a:spcBef>
              <a:buAutoNum type="arabicPeriod" startAt="2"/>
              <a:tabLst>
                <a:tab pos="1407160" algn="l"/>
              </a:tabLst>
            </a:pPr>
            <a:r>
              <a:rPr lang="es" sz="1300" b="0" i="0" strike="noStrike" cap="none" spc="-5" baseline="0" dirty="0">
                <a:solidFill>
                  <a:srgbClr val="231F20"/>
                </a:solidFill>
                <a:effectLst/>
                <a:latin typeface="Arial" panose="020B0604020202020204" pitchFamily="34" charset="0"/>
                <a:ea typeface="Arial"/>
                <a:cs typeface="Arial" panose="020B0604020202020204" pitchFamily="34" charset="0"/>
              </a:rPr>
              <a:t>Aportar en la innovación</a:t>
            </a:r>
          </a:p>
          <a:p>
            <a:pPr marL="1406525" indent="-215265">
              <a:lnSpc>
                <a:spcPct val="100000"/>
              </a:lnSpc>
              <a:spcBef>
                <a:spcPts val="340"/>
              </a:spcBef>
              <a:buAutoNum type="arabicPeriod" startAt="2"/>
              <a:tabLst>
                <a:tab pos="1407160" algn="l"/>
              </a:tabLst>
            </a:pPr>
            <a:r>
              <a:rPr lang="es" sz="1300" b="0" i="0" strike="noStrike" cap="none" spc="-5" baseline="0" dirty="0">
                <a:solidFill>
                  <a:srgbClr val="231F20"/>
                </a:solidFill>
                <a:effectLst/>
                <a:latin typeface="Arial" panose="020B0604020202020204" pitchFamily="34" charset="0"/>
                <a:ea typeface="Arial"/>
                <a:cs typeface="Arial" panose="020B0604020202020204" pitchFamily="34" charset="0"/>
              </a:rPr>
              <a:t>Servir como modelo</a:t>
            </a:r>
          </a:p>
          <a:p>
            <a:pPr marL="1406525" indent="-215265">
              <a:lnSpc>
                <a:spcPct val="100000"/>
              </a:lnSpc>
              <a:spcBef>
                <a:spcPts val="340"/>
              </a:spcBef>
              <a:buAutoNum type="arabicPeriod" startAt="2"/>
              <a:tabLst>
                <a:tab pos="1407160" algn="l"/>
              </a:tabLst>
            </a:pPr>
            <a:r>
              <a:rPr lang="es" sz="1300" b="0" i="0" strike="noStrike" cap="none" spc="-15" baseline="0" dirty="0">
                <a:solidFill>
                  <a:srgbClr val="231F20"/>
                </a:solidFill>
                <a:effectLst/>
                <a:latin typeface="Arial" panose="020B0604020202020204" pitchFamily="34" charset="0"/>
                <a:ea typeface="Arial"/>
                <a:cs typeface="Arial" panose="020B0604020202020204" pitchFamily="34" charset="0"/>
              </a:rPr>
              <a:t>Apalancar recursos</a:t>
            </a:r>
          </a:p>
          <a:p>
            <a:pPr marL="1406525" indent="-215265">
              <a:lnSpc>
                <a:spcPct val="100000"/>
              </a:lnSpc>
              <a:spcBef>
                <a:spcPts val="340"/>
              </a:spcBef>
              <a:buAutoNum type="arabicPeriod" startAt="2"/>
              <a:tabLst>
                <a:tab pos="1407160" algn="l"/>
              </a:tabLst>
            </a:pPr>
            <a:r>
              <a:rPr lang="es" sz="1300" b="0" i="0" strike="noStrike" cap="none" spc="5" baseline="0" dirty="0">
                <a:solidFill>
                  <a:srgbClr val="231F20"/>
                </a:solidFill>
                <a:effectLst/>
                <a:latin typeface="Arial" panose="020B0604020202020204" pitchFamily="34" charset="0"/>
                <a:ea typeface="Arial"/>
                <a:cs typeface="Arial" panose="020B0604020202020204" pitchFamily="34" charset="0"/>
              </a:rPr>
              <a:t>Apoyar iniciativas de cambio</a:t>
            </a:r>
          </a:p>
          <a:p>
            <a:pPr marL="1406525" indent="-307340">
              <a:lnSpc>
                <a:spcPct val="100000"/>
              </a:lnSpc>
              <a:spcBef>
                <a:spcPts val="340"/>
              </a:spcBef>
              <a:buAutoNum type="arabicPeriod" startAt="2"/>
              <a:tabLst>
                <a:tab pos="1407160" algn="l"/>
              </a:tabLst>
            </a:pPr>
            <a:r>
              <a:rPr lang="es" sz="1300" b="0" i="0" strike="noStrike" cap="none" spc="-5" baseline="0" dirty="0">
                <a:solidFill>
                  <a:srgbClr val="231F20"/>
                </a:solidFill>
                <a:effectLst/>
                <a:latin typeface="Arial" panose="020B0604020202020204" pitchFamily="34" charset="0"/>
                <a:ea typeface="Arial"/>
                <a:cs typeface="Arial" panose="020B0604020202020204" pitchFamily="34" charset="0"/>
              </a:rPr>
              <a:t>Desarrollar modelos de crecimiento personal</a:t>
            </a:r>
          </a:p>
          <a:p>
            <a:pPr marL="1406525" indent="-307340">
              <a:lnSpc>
                <a:spcPct val="100000"/>
              </a:lnSpc>
              <a:spcBef>
                <a:spcPts val="340"/>
              </a:spcBef>
              <a:buAutoNum type="arabicPeriod" startAt="2"/>
              <a:tabLst>
                <a:tab pos="1407160" algn="l"/>
              </a:tabLst>
            </a:pPr>
            <a:r>
              <a:rPr lang="es" sz="1300" b="0" i="0" strike="noStrike" cap="none" spc="-5" baseline="0" dirty="0">
                <a:solidFill>
                  <a:srgbClr val="231F20"/>
                </a:solidFill>
                <a:effectLst/>
                <a:latin typeface="Arial" panose="020B0604020202020204" pitchFamily="34" charset="0"/>
                <a:ea typeface="Arial"/>
                <a:cs typeface="Arial" panose="020B0604020202020204" pitchFamily="34" charset="0"/>
              </a:rPr>
              <a:t>Utilizar la perspectiva correcta</a:t>
            </a:r>
          </a:p>
        </p:txBody>
      </p:sp>
    </p:spTree>
    <p:extLst>
      <p:ext uri="{BB962C8B-B14F-4D97-AF65-F5344CB8AC3E}">
        <p14:creationId xmlns:p14="http://schemas.microsoft.com/office/powerpoint/2010/main" val="2087893481"/>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3"/>
          <p:cNvSpPr txBox="1"/>
          <p:nvPr/>
        </p:nvSpPr>
        <p:spPr>
          <a:xfrm>
            <a:off x="0" y="134816"/>
            <a:ext cx="5486400"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strike="noStrike" cap="none" spc="5" baseline="0" dirty="0" smtClean="0">
                <a:solidFill>
                  <a:srgbClr val="58595B"/>
                </a:solidFill>
                <a:effectLst/>
                <a:latin typeface="Arial"/>
                <a:ea typeface="Arial"/>
                <a:cs typeface="Arial"/>
              </a:rPr>
              <a:t>BIBLIOTECA DE COMPORTAMIENTO DEL JEFE </a:t>
            </a:r>
            <a:r>
              <a:rPr lang="es-ES" sz="1000" b="0" strike="noStrike" cap="none" spc="5" baseline="0" dirty="0" smtClean="0">
                <a:solidFill>
                  <a:srgbClr val="58595B"/>
                </a:solidFill>
                <a:effectLst/>
                <a:latin typeface="Arial"/>
                <a:ea typeface="Arial"/>
                <a:cs typeface="Arial"/>
              </a:rPr>
              <a:t>CLL</a:t>
            </a:r>
            <a:r>
              <a:rPr lang="es" sz="1000" b="1" strike="noStrike" cap="none" spc="5" baseline="0" dirty="0" smtClean="0">
                <a:solidFill>
                  <a:srgbClr val="58595B"/>
                </a:solidFill>
                <a:effectLst/>
                <a:latin typeface="Arial"/>
                <a:ea typeface="Arial"/>
                <a:cs typeface="Arial"/>
              </a:rPr>
              <a:t>™</a:t>
            </a:r>
            <a:endParaRPr lang="es" sz="1000" b="1" strike="noStrike" cap="none" spc="5" baseline="0" dirty="0">
              <a:solidFill>
                <a:srgbClr val="58595B"/>
              </a:solidFill>
              <a:effectLst/>
              <a:latin typeface="Arial"/>
              <a:ea typeface="Arial"/>
              <a:cs typeface="Arial"/>
            </a:endParaRPr>
          </a:p>
        </p:txBody>
      </p:sp>
      <p:sp>
        <p:nvSpPr>
          <p:cNvPr id="4" name="object 4"/>
          <p:cNvSpPr/>
          <p:nvPr/>
        </p:nvSpPr>
        <p:spPr>
          <a:xfrm>
            <a:off x="2137136" y="652440"/>
            <a:ext cx="234188" cy="234175"/>
          </a:xfrm>
          <a:prstGeom prst="rect">
            <a:avLst/>
          </a:prstGeom>
          <a:blipFill rotWithShape="1">
            <a:blip r:embed="rId2"/>
            <a:stretch>
              <a:fillRect/>
            </a:stretch>
          </a:blipFill>
        </p:spPr>
        <p:txBody>
          <a:bodyPr wrap="square" lIns="0" tIns="0" rIns="0" bIns="0" rtlCol="0"/>
          <a:lstStyle/>
          <a:p>
            <a:endParaRPr dirty="0"/>
          </a:p>
        </p:txBody>
      </p:sp>
      <p:sp>
        <p:nvSpPr>
          <p:cNvPr id="5" name="object 5"/>
          <p:cNvSpPr/>
          <p:nvPr/>
        </p:nvSpPr>
        <p:spPr>
          <a:xfrm>
            <a:off x="302342" y="572291"/>
            <a:ext cx="891540" cy="2800350"/>
          </a:xfrm>
          <a:custGeom>
            <a:avLst/>
            <a:gdLst/>
            <a:ahLst/>
            <a:cxnLst/>
            <a:rect l="l" t="t" r="r" b="b"/>
            <a:pathLst>
              <a:path w="891540" h="2800350">
                <a:moveTo>
                  <a:pt x="0" y="2800350"/>
                </a:moveTo>
                <a:lnTo>
                  <a:pt x="891540" y="2800350"/>
                </a:lnTo>
                <a:lnTo>
                  <a:pt x="891540" y="0"/>
                </a:lnTo>
                <a:lnTo>
                  <a:pt x="0" y="0"/>
                </a:lnTo>
                <a:lnTo>
                  <a:pt x="0" y="2800350"/>
                </a:lnTo>
                <a:close/>
              </a:path>
            </a:pathLst>
          </a:custGeom>
          <a:solidFill>
            <a:srgbClr val="DCDDDE"/>
          </a:solidFill>
        </p:spPr>
        <p:txBody>
          <a:bodyPr wrap="square" lIns="0" tIns="0" rIns="0" bIns="0" rtlCol="0"/>
          <a:lstStyle/>
          <a:p>
            <a:endParaRPr dirty="0"/>
          </a:p>
        </p:txBody>
      </p:sp>
      <p:sp>
        <p:nvSpPr>
          <p:cNvPr id="6" name="object 8"/>
          <p:cNvSpPr/>
          <p:nvPr/>
        </p:nvSpPr>
        <p:spPr>
          <a:xfrm>
            <a:off x="1358473" y="572291"/>
            <a:ext cx="3963670" cy="2663826"/>
          </a:xfrm>
          <a:custGeom>
            <a:avLst/>
            <a:gdLst/>
            <a:ahLst/>
            <a:cxnLst/>
            <a:rect l="l" t="t" r="r" b="b"/>
            <a:pathLst>
              <a:path w="3963670" h="2800350">
                <a:moveTo>
                  <a:pt x="0" y="2800350"/>
                </a:moveTo>
                <a:lnTo>
                  <a:pt x="3963543" y="2800350"/>
                </a:lnTo>
                <a:lnTo>
                  <a:pt x="3963543" y="0"/>
                </a:lnTo>
                <a:lnTo>
                  <a:pt x="0" y="0"/>
                </a:lnTo>
                <a:lnTo>
                  <a:pt x="0" y="2800350"/>
                </a:lnTo>
                <a:close/>
              </a:path>
            </a:pathLst>
          </a:custGeom>
          <a:ln w="19050">
            <a:solidFill>
              <a:srgbClr val="FBAD1A"/>
            </a:solidFill>
          </a:ln>
        </p:spPr>
        <p:txBody>
          <a:bodyPr wrap="square" lIns="0" tIns="0" rIns="0" bIns="0" rtlCol="0"/>
          <a:lstStyle/>
          <a:p>
            <a:endParaRPr dirty="0"/>
          </a:p>
        </p:txBody>
      </p:sp>
      <p:sp>
        <p:nvSpPr>
          <p:cNvPr id="7" name="object 10"/>
          <p:cNvSpPr txBox="1"/>
          <p:nvPr/>
        </p:nvSpPr>
        <p:spPr>
          <a:xfrm>
            <a:off x="1541545" y="676310"/>
            <a:ext cx="2742130" cy="182101"/>
          </a:xfrm>
          <a:prstGeom prst="rect">
            <a:avLst/>
          </a:prstGeom>
        </p:spPr>
        <p:txBody>
          <a:bodyPr vert="horz" wrap="square" lIns="0" tIns="12700" rIns="0" bIns="0" rtlCol="0">
            <a:spAutoFit/>
          </a:bodyPr>
          <a:lstStyle/>
          <a:p>
            <a:pPr>
              <a:lnSpc>
                <a:spcPct val="100000"/>
              </a:lnSpc>
              <a:spcBef>
                <a:spcPts val="100"/>
              </a:spcBef>
            </a:pPr>
            <a:r>
              <a:rPr lang="es" sz="1100" b="0" i="0" strike="noStrike" cap="none" spc="70" baseline="0" dirty="0" smtClean="0">
                <a:solidFill>
                  <a:srgbClr val="58595B"/>
                </a:solidFill>
                <a:effectLst/>
                <a:latin typeface="Arial"/>
                <a:ea typeface="Arial"/>
                <a:cs typeface="Arial"/>
              </a:rPr>
              <a:t>Práctica </a:t>
            </a:r>
            <a:r>
              <a:rPr lang="es" sz="1100" b="0" i="0" strike="noStrike" cap="none" spc="70" baseline="0" dirty="0" smtClean="0">
                <a:solidFill>
                  <a:srgbClr val="FFFFFF"/>
                </a:solidFill>
                <a:effectLst/>
                <a:latin typeface="Arial"/>
                <a:ea typeface="Arial"/>
                <a:cs typeface="Arial"/>
              </a:rPr>
              <a:t> </a:t>
            </a:r>
            <a:r>
              <a:rPr lang="es" sz="1100" b="0" i="0" strike="noStrike" cap="none" spc="65" baseline="0" dirty="0" smtClean="0">
                <a:solidFill>
                  <a:srgbClr val="FFFFFF"/>
                </a:solidFill>
                <a:effectLst/>
                <a:latin typeface="Arial"/>
                <a:ea typeface="Arial"/>
                <a:cs typeface="Arial"/>
              </a:rPr>
              <a:t>6 </a:t>
            </a:r>
            <a:r>
              <a:rPr lang="es" sz="1100" b="0" i="0" strike="noStrike" cap="none" spc="70" baseline="0" dirty="0" smtClean="0">
                <a:solidFill>
                  <a:srgbClr val="FFFFFF"/>
                </a:solidFill>
                <a:effectLst/>
                <a:latin typeface="Arial"/>
                <a:ea typeface="Arial"/>
                <a:cs typeface="Arial"/>
              </a:rPr>
              <a:t> </a:t>
            </a:r>
            <a:r>
              <a:rPr lang="es" sz="1100" b="0" i="0" strike="noStrike" cap="none" spc="70" baseline="0" dirty="0" smtClean="0">
                <a:solidFill>
                  <a:srgbClr val="58595B"/>
                </a:solidFill>
                <a:effectLst/>
                <a:latin typeface="Arial"/>
                <a:ea typeface="Arial"/>
                <a:cs typeface="Arial"/>
              </a:rPr>
              <a:t> </a:t>
            </a:r>
            <a:r>
              <a:rPr lang="es" sz="1100" b="0" i="0" strike="noStrike" cap="none" spc="80" baseline="0" dirty="0">
                <a:solidFill>
                  <a:srgbClr val="58595B"/>
                </a:solidFill>
                <a:effectLst/>
                <a:latin typeface="Arial"/>
                <a:ea typeface="Arial"/>
                <a:cs typeface="Arial"/>
              </a:rPr>
              <a:t>Sentido del humor</a:t>
            </a:r>
          </a:p>
        </p:txBody>
      </p:sp>
      <p:sp>
        <p:nvSpPr>
          <p:cNvPr id="8" name="object 11"/>
          <p:cNvSpPr txBox="1"/>
          <p:nvPr/>
        </p:nvSpPr>
        <p:spPr>
          <a:xfrm>
            <a:off x="1527257" y="1115914"/>
            <a:ext cx="2742130" cy="1423823"/>
          </a:xfrm>
          <a:prstGeom prst="rect">
            <a:avLst/>
          </a:prstGeom>
        </p:spPr>
        <p:txBody>
          <a:bodyPr vert="horz" wrap="square" lIns="0" tIns="80010" rIns="0" bIns="0" rtlCol="0">
            <a:spAutoFit/>
          </a:bodyPr>
          <a:lstStyle/>
          <a:p>
            <a:pPr>
              <a:lnSpc>
                <a:spcPct val="100000"/>
              </a:lnSpc>
              <a:spcBef>
                <a:spcPts val="630"/>
              </a:spcBef>
            </a:pPr>
            <a:r>
              <a:rPr lang="es-ES" sz="1100" b="1" i="0" strike="noStrike" cap="none" spc="-5" baseline="0" dirty="0" smtClean="0">
                <a:solidFill>
                  <a:srgbClr val="231F20"/>
                </a:solidFill>
                <a:effectLst/>
                <a:latin typeface="Arial"/>
                <a:ea typeface="Arial"/>
                <a:cs typeface="Arial"/>
              </a:rPr>
              <a:t>Puntos que se deben observar</a:t>
            </a:r>
            <a:r>
              <a:rPr lang="es" sz="1100" b="1" i="0" strike="noStrike" cap="none" spc="-5" baseline="0" dirty="0" smtClean="0">
                <a:solidFill>
                  <a:srgbClr val="231F20"/>
                </a:solidFill>
                <a:effectLst/>
                <a:latin typeface="Arial"/>
                <a:ea typeface="Arial"/>
                <a:cs typeface="Arial"/>
              </a:rPr>
              <a:t>:</a:t>
            </a:r>
            <a:endParaRPr lang="es" sz="1100" b="1" i="0" strike="noStrike" cap="none" spc="-5" baseline="0" dirty="0">
              <a:solidFill>
                <a:srgbClr val="231F20"/>
              </a:solidFill>
              <a:effectLst/>
              <a:latin typeface="Arial"/>
              <a:ea typeface="Arial"/>
              <a:cs typeface="Arial"/>
            </a:endParaRPr>
          </a:p>
          <a:p>
            <a:pPr marL="171450" indent="-171450">
              <a:lnSpc>
                <a:spcPct val="100000"/>
              </a:lnSpc>
              <a:spcBef>
                <a:spcPts val="530"/>
              </a:spcBef>
              <a:buAutoNum type="alphaLcPeriod"/>
              <a:tabLst>
                <a:tab pos="171450" algn="l"/>
              </a:tabLst>
            </a:pPr>
            <a:r>
              <a:rPr lang="es" sz="1100" b="0" i="0" strike="noStrike" cap="none" spc="-5" baseline="0" dirty="0">
                <a:solidFill>
                  <a:srgbClr val="231F20"/>
                </a:solidFill>
                <a:effectLst/>
                <a:latin typeface="Arial"/>
                <a:ea typeface="Arial"/>
                <a:cs typeface="Arial"/>
              </a:rPr>
              <a:t>Usa el humor</a:t>
            </a:r>
            <a:r>
              <a:rPr lang="es" sz="1100" b="0" i="0" strike="noStrike" cap="none" spc="60" baseline="0" dirty="0">
                <a:solidFill>
                  <a:srgbClr val="231F20"/>
                </a:solidFill>
                <a:effectLst/>
                <a:latin typeface="Arial"/>
                <a:ea typeface="Arial"/>
                <a:cs typeface="Arial"/>
              </a:rPr>
              <a:t> </a:t>
            </a:r>
            <a:r>
              <a:rPr lang="es" sz="1100" b="0" i="0" strike="noStrike" cap="none" spc="-5" baseline="0" dirty="0">
                <a:solidFill>
                  <a:srgbClr val="231F20"/>
                </a:solidFill>
                <a:effectLst/>
                <a:latin typeface="Arial"/>
                <a:ea typeface="Arial"/>
                <a:cs typeface="Arial"/>
              </a:rPr>
              <a:t>productivamente</a:t>
            </a:r>
          </a:p>
          <a:p>
            <a:pPr marL="171450" indent="-171450">
              <a:lnSpc>
                <a:spcPct val="100000"/>
              </a:lnSpc>
              <a:spcBef>
                <a:spcPts val="530"/>
              </a:spcBef>
              <a:buAutoNum type="alphaLcPeriod"/>
              <a:tabLst>
                <a:tab pos="171450" algn="l"/>
              </a:tabLst>
            </a:pPr>
            <a:r>
              <a:rPr lang="es" sz="1100" b="0" i="0" strike="noStrike" cap="none" spc="0" baseline="0" dirty="0">
                <a:solidFill>
                  <a:srgbClr val="231F20"/>
                </a:solidFill>
                <a:effectLst/>
                <a:latin typeface="Arial"/>
                <a:ea typeface="Arial"/>
                <a:cs typeface="Arial"/>
              </a:rPr>
              <a:t>Tiene claro lo que no es gracioso</a:t>
            </a:r>
          </a:p>
          <a:p>
            <a:pPr marL="171450" indent="-171450">
              <a:lnSpc>
                <a:spcPct val="100000"/>
              </a:lnSpc>
              <a:spcBef>
                <a:spcPts val="530"/>
              </a:spcBef>
              <a:buAutoNum type="alphaLcPeriod"/>
              <a:tabLst>
                <a:tab pos="171450" algn="l"/>
              </a:tabLst>
            </a:pPr>
            <a:r>
              <a:rPr lang="es" sz="1100" b="0" i="0" strike="noStrike" cap="none" spc="0" baseline="0" dirty="0">
                <a:solidFill>
                  <a:srgbClr val="231F20"/>
                </a:solidFill>
                <a:effectLst/>
                <a:latin typeface="Arial"/>
                <a:ea typeface="Arial"/>
                <a:cs typeface="Arial"/>
              </a:rPr>
              <a:t>Ajusta </a:t>
            </a:r>
            <a:r>
              <a:rPr lang="es" sz="1100" b="0" i="0" strike="noStrike" cap="none" spc="-5" baseline="0" dirty="0">
                <a:solidFill>
                  <a:srgbClr val="231F20"/>
                </a:solidFill>
                <a:effectLst/>
                <a:latin typeface="Arial"/>
                <a:ea typeface="Arial"/>
                <a:cs typeface="Arial"/>
              </a:rPr>
              <a:t>el </a:t>
            </a:r>
            <a:r>
              <a:rPr lang="es" sz="1100" b="0" i="0" strike="noStrike" cap="none" spc="-5" baseline="0" dirty="0" smtClean="0">
                <a:solidFill>
                  <a:srgbClr val="231F20"/>
                </a:solidFill>
                <a:effectLst/>
                <a:latin typeface="Arial"/>
                <a:ea typeface="Arial"/>
                <a:cs typeface="Arial"/>
              </a:rPr>
              <a:t>humor </a:t>
            </a:r>
            <a:r>
              <a:rPr lang="es" sz="1100" b="0" i="0" strike="noStrike" cap="none" spc="0" baseline="0" dirty="0" smtClean="0">
                <a:solidFill>
                  <a:srgbClr val="231F20"/>
                </a:solidFill>
                <a:effectLst/>
                <a:latin typeface="Arial"/>
                <a:ea typeface="Arial"/>
                <a:cs typeface="Arial"/>
              </a:rPr>
              <a:t>al </a:t>
            </a:r>
            <a:r>
              <a:rPr lang="es" sz="1100" b="0" i="0" strike="noStrike" cap="none" spc="0" baseline="0" dirty="0">
                <a:solidFill>
                  <a:srgbClr val="231F20"/>
                </a:solidFill>
                <a:effectLst/>
                <a:latin typeface="Arial"/>
                <a:ea typeface="Arial"/>
                <a:cs typeface="Arial"/>
              </a:rPr>
              <a:t>escenario y al público</a:t>
            </a:r>
          </a:p>
          <a:p>
            <a:pPr marL="171450" indent="-171450">
              <a:lnSpc>
                <a:spcPct val="100000"/>
              </a:lnSpc>
              <a:spcBef>
                <a:spcPts val="530"/>
              </a:spcBef>
              <a:buAutoNum type="alphaLcPeriod"/>
              <a:tabLst>
                <a:tab pos="171450" algn="l"/>
              </a:tabLst>
            </a:pPr>
            <a:r>
              <a:rPr lang="es" sz="1100" b="0" i="0" strike="noStrike" cap="none" spc="-5" baseline="0" dirty="0">
                <a:solidFill>
                  <a:srgbClr val="231F20"/>
                </a:solidFill>
                <a:effectLst/>
                <a:latin typeface="Arial"/>
                <a:ea typeface="Arial"/>
                <a:cs typeface="Arial"/>
              </a:rPr>
              <a:t>Aprecia el humor </a:t>
            </a:r>
            <a:r>
              <a:rPr lang="es" sz="1100" b="0" i="0" strike="noStrike" cap="none" spc="0" baseline="0" dirty="0">
                <a:solidFill>
                  <a:srgbClr val="231F20"/>
                </a:solidFill>
                <a:effectLst/>
                <a:latin typeface="Arial"/>
                <a:ea typeface="Arial"/>
                <a:cs typeface="Arial"/>
              </a:rPr>
              <a:t>de los demás</a:t>
            </a:r>
          </a:p>
          <a:p>
            <a:pPr marL="171450" indent="-171450">
              <a:lnSpc>
                <a:spcPct val="100000"/>
              </a:lnSpc>
              <a:spcBef>
                <a:spcPts val="530"/>
              </a:spcBef>
              <a:buAutoNum type="alphaLcPeriod"/>
              <a:tabLst>
                <a:tab pos="171450" algn="l"/>
              </a:tabLst>
            </a:pPr>
            <a:r>
              <a:rPr lang="es" sz="1100" b="0" i="0" strike="noStrike" cap="none" spc="-5" baseline="0" dirty="0">
                <a:solidFill>
                  <a:srgbClr val="231F20"/>
                </a:solidFill>
                <a:effectLst/>
                <a:latin typeface="Arial"/>
                <a:ea typeface="Arial"/>
                <a:cs typeface="Arial"/>
              </a:rPr>
              <a:t>Está abierto al humor dirigido a sí mismo</a:t>
            </a:r>
          </a:p>
        </p:txBody>
      </p:sp>
      <p:sp>
        <p:nvSpPr>
          <p:cNvPr id="9" name="object 16"/>
          <p:cNvSpPr/>
          <p:nvPr/>
        </p:nvSpPr>
        <p:spPr>
          <a:xfrm>
            <a:off x="359815" y="2874572"/>
            <a:ext cx="344805" cy="431800"/>
          </a:xfrm>
          <a:custGeom>
            <a:avLst/>
            <a:gdLst/>
            <a:ahLst/>
            <a:cxnLst/>
            <a:rect l="l" t="t" r="r" b="b"/>
            <a:pathLst>
              <a:path w="344804" h="431800">
                <a:moveTo>
                  <a:pt x="286422" y="368769"/>
                </a:moveTo>
                <a:lnTo>
                  <a:pt x="119069" y="368769"/>
                </a:lnTo>
                <a:lnTo>
                  <a:pt x="119069" y="431393"/>
                </a:lnTo>
                <a:lnTo>
                  <a:pt x="286544" y="431393"/>
                </a:lnTo>
                <a:lnTo>
                  <a:pt x="286422" y="368769"/>
                </a:lnTo>
                <a:close/>
              </a:path>
              <a:path w="344804" h="431800">
                <a:moveTo>
                  <a:pt x="213760" y="0"/>
                </a:moveTo>
                <a:lnTo>
                  <a:pt x="165393" y="73"/>
                </a:lnTo>
                <a:lnTo>
                  <a:pt x="120421" y="14925"/>
                </a:lnTo>
                <a:lnTo>
                  <a:pt x="82027" y="42474"/>
                </a:lnTo>
                <a:lnTo>
                  <a:pt x="53393" y="80640"/>
                </a:lnTo>
                <a:lnTo>
                  <a:pt x="37700" y="127342"/>
                </a:lnTo>
                <a:lnTo>
                  <a:pt x="32701" y="152669"/>
                </a:lnTo>
                <a:lnTo>
                  <a:pt x="26041" y="177228"/>
                </a:lnTo>
                <a:lnTo>
                  <a:pt x="17687" y="201187"/>
                </a:lnTo>
                <a:lnTo>
                  <a:pt x="7601" y="224713"/>
                </a:lnTo>
                <a:lnTo>
                  <a:pt x="0" y="243172"/>
                </a:lnTo>
                <a:lnTo>
                  <a:pt x="62" y="253739"/>
                </a:lnTo>
                <a:lnTo>
                  <a:pt x="9228" y="259210"/>
                </a:lnTo>
                <a:lnTo>
                  <a:pt x="28937" y="262382"/>
                </a:lnTo>
                <a:lnTo>
                  <a:pt x="29940" y="262496"/>
                </a:lnTo>
                <a:lnTo>
                  <a:pt x="30779" y="263893"/>
                </a:lnTo>
                <a:lnTo>
                  <a:pt x="31693" y="264680"/>
                </a:lnTo>
                <a:lnTo>
                  <a:pt x="32985" y="284754"/>
                </a:lnTo>
                <a:lnTo>
                  <a:pt x="35158" y="304693"/>
                </a:lnTo>
                <a:lnTo>
                  <a:pt x="45777" y="342049"/>
                </a:lnTo>
                <a:lnTo>
                  <a:pt x="76365" y="366344"/>
                </a:lnTo>
                <a:lnTo>
                  <a:pt x="97084" y="369145"/>
                </a:lnTo>
                <a:lnTo>
                  <a:pt x="119069" y="368769"/>
                </a:lnTo>
                <a:lnTo>
                  <a:pt x="286422" y="368769"/>
                </a:lnTo>
                <a:lnTo>
                  <a:pt x="286988" y="298157"/>
                </a:lnTo>
                <a:lnTo>
                  <a:pt x="314974" y="252337"/>
                </a:lnTo>
                <a:lnTo>
                  <a:pt x="329013" y="228755"/>
                </a:lnTo>
                <a:lnTo>
                  <a:pt x="338842" y="203111"/>
                </a:lnTo>
                <a:lnTo>
                  <a:pt x="344342" y="175145"/>
                </a:lnTo>
                <a:lnTo>
                  <a:pt x="342295" y="126105"/>
                </a:lnTo>
                <a:lnTo>
                  <a:pt x="326193" y="81241"/>
                </a:lnTo>
                <a:lnTo>
                  <a:pt x="298056" y="43383"/>
                </a:lnTo>
                <a:lnTo>
                  <a:pt x="259905" y="15359"/>
                </a:lnTo>
                <a:lnTo>
                  <a:pt x="213760" y="0"/>
                </a:lnTo>
                <a:close/>
              </a:path>
            </a:pathLst>
          </a:custGeom>
          <a:solidFill>
            <a:srgbClr val="FBAD1A"/>
          </a:solidFill>
        </p:spPr>
        <p:txBody>
          <a:bodyPr wrap="square" lIns="0" tIns="0" rIns="0" bIns="0" rtlCol="0"/>
          <a:lstStyle/>
          <a:p>
            <a:endParaRPr dirty="0"/>
          </a:p>
        </p:txBody>
      </p:sp>
      <p:sp>
        <p:nvSpPr>
          <p:cNvPr id="10" name="object 17"/>
          <p:cNvSpPr/>
          <p:nvPr/>
        </p:nvSpPr>
        <p:spPr>
          <a:xfrm>
            <a:off x="716019" y="2911354"/>
            <a:ext cx="63855" cy="94494"/>
          </a:xfrm>
          <a:prstGeom prst="rect">
            <a:avLst/>
          </a:prstGeom>
          <a:blipFill rotWithShape="1">
            <a:blip r:embed="rId3"/>
            <a:stretch>
              <a:fillRect/>
            </a:stretch>
          </a:blipFill>
        </p:spPr>
        <p:txBody>
          <a:bodyPr wrap="square" lIns="0" tIns="0" rIns="0" bIns="0" rtlCol="0"/>
          <a:lstStyle/>
          <a:p>
            <a:endParaRPr dirty="0"/>
          </a:p>
        </p:txBody>
      </p:sp>
      <p:sp>
        <p:nvSpPr>
          <p:cNvPr id="11" name="object 18"/>
          <p:cNvSpPr/>
          <p:nvPr/>
        </p:nvSpPr>
        <p:spPr>
          <a:xfrm>
            <a:off x="576788" y="2504095"/>
            <a:ext cx="555625" cy="396875"/>
          </a:xfrm>
          <a:custGeom>
            <a:avLst/>
            <a:gdLst/>
            <a:ahLst/>
            <a:cxnLst/>
            <a:rect l="l" t="t" r="r" b="b"/>
            <a:pathLst>
              <a:path w="555625" h="396875">
                <a:moveTo>
                  <a:pt x="555205" y="198437"/>
                </a:moveTo>
                <a:lnTo>
                  <a:pt x="549566" y="238427"/>
                </a:lnTo>
                <a:lnTo>
                  <a:pt x="533391" y="275675"/>
                </a:lnTo>
                <a:lnTo>
                  <a:pt x="507797" y="309383"/>
                </a:lnTo>
                <a:lnTo>
                  <a:pt x="473900" y="338751"/>
                </a:lnTo>
                <a:lnTo>
                  <a:pt x="432817" y="362983"/>
                </a:lnTo>
                <a:lnTo>
                  <a:pt x="385663" y="381279"/>
                </a:lnTo>
                <a:lnTo>
                  <a:pt x="333555" y="392843"/>
                </a:lnTo>
                <a:lnTo>
                  <a:pt x="277609" y="396875"/>
                </a:lnTo>
                <a:lnTo>
                  <a:pt x="221662" y="392843"/>
                </a:lnTo>
                <a:lnTo>
                  <a:pt x="169553" y="381279"/>
                </a:lnTo>
                <a:lnTo>
                  <a:pt x="122397" y="362983"/>
                </a:lnTo>
                <a:lnTo>
                  <a:pt x="81311" y="338751"/>
                </a:lnTo>
                <a:lnTo>
                  <a:pt x="47412" y="309383"/>
                </a:lnTo>
                <a:lnTo>
                  <a:pt x="21816" y="275675"/>
                </a:lnTo>
                <a:lnTo>
                  <a:pt x="5640" y="238427"/>
                </a:lnTo>
                <a:lnTo>
                  <a:pt x="0" y="198437"/>
                </a:lnTo>
                <a:lnTo>
                  <a:pt x="5640" y="158447"/>
                </a:lnTo>
                <a:lnTo>
                  <a:pt x="21816" y="121199"/>
                </a:lnTo>
                <a:lnTo>
                  <a:pt x="47412" y="87491"/>
                </a:lnTo>
                <a:lnTo>
                  <a:pt x="81311" y="58123"/>
                </a:lnTo>
                <a:lnTo>
                  <a:pt x="122397" y="33891"/>
                </a:lnTo>
                <a:lnTo>
                  <a:pt x="169553" y="15595"/>
                </a:lnTo>
                <a:lnTo>
                  <a:pt x="221662" y="4031"/>
                </a:lnTo>
                <a:lnTo>
                  <a:pt x="277609" y="0"/>
                </a:lnTo>
                <a:lnTo>
                  <a:pt x="333555" y="4031"/>
                </a:lnTo>
                <a:lnTo>
                  <a:pt x="385663" y="15595"/>
                </a:lnTo>
                <a:lnTo>
                  <a:pt x="432817" y="33891"/>
                </a:lnTo>
                <a:lnTo>
                  <a:pt x="473900" y="58123"/>
                </a:lnTo>
                <a:lnTo>
                  <a:pt x="507797" y="87491"/>
                </a:lnTo>
                <a:lnTo>
                  <a:pt x="533391" y="121199"/>
                </a:lnTo>
                <a:lnTo>
                  <a:pt x="549566" y="158447"/>
                </a:lnTo>
                <a:lnTo>
                  <a:pt x="555205" y="198437"/>
                </a:lnTo>
                <a:close/>
              </a:path>
            </a:pathLst>
          </a:custGeom>
          <a:ln w="10858">
            <a:solidFill>
              <a:srgbClr val="FBAD1A"/>
            </a:solidFill>
          </a:ln>
        </p:spPr>
        <p:txBody>
          <a:bodyPr wrap="square" lIns="0" tIns="0" rIns="0" bIns="0" rtlCol="0"/>
          <a:lstStyle/>
          <a:p>
            <a:endParaRPr dirty="0"/>
          </a:p>
        </p:txBody>
      </p:sp>
      <p:sp>
        <p:nvSpPr>
          <p:cNvPr id="12" name="object 19"/>
          <p:cNvSpPr/>
          <p:nvPr/>
        </p:nvSpPr>
        <p:spPr>
          <a:xfrm>
            <a:off x="685020" y="2518145"/>
            <a:ext cx="343259" cy="356288"/>
          </a:xfrm>
          <a:prstGeom prst="rect">
            <a:avLst/>
          </a:prstGeom>
          <a:blipFill rotWithShape="1">
            <a:blip r:embed="rId4"/>
            <a:stretch>
              <a:fillRect/>
            </a:stretch>
          </a:blipFill>
        </p:spPr>
        <p:txBody>
          <a:bodyPr wrap="square" lIns="0" tIns="0" rIns="0" bIns="0" rtlCol="0"/>
          <a:lstStyle/>
          <a:p>
            <a:endParaRPr dirty="0"/>
          </a:p>
        </p:txBody>
      </p:sp>
      <p:sp>
        <p:nvSpPr>
          <p:cNvPr id="13" name="object 22"/>
          <p:cNvSpPr/>
          <p:nvPr/>
        </p:nvSpPr>
        <p:spPr>
          <a:xfrm>
            <a:off x="1357581" y="2944627"/>
            <a:ext cx="3956685" cy="289560"/>
          </a:xfrm>
          <a:custGeom>
            <a:avLst/>
            <a:gdLst/>
            <a:ahLst/>
            <a:cxnLst/>
            <a:rect l="l" t="t" r="r" b="b"/>
            <a:pathLst>
              <a:path w="3956684" h="289560">
                <a:moveTo>
                  <a:pt x="0" y="289051"/>
                </a:moveTo>
                <a:lnTo>
                  <a:pt x="3956177" y="289051"/>
                </a:lnTo>
                <a:lnTo>
                  <a:pt x="3956177" y="0"/>
                </a:lnTo>
                <a:lnTo>
                  <a:pt x="0" y="0"/>
                </a:lnTo>
                <a:lnTo>
                  <a:pt x="0" y="289051"/>
                </a:lnTo>
                <a:close/>
              </a:path>
            </a:pathLst>
          </a:custGeom>
          <a:solidFill>
            <a:srgbClr val="FBAD1A"/>
          </a:solidFill>
        </p:spPr>
        <p:txBody>
          <a:bodyPr wrap="square" lIns="0" tIns="0" rIns="0" bIns="0" rtlCol="0"/>
          <a:lstStyle/>
          <a:p>
            <a:endParaRPr dirty="0"/>
          </a:p>
        </p:txBody>
      </p:sp>
      <p:sp>
        <p:nvSpPr>
          <p:cNvPr id="14" name="object 23"/>
          <p:cNvSpPr/>
          <p:nvPr/>
        </p:nvSpPr>
        <p:spPr>
          <a:xfrm>
            <a:off x="333999" y="1359014"/>
            <a:ext cx="234188" cy="234175"/>
          </a:xfrm>
          <a:prstGeom prst="rect">
            <a:avLst/>
          </a:prstGeom>
          <a:blipFill rotWithShape="1">
            <a:blip r:embed="rId2"/>
            <a:stretch>
              <a:fillRect/>
            </a:stretch>
          </a:blipFill>
        </p:spPr>
        <p:txBody>
          <a:bodyPr wrap="square" lIns="0" tIns="0" rIns="0" bIns="0" rtlCol="0"/>
          <a:lstStyle/>
          <a:p>
            <a:endParaRPr dirty="0"/>
          </a:p>
        </p:txBody>
      </p:sp>
      <p:sp>
        <p:nvSpPr>
          <p:cNvPr id="15" name="object 24"/>
          <p:cNvSpPr txBox="1"/>
          <p:nvPr/>
        </p:nvSpPr>
        <p:spPr>
          <a:xfrm>
            <a:off x="302342" y="513449"/>
            <a:ext cx="892432" cy="1041952"/>
          </a:xfrm>
          <a:prstGeom prst="rect">
            <a:avLst/>
          </a:prstGeom>
        </p:spPr>
        <p:txBody>
          <a:bodyPr vert="horz" wrap="square" lIns="0" tIns="46355" rIns="0" bIns="0" rtlCol="0">
            <a:spAutoFit/>
          </a:bodyPr>
          <a:lstStyle/>
          <a:p>
            <a:pPr marL="18415">
              <a:lnSpc>
                <a:spcPct val="100000"/>
              </a:lnSpc>
              <a:spcBef>
                <a:spcPts val="365"/>
              </a:spcBef>
            </a:pPr>
            <a:r>
              <a:rPr lang="es" sz="3100" b="0" i="0" strike="noStrike" cap="none" spc="-65" baseline="0" dirty="0">
                <a:solidFill>
                  <a:srgbClr val="231F20"/>
                </a:solidFill>
                <a:effectLst/>
                <a:latin typeface="Arial" panose="020B0604020202020204" pitchFamily="34" charset="0"/>
                <a:ea typeface="Verdana"/>
                <a:cs typeface="Arial" panose="020B0604020202020204" pitchFamily="34" charset="0"/>
              </a:rPr>
              <a:t>UH</a:t>
            </a:r>
          </a:p>
          <a:p>
            <a:pPr marL="12700" marR="5080">
              <a:lnSpc>
                <a:spcPct val="100000"/>
              </a:lnSpc>
              <a:spcBef>
                <a:spcPts val="100"/>
              </a:spcBef>
            </a:pPr>
            <a:r>
              <a:rPr lang="es" sz="900" spc="-10" dirty="0">
                <a:solidFill>
                  <a:srgbClr val="231F20"/>
                </a:solidFill>
                <a:latin typeface="Arial" panose="020B0604020202020204" pitchFamily="34" charset="0"/>
                <a:ea typeface="Verdana"/>
                <a:cs typeface="Arial" panose="020B0604020202020204" pitchFamily="34" charset="0"/>
              </a:rPr>
              <a:t>Sentido del </a:t>
            </a:r>
            <a:r>
              <a:rPr lang="es" sz="900" spc="-10" dirty="0" smtClean="0">
                <a:solidFill>
                  <a:srgbClr val="231F20"/>
                </a:solidFill>
                <a:latin typeface="Arial" panose="020B0604020202020204" pitchFamily="34" charset="0"/>
                <a:ea typeface="Verdana"/>
                <a:cs typeface="Arial" panose="020B0604020202020204" pitchFamily="34" charset="0"/>
              </a:rPr>
              <a:t>humor (UH)</a:t>
            </a:r>
            <a:endParaRPr lang="es" sz="900" spc="-10" dirty="0">
              <a:solidFill>
                <a:srgbClr val="231F20"/>
              </a:solidFill>
              <a:latin typeface="Arial" panose="020B0604020202020204" pitchFamily="34" charset="0"/>
              <a:ea typeface="Verdana"/>
              <a:cs typeface="Arial" panose="020B0604020202020204" pitchFamily="34" charset="0"/>
            </a:endParaRPr>
          </a:p>
          <a:p>
            <a:pPr marL="108585">
              <a:lnSpc>
                <a:spcPct val="100000"/>
              </a:lnSpc>
              <a:spcBef>
                <a:spcPts val="715"/>
              </a:spcBef>
            </a:pPr>
            <a:r>
              <a:rPr lang="es" sz="900" b="0" i="0" strike="noStrike" cap="none" spc="65" baseline="0" dirty="0" smtClean="0">
                <a:solidFill>
                  <a:srgbClr val="FFFFFF"/>
                </a:solidFill>
                <a:effectLst/>
                <a:latin typeface="Arial" panose="020B0604020202020204" pitchFamily="34" charset="0"/>
                <a:ea typeface="Arial"/>
                <a:cs typeface="Arial" panose="020B0604020202020204" pitchFamily="34" charset="0"/>
              </a:rPr>
              <a:t>6 </a:t>
            </a:r>
            <a:endParaRPr lang="es" sz="900" b="0" i="0" strike="noStrike" cap="none" spc="65" baseline="0" dirty="0">
              <a:solidFill>
                <a:srgbClr val="FFFFFF"/>
              </a:solidFill>
              <a:effectLst/>
              <a:latin typeface="Arial" panose="020B0604020202020204" pitchFamily="34" charset="0"/>
              <a:ea typeface="Arial"/>
              <a:cs typeface="Arial" panose="020B0604020202020204" pitchFamily="34" charset="0"/>
            </a:endParaRPr>
          </a:p>
        </p:txBody>
      </p:sp>
      <p:sp>
        <p:nvSpPr>
          <p:cNvPr id="16" name="object 28"/>
          <p:cNvSpPr txBox="1"/>
          <p:nvPr/>
        </p:nvSpPr>
        <p:spPr>
          <a:xfrm>
            <a:off x="1527257" y="3014570"/>
            <a:ext cx="2620280" cy="163994"/>
          </a:xfrm>
          <a:prstGeom prst="rect">
            <a:avLst/>
          </a:prstGeom>
        </p:spPr>
        <p:txBody>
          <a:bodyPr vert="horz" wrap="square" lIns="0" tIns="19050" rIns="0" bIns="0" rtlCol="0">
            <a:spAutoFit/>
          </a:bodyPr>
          <a:lstStyle/>
          <a:p>
            <a:pPr marL="12700">
              <a:lnSpc>
                <a:spcPct val="100000"/>
              </a:lnSpc>
              <a:spcBef>
                <a:spcPts val="150"/>
              </a:spcBef>
            </a:pPr>
            <a:r>
              <a:rPr lang="es" sz="950" b="0" i="0" strike="noStrike" cap="none" spc="65" baseline="0" dirty="0">
                <a:solidFill>
                  <a:srgbClr val="FFFFFF"/>
                </a:solidFill>
                <a:effectLst/>
                <a:latin typeface="Arial"/>
                <a:ea typeface="Arial"/>
                <a:cs typeface="Arial"/>
              </a:rPr>
              <a:t>Dominio </a:t>
            </a:r>
            <a:r>
              <a:rPr lang="es" sz="950" b="0" i="0" strike="noStrike" cap="none" spc="-15" baseline="0" dirty="0">
                <a:solidFill>
                  <a:srgbClr val="FFFFFF"/>
                </a:solidFill>
                <a:effectLst/>
                <a:latin typeface="Arial"/>
                <a:ea typeface="Arial"/>
                <a:cs typeface="Arial"/>
              </a:rPr>
              <a:t>A: </a:t>
            </a:r>
            <a:r>
              <a:rPr lang="pt-BR" sz="950" b="0" i="0" strike="noStrike" cap="none" spc="45" baseline="0" dirty="0" err="1" smtClean="0">
                <a:solidFill>
                  <a:srgbClr val="FFFFFF"/>
                </a:solidFill>
                <a:effectLst/>
                <a:latin typeface="Arial"/>
                <a:ea typeface="Arial"/>
                <a:cs typeface="Arial"/>
              </a:rPr>
              <a:t>Liderazgo</a:t>
            </a:r>
            <a:r>
              <a:rPr lang="pt-BR" sz="950" b="0" i="0" strike="noStrike" cap="none" spc="45" baseline="0" dirty="0" smtClean="0">
                <a:solidFill>
                  <a:srgbClr val="FFFFFF"/>
                </a:solidFill>
                <a:effectLst/>
                <a:latin typeface="Arial"/>
                <a:ea typeface="Arial"/>
                <a:cs typeface="Arial"/>
              </a:rPr>
              <a:t> </a:t>
            </a:r>
            <a:r>
              <a:rPr lang="pt-BR" sz="950" b="0" i="0" strike="noStrike" cap="none" spc="45" baseline="0" dirty="0" err="1" smtClean="0">
                <a:solidFill>
                  <a:srgbClr val="FFFFFF"/>
                </a:solidFill>
                <a:effectLst/>
                <a:latin typeface="Arial"/>
                <a:ea typeface="Arial"/>
                <a:cs typeface="Arial"/>
              </a:rPr>
              <a:t>Personal</a:t>
            </a:r>
            <a:endParaRPr lang="es" sz="950" b="0" i="0" strike="noStrike" cap="none" spc="45" baseline="0" dirty="0">
              <a:solidFill>
                <a:srgbClr val="FFFFFF"/>
              </a:solidFill>
              <a:effectLst/>
              <a:latin typeface="Arial"/>
              <a:ea typeface="Arial"/>
              <a:cs typeface="Arial"/>
            </a:endParaRPr>
          </a:p>
        </p:txBody>
      </p:sp>
      <p:sp>
        <p:nvSpPr>
          <p:cNvPr id="17" name="object 31"/>
          <p:cNvSpPr txBox="1"/>
          <p:nvPr/>
        </p:nvSpPr>
        <p:spPr>
          <a:xfrm>
            <a:off x="289642" y="3410364"/>
            <a:ext cx="161451" cy="102973"/>
          </a:xfrm>
          <a:prstGeom prst="rect">
            <a:avLst/>
          </a:prstGeom>
        </p:spPr>
        <p:txBody>
          <a:bodyPr vert="horz" wrap="square" lIns="0" tIns="11430" rIns="0" bIns="0" rtlCol="0">
            <a:spAutoFit/>
          </a:bodyPr>
          <a:lstStyle/>
          <a:p>
            <a:pPr marL="12700">
              <a:lnSpc>
                <a:spcPct val="100000"/>
              </a:lnSpc>
              <a:spcBef>
                <a:spcPts val="90"/>
              </a:spcBef>
            </a:pPr>
            <a:r>
              <a:rPr lang="es" sz="600" b="0" i="0" strike="noStrike" cap="none" spc="-45" baseline="0">
                <a:solidFill>
                  <a:srgbClr val="58595B"/>
                </a:solidFill>
                <a:effectLst/>
                <a:latin typeface="Verdana"/>
                <a:ea typeface="Verdana"/>
                <a:cs typeface="Verdana"/>
              </a:rPr>
              <a:t>50B</a:t>
            </a:r>
          </a:p>
        </p:txBody>
      </p:sp>
      <p:sp>
        <p:nvSpPr>
          <p:cNvPr id="18" name="object 32"/>
          <p:cNvSpPr txBox="1"/>
          <p:nvPr/>
        </p:nvSpPr>
        <p:spPr>
          <a:xfrm>
            <a:off x="2700338" y="3410364"/>
            <a:ext cx="2643766" cy="103875"/>
          </a:xfrm>
          <a:prstGeom prst="rect">
            <a:avLst/>
          </a:prstGeom>
        </p:spPr>
        <p:txBody>
          <a:bodyPr vert="horz" wrap="square" lIns="0" tIns="11430" rIns="0" bIns="0" rtlCol="0">
            <a:spAutoFit/>
          </a:bodyPr>
          <a:lstStyle/>
          <a:p>
            <a:pPr marL="12700">
              <a:lnSpc>
                <a:spcPct val="100000"/>
              </a:lnSpc>
              <a:spcBef>
                <a:spcPts val="90"/>
              </a:spcBef>
            </a:pPr>
            <a:r>
              <a:rPr lang="es" sz="600" b="0" i="1" strike="noStrike" cap="none" spc="55" baseline="0" dirty="0">
                <a:solidFill>
                  <a:srgbClr val="58595B"/>
                </a:solidFill>
                <a:effectLst/>
                <a:latin typeface="Arial"/>
                <a:ea typeface="Arial"/>
                <a:cs typeface="Arial"/>
              </a:rPr>
              <a:t>©</a:t>
            </a:r>
            <a:r>
              <a:rPr lang="es" sz="600" b="0" i="1" strike="noStrike" cap="none" spc="-110" baseline="0" dirty="0">
                <a:solidFill>
                  <a:srgbClr val="58595B"/>
                </a:solidFill>
                <a:effectLst/>
                <a:latin typeface="Arial"/>
                <a:ea typeface="Arial"/>
                <a:cs typeface="Arial"/>
              </a:rPr>
              <a:t> </a:t>
            </a:r>
            <a:r>
              <a:rPr lang="es" sz="600" b="0" i="1" strike="noStrike" cap="none" spc="-25" baseline="0" dirty="0">
                <a:solidFill>
                  <a:srgbClr val="58595B"/>
                </a:solidFill>
                <a:effectLst/>
                <a:latin typeface="Arial"/>
                <a:ea typeface="Arial"/>
                <a:cs typeface="Arial"/>
              </a:rPr>
              <a:t>Copyright </a:t>
            </a:r>
            <a:r>
              <a:rPr lang="es" sz="600" b="0" i="1" strike="noStrike" cap="none" spc="-5" baseline="0" dirty="0">
                <a:solidFill>
                  <a:srgbClr val="58595B"/>
                </a:solidFill>
                <a:effectLst/>
                <a:latin typeface="Arial"/>
                <a:ea typeface="Arial"/>
                <a:cs typeface="Arial"/>
              </a:rPr>
              <a:t>2019, </a:t>
            </a:r>
            <a:r>
              <a:rPr lang="es" sz="600" b="0" i="1" strike="noStrike" cap="none" spc="-50" baseline="0" dirty="0">
                <a:solidFill>
                  <a:srgbClr val="58595B"/>
                </a:solidFill>
                <a:effectLst/>
                <a:latin typeface="Arial"/>
                <a:ea typeface="Arial"/>
                <a:cs typeface="Arial"/>
              </a:rPr>
              <a:t>TeamTelligent, </a:t>
            </a:r>
            <a:r>
              <a:rPr lang="es-PE" sz="600" b="0" i="1" strike="noStrike" cap="none" spc="-60" baseline="0" dirty="0" smtClean="0">
                <a:solidFill>
                  <a:srgbClr val="58595B"/>
                </a:solidFill>
                <a:effectLst/>
                <a:latin typeface="Arial"/>
                <a:ea typeface="Arial"/>
                <a:cs typeface="Arial"/>
              </a:rPr>
              <a:t>CLL</a:t>
            </a:r>
            <a:r>
              <a:rPr lang="es" sz="600" b="0" i="1" strike="noStrike" cap="none" spc="-60" baseline="0" dirty="0" smtClean="0">
                <a:solidFill>
                  <a:srgbClr val="58595B"/>
                </a:solidFill>
                <a:effectLst/>
                <a:latin typeface="Arial"/>
                <a:ea typeface="Arial"/>
                <a:cs typeface="Arial"/>
              </a:rPr>
              <a:t>. </a:t>
            </a:r>
            <a:r>
              <a:rPr lang="es" sz="600" b="0" i="1" strike="noStrike" cap="none" spc="-15" baseline="0" dirty="0">
                <a:solidFill>
                  <a:srgbClr val="58595B"/>
                </a:solidFill>
                <a:effectLst/>
                <a:latin typeface="Arial"/>
                <a:ea typeface="Arial"/>
                <a:cs typeface="Arial"/>
              </a:rPr>
              <a:t>Todos los derechos reservados</a:t>
            </a:r>
            <a:r>
              <a:rPr lang="es" sz="600" b="0" i="1" strike="noStrike" cap="none" spc="-4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smtClean="0">
                <a:solidFill>
                  <a:srgbClr val="58595B"/>
                </a:solidFill>
                <a:effectLst/>
                <a:latin typeface="Arial"/>
                <a:ea typeface="Arial"/>
                <a:cs typeface="Arial"/>
              </a:rPr>
              <a:t>V5</a:t>
            </a:r>
            <a:r>
              <a:rPr lang="es" sz="600" b="0" i="1" strike="noStrike" cap="none" spc="55" baseline="0" dirty="0" smtClean="0">
                <a:solidFill>
                  <a:srgbClr val="58595B"/>
                </a:solidFill>
                <a:effectLst/>
                <a:latin typeface="Arial"/>
                <a:ea typeface="Arial"/>
                <a:cs typeface="Arial"/>
              </a:rPr>
              <a:t> </a:t>
            </a:r>
            <a:endParaRPr lang="es" sz="600" b="0" i="1" strike="noStrike" cap="none" spc="55" baseline="0" dirty="0">
              <a:solidFill>
                <a:srgbClr val="58595B"/>
              </a:solidFill>
              <a:effectLst/>
              <a:latin typeface="Arial"/>
              <a:ea typeface="Arial"/>
              <a:cs typeface="Arial"/>
            </a:endParaRPr>
          </a:p>
        </p:txBody>
      </p:sp>
    </p:spTree>
    <p:extLst>
      <p:ext uri="{BB962C8B-B14F-4D97-AF65-F5344CB8AC3E}">
        <p14:creationId xmlns:p14="http://schemas.microsoft.com/office/powerpoint/2010/main" val="1207328339"/>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3"/>
          <p:cNvSpPr txBox="1"/>
          <p:nvPr/>
        </p:nvSpPr>
        <p:spPr>
          <a:xfrm>
            <a:off x="0" y="134816"/>
            <a:ext cx="5486400"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strike="noStrike" cap="none" spc="5" baseline="0" dirty="0" smtClean="0">
                <a:solidFill>
                  <a:srgbClr val="58595B"/>
                </a:solidFill>
                <a:effectLst/>
                <a:latin typeface="Arial"/>
                <a:ea typeface="Arial"/>
                <a:cs typeface="Arial"/>
              </a:rPr>
              <a:t>BIBLIOTECA DE COMPORTAMIENTO DEL JEFE </a:t>
            </a:r>
            <a:r>
              <a:rPr lang="es-ES" sz="1000" b="0" strike="noStrike" cap="none" spc="5" baseline="0" dirty="0" smtClean="0">
                <a:solidFill>
                  <a:srgbClr val="58595B"/>
                </a:solidFill>
                <a:effectLst/>
                <a:latin typeface="Arial"/>
                <a:ea typeface="Arial"/>
                <a:cs typeface="Arial"/>
              </a:rPr>
              <a:t>CLL</a:t>
            </a:r>
            <a:r>
              <a:rPr lang="es" sz="1000" b="1" strike="noStrike" cap="none" spc="5" baseline="0" dirty="0" smtClean="0">
                <a:solidFill>
                  <a:srgbClr val="58595B"/>
                </a:solidFill>
                <a:effectLst/>
                <a:latin typeface="Arial"/>
                <a:ea typeface="Arial"/>
                <a:cs typeface="Arial"/>
              </a:rPr>
              <a:t>™</a:t>
            </a:r>
            <a:endParaRPr lang="es" sz="1000" b="1" strike="noStrike" cap="none" spc="5" baseline="0" dirty="0">
              <a:solidFill>
                <a:srgbClr val="58595B"/>
              </a:solidFill>
              <a:effectLst/>
              <a:latin typeface="Arial"/>
              <a:ea typeface="Arial"/>
              <a:cs typeface="Arial"/>
            </a:endParaRPr>
          </a:p>
        </p:txBody>
      </p:sp>
      <p:sp>
        <p:nvSpPr>
          <p:cNvPr id="4" name="object 6"/>
          <p:cNvSpPr/>
          <p:nvPr/>
        </p:nvSpPr>
        <p:spPr>
          <a:xfrm>
            <a:off x="238125" y="514350"/>
            <a:ext cx="891540" cy="2800350"/>
          </a:xfrm>
          <a:custGeom>
            <a:avLst/>
            <a:gdLst/>
            <a:ahLst/>
            <a:cxnLst/>
            <a:rect l="l" t="t" r="r" b="b"/>
            <a:pathLst>
              <a:path w="891540" h="2800350">
                <a:moveTo>
                  <a:pt x="0" y="2800350"/>
                </a:moveTo>
                <a:lnTo>
                  <a:pt x="891540" y="2800350"/>
                </a:lnTo>
                <a:lnTo>
                  <a:pt x="891540" y="0"/>
                </a:lnTo>
                <a:lnTo>
                  <a:pt x="0" y="0"/>
                </a:lnTo>
                <a:lnTo>
                  <a:pt x="0" y="2800350"/>
                </a:lnTo>
                <a:close/>
              </a:path>
            </a:pathLst>
          </a:custGeom>
          <a:solidFill>
            <a:srgbClr val="DCDDDE"/>
          </a:solidFill>
        </p:spPr>
        <p:txBody>
          <a:bodyPr wrap="square" lIns="0" tIns="0" rIns="0" bIns="0" rtlCol="0"/>
          <a:lstStyle/>
          <a:p>
            <a:endParaRPr dirty="0"/>
          </a:p>
        </p:txBody>
      </p:sp>
      <p:sp>
        <p:nvSpPr>
          <p:cNvPr id="5" name="object 7"/>
          <p:cNvSpPr/>
          <p:nvPr/>
        </p:nvSpPr>
        <p:spPr>
          <a:xfrm>
            <a:off x="1294257" y="514350"/>
            <a:ext cx="3963670" cy="2800350"/>
          </a:xfrm>
          <a:custGeom>
            <a:avLst/>
            <a:gdLst/>
            <a:ahLst/>
            <a:cxnLst/>
            <a:rect l="l" t="t" r="r" b="b"/>
            <a:pathLst>
              <a:path w="3963670" h="2800350">
                <a:moveTo>
                  <a:pt x="0" y="2800350"/>
                </a:moveTo>
                <a:lnTo>
                  <a:pt x="3963543" y="2800350"/>
                </a:lnTo>
                <a:lnTo>
                  <a:pt x="3963543" y="0"/>
                </a:lnTo>
                <a:lnTo>
                  <a:pt x="0" y="0"/>
                </a:lnTo>
                <a:lnTo>
                  <a:pt x="0" y="2800350"/>
                </a:lnTo>
                <a:close/>
              </a:path>
            </a:pathLst>
          </a:custGeom>
          <a:solidFill>
            <a:srgbClr val="007DB6"/>
          </a:solidFill>
        </p:spPr>
        <p:txBody>
          <a:bodyPr wrap="square" lIns="0" tIns="0" rIns="0" bIns="0" rtlCol="0"/>
          <a:lstStyle/>
          <a:p>
            <a:endParaRPr dirty="0"/>
          </a:p>
        </p:txBody>
      </p:sp>
      <p:sp>
        <p:nvSpPr>
          <p:cNvPr id="6" name="object 9"/>
          <p:cNvSpPr txBox="1">
            <a:spLocks/>
          </p:cNvSpPr>
          <p:nvPr/>
        </p:nvSpPr>
        <p:spPr>
          <a:xfrm>
            <a:off x="228303" y="429894"/>
            <a:ext cx="1046074" cy="813684"/>
          </a:xfrm>
          <a:prstGeom prst="rect">
            <a:avLst/>
          </a:prstGeom>
        </p:spPr>
        <p:txBody>
          <a:bodyPr vert="horz" wrap="square" lIns="0" tIns="46355" rIns="0" bIns="0" rtlCol="0" anchor="b">
            <a:spAutoFit/>
          </a:bodyPr>
          <a:lstStyle>
            <a:lvl1pPr algn="ctr" defTabSz="487650" rtl="0" eaLnBrk="1" latinLnBrk="0" hangingPunct="1">
              <a:lnSpc>
                <a:spcPct val="90000"/>
              </a:lnSpc>
              <a:spcBef>
                <a:spcPct val="0"/>
              </a:spcBef>
              <a:buNone/>
              <a:defRPr sz="3200" kern="1200">
                <a:solidFill>
                  <a:schemeClr val="tx1"/>
                </a:solidFill>
                <a:latin typeface="+mj-lt"/>
                <a:ea typeface="+mj-ea"/>
                <a:cs typeface="+mj-cs"/>
              </a:defRPr>
            </a:lvl1pPr>
          </a:lstStyle>
          <a:p>
            <a:pPr marL="12700" algn="l">
              <a:lnSpc>
                <a:spcPct val="100000"/>
              </a:lnSpc>
              <a:spcBef>
                <a:spcPts val="365"/>
              </a:spcBef>
            </a:pPr>
            <a:r>
              <a:rPr lang="es" sz="3100" spc="-60" dirty="0" smtClean="0">
                <a:solidFill>
                  <a:srgbClr val="231F20"/>
                </a:solidFill>
                <a:latin typeface="Arial" panose="020B0604020202020204" pitchFamily="34" charset="0"/>
                <a:ea typeface="Verdana"/>
                <a:cs typeface="Arial" panose="020B0604020202020204" pitchFamily="34" charset="0"/>
              </a:rPr>
              <a:t>U</a:t>
            </a:r>
            <a:r>
              <a:rPr lang="es" sz="3100" spc="60" dirty="0" smtClean="0">
                <a:solidFill>
                  <a:srgbClr val="231F20"/>
                </a:solidFill>
                <a:latin typeface="Arial" panose="020B0604020202020204" pitchFamily="34" charset="0"/>
                <a:ea typeface="Verdana"/>
                <a:cs typeface="Arial" panose="020B0604020202020204" pitchFamily="34" charset="0"/>
              </a:rPr>
              <a:t>PM</a:t>
            </a:r>
          </a:p>
          <a:p>
            <a:pPr marL="25400" marR="137160" algn="l">
              <a:lnSpc>
                <a:spcPct val="100000"/>
              </a:lnSpc>
              <a:spcBef>
                <a:spcPts val="85"/>
              </a:spcBef>
            </a:pPr>
            <a:r>
              <a:rPr lang="es" sz="900" spc="-55" dirty="0" smtClean="0">
                <a:solidFill>
                  <a:srgbClr val="231F20"/>
                </a:solidFill>
                <a:latin typeface="Arial" panose="020B0604020202020204" pitchFamily="34" charset="0"/>
                <a:ea typeface="Verdana"/>
                <a:cs typeface="Arial" panose="020B0604020202020204" pitchFamily="34" charset="0"/>
              </a:rPr>
              <a:t>Uso de medidas de desempeño (UPM)</a:t>
            </a:r>
            <a:endParaRPr lang="es" sz="900" spc="-55" dirty="0">
              <a:solidFill>
                <a:srgbClr val="231F20"/>
              </a:solidFill>
              <a:latin typeface="Verdana"/>
              <a:ea typeface="Verdana"/>
              <a:cs typeface="Verdana"/>
            </a:endParaRPr>
          </a:p>
        </p:txBody>
      </p:sp>
      <p:sp>
        <p:nvSpPr>
          <p:cNvPr id="7" name="object 12"/>
          <p:cNvSpPr/>
          <p:nvPr/>
        </p:nvSpPr>
        <p:spPr>
          <a:xfrm>
            <a:off x="2055367" y="562495"/>
            <a:ext cx="234187" cy="234175"/>
          </a:xfrm>
          <a:prstGeom prst="rect">
            <a:avLst/>
          </a:prstGeom>
          <a:blipFill rotWithShape="1">
            <a:blip r:embed="rId2"/>
            <a:stretch>
              <a:fillRect/>
            </a:stretch>
          </a:blipFill>
        </p:spPr>
        <p:txBody>
          <a:bodyPr wrap="square" lIns="0" tIns="0" rIns="0" bIns="0" rtlCol="0"/>
          <a:lstStyle/>
          <a:p>
            <a:endParaRPr dirty="0"/>
          </a:p>
        </p:txBody>
      </p:sp>
      <p:sp>
        <p:nvSpPr>
          <p:cNvPr id="8" name="object 13"/>
          <p:cNvSpPr txBox="1"/>
          <p:nvPr/>
        </p:nvSpPr>
        <p:spPr>
          <a:xfrm>
            <a:off x="1294257" y="577189"/>
            <a:ext cx="3967633" cy="2516073"/>
          </a:xfrm>
          <a:prstGeom prst="rect">
            <a:avLst/>
          </a:prstGeom>
        </p:spPr>
        <p:txBody>
          <a:bodyPr vert="horz" wrap="square" lIns="0" tIns="12700" rIns="0" bIns="0" rtlCol="0">
            <a:spAutoFit/>
          </a:bodyPr>
          <a:lstStyle/>
          <a:p>
            <a:pPr marL="146050">
              <a:lnSpc>
                <a:spcPct val="100000"/>
              </a:lnSpc>
              <a:spcBef>
                <a:spcPts val="100"/>
              </a:spcBef>
            </a:pPr>
            <a:r>
              <a:rPr lang="es" sz="1100" b="0" i="0" strike="noStrike" cap="none" spc="70" baseline="0" dirty="0" smtClean="0">
                <a:solidFill>
                  <a:srgbClr val="FFFFFF"/>
                </a:solidFill>
                <a:effectLst/>
                <a:latin typeface="Arial"/>
                <a:ea typeface="Arial"/>
                <a:cs typeface="Arial"/>
              </a:rPr>
              <a:t>Práctica </a:t>
            </a:r>
            <a:r>
              <a:rPr lang="es" sz="1100" b="0" i="0" strike="noStrike" cap="none" spc="70" baseline="0" dirty="0" smtClean="0">
                <a:solidFill>
                  <a:srgbClr val="007DB6"/>
                </a:solidFill>
                <a:effectLst/>
                <a:latin typeface="Arial"/>
                <a:ea typeface="Arial"/>
                <a:cs typeface="Arial"/>
              </a:rPr>
              <a:t> </a:t>
            </a:r>
            <a:r>
              <a:rPr lang="es" sz="1100" b="0" i="0" strike="noStrike" cap="none" spc="65" baseline="0" dirty="0" smtClean="0">
                <a:solidFill>
                  <a:srgbClr val="007DB6"/>
                </a:solidFill>
                <a:effectLst/>
                <a:latin typeface="Arial"/>
                <a:ea typeface="Arial"/>
                <a:cs typeface="Arial"/>
              </a:rPr>
              <a:t>20 </a:t>
            </a:r>
            <a:r>
              <a:rPr lang="es" sz="1100" b="0" i="0" strike="noStrike" cap="none" spc="70" baseline="0" dirty="0" smtClean="0">
                <a:solidFill>
                  <a:srgbClr val="007DB6"/>
                </a:solidFill>
                <a:effectLst/>
                <a:latin typeface="Arial"/>
                <a:ea typeface="Arial"/>
                <a:cs typeface="Arial"/>
              </a:rPr>
              <a:t> </a:t>
            </a:r>
            <a:r>
              <a:rPr lang="es" sz="1100" b="0" i="0" strike="noStrike" cap="none" spc="70" baseline="0" dirty="0" smtClean="0">
                <a:solidFill>
                  <a:srgbClr val="FFFFFF"/>
                </a:solidFill>
                <a:effectLst/>
                <a:latin typeface="Arial"/>
                <a:ea typeface="Arial"/>
                <a:cs typeface="Arial"/>
              </a:rPr>
              <a:t> </a:t>
            </a:r>
            <a:r>
              <a:rPr lang="es" sz="1100" b="0" i="0" strike="noStrike" cap="none" spc="80" baseline="0" dirty="0">
                <a:solidFill>
                  <a:srgbClr val="FFFFFF"/>
                </a:solidFill>
                <a:effectLst/>
                <a:latin typeface="Arial"/>
                <a:ea typeface="Arial"/>
                <a:cs typeface="Arial"/>
              </a:rPr>
              <a:t>Uso de medidas de desempeño</a:t>
            </a:r>
          </a:p>
          <a:p>
            <a:pPr marL="150495" marR="156210">
              <a:lnSpc>
                <a:spcPts val="1300"/>
              </a:lnSpc>
              <a:spcBef>
                <a:spcPts val="1250"/>
              </a:spcBef>
            </a:pPr>
            <a:r>
              <a:rPr lang="es-ES" sz="1100" spc="-20" dirty="0">
                <a:solidFill>
                  <a:srgbClr val="FFFFFF"/>
                </a:solidFill>
                <a:latin typeface="Arial"/>
                <a:ea typeface="Arial"/>
                <a:cs typeface="Arial"/>
              </a:rPr>
              <a:t>Hay dos tipos de métricas (o formas de medir) necesarias para el monitoreo de desempeño. Primero, es necesario medir el progreso de los indicadores clave de desempeño. Cada miembro del equipo necesita saber cómo lo está haciendo en varios aspectos en el camino de la ejecución del plan (o sea. rapidez, uso de recursos, cambios, </a:t>
            </a:r>
            <a:r>
              <a:rPr lang="es-ES" sz="1100" spc="-20" dirty="0" err="1">
                <a:solidFill>
                  <a:srgbClr val="FFFFFF"/>
                </a:solidFill>
                <a:latin typeface="Arial"/>
                <a:ea typeface="Arial"/>
                <a:cs typeface="Arial"/>
              </a:rPr>
              <a:t>etc</a:t>
            </a:r>
            <a:r>
              <a:rPr lang="es-ES" sz="1100" spc="-20" dirty="0">
                <a:solidFill>
                  <a:srgbClr val="FFFFFF"/>
                </a:solidFill>
                <a:latin typeface="Arial"/>
                <a:ea typeface="Arial"/>
                <a:cs typeface="Arial"/>
              </a:rPr>
              <a:t>). Segundo, es necesario medir el resultado de cada tarea en comparación con el estándar. Los </a:t>
            </a:r>
            <a:r>
              <a:rPr lang="es-ES" sz="1100" spc="-20" dirty="0" smtClean="0">
                <a:solidFill>
                  <a:srgbClr val="FFFFFF"/>
                </a:solidFill>
                <a:latin typeface="Arial"/>
                <a:ea typeface="Arial"/>
                <a:cs typeface="Arial"/>
              </a:rPr>
              <a:t>jefes </a:t>
            </a:r>
            <a:r>
              <a:rPr lang="es-ES" sz="1100" spc="-20" dirty="0">
                <a:solidFill>
                  <a:srgbClr val="FFFFFF"/>
                </a:solidFill>
                <a:latin typeface="Arial"/>
                <a:ea typeface="Arial"/>
                <a:cs typeface="Arial"/>
              </a:rPr>
              <a:t>son responsables de desarrollar y comunicar estas métricas. Las medidas de resultado necesitan tres componentes. (1)   Plazo -¿la tarea fue ejecutada dentro del plazo? (2)  Calidad -¿dentro del estándar deseado  o superior ? (3)  Recursos -¿dentro de los límites de recursos establecidos y acordados?</a:t>
            </a:r>
            <a:endParaRPr lang="es" sz="1100" b="0" i="0" strike="noStrike" cap="none" spc="-25" baseline="0" dirty="0">
              <a:solidFill>
                <a:srgbClr val="FFFFFF"/>
              </a:solidFill>
              <a:effectLst/>
              <a:latin typeface="Arial"/>
              <a:ea typeface="Arial"/>
              <a:cs typeface="Arial"/>
            </a:endParaRPr>
          </a:p>
        </p:txBody>
      </p:sp>
      <p:sp>
        <p:nvSpPr>
          <p:cNvPr id="9" name="object 16"/>
          <p:cNvSpPr/>
          <p:nvPr/>
        </p:nvSpPr>
        <p:spPr>
          <a:xfrm>
            <a:off x="269620" y="1555648"/>
            <a:ext cx="234188" cy="234175"/>
          </a:xfrm>
          <a:prstGeom prst="rect">
            <a:avLst/>
          </a:prstGeom>
          <a:blipFill rotWithShape="1">
            <a:blip r:embed="rId3"/>
            <a:stretch>
              <a:fillRect/>
            </a:stretch>
          </a:blipFill>
        </p:spPr>
        <p:txBody>
          <a:bodyPr wrap="square" lIns="0" tIns="0" rIns="0" bIns="0" rtlCol="0"/>
          <a:lstStyle/>
          <a:p>
            <a:endParaRPr dirty="0"/>
          </a:p>
        </p:txBody>
      </p:sp>
      <p:sp>
        <p:nvSpPr>
          <p:cNvPr id="10" name="object 17"/>
          <p:cNvSpPr txBox="1"/>
          <p:nvPr/>
        </p:nvSpPr>
        <p:spPr>
          <a:xfrm>
            <a:off x="287567" y="1568564"/>
            <a:ext cx="781831" cy="1549043"/>
          </a:xfrm>
          <a:prstGeom prst="rect">
            <a:avLst/>
          </a:prstGeom>
        </p:spPr>
        <p:txBody>
          <a:bodyPr vert="horz" wrap="square" lIns="0" tIns="12700" rIns="0" bIns="0" rtlCol="0">
            <a:spAutoFit/>
          </a:bodyPr>
          <a:lstStyle/>
          <a:p>
            <a:pPr marL="12700">
              <a:lnSpc>
                <a:spcPct val="100000"/>
              </a:lnSpc>
              <a:spcBef>
                <a:spcPts val="100"/>
              </a:spcBef>
            </a:pPr>
            <a:r>
              <a:rPr lang="es" sz="900" b="0" i="0" strike="noStrike" cap="none" spc="65" baseline="0" dirty="0" smtClean="0">
                <a:solidFill>
                  <a:srgbClr val="FFFFFF"/>
                </a:solidFill>
                <a:effectLst/>
                <a:latin typeface="Arial"/>
                <a:ea typeface="Arial"/>
                <a:cs typeface="Arial"/>
              </a:rPr>
              <a:t> 20</a:t>
            </a:r>
            <a:endParaRPr lang="es" sz="900" b="0" i="0" strike="noStrike" cap="none" spc="65" baseline="0" dirty="0">
              <a:solidFill>
                <a:srgbClr val="FFFFFF"/>
              </a:solidFill>
              <a:effectLst/>
              <a:latin typeface="Arial"/>
              <a:ea typeface="Arial"/>
              <a:cs typeface="Arial"/>
            </a:endParaRPr>
          </a:p>
          <a:p>
            <a:pPr>
              <a:lnSpc>
                <a:spcPct val="100000"/>
              </a:lnSpc>
            </a:pPr>
            <a:endParaRPr sz="1400" dirty="0">
              <a:latin typeface="Times New Roman"/>
              <a:cs typeface="Times New Roman"/>
            </a:endParaRPr>
          </a:p>
          <a:p>
            <a:pPr>
              <a:lnSpc>
                <a:spcPct val="100000"/>
              </a:lnSpc>
            </a:pPr>
            <a:endParaRPr sz="1400" dirty="0">
              <a:latin typeface="Times New Roman"/>
              <a:cs typeface="Times New Roman"/>
            </a:endParaRPr>
          </a:p>
          <a:p>
            <a:pPr>
              <a:lnSpc>
                <a:spcPct val="100000"/>
              </a:lnSpc>
            </a:pPr>
            <a:endParaRPr sz="1400" dirty="0">
              <a:latin typeface="Times New Roman"/>
              <a:cs typeface="Times New Roman"/>
            </a:endParaRPr>
          </a:p>
          <a:p>
            <a:pPr>
              <a:lnSpc>
                <a:spcPct val="100000"/>
              </a:lnSpc>
            </a:pPr>
            <a:endParaRPr sz="1400" dirty="0">
              <a:latin typeface="Times New Roman"/>
              <a:cs typeface="Times New Roman"/>
            </a:endParaRPr>
          </a:p>
          <a:p>
            <a:pPr>
              <a:lnSpc>
                <a:spcPct val="100000"/>
              </a:lnSpc>
            </a:pPr>
            <a:endParaRPr sz="1400" dirty="0">
              <a:latin typeface="Times New Roman"/>
              <a:cs typeface="Times New Roman"/>
            </a:endParaRPr>
          </a:p>
          <a:p>
            <a:pPr marL="24765">
              <a:lnSpc>
                <a:spcPct val="100000"/>
              </a:lnSpc>
              <a:spcBef>
                <a:spcPts val="1045"/>
              </a:spcBef>
              <a:tabLst>
                <a:tab pos="487680" algn="l"/>
              </a:tabLst>
            </a:pPr>
            <a:r>
              <a:rPr lang="pt-BR" sz="1100" u="sng" spc="-10" dirty="0">
                <a:solidFill>
                  <a:srgbClr val="FFFFFF"/>
                </a:solidFill>
                <a:uFill>
                  <a:solidFill>
                    <a:srgbClr val="007DB6"/>
                  </a:solidFill>
                </a:uFill>
                <a:latin typeface="Arial"/>
                <a:cs typeface="Arial"/>
              </a:rPr>
              <a:t> </a:t>
            </a:r>
            <a:r>
              <a:rPr sz="1100" dirty="0">
                <a:solidFill>
                  <a:srgbClr val="FFFFFF"/>
                </a:solidFill>
                <a:latin typeface="Arial"/>
                <a:cs typeface="Arial"/>
              </a:rPr>
              <a:t>	</a:t>
            </a:r>
            <a:r>
              <a:rPr lang="pt-BR" sz="1100" u="sng" spc="-10" dirty="0">
                <a:solidFill>
                  <a:srgbClr val="FFFFFF"/>
                </a:solidFill>
                <a:uFill>
                  <a:solidFill>
                    <a:srgbClr val="007DB6"/>
                  </a:solidFill>
                </a:uFill>
                <a:latin typeface="Arial"/>
                <a:cs typeface="Arial"/>
              </a:rPr>
              <a:t> </a:t>
            </a:r>
            <a:endParaRPr sz="1100" dirty="0">
              <a:latin typeface="Arial"/>
              <a:cs typeface="Arial"/>
            </a:endParaRPr>
          </a:p>
        </p:txBody>
      </p:sp>
      <p:sp>
        <p:nvSpPr>
          <p:cNvPr id="11" name="object 19"/>
          <p:cNvSpPr/>
          <p:nvPr/>
        </p:nvSpPr>
        <p:spPr>
          <a:xfrm>
            <a:off x="614587" y="2521623"/>
            <a:ext cx="136753" cy="123088"/>
          </a:xfrm>
          <a:prstGeom prst="rect">
            <a:avLst/>
          </a:prstGeom>
          <a:blipFill rotWithShape="1">
            <a:blip r:embed="rId4"/>
            <a:stretch>
              <a:fillRect/>
            </a:stretch>
          </a:blipFill>
        </p:spPr>
        <p:txBody>
          <a:bodyPr wrap="square" lIns="0" tIns="0" rIns="0" bIns="0" rtlCol="0"/>
          <a:lstStyle/>
          <a:p>
            <a:endParaRPr dirty="0"/>
          </a:p>
        </p:txBody>
      </p:sp>
      <p:sp>
        <p:nvSpPr>
          <p:cNvPr id="12" name="object 20"/>
          <p:cNvSpPr/>
          <p:nvPr/>
        </p:nvSpPr>
        <p:spPr>
          <a:xfrm>
            <a:off x="414480" y="2632450"/>
            <a:ext cx="537210" cy="538480"/>
          </a:xfrm>
          <a:custGeom>
            <a:avLst/>
            <a:gdLst/>
            <a:ahLst/>
            <a:cxnLst/>
            <a:rect l="l" t="t" r="r" b="b"/>
            <a:pathLst>
              <a:path w="537210" h="538480">
                <a:moveTo>
                  <a:pt x="268490" y="0"/>
                </a:moveTo>
                <a:lnTo>
                  <a:pt x="220228" y="4332"/>
                </a:lnTo>
                <a:lnTo>
                  <a:pt x="174804" y="16825"/>
                </a:lnTo>
                <a:lnTo>
                  <a:pt x="132977" y="36718"/>
                </a:lnTo>
                <a:lnTo>
                  <a:pt x="95504" y="63252"/>
                </a:lnTo>
                <a:lnTo>
                  <a:pt x="63145" y="95666"/>
                </a:lnTo>
                <a:lnTo>
                  <a:pt x="36656" y="133203"/>
                </a:lnTo>
                <a:lnTo>
                  <a:pt x="16797" y="175101"/>
                </a:lnTo>
                <a:lnTo>
                  <a:pt x="4325" y="220603"/>
                </a:lnTo>
                <a:lnTo>
                  <a:pt x="0" y="268947"/>
                </a:lnTo>
                <a:lnTo>
                  <a:pt x="4325" y="317292"/>
                </a:lnTo>
                <a:lnTo>
                  <a:pt x="16797" y="362793"/>
                </a:lnTo>
                <a:lnTo>
                  <a:pt x="36656" y="404692"/>
                </a:lnTo>
                <a:lnTo>
                  <a:pt x="63145" y="442228"/>
                </a:lnTo>
                <a:lnTo>
                  <a:pt x="95504" y="474643"/>
                </a:lnTo>
                <a:lnTo>
                  <a:pt x="132977" y="501177"/>
                </a:lnTo>
                <a:lnTo>
                  <a:pt x="174804" y="521070"/>
                </a:lnTo>
                <a:lnTo>
                  <a:pt x="220228" y="533562"/>
                </a:lnTo>
                <a:lnTo>
                  <a:pt x="268490" y="537895"/>
                </a:lnTo>
                <a:lnTo>
                  <a:pt x="316748" y="533562"/>
                </a:lnTo>
                <a:lnTo>
                  <a:pt x="362169" y="521070"/>
                </a:lnTo>
                <a:lnTo>
                  <a:pt x="403994" y="501177"/>
                </a:lnTo>
                <a:lnTo>
                  <a:pt x="441466" y="474643"/>
                </a:lnTo>
                <a:lnTo>
                  <a:pt x="473824" y="442228"/>
                </a:lnTo>
                <a:lnTo>
                  <a:pt x="500312" y="404692"/>
                </a:lnTo>
                <a:lnTo>
                  <a:pt x="520171" y="362793"/>
                </a:lnTo>
                <a:lnTo>
                  <a:pt x="532643" y="317292"/>
                </a:lnTo>
                <a:lnTo>
                  <a:pt x="536968" y="268947"/>
                </a:lnTo>
                <a:lnTo>
                  <a:pt x="532643" y="220603"/>
                </a:lnTo>
                <a:lnTo>
                  <a:pt x="520171" y="175101"/>
                </a:lnTo>
                <a:lnTo>
                  <a:pt x="500312" y="133203"/>
                </a:lnTo>
                <a:lnTo>
                  <a:pt x="473824" y="95666"/>
                </a:lnTo>
                <a:lnTo>
                  <a:pt x="441466" y="63252"/>
                </a:lnTo>
                <a:lnTo>
                  <a:pt x="403994" y="36718"/>
                </a:lnTo>
                <a:lnTo>
                  <a:pt x="362169" y="16825"/>
                </a:lnTo>
                <a:lnTo>
                  <a:pt x="316748" y="4332"/>
                </a:lnTo>
                <a:lnTo>
                  <a:pt x="268490" y="0"/>
                </a:lnTo>
                <a:close/>
              </a:path>
            </a:pathLst>
          </a:custGeom>
          <a:solidFill>
            <a:srgbClr val="BED2E6"/>
          </a:solidFill>
        </p:spPr>
        <p:txBody>
          <a:bodyPr wrap="square" lIns="0" tIns="0" rIns="0" bIns="0" rtlCol="0"/>
          <a:lstStyle/>
          <a:p>
            <a:endParaRPr dirty="0"/>
          </a:p>
        </p:txBody>
      </p:sp>
      <p:sp>
        <p:nvSpPr>
          <p:cNvPr id="13" name="object 21"/>
          <p:cNvSpPr/>
          <p:nvPr/>
        </p:nvSpPr>
        <p:spPr>
          <a:xfrm>
            <a:off x="414480" y="2632450"/>
            <a:ext cx="537210" cy="538480"/>
          </a:xfrm>
          <a:custGeom>
            <a:avLst/>
            <a:gdLst/>
            <a:ahLst/>
            <a:cxnLst/>
            <a:rect l="l" t="t" r="r" b="b"/>
            <a:pathLst>
              <a:path w="537210" h="538480">
                <a:moveTo>
                  <a:pt x="0" y="268947"/>
                </a:moveTo>
                <a:lnTo>
                  <a:pt x="4325" y="220603"/>
                </a:lnTo>
                <a:lnTo>
                  <a:pt x="16797" y="175101"/>
                </a:lnTo>
                <a:lnTo>
                  <a:pt x="36656" y="133203"/>
                </a:lnTo>
                <a:lnTo>
                  <a:pt x="63145" y="95666"/>
                </a:lnTo>
                <a:lnTo>
                  <a:pt x="95504" y="63252"/>
                </a:lnTo>
                <a:lnTo>
                  <a:pt x="132977" y="36718"/>
                </a:lnTo>
                <a:lnTo>
                  <a:pt x="174804" y="16825"/>
                </a:lnTo>
                <a:lnTo>
                  <a:pt x="220228" y="4332"/>
                </a:lnTo>
                <a:lnTo>
                  <a:pt x="268490" y="0"/>
                </a:lnTo>
                <a:lnTo>
                  <a:pt x="316748" y="4332"/>
                </a:lnTo>
                <a:lnTo>
                  <a:pt x="362169" y="16825"/>
                </a:lnTo>
                <a:lnTo>
                  <a:pt x="403994" y="36718"/>
                </a:lnTo>
                <a:lnTo>
                  <a:pt x="441466" y="63252"/>
                </a:lnTo>
                <a:lnTo>
                  <a:pt x="473824" y="95666"/>
                </a:lnTo>
                <a:lnTo>
                  <a:pt x="500312" y="133203"/>
                </a:lnTo>
                <a:lnTo>
                  <a:pt x="520171" y="175101"/>
                </a:lnTo>
                <a:lnTo>
                  <a:pt x="532643" y="220603"/>
                </a:lnTo>
                <a:lnTo>
                  <a:pt x="536968" y="268947"/>
                </a:lnTo>
                <a:lnTo>
                  <a:pt x="532643" y="317292"/>
                </a:lnTo>
                <a:lnTo>
                  <a:pt x="520171" y="362793"/>
                </a:lnTo>
                <a:lnTo>
                  <a:pt x="500312" y="404692"/>
                </a:lnTo>
                <a:lnTo>
                  <a:pt x="473824" y="442228"/>
                </a:lnTo>
                <a:lnTo>
                  <a:pt x="441466" y="474643"/>
                </a:lnTo>
                <a:lnTo>
                  <a:pt x="403994" y="501177"/>
                </a:lnTo>
                <a:lnTo>
                  <a:pt x="362169" y="521070"/>
                </a:lnTo>
                <a:lnTo>
                  <a:pt x="316748" y="533562"/>
                </a:lnTo>
                <a:lnTo>
                  <a:pt x="268490" y="537895"/>
                </a:lnTo>
                <a:lnTo>
                  <a:pt x="220228" y="533562"/>
                </a:lnTo>
                <a:lnTo>
                  <a:pt x="174804" y="521070"/>
                </a:lnTo>
                <a:lnTo>
                  <a:pt x="132977" y="501177"/>
                </a:lnTo>
                <a:lnTo>
                  <a:pt x="95504" y="474643"/>
                </a:lnTo>
                <a:lnTo>
                  <a:pt x="63145" y="442228"/>
                </a:lnTo>
                <a:lnTo>
                  <a:pt x="36656" y="404692"/>
                </a:lnTo>
                <a:lnTo>
                  <a:pt x="16797" y="362793"/>
                </a:lnTo>
                <a:lnTo>
                  <a:pt x="4325" y="317292"/>
                </a:lnTo>
                <a:lnTo>
                  <a:pt x="0" y="268947"/>
                </a:lnTo>
                <a:close/>
              </a:path>
            </a:pathLst>
          </a:custGeom>
          <a:ln w="10375">
            <a:solidFill>
              <a:srgbClr val="007DB6"/>
            </a:solidFill>
          </a:ln>
        </p:spPr>
        <p:txBody>
          <a:bodyPr wrap="square" lIns="0" tIns="0" rIns="0" bIns="0" rtlCol="0"/>
          <a:lstStyle/>
          <a:p>
            <a:endParaRPr dirty="0"/>
          </a:p>
        </p:txBody>
      </p:sp>
      <p:sp>
        <p:nvSpPr>
          <p:cNvPr id="14" name="object 22"/>
          <p:cNvSpPr/>
          <p:nvPr/>
        </p:nvSpPr>
        <p:spPr>
          <a:xfrm>
            <a:off x="469452" y="2687518"/>
            <a:ext cx="427355" cy="427990"/>
          </a:xfrm>
          <a:custGeom>
            <a:avLst/>
            <a:gdLst/>
            <a:ahLst/>
            <a:cxnLst/>
            <a:rect l="l" t="t" r="r" b="b"/>
            <a:pathLst>
              <a:path w="427355" h="427989">
                <a:moveTo>
                  <a:pt x="213512" y="0"/>
                </a:moveTo>
                <a:lnTo>
                  <a:pt x="164556" y="5648"/>
                </a:lnTo>
                <a:lnTo>
                  <a:pt x="119615" y="21739"/>
                </a:lnTo>
                <a:lnTo>
                  <a:pt x="79971" y="46987"/>
                </a:lnTo>
                <a:lnTo>
                  <a:pt x="46906" y="80109"/>
                </a:lnTo>
                <a:lnTo>
                  <a:pt x="21701" y="119821"/>
                </a:lnTo>
                <a:lnTo>
                  <a:pt x="5639" y="164839"/>
                </a:lnTo>
                <a:lnTo>
                  <a:pt x="0" y="213880"/>
                </a:lnTo>
                <a:lnTo>
                  <a:pt x="5639" y="262921"/>
                </a:lnTo>
                <a:lnTo>
                  <a:pt x="21701" y="307939"/>
                </a:lnTo>
                <a:lnTo>
                  <a:pt x="46906" y="347652"/>
                </a:lnTo>
                <a:lnTo>
                  <a:pt x="79971" y="380774"/>
                </a:lnTo>
                <a:lnTo>
                  <a:pt x="119615" y="406022"/>
                </a:lnTo>
                <a:lnTo>
                  <a:pt x="164556" y="422112"/>
                </a:lnTo>
                <a:lnTo>
                  <a:pt x="213512" y="427761"/>
                </a:lnTo>
                <a:lnTo>
                  <a:pt x="262468" y="422112"/>
                </a:lnTo>
                <a:lnTo>
                  <a:pt x="307409" y="406022"/>
                </a:lnTo>
                <a:lnTo>
                  <a:pt x="347053" y="380774"/>
                </a:lnTo>
                <a:lnTo>
                  <a:pt x="380118" y="347652"/>
                </a:lnTo>
                <a:lnTo>
                  <a:pt x="405323" y="307939"/>
                </a:lnTo>
                <a:lnTo>
                  <a:pt x="421385" y="262921"/>
                </a:lnTo>
                <a:lnTo>
                  <a:pt x="427024" y="213880"/>
                </a:lnTo>
                <a:lnTo>
                  <a:pt x="421385" y="164839"/>
                </a:lnTo>
                <a:lnTo>
                  <a:pt x="405323" y="119821"/>
                </a:lnTo>
                <a:lnTo>
                  <a:pt x="380118" y="80109"/>
                </a:lnTo>
                <a:lnTo>
                  <a:pt x="347053" y="46987"/>
                </a:lnTo>
                <a:lnTo>
                  <a:pt x="307409" y="21739"/>
                </a:lnTo>
                <a:lnTo>
                  <a:pt x="262468" y="5648"/>
                </a:lnTo>
                <a:lnTo>
                  <a:pt x="213512" y="0"/>
                </a:lnTo>
                <a:close/>
              </a:path>
            </a:pathLst>
          </a:custGeom>
          <a:solidFill>
            <a:srgbClr val="FFFFFF"/>
          </a:solidFill>
        </p:spPr>
        <p:txBody>
          <a:bodyPr wrap="square" lIns="0" tIns="0" rIns="0" bIns="0" rtlCol="0"/>
          <a:lstStyle/>
          <a:p>
            <a:endParaRPr dirty="0"/>
          </a:p>
        </p:txBody>
      </p:sp>
      <p:sp>
        <p:nvSpPr>
          <p:cNvPr id="15" name="object 23"/>
          <p:cNvSpPr/>
          <p:nvPr/>
        </p:nvSpPr>
        <p:spPr>
          <a:xfrm>
            <a:off x="469452" y="2687518"/>
            <a:ext cx="427355" cy="427990"/>
          </a:xfrm>
          <a:custGeom>
            <a:avLst/>
            <a:gdLst/>
            <a:ahLst/>
            <a:cxnLst/>
            <a:rect l="l" t="t" r="r" b="b"/>
            <a:pathLst>
              <a:path w="427355" h="427989">
                <a:moveTo>
                  <a:pt x="0" y="213880"/>
                </a:moveTo>
                <a:lnTo>
                  <a:pt x="5639" y="164839"/>
                </a:lnTo>
                <a:lnTo>
                  <a:pt x="21701" y="119821"/>
                </a:lnTo>
                <a:lnTo>
                  <a:pt x="46906" y="80109"/>
                </a:lnTo>
                <a:lnTo>
                  <a:pt x="79971" y="46987"/>
                </a:lnTo>
                <a:lnTo>
                  <a:pt x="119615" y="21739"/>
                </a:lnTo>
                <a:lnTo>
                  <a:pt x="164556" y="5648"/>
                </a:lnTo>
                <a:lnTo>
                  <a:pt x="213512" y="0"/>
                </a:lnTo>
                <a:lnTo>
                  <a:pt x="262468" y="5648"/>
                </a:lnTo>
                <a:lnTo>
                  <a:pt x="307409" y="21739"/>
                </a:lnTo>
                <a:lnTo>
                  <a:pt x="347053" y="46987"/>
                </a:lnTo>
                <a:lnTo>
                  <a:pt x="380118" y="80109"/>
                </a:lnTo>
                <a:lnTo>
                  <a:pt x="405323" y="119821"/>
                </a:lnTo>
                <a:lnTo>
                  <a:pt x="421385" y="164839"/>
                </a:lnTo>
                <a:lnTo>
                  <a:pt x="427024" y="213880"/>
                </a:lnTo>
                <a:lnTo>
                  <a:pt x="421385" y="262921"/>
                </a:lnTo>
                <a:lnTo>
                  <a:pt x="405323" y="307939"/>
                </a:lnTo>
                <a:lnTo>
                  <a:pt x="380118" y="347652"/>
                </a:lnTo>
                <a:lnTo>
                  <a:pt x="347053" y="380774"/>
                </a:lnTo>
                <a:lnTo>
                  <a:pt x="307409" y="406022"/>
                </a:lnTo>
                <a:lnTo>
                  <a:pt x="262468" y="422112"/>
                </a:lnTo>
                <a:lnTo>
                  <a:pt x="213512" y="427761"/>
                </a:lnTo>
                <a:lnTo>
                  <a:pt x="164556" y="422112"/>
                </a:lnTo>
                <a:lnTo>
                  <a:pt x="119615" y="406022"/>
                </a:lnTo>
                <a:lnTo>
                  <a:pt x="79971" y="380774"/>
                </a:lnTo>
                <a:lnTo>
                  <a:pt x="46906" y="347652"/>
                </a:lnTo>
                <a:lnTo>
                  <a:pt x="21701" y="307939"/>
                </a:lnTo>
                <a:lnTo>
                  <a:pt x="5639" y="262921"/>
                </a:lnTo>
                <a:lnTo>
                  <a:pt x="0" y="213880"/>
                </a:lnTo>
                <a:close/>
              </a:path>
            </a:pathLst>
          </a:custGeom>
          <a:ln w="7785">
            <a:solidFill>
              <a:srgbClr val="007DB6"/>
            </a:solidFill>
          </a:ln>
        </p:spPr>
        <p:txBody>
          <a:bodyPr wrap="square" lIns="0" tIns="0" rIns="0" bIns="0" rtlCol="0"/>
          <a:lstStyle/>
          <a:p>
            <a:endParaRPr dirty="0"/>
          </a:p>
        </p:txBody>
      </p:sp>
      <p:sp>
        <p:nvSpPr>
          <p:cNvPr id="16" name="object 24"/>
          <p:cNvSpPr/>
          <p:nvPr/>
        </p:nvSpPr>
        <p:spPr>
          <a:xfrm>
            <a:off x="561262" y="2784208"/>
            <a:ext cx="241475" cy="239144"/>
          </a:xfrm>
          <a:prstGeom prst="rect">
            <a:avLst/>
          </a:prstGeom>
          <a:blipFill rotWithShape="1">
            <a:blip r:embed="rId5"/>
            <a:stretch>
              <a:fillRect/>
            </a:stretch>
          </a:blipFill>
        </p:spPr>
        <p:txBody>
          <a:bodyPr wrap="square" lIns="0" tIns="0" rIns="0" bIns="0" rtlCol="0"/>
          <a:lstStyle/>
          <a:p>
            <a:endParaRPr dirty="0"/>
          </a:p>
        </p:txBody>
      </p:sp>
      <p:sp>
        <p:nvSpPr>
          <p:cNvPr id="17" name="object 25"/>
          <p:cNvSpPr/>
          <p:nvPr/>
        </p:nvSpPr>
        <p:spPr>
          <a:xfrm>
            <a:off x="810859" y="2772393"/>
            <a:ext cx="110489" cy="330200"/>
          </a:xfrm>
          <a:custGeom>
            <a:avLst/>
            <a:gdLst/>
            <a:ahLst/>
            <a:cxnLst/>
            <a:rect l="l" t="t" r="r" b="b"/>
            <a:pathLst>
              <a:path w="110489" h="330200">
                <a:moveTo>
                  <a:pt x="72009" y="0"/>
                </a:moveTo>
                <a:lnTo>
                  <a:pt x="88036" y="29154"/>
                </a:lnTo>
                <a:lnTo>
                  <a:pt x="99931" y="60617"/>
                </a:lnTo>
                <a:lnTo>
                  <a:pt x="107333" y="94022"/>
                </a:lnTo>
                <a:lnTo>
                  <a:pt x="109880" y="129006"/>
                </a:lnTo>
                <a:lnTo>
                  <a:pt x="104795" y="178231"/>
                </a:lnTo>
                <a:lnTo>
                  <a:pt x="90229" y="223960"/>
                </a:lnTo>
                <a:lnTo>
                  <a:pt x="67218" y="265158"/>
                </a:lnTo>
                <a:lnTo>
                  <a:pt x="36796" y="300790"/>
                </a:lnTo>
                <a:lnTo>
                  <a:pt x="0" y="329819"/>
                </a:lnTo>
              </a:path>
            </a:pathLst>
          </a:custGeom>
          <a:ln w="5194">
            <a:solidFill>
              <a:srgbClr val="007DB6"/>
            </a:solidFill>
          </a:ln>
        </p:spPr>
        <p:txBody>
          <a:bodyPr wrap="square" lIns="0" tIns="0" rIns="0" bIns="0" rtlCol="0"/>
          <a:lstStyle/>
          <a:p>
            <a:endParaRPr dirty="0"/>
          </a:p>
        </p:txBody>
      </p:sp>
      <p:sp>
        <p:nvSpPr>
          <p:cNvPr id="18" name="object 26"/>
          <p:cNvSpPr/>
          <p:nvPr/>
        </p:nvSpPr>
        <p:spPr>
          <a:xfrm>
            <a:off x="682970" y="2663237"/>
            <a:ext cx="158750" cy="60960"/>
          </a:xfrm>
          <a:custGeom>
            <a:avLst/>
            <a:gdLst/>
            <a:ahLst/>
            <a:cxnLst/>
            <a:rect l="l" t="t" r="r" b="b"/>
            <a:pathLst>
              <a:path w="158750" h="60960">
                <a:moveTo>
                  <a:pt x="0" y="0"/>
                </a:moveTo>
                <a:lnTo>
                  <a:pt x="44623" y="4187"/>
                </a:lnTo>
                <a:lnTo>
                  <a:pt x="86466" y="16236"/>
                </a:lnTo>
                <a:lnTo>
                  <a:pt x="124763" y="35382"/>
                </a:lnTo>
                <a:lnTo>
                  <a:pt x="158750" y="60858"/>
                </a:lnTo>
              </a:path>
            </a:pathLst>
          </a:custGeom>
          <a:ln w="5194">
            <a:solidFill>
              <a:srgbClr val="007DB6"/>
            </a:solidFill>
          </a:ln>
        </p:spPr>
        <p:txBody>
          <a:bodyPr wrap="square" lIns="0" tIns="0" rIns="0" bIns="0" rtlCol="0"/>
          <a:lstStyle/>
          <a:p>
            <a:endParaRPr dirty="0"/>
          </a:p>
        </p:txBody>
      </p:sp>
      <p:sp>
        <p:nvSpPr>
          <p:cNvPr id="19" name="object 27"/>
          <p:cNvSpPr/>
          <p:nvPr/>
        </p:nvSpPr>
        <p:spPr>
          <a:xfrm>
            <a:off x="660286" y="2567389"/>
            <a:ext cx="45720" cy="45720"/>
          </a:xfrm>
          <a:custGeom>
            <a:avLst/>
            <a:gdLst/>
            <a:ahLst/>
            <a:cxnLst/>
            <a:rect l="l" t="t" r="r" b="b"/>
            <a:pathLst>
              <a:path w="45720" h="45719">
                <a:moveTo>
                  <a:pt x="22682" y="0"/>
                </a:moveTo>
                <a:lnTo>
                  <a:pt x="13855" y="1785"/>
                </a:lnTo>
                <a:lnTo>
                  <a:pt x="6645" y="6654"/>
                </a:lnTo>
                <a:lnTo>
                  <a:pt x="1783" y="13876"/>
                </a:lnTo>
                <a:lnTo>
                  <a:pt x="0" y="22720"/>
                </a:lnTo>
                <a:lnTo>
                  <a:pt x="1783" y="31563"/>
                </a:lnTo>
                <a:lnTo>
                  <a:pt x="6645" y="38785"/>
                </a:lnTo>
                <a:lnTo>
                  <a:pt x="13855" y="43655"/>
                </a:lnTo>
                <a:lnTo>
                  <a:pt x="22682" y="45440"/>
                </a:lnTo>
                <a:lnTo>
                  <a:pt x="31509" y="43655"/>
                </a:lnTo>
                <a:lnTo>
                  <a:pt x="38719" y="38785"/>
                </a:lnTo>
                <a:lnTo>
                  <a:pt x="43581" y="31563"/>
                </a:lnTo>
                <a:lnTo>
                  <a:pt x="45364" y="22720"/>
                </a:lnTo>
                <a:lnTo>
                  <a:pt x="43581" y="13876"/>
                </a:lnTo>
                <a:lnTo>
                  <a:pt x="38719" y="6654"/>
                </a:lnTo>
                <a:lnTo>
                  <a:pt x="31509" y="1785"/>
                </a:lnTo>
                <a:lnTo>
                  <a:pt x="22682" y="0"/>
                </a:lnTo>
                <a:close/>
              </a:path>
            </a:pathLst>
          </a:custGeom>
          <a:solidFill>
            <a:srgbClr val="FFFFFF"/>
          </a:solidFill>
        </p:spPr>
        <p:txBody>
          <a:bodyPr wrap="square" lIns="0" tIns="0" rIns="0" bIns="0" rtlCol="0"/>
          <a:lstStyle/>
          <a:p>
            <a:endParaRPr dirty="0"/>
          </a:p>
        </p:txBody>
      </p:sp>
      <p:sp>
        <p:nvSpPr>
          <p:cNvPr id="20" name="object 28"/>
          <p:cNvSpPr/>
          <p:nvPr/>
        </p:nvSpPr>
        <p:spPr>
          <a:xfrm>
            <a:off x="660286" y="2567389"/>
            <a:ext cx="45720" cy="45720"/>
          </a:xfrm>
          <a:custGeom>
            <a:avLst/>
            <a:gdLst/>
            <a:ahLst/>
            <a:cxnLst/>
            <a:rect l="l" t="t" r="r" b="b"/>
            <a:pathLst>
              <a:path w="45720" h="45719">
                <a:moveTo>
                  <a:pt x="0" y="22720"/>
                </a:moveTo>
                <a:lnTo>
                  <a:pt x="1783" y="13876"/>
                </a:lnTo>
                <a:lnTo>
                  <a:pt x="6645" y="6654"/>
                </a:lnTo>
                <a:lnTo>
                  <a:pt x="13855" y="1785"/>
                </a:lnTo>
                <a:lnTo>
                  <a:pt x="22682" y="0"/>
                </a:lnTo>
                <a:lnTo>
                  <a:pt x="31509" y="1785"/>
                </a:lnTo>
                <a:lnTo>
                  <a:pt x="38719" y="6654"/>
                </a:lnTo>
                <a:lnTo>
                  <a:pt x="43581" y="13876"/>
                </a:lnTo>
                <a:lnTo>
                  <a:pt x="45364" y="22720"/>
                </a:lnTo>
                <a:lnTo>
                  <a:pt x="43581" y="31563"/>
                </a:lnTo>
                <a:lnTo>
                  <a:pt x="38719" y="38785"/>
                </a:lnTo>
                <a:lnTo>
                  <a:pt x="31509" y="43655"/>
                </a:lnTo>
                <a:lnTo>
                  <a:pt x="22682" y="45440"/>
                </a:lnTo>
                <a:lnTo>
                  <a:pt x="13855" y="43655"/>
                </a:lnTo>
                <a:lnTo>
                  <a:pt x="6645" y="38785"/>
                </a:lnTo>
                <a:lnTo>
                  <a:pt x="1783" y="31563"/>
                </a:lnTo>
                <a:lnTo>
                  <a:pt x="0" y="22720"/>
                </a:lnTo>
                <a:close/>
              </a:path>
            </a:pathLst>
          </a:custGeom>
          <a:ln w="5156">
            <a:solidFill>
              <a:srgbClr val="007DB6"/>
            </a:solidFill>
          </a:ln>
        </p:spPr>
        <p:txBody>
          <a:bodyPr wrap="square" lIns="0" tIns="0" rIns="0" bIns="0" rtlCol="0"/>
          <a:lstStyle/>
          <a:p>
            <a:endParaRPr dirty="0"/>
          </a:p>
        </p:txBody>
      </p:sp>
      <p:sp>
        <p:nvSpPr>
          <p:cNvPr id="21" name="object 29"/>
          <p:cNvSpPr/>
          <p:nvPr/>
        </p:nvSpPr>
        <p:spPr>
          <a:xfrm>
            <a:off x="662271" y="2881815"/>
            <a:ext cx="45720" cy="45720"/>
          </a:xfrm>
          <a:custGeom>
            <a:avLst/>
            <a:gdLst/>
            <a:ahLst/>
            <a:cxnLst/>
            <a:rect l="l" t="t" r="r" b="b"/>
            <a:pathLst>
              <a:path w="45720" h="45719">
                <a:moveTo>
                  <a:pt x="22682" y="0"/>
                </a:moveTo>
                <a:lnTo>
                  <a:pt x="13855" y="1785"/>
                </a:lnTo>
                <a:lnTo>
                  <a:pt x="6645" y="6654"/>
                </a:lnTo>
                <a:lnTo>
                  <a:pt x="1783" y="13876"/>
                </a:lnTo>
                <a:lnTo>
                  <a:pt x="0" y="22720"/>
                </a:lnTo>
                <a:lnTo>
                  <a:pt x="1783" y="31563"/>
                </a:lnTo>
                <a:lnTo>
                  <a:pt x="6645" y="38785"/>
                </a:lnTo>
                <a:lnTo>
                  <a:pt x="13855" y="43655"/>
                </a:lnTo>
                <a:lnTo>
                  <a:pt x="22682" y="45440"/>
                </a:lnTo>
                <a:lnTo>
                  <a:pt x="31509" y="43655"/>
                </a:lnTo>
                <a:lnTo>
                  <a:pt x="38719" y="38785"/>
                </a:lnTo>
                <a:lnTo>
                  <a:pt x="43581" y="31563"/>
                </a:lnTo>
                <a:lnTo>
                  <a:pt x="45364" y="22720"/>
                </a:lnTo>
                <a:lnTo>
                  <a:pt x="43581" y="13876"/>
                </a:lnTo>
                <a:lnTo>
                  <a:pt x="38719" y="6654"/>
                </a:lnTo>
                <a:lnTo>
                  <a:pt x="31509" y="1785"/>
                </a:lnTo>
                <a:lnTo>
                  <a:pt x="22682" y="0"/>
                </a:lnTo>
                <a:close/>
              </a:path>
            </a:pathLst>
          </a:custGeom>
          <a:solidFill>
            <a:srgbClr val="FFFFFF"/>
          </a:solidFill>
        </p:spPr>
        <p:txBody>
          <a:bodyPr wrap="square" lIns="0" tIns="0" rIns="0" bIns="0" rtlCol="0"/>
          <a:lstStyle/>
          <a:p>
            <a:endParaRPr dirty="0"/>
          </a:p>
        </p:txBody>
      </p:sp>
      <p:sp>
        <p:nvSpPr>
          <p:cNvPr id="22" name="object 30"/>
          <p:cNvSpPr/>
          <p:nvPr/>
        </p:nvSpPr>
        <p:spPr>
          <a:xfrm>
            <a:off x="662271" y="2881815"/>
            <a:ext cx="45720" cy="45720"/>
          </a:xfrm>
          <a:custGeom>
            <a:avLst/>
            <a:gdLst/>
            <a:ahLst/>
            <a:cxnLst/>
            <a:rect l="l" t="t" r="r" b="b"/>
            <a:pathLst>
              <a:path w="45720" h="45719">
                <a:moveTo>
                  <a:pt x="0" y="22720"/>
                </a:moveTo>
                <a:lnTo>
                  <a:pt x="1783" y="13876"/>
                </a:lnTo>
                <a:lnTo>
                  <a:pt x="6645" y="6654"/>
                </a:lnTo>
                <a:lnTo>
                  <a:pt x="13855" y="1785"/>
                </a:lnTo>
                <a:lnTo>
                  <a:pt x="22682" y="0"/>
                </a:lnTo>
                <a:lnTo>
                  <a:pt x="31509" y="1785"/>
                </a:lnTo>
                <a:lnTo>
                  <a:pt x="38719" y="6654"/>
                </a:lnTo>
                <a:lnTo>
                  <a:pt x="43581" y="13876"/>
                </a:lnTo>
                <a:lnTo>
                  <a:pt x="45364" y="22720"/>
                </a:lnTo>
                <a:lnTo>
                  <a:pt x="43581" y="31563"/>
                </a:lnTo>
                <a:lnTo>
                  <a:pt x="38719" y="38785"/>
                </a:lnTo>
                <a:lnTo>
                  <a:pt x="31509" y="43655"/>
                </a:lnTo>
                <a:lnTo>
                  <a:pt x="22682" y="45440"/>
                </a:lnTo>
                <a:lnTo>
                  <a:pt x="13855" y="43655"/>
                </a:lnTo>
                <a:lnTo>
                  <a:pt x="6645" y="38785"/>
                </a:lnTo>
                <a:lnTo>
                  <a:pt x="1783" y="31563"/>
                </a:lnTo>
                <a:lnTo>
                  <a:pt x="0" y="22720"/>
                </a:lnTo>
                <a:close/>
              </a:path>
            </a:pathLst>
          </a:custGeom>
          <a:ln w="5156">
            <a:solidFill>
              <a:srgbClr val="007DB6"/>
            </a:solidFill>
          </a:ln>
        </p:spPr>
        <p:txBody>
          <a:bodyPr wrap="square" lIns="0" tIns="0" rIns="0" bIns="0" rtlCol="0"/>
          <a:lstStyle/>
          <a:p>
            <a:endParaRPr dirty="0"/>
          </a:p>
        </p:txBody>
      </p:sp>
      <p:sp>
        <p:nvSpPr>
          <p:cNvPr id="23" name="object 31"/>
          <p:cNvSpPr/>
          <p:nvPr/>
        </p:nvSpPr>
        <p:spPr>
          <a:xfrm>
            <a:off x="684961" y="2768147"/>
            <a:ext cx="137160" cy="125095"/>
          </a:xfrm>
          <a:custGeom>
            <a:avLst/>
            <a:gdLst/>
            <a:ahLst/>
            <a:cxnLst/>
            <a:rect l="l" t="t" r="r" b="b"/>
            <a:pathLst>
              <a:path w="137159" h="125094">
                <a:moveTo>
                  <a:pt x="0" y="76631"/>
                </a:moveTo>
                <a:lnTo>
                  <a:pt x="137045" y="0"/>
                </a:lnTo>
                <a:lnTo>
                  <a:pt x="59397" y="124891"/>
                </a:lnTo>
              </a:path>
            </a:pathLst>
          </a:custGeom>
          <a:ln w="5194">
            <a:solidFill>
              <a:srgbClr val="007DB6"/>
            </a:solidFill>
          </a:ln>
        </p:spPr>
        <p:txBody>
          <a:bodyPr wrap="square" lIns="0" tIns="0" rIns="0" bIns="0" rtlCol="0"/>
          <a:lstStyle/>
          <a:p>
            <a:endParaRPr dirty="0"/>
          </a:p>
        </p:txBody>
      </p:sp>
      <p:sp>
        <p:nvSpPr>
          <p:cNvPr id="24" name="object 32"/>
          <p:cNvSpPr/>
          <p:nvPr/>
        </p:nvSpPr>
        <p:spPr>
          <a:xfrm>
            <a:off x="725055" y="2773989"/>
            <a:ext cx="90805" cy="86360"/>
          </a:xfrm>
          <a:custGeom>
            <a:avLst/>
            <a:gdLst/>
            <a:ahLst/>
            <a:cxnLst/>
            <a:rect l="l" t="t" r="r" b="b"/>
            <a:pathLst>
              <a:path w="90805" h="86360">
                <a:moveTo>
                  <a:pt x="0" y="86118"/>
                </a:moveTo>
                <a:lnTo>
                  <a:pt x="90398" y="0"/>
                </a:lnTo>
              </a:path>
            </a:pathLst>
          </a:custGeom>
          <a:ln w="5194">
            <a:solidFill>
              <a:srgbClr val="007DB6"/>
            </a:solidFill>
          </a:ln>
        </p:spPr>
        <p:txBody>
          <a:bodyPr wrap="square" lIns="0" tIns="0" rIns="0" bIns="0" rtlCol="0"/>
          <a:lstStyle/>
          <a:p>
            <a:endParaRPr dirty="0"/>
          </a:p>
        </p:txBody>
      </p:sp>
      <p:sp>
        <p:nvSpPr>
          <p:cNvPr id="25" name="object 33"/>
          <p:cNvSpPr/>
          <p:nvPr/>
        </p:nvSpPr>
        <p:spPr>
          <a:xfrm>
            <a:off x="545719" y="2910464"/>
            <a:ext cx="132080" cy="128270"/>
          </a:xfrm>
          <a:custGeom>
            <a:avLst/>
            <a:gdLst/>
            <a:ahLst/>
            <a:cxnLst/>
            <a:rect l="l" t="t" r="r" b="b"/>
            <a:pathLst>
              <a:path w="132079" h="128269">
                <a:moveTo>
                  <a:pt x="79463" y="0"/>
                </a:moveTo>
                <a:lnTo>
                  <a:pt x="0" y="127711"/>
                </a:lnTo>
                <a:lnTo>
                  <a:pt x="131762" y="52717"/>
                </a:lnTo>
              </a:path>
            </a:pathLst>
          </a:custGeom>
          <a:ln w="5194">
            <a:solidFill>
              <a:srgbClr val="007DB6"/>
            </a:solidFill>
          </a:ln>
        </p:spPr>
        <p:txBody>
          <a:bodyPr wrap="square" lIns="0" tIns="0" rIns="0" bIns="0" rtlCol="0"/>
          <a:lstStyle/>
          <a:p>
            <a:endParaRPr dirty="0"/>
          </a:p>
        </p:txBody>
      </p:sp>
      <p:sp>
        <p:nvSpPr>
          <p:cNvPr id="26" name="object 34"/>
          <p:cNvSpPr/>
          <p:nvPr/>
        </p:nvSpPr>
        <p:spPr>
          <a:xfrm>
            <a:off x="552284" y="2946214"/>
            <a:ext cx="90805" cy="86360"/>
          </a:xfrm>
          <a:custGeom>
            <a:avLst/>
            <a:gdLst/>
            <a:ahLst/>
            <a:cxnLst/>
            <a:rect l="l" t="t" r="r" b="b"/>
            <a:pathLst>
              <a:path w="90804" h="86360">
                <a:moveTo>
                  <a:pt x="0" y="86118"/>
                </a:moveTo>
                <a:lnTo>
                  <a:pt x="90398" y="0"/>
                </a:lnTo>
              </a:path>
            </a:pathLst>
          </a:custGeom>
          <a:ln w="5194">
            <a:solidFill>
              <a:srgbClr val="007DB6"/>
            </a:solidFill>
          </a:ln>
        </p:spPr>
        <p:txBody>
          <a:bodyPr wrap="square" lIns="0" tIns="0" rIns="0" bIns="0" rtlCol="0"/>
          <a:lstStyle/>
          <a:p>
            <a:endParaRPr dirty="0"/>
          </a:p>
        </p:txBody>
      </p:sp>
      <p:sp>
        <p:nvSpPr>
          <p:cNvPr id="27" name="object 35"/>
          <p:cNvSpPr/>
          <p:nvPr/>
        </p:nvSpPr>
        <p:spPr>
          <a:xfrm flipH="1">
            <a:off x="682967" y="2722675"/>
            <a:ext cx="0" cy="94615"/>
          </a:xfrm>
          <a:custGeom>
            <a:avLst/>
            <a:gdLst/>
            <a:ahLst/>
            <a:cxnLst/>
            <a:rect l="l" t="t" r="r" b="b"/>
            <a:pathLst>
              <a:path h="94614">
                <a:moveTo>
                  <a:pt x="0" y="0"/>
                </a:moveTo>
                <a:lnTo>
                  <a:pt x="0" y="94475"/>
                </a:lnTo>
              </a:path>
            </a:pathLst>
          </a:custGeom>
          <a:ln w="7785">
            <a:solidFill>
              <a:srgbClr val="007DB6"/>
            </a:solidFill>
          </a:ln>
        </p:spPr>
        <p:txBody>
          <a:bodyPr wrap="square" lIns="0" tIns="0" rIns="0" bIns="0" rtlCol="0"/>
          <a:lstStyle/>
          <a:p>
            <a:endParaRPr dirty="0"/>
          </a:p>
        </p:txBody>
      </p:sp>
      <p:sp>
        <p:nvSpPr>
          <p:cNvPr id="28" name="object 36"/>
          <p:cNvSpPr/>
          <p:nvPr/>
        </p:nvSpPr>
        <p:spPr>
          <a:xfrm flipH="1">
            <a:off x="682967" y="2992233"/>
            <a:ext cx="0" cy="99060"/>
          </a:xfrm>
          <a:custGeom>
            <a:avLst/>
            <a:gdLst/>
            <a:ahLst/>
            <a:cxnLst/>
            <a:rect l="l" t="t" r="r" b="b"/>
            <a:pathLst>
              <a:path h="99060">
                <a:moveTo>
                  <a:pt x="0" y="0"/>
                </a:moveTo>
                <a:lnTo>
                  <a:pt x="0" y="98602"/>
                </a:lnTo>
              </a:path>
            </a:pathLst>
          </a:custGeom>
          <a:ln w="7785">
            <a:solidFill>
              <a:srgbClr val="007DB6"/>
            </a:solidFill>
          </a:ln>
        </p:spPr>
        <p:txBody>
          <a:bodyPr wrap="square" lIns="0" tIns="0" rIns="0" bIns="0" rtlCol="0"/>
          <a:lstStyle/>
          <a:p>
            <a:endParaRPr dirty="0"/>
          </a:p>
        </p:txBody>
      </p:sp>
      <p:sp>
        <p:nvSpPr>
          <p:cNvPr id="29" name="object 37"/>
          <p:cNvSpPr/>
          <p:nvPr/>
        </p:nvSpPr>
        <p:spPr>
          <a:xfrm>
            <a:off x="362140" y="2714395"/>
            <a:ext cx="59055" cy="34290"/>
          </a:xfrm>
          <a:custGeom>
            <a:avLst/>
            <a:gdLst/>
            <a:ahLst/>
            <a:cxnLst/>
            <a:rect l="l" t="t" r="r" b="b"/>
            <a:pathLst>
              <a:path w="59054" h="34289">
                <a:moveTo>
                  <a:pt x="58661" y="33985"/>
                </a:moveTo>
                <a:lnTo>
                  <a:pt x="0" y="0"/>
                </a:lnTo>
              </a:path>
            </a:pathLst>
          </a:custGeom>
          <a:ln w="7785">
            <a:solidFill>
              <a:srgbClr val="007DB6"/>
            </a:solidFill>
          </a:ln>
        </p:spPr>
        <p:txBody>
          <a:bodyPr wrap="square" lIns="0" tIns="0" rIns="0" bIns="0" rtlCol="0"/>
          <a:lstStyle/>
          <a:p>
            <a:endParaRPr dirty="0"/>
          </a:p>
        </p:txBody>
      </p:sp>
      <p:sp>
        <p:nvSpPr>
          <p:cNvPr id="30" name="object 38"/>
          <p:cNvSpPr/>
          <p:nvPr/>
        </p:nvSpPr>
        <p:spPr>
          <a:xfrm>
            <a:off x="946988" y="3053180"/>
            <a:ext cx="59055" cy="34290"/>
          </a:xfrm>
          <a:custGeom>
            <a:avLst/>
            <a:gdLst/>
            <a:ahLst/>
            <a:cxnLst/>
            <a:rect l="l" t="t" r="r" b="b"/>
            <a:pathLst>
              <a:path w="59055" h="34289">
                <a:moveTo>
                  <a:pt x="58661" y="33985"/>
                </a:moveTo>
                <a:lnTo>
                  <a:pt x="0" y="0"/>
                </a:lnTo>
              </a:path>
            </a:pathLst>
          </a:custGeom>
          <a:ln w="7785">
            <a:solidFill>
              <a:srgbClr val="007DB6"/>
            </a:solidFill>
          </a:ln>
        </p:spPr>
        <p:txBody>
          <a:bodyPr wrap="square" lIns="0" tIns="0" rIns="0" bIns="0" rtlCol="0"/>
          <a:lstStyle/>
          <a:p>
            <a:endParaRPr dirty="0"/>
          </a:p>
        </p:txBody>
      </p:sp>
      <p:sp>
        <p:nvSpPr>
          <p:cNvPr id="31" name="object 39"/>
          <p:cNvSpPr/>
          <p:nvPr/>
        </p:nvSpPr>
        <p:spPr>
          <a:xfrm>
            <a:off x="498132" y="2577959"/>
            <a:ext cx="34290" cy="59055"/>
          </a:xfrm>
          <a:custGeom>
            <a:avLst/>
            <a:gdLst/>
            <a:ahLst/>
            <a:cxnLst/>
            <a:rect l="l" t="t" r="r" b="b"/>
            <a:pathLst>
              <a:path w="34290" h="59055">
                <a:moveTo>
                  <a:pt x="33870" y="58864"/>
                </a:moveTo>
                <a:lnTo>
                  <a:pt x="0" y="0"/>
                </a:lnTo>
              </a:path>
            </a:pathLst>
          </a:custGeom>
          <a:ln w="7785">
            <a:solidFill>
              <a:srgbClr val="007DB6"/>
            </a:solidFill>
          </a:ln>
        </p:spPr>
        <p:txBody>
          <a:bodyPr wrap="square" lIns="0" tIns="0" rIns="0" bIns="0" rtlCol="0"/>
          <a:lstStyle/>
          <a:p>
            <a:endParaRPr dirty="0"/>
          </a:p>
        </p:txBody>
      </p:sp>
      <p:sp>
        <p:nvSpPr>
          <p:cNvPr id="32" name="object 40"/>
          <p:cNvSpPr/>
          <p:nvPr/>
        </p:nvSpPr>
        <p:spPr>
          <a:xfrm>
            <a:off x="835786" y="3164749"/>
            <a:ext cx="34290" cy="59055"/>
          </a:xfrm>
          <a:custGeom>
            <a:avLst/>
            <a:gdLst/>
            <a:ahLst/>
            <a:cxnLst/>
            <a:rect l="l" t="t" r="r" b="b"/>
            <a:pathLst>
              <a:path w="34290" h="59055">
                <a:moveTo>
                  <a:pt x="33870" y="58864"/>
                </a:moveTo>
                <a:lnTo>
                  <a:pt x="0" y="0"/>
                </a:lnTo>
              </a:path>
            </a:pathLst>
          </a:custGeom>
          <a:ln w="7785">
            <a:solidFill>
              <a:srgbClr val="007DB6"/>
            </a:solidFill>
          </a:ln>
        </p:spPr>
        <p:txBody>
          <a:bodyPr wrap="square" lIns="0" tIns="0" rIns="0" bIns="0" rtlCol="0"/>
          <a:lstStyle/>
          <a:p>
            <a:endParaRPr dirty="0"/>
          </a:p>
        </p:txBody>
      </p:sp>
      <p:sp>
        <p:nvSpPr>
          <p:cNvPr id="33" name="object 41"/>
          <p:cNvSpPr/>
          <p:nvPr/>
        </p:nvSpPr>
        <p:spPr>
          <a:xfrm flipH="1">
            <a:off x="682967" y="3205580"/>
            <a:ext cx="0" cy="68580"/>
          </a:xfrm>
          <a:custGeom>
            <a:avLst/>
            <a:gdLst/>
            <a:ahLst/>
            <a:cxnLst/>
            <a:rect l="l" t="t" r="r" b="b"/>
            <a:pathLst>
              <a:path h="68579">
                <a:moveTo>
                  <a:pt x="0" y="67970"/>
                </a:moveTo>
                <a:lnTo>
                  <a:pt x="0" y="0"/>
                </a:lnTo>
              </a:path>
            </a:pathLst>
          </a:custGeom>
          <a:ln w="7785">
            <a:solidFill>
              <a:srgbClr val="007DB6"/>
            </a:solidFill>
          </a:ln>
        </p:spPr>
        <p:txBody>
          <a:bodyPr wrap="square" lIns="0" tIns="0" rIns="0" bIns="0" rtlCol="0"/>
          <a:lstStyle/>
          <a:p>
            <a:endParaRPr dirty="0"/>
          </a:p>
        </p:txBody>
      </p:sp>
      <p:sp>
        <p:nvSpPr>
          <p:cNvPr id="34" name="object 42"/>
          <p:cNvSpPr/>
          <p:nvPr/>
        </p:nvSpPr>
        <p:spPr>
          <a:xfrm>
            <a:off x="362140" y="3053180"/>
            <a:ext cx="59055" cy="34290"/>
          </a:xfrm>
          <a:custGeom>
            <a:avLst/>
            <a:gdLst/>
            <a:ahLst/>
            <a:cxnLst/>
            <a:rect l="l" t="t" r="r" b="b"/>
            <a:pathLst>
              <a:path w="59054" h="34289">
                <a:moveTo>
                  <a:pt x="58661" y="0"/>
                </a:moveTo>
                <a:lnTo>
                  <a:pt x="0" y="33985"/>
                </a:lnTo>
              </a:path>
            </a:pathLst>
          </a:custGeom>
          <a:ln w="7785">
            <a:solidFill>
              <a:srgbClr val="007DB6"/>
            </a:solidFill>
          </a:ln>
        </p:spPr>
        <p:txBody>
          <a:bodyPr wrap="square" lIns="0" tIns="0" rIns="0" bIns="0" rtlCol="0"/>
          <a:lstStyle/>
          <a:p>
            <a:endParaRPr dirty="0"/>
          </a:p>
        </p:txBody>
      </p:sp>
      <p:sp>
        <p:nvSpPr>
          <p:cNvPr id="35" name="object 43"/>
          <p:cNvSpPr/>
          <p:nvPr/>
        </p:nvSpPr>
        <p:spPr>
          <a:xfrm>
            <a:off x="946988" y="2714395"/>
            <a:ext cx="59055" cy="34290"/>
          </a:xfrm>
          <a:custGeom>
            <a:avLst/>
            <a:gdLst/>
            <a:ahLst/>
            <a:cxnLst/>
            <a:rect l="l" t="t" r="r" b="b"/>
            <a:pathLst>
              <a:path w="59055" h="34289">
                <a:moveTo>
                  <a:pt x="58661" y="0"/>
                </a:moveTo>
                <a:lnTo>
                  <a:pt x="0" y="33985"/>
                </a:lnTo>
              </a:path>
            </a:pathLst>
          </a:custGeom>
          <a:ln w="7785">
            <a:solidFill>
              <a:srgbClr val="007DB6"/>
            </a:solidFill>
          </a:ln>
        </p:spPr>
        <p:txBody>
          <a:bodyPr wrap="square" lIns="0" tIns="0" rIns="0" bIns="0" rtlCol="0"/>
          <a:lstStyle/>
          <a:p>
            <a:endParaRPr dirty="0"/>
          </a:p>
        </p:txBody>
      </p:sp>
      <p:sp>
        <p:nvSpPr>
          <p:cNvPr id="36" name="object 44"/>
          <p:cNvSpPr/>
          <p:nvPr/>
        </p:nvSpPr>
        <p:spPr>
          <a:xfrm>
            <a:off x="498132" y="3164749"/>
            <a:ext cx="34290" cy="59055"/>
          </a:xfrm>
          <a:custGeom>
            <a:avLst/>
            <a:gdLst/>
            <a:ahLst/>
            <a:cxnLst/>
            <a:rect l="l" t="t" r="r" b="b"/>
            <a:pathLst>
              <a:path w="34290" h="59055">
                <a:moveTo>
                  <a:pt x="33870" y="0"/>
                </a:moveTo>
                <a:lnTo>
                  <a:pt x="0" y="58864"/>
                </a:lnTo>
              </a:path>
            </a:pathLst>
          </a:custGeom>
          <a:ln w="7785">
            <a:solidFill>
              <a:srgbClr val="007DB6"/>
            </a:solidFill>
          </a:ln>
        </p:spPr>
        <p:txBody>
          <a:bodyPr wrap="square" lIns="0" tIns="0" rIns="0" bIns="0" rtlCol="0"/>
          <a:lstStyle/>
          <a:p>
            <a:endParaRPr dirty="0"/>
          </a:p>
        </p:txBody>
      </p:sp>
      <p:sp>
        <p:nvSpPr>
          <p:cNvPr id="37" name="object 45"/>
          <p:cNvSpPr/>
          <p:nvPr/>
        </p:nvSpPr>
        <p:spPr>
          <a:xfrm>
            <a:off x="835786" y="2577959"/>
            <a:ext cx="34290" cy="59055"/>
          </a:xfrm>
          <a:custGeom>
            <a:avLst/>
            <a:gdLst/>
            <a:ahLst/>
            <a:cxnLst/>
            <a:rect l="l" t="t" r="r" b="b"/>
            <a:pathLst>
              <a:path w="34290" h="59055">
                <a:moveTo>
                  <a:pt x="33870" y="0"/>
                </a:moveTo>
                <a:lnTo>
                  <a:pt x="0" y="58864"/>
                </a:lnTo>
              </a:path>
            </a:pathLst>
          </a:custGeom>
          <a:ln w="7785">
            <a:solidFill>
              <a:srgbClr val="007DB6"/>
            </a:solidFill>
          </a:ln>
        </p:spPr>
        <p:txBody>
          <a:bodyPr wrap="square" lIns="0" tIns="0" rIns="0" bIns="0" rtlCol="0"/>
          <a:lstStyle/>
          <a:p>
            <a:endParaRPr dirty="0"/>
          </a:p>
        </p:txBody>
      </p:sp>
      <p:sp>
        <p:nvSpPr>
          <p:cNvPr id="38" name="object 74"/>
          <p:cNvSpPr txBox="1">
            <a:spLocks noGrp="1"/>
          </p:cNvSpPr>
          <p:nvPr>
            <p:ph type="ftr" sz="quarter" idx="4294967295"/>
          </p:nvPr>
        </p:nvSpPr>
        <p:spPr>
          <a:xfrm>
            <a:off x="215898" y="3402431"/>
            <a:ext cx="2634457" cy="103875"/>
          </a:xfrm>
          <a:prstGeom prst="rect">
            <a:avLst/>
          </a:prstGeom>
        </p:spPr>
        <p:txBody>
          <a:bodyPr vert="horz" wrap="square" lIns="0" tIns="11430" rIns="0" bIns="0" rtlCol="0">
            <a:spAutoFit/>
          </a:bodyPr>
          <a:lstStyle/>
          <a:p>
            <a:pPr marL="12700">
              <a:lnSpc>
                <a:spcPct val="100000"/>
              </a:lnSpc>
              <a:spcBef>
                <a:spcPts val="90"/>
              </a:spcBef>
            </a:pPr>
            <a:r>
              <a:rPr lang="es" sz="600" b="0" i="1" strike="noStrike" cap="none" spc="55" baseline="0" dirty="0">
                <a:solidFill>
                  <a:srgbClr val="58595B"/>
                </a:solidFill>
                <a:effectLst/>
                <a:latin typeface="Arial"/>
                <a:ea typeface="Arial"/>
                <a:cs typeface="Arial"/>
              </a:rPr>
              <a:t>©</a:t>
            </a:r>
            <a:r>
              <a:rPr lang="es" sz="600" b="0" i="1" strike="noStrike" cap="none" spc="-110" baseline="0" dirty="0">
                <a:solidFill>
                  <a:srgbClr val="58595B"/>
                </a:solidFill>
                <a:effectLst/>
                <a:latin typeface="Arial"/>
                <a:ea typeface="Arial"/>
                <a:cs typeface="Arial"/>
              </a:rPr>
              <a:t> </a:t>
            </a:r>
            <a:r>
              <a:rPr lang="es" sz="600" b="0" i="1" strike="noStrike" cap="none" spc="-25" baseline="0" dirty="0">
                <a:solidFill>
                  <a:srgbClr val="58595B"/>
                </a:solidFill>
                <a:effectLst/>
                <a:latin typeface="Arial"/>
                <a:ea typeface="Arial"/>
                <a:cs typeface="Arial"/>
              </a:rPr>
              <a:t>Copyright </a:t>
            </a:r>
            <a:r>
              <a:rPr lang="es" sz="600" b="0" i="1" strike="noStrike" cap="none" spc="-5" baseline="0" dirty="0">
                <a:solidFill>
                  <a:srgbClr val="58595B"/>
                </a:solidFill>
                <a:effectLst/>
                <a:latin typeface="Arial"/>
                <a:ea typeface="Arial"/>
                <a:cs typeface="Arial"/>
              </a:rPr>
              <a:t>2019, </a:t>
            </a:r>
            <a:r>
              <a:rPr lang="es" sz="600" b="0" i="1" strike="noStrike" cap="none" spc="-50" baseline="0" dirty="0">
                <a:solidFill>
                  <a:srgbClr val="58595B"/>
                </a:solidFill>
                <a:effectLst/>
                <a:latin typeface="Arial"/>
                <a:ea typeface="Arial"/>
                <a:cs typeface="Arial"/>
              </a:rPr>
              <a:t>TeamTelligent, </a:t>
            </a:r>
            <a:r>
              <a:rPr lang="es-PE" sz="600" b="0" i="1" strike="noStrike" cap="none" spc="-60" baseline="0" dirty="0" smtClean="0">
                <a:solidFill>
                  <a:srgbClr val="58595B"/>
                </a:solidFill>
                <a:effectLst/>
                <a:latin typeface="Arial"/>
                <a:ea typeface="Arial"/>
                <a:cs typeface="Arial"/>
              </a:rPr>
              <a:t>CLL</a:t>
            </a:r>
            <a:r>
              <a:rPr lang="es" sz="600" b="0" i="1" strike="noStrike" cap="none" spc="-6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smtClean="0">
                <a:solidFill>
                  <a:srgbClr val="58595B"/>
                </a:solidFill>
                <a:effectLst/>
                <a:latin typeface="Arial"/>
                <a:ea typeface="Arial"/>
                <a:cs typeface="Arial"/>
              </a:rPr>
              <a:t>Todos </a:t>
            </a:r>
            <a:r>
              <a:rPr lang="es" sz="600" b="0" i="1" strike="noStrike" cap="none" spc="-15" baseline="0" dirty="0">
                <a:solidFill>
                  <a:srgbClr val="58595B"/>
                </a:solidFill>
                <a:effectLst/>
                <a:latin typeface="Arial"/>
                <a:ea typeface="Arial"/>
                <a:cs typeface="Arial"/>
              </a:rPr>
              <a:t>los derechos reservados</a:t>
            </a:r>
            <a:r>
              <a:rPr lang="es" sz="600" b="0" i="1" strike="noStrike" cap="none" spc="55" baseline="0" dirty="0">
                <a:solidFill>
                  <a:srgbClr val="58595B"/>
                </a:solidFill>
                <a:effectLst/>
                <a:latin typeface="Arial"/>
                <a:ea typeface="Arial"/>
                <a:cs typeface="Arial"/>
              </a:rPr>
              <a:t> </a:t>
            </a:r>
            <a:r>
              <a:rPr lang="es" sz="600" b="0" i="1" strike="noStrike" cap="none" spc="-4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a:solidFill>
                  <a:srgbClr val="58595B"/>
                </a:solidFill>
                <a:effectLst/>
                <a:latin typeface="Arial"/>
                <a:ea typeface="Arial"/>
                <a:cs typeface="Arial"/>
              </a:rPr>
              <a:t>V5</a:t>
            </a:r>
            <a:r>
              <a:rPr lang="es" sz="600" b="0" i="1" strike="noStrike" cap="none" spc="55" baseline="0" dirty="0">
                <a:solidFill>
                  <a:srgbClr val="58595B"/>
                </a:solidFill>
                <a:effectLst/>
                <a:latin typeface="Arial"/>
                <a:ea typeface="Arial"/>
                <a:cs typeface="Arial"/>
              </a:rPr>
              <a:t> </a:t>
            </a:r>
          </a:p>
        </p:txBody>
      </p:sp>
      <p:sp>
        <p:nvSpPr>
          <p:cNvPr id="39" name="object 75"/>
          <p:cNvSpPr txBox="1"/>
          <p:nvPr/>
        </p:nvSpPr>
        <p:spPr>
          <a:xfrm>
            <a:off x="5109197" y="3402431"/>
            <a:ext cx="163358" cy="102973"/>
          </a:xfrm>
          <a:prstGeom prst="rect">
            <a:avLst/>
          </a:prstGeom>
        </p:spPr>
        <p:txBody>
          <a:bodyPr vert="horz" wrap="square" lIns="0" tIns="11430" rIns="0" bIns="0" rtlCol="0">
            <a:spAutoFit/>
          </a:bodyPr>
          <a:lstStyle/>
          <a:p>
            <a:pPr marL="12700">
              <a:lnSpc>
                <a:spcPct val="100000"/>
              </a:lnSpc>
              <a:spcBef>
                <a:spcPts val="90"/>
              </a:spcBef>
            </a:pPr>
            <a:r>
              <a:rPr lang="es" sz="600" b="0" i="0" strike="noStrike" cap="none" spc="-35" baseline="0">
                <a:solidFill>
                  <a:srgbClr val="58595B"/>
                </a:solidFill>
                <a:effectLst/>
                <a:latin typeface="Verdana"/>
                <a:ea typeface="Verdana"/>
                <a:cs typeface="Verdana"/>
              </a:rPr>
              <a:t>51A</a:t>
            </a:r>
          </a:p>
        </p:txBody>
      </p:sp>
    </p:spTree>
    <p:extLst>
      <p:ext uri="{BB962C8B-B14F-4D97-AF65-F5344CB8AC3E}">
        <p14:creationId xmlns:p14="http://schemas.microsoft.com/office/powerpoint/2010/main" val="1335387181"/>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3"/>
          <p:cNvSpPr txBox="1"/>
          <p:nvPr/>
        </p:nvSpPr>
        <p:spPr>
          <a:xfrm>
            <a:off x="0" y="134816"/>
            <a:ext cx="5486400"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strike="noStrike" cap="none" spc="5" baseline="0" dirty="0" smtClean="0">
                <a:solidFill>
                  <a:srgbClr val="58595B"/>
                </a:solidFill>
                <a:effectLst/>
                <a:latin typeface="Arial"/>
                <a:ea typeface="Arial"/>
                <a:cs typeface="Arial"/>
              </a:rPr>
              <a:t>BIBLIOTECA DE COMPORTAMIENTO DEL JEFE </a:t>
            </a:r>
            <a:r>
              <a:rPr lang="es-ES" sz="1000" b="0" strike="noStrike" cap="none" spc="5" baseline="0" dirty="0" smtClean="0">
                <a:solidFill>
                  <a:srgbClr val="58595B"/>
                </a:solidFill>
                <a:effectLst/>
                <a:latin typeface="Arial"/>
                <a:ea typeface="Arial"/>
                <a:cs typeface="Arial"/>
              </a:rPr>
              <a:t>CLL</a:t>
            </a:r>
            <a:r>
              <a:rPr lang="es" sz="1000" b="1" strike="noStrike" cap="none" spc="5" baseline="0" dirty="0" smtClean="0">
                <a:solidFill>
                  <a:srgbClr val="58595B"/>
                </a:solidFill>
                <a:effectLst/>
                <a:latin typeface="Arial"/>
                <a:ea typeface="Arial"/>
                <a:cs typeface="Arial"/>
              </a:rPr>
              <a:t>™</a:t>
            </a:r>
            <a:endParaRPr lang="es" sz="1000" b="1" strike="noStrike" cap="none" spc="5" baseline="0" dirty="0">
              <a:solidFill>
                <a:srgbClr val="58595B"/>
              </a:solidFill>
              <a:effectLst/>
              <a:latin typeface="Arial"/>
              <a:ea typeface="Arial"/>
              <a:cs typeface="Arial"/>
            </a:endParaRPr>
          </a:p>
        </p:txBody>
      </p:sp>
      <p:sp>
        <p:nvSpPr>
          <p:cNvPr id="4" name="object 4"/>
          <p:cNvSpPr/>
          <p:nvPr/>
        </p:nvSpPr>
        <p:spPr>
          <a:xfrm>
            <a:off x="2124762" y="667864"/>
            <a:ext cx="234188" cy="234175"/>
          </a:xfrm>
          <a:prstGeom prst="rect">
            <a:avLst/>
          </a:prstGeom>
          <a:blipFill rotWithShape="1">
            <a:blip r:embed="rId2"/>
            <a:stretch>
              <a:fillRect/>
            </a:stretch>
          </a:blipFill>
        </p:spPr>
        <p:txBody>
          <a:bodyPr wrap="square" lIns="0" tIns="0" rIns="0" bIns="0" rtlCol="0"/>
          <a:lstStyle/>
          <a:p>
            <a:endParaRPr dirty="0"/>
          </a:p>
        </p:txBody>
      </p:sp>
      <p:sp>
        <p:nvSpPr>
          <p:cNvPr id="5" name="object 5"/>
          <p:cNvSpPr/>
          <p:nvPr/>
        </p:nvSpPr>
        <p:spPr>
          <a:xfrm>
            <a:off x="282755" y="575015"/>
            <a:ext cx="891540" cy="2800350"/>
          </a:xfrm>
          <a:custGeom>
            <a:avLst/>
            <a:gdLst/>
            <a:ahLst/>
            <a:cxnLst/>
            <a:rect l="l" t="t" r="r" b="b"/>
            <a:pathLst>
              <a:path w="891540" h="2800350">
                <a:moveTo>
                  <a:pt x="0" y="2800350"/>
                </a:moveTo>
                <a:lnTo>
                  <a:pt x="891540" y="2800350"/>
                </a:lnTo>
                <a:lnTo>
                  <a:pt x="891540" y="0"/>
                </a:lnTo>
                <a:lnTo>
                  <a:pt x="0" y="0"/>
                </a:lnTo>
                <a:lnTo>
                  <a:pt x="0" y="2800350"/>
                </a:lnTo>
                <a:close/>
              </a:path>
            </a:pathLst>
          </a:custGeom>
          <a:solidFill>
            <a:srgbClr val="DCDDDE"/>
          </a:solidFill>
        </p:spPr>
        <p:txBody>
          <a:bodyPr wrap="square" lIns="0" tIns="0" rIns="0" bIns="0" rtlCol="0"/>
          <a:lstStyle/>
          <a:p>
            <a:endParaRPr dirty="0"/>
          </a:p>
        </p:txBody>
      </p:sp>
      <p:sp>
        <p:nvSpPr>
          <p:cNvPr id="6" name="object 8"/>
          <p:cNvSpPr/>
          <p:nvPr/>
        </p:nvSpPr>
        <p:spPr>
          <a:xfrm>
            <a:off x="1338886" y="575015"/>
            <a:ext cx="3963670" cy="2800350"/>
          </a:xfrm>
          <a:custGeom>
            <a:avLst/>
            <a:gdLst/>
            <a:ahLst/>
            <a:cxnLst/>
            <a:rect l="l" t="t" r="r" b="b"/>
            <a:pathLst>
              <a:path w="3963670" h="2800350">
                <a:moveTo>
                  <a:pt x="0" y="2800350"/>
                </a:moveTo>
                <a:lnTo>
                  <a:pt x="3963543" y="2800350"/>
                </a:lnTo>
                <a:lnTo>
                  <a:pt x="3963543" y="0"/>
                </a:lnTo>
                <a:lnTo>
                  <a:pt x="0" y="0"/>
                </a:lnTo>
                <a:lnTo>
                  <a:pt x="0" y="2800350"/>
                </a:lnTo>
                <a:close/>
              </a:path>
            </a:pathLst>
          </a:custGeom>
          <a:ln w="19050">
            <a:solidFill>
              <a:srgbClr val="007DB6"/>
            </a:solidFill>
          </a:ln>
        </p:spPr>
        <p:txBody>
          <a:bodyPr wrap="square" lIns="0" tIns="0" rIns="0" bIns="0" rtlCol="0"/>
          <a:lstStyle/>
          <a:p>
            <a:endParaRPr dirty="0"/>
          </a:p>
        </p:txBody>
      </p:sp>
      <p:sp>
        <p:nvSpPr>
          <p:cNvPr id="7" name="object 10"/>
          <p:cNvSpPr txBox="1"/>
          <p:nvPr/>
        </p:nvSpPr>
        <p:spPr>
          <a:xfrm>
            <a:off x="1491046" y="684590"/>
            <a:ext cx="3300074" cy="182101"/>
          </a:xfrm>
          <a:prstGeom prst="rect">
            <a:avLst/>
          </a:prstGeom>
        </p:spPr>
        <p:txBody>
          <a:bodyPr vert="horz" wrap="square" lIns="0" tIns="12700" rIns="0" bIns="0" rtlCol="0">
            <a:spAutoFit/>
          </a:bodyPr>
          <a:lstStyle/>
          <a:p>
            <a:pPr>
              <a:lnSpc>
                <a:spcPct val="100000"/>
              </a:lnSpc>
              <a:spcBef>
                <a:spcPts val="100"/>
              </a:spcBef>
            </a:pPr>
            <a:r>
              <a:rPr lang="es" sz="1100" b="0" i="0" strike="noStrike" cap="none" spc="70" baseline="0" dirty="0" smtClean="0">
                <a:solidFill>
                  <a:srgbClr val="58595B"/>
                </a:solidFill>
                <a:effectLst/>
                <a:latin typeface="Arial"/>
                <a:ea typeface="Arial"/>
                <a:cs typeface="Arial"/>
              </a:rPr>
              <a:t>Práctica </a:t>
            </a:r>
            <a:r>
              <a:rPr lang="es" sz="1100" b="0" i="0" strike="noStrike" cap="none" spc="70" baseline="0" dirty="0" smtClean="0">
                <a:solidFill>
                  <a:srgbClr val="FFFFFF"/>
                </a:solidFill>
                <a:effectLst/>
                <a:latin typeface="Arial"/>
                <a:ea typeface="Arial"/>
                <a:cs typeface="Arial"/>
              </a:rPr>
              <a:t> </a:t>
            </a:r>
            <a:r>
              <a:rPr lang="es" sz="1100" b="0" i="0" strike="noStrike" cap="none" spc="65" baseline="0" dirty="0" smtClean="0">
                <a:solidFill>
                  <a:srgbClr val="FFFFFF"/>
                </a:solidFill>
                <a:effectLst/>
                <a:latin typeface="Arial"/>
                <a:ea typeface="Arial"/>
                <a:cs typeface="Arial"/>
              </a:rPr>
              <a:t>20 </a:t>
            </a:r>
            <a:r>
              <a:rPr lang="es" sz="1100" b="0" i="0" strike="noStrike" cap="none" spc="70" baseline="0" dirty="0" smtClean="0">
                <a:solidFill>
                  <a:srgbClr val="FFFFFF"/>
                </a:solidFill>
                <a:effectLst/>
                <a:latin typeface="Arial"/>
                <a:ea typeface="Arial"/>
                <a:cs typeface="Arial"/>
              </a:rPr>
              <a:t> </a:t>
            </a:r>
            <a:r>
              <a:rPr lang="es" sz="1100" b="0" i="0" strike="noStrike" cap="none" spc="70" baseline="0" dirty="0" smtClean="0">
                <a:solidFill>
                  <a:srgbClr val="58595B"/>
                </a:solidFill>
                <a:effectLst/>
                <a:latin typeface="Arial"/>
                <a:ea typeface="Arial"/>
                <a:cs typeface="Arial"/>
              </a:rPr>
              <a:t> </a:t>
            </a:r>
            <a:r>
              <a:rPr lang="es" sz="1100" b="0" i="0" strike="noStrike" cap="none" spc="80" baseline="0" dirty="0">
                <a:solidFill>
                  <a:srgbClr val="58595B"/>
                </a:solidFill>
                <a:effectLst/>
                <a:latin typeface="Arial"/>
                <a:ea typeface="Arial"/>
                <a:cs typeface="Arial"/>
              </a:rPr>
              <a:t>Uso de medidas de desempeño</a:t>
            </a:r>
          </a:p>
        </p:txBody>
      </p:sp>
      <p:sp>
        <p:nvSpPr>
          <p:cNvPr id="8" name="object 11"/>
          <p:cNvSpPr txBox="1"/>
          <p:nvPr/>
        </p:nvSpPr>
        <p:spPr>
          <a:xfrm>
            <a:off x="1507670" y="1093238"/>
            <a:ext cx="3712109" cy="1701748"/>
          </a:xfrm>
          <a:prstGeom prst="rect">
            <a:avLst/>
          </a:prstGeom>
        </p:spPr>
        <p:txBody>
          <a:bodyPr vert="horz" wrap="square" lIns="0" tIns="54610" rIns="0" bIns="0" rtlCol="0">
            <a:spAutoFit/>
          </a:bodyPr>
          <a:lstStyle/>
          <a:p>
            <a:pPr>
              <a:lnSpc>
                <a:spcPct val="100000"/>
              </a:lnSpc>
              <a:spcBef>
                <a:spcPts val="430"/>
              </a:spcBef>
            </a:pPr>
            <a:r>
              <a:rPr lang="es-ES" sz="1100" b="1" i="0" strike="noStrike" cap="none" spc="-5" baseline="0" dirty="0" smtClean="0">
                <a:solidFill>
                  <a:srgbClr val="231F20"/>
                </a:solidFill>
                <a:effectLst/>
                <a:latin typeface="Arial"/>
                <a:ea typeface="Arial"/>
                <a:cs typeface="Arial"/>
              </a:rPr>
              <a:t>Puntos que se deben observar</a:t>
            </a:r>
            <a:r>
              <a:rPr lang="es" sz="1100" b="1" i="0" strike="noStrike" cap="none" spc="-5" baseline="0" dirty="0" smtClean="0">
                <a:solidFill>
                  <a:srgbClr val="231F20"/>
                </a:solidFill>
                <a:effectLst/>
                <a:latin typeface="Arial"/>
                <a:ea typeface="Arial"/>
                <a:cs typeface="Arial"/>
              </a:rPr>
              <a:t>:</a:t>
            </a:r>
            <a:endParaRPr lang="es" sz="1100" b="1" i="0" strike="noStrike" cap="none" spc="-5" baseline="0" dirty="0">
              <a:solidFill>
                <a:srgbClr val="231F20"/>
              </a:solidFill>
              <a:effectLst/>
              <a:latin typeface="Arial"/>
              <a:ea typeface="Arial"/>
              <a:cs typeface="Arial"/>
            </a:endParaRPr>
          </a:p>
          <a:p>
            <a:pPr marL="171450" indent="-171450">
              <a:lnSpc>
                <a:spcPct val="100000"/>
              </a:lnSpc>
              <a:spcBef>
                <a:spcPts val="330"/>
              </a:spcBef>
              <a:buAutoNum type="alphaLcPeriod"/>
              <a:tabLst>
                <a:tab pos="171450" algn="l"/>
              </a:tabLst>
            </a:pPr>
            <a:r>
              <a:rPr lang="es" sz="1100" b="0" i="0" strike="noStrike" cap="none" spc="-30" baseline="0" dirty="0">
                <a:solidFill>
                  <a:srgbClr val="231F20"/>
                </a:solidFill>
                <a:effectLst/>
                <a:latin typeface="Arial"/>
                <a:ea typeface="Arial"/>
                <a:cs typeface="Arial"/>
              </a:rPr>
              <a:t>Crea el progreso de las tareas y medidas de resultado.</a:t>
            </a:r>
          </a:p>
          <a:p>
            <a:pPr marL="171450" marR="5080" indent="-171450">
              <a:lnSpc>
                <a:spcPts val="1200"/>
              </a:lnSpc>
              <a:spcBef>
                <a:spcPts val="470"/>
              </a:spcBef>
              <a:buAutoNum type="alphaLcPeriod"/>
              <a:tabLst>
                <a:tab pos="171450" algn="l"/>
              </a:tabLst>
            </a:pPr>
            <a:r>
              <a:rPr lang="es" sz="1100" b="0" i="0" strike="noStrike" cap="none" spc="-30" baseline="0" dirty="0">
                <a:solidFill>
                  <a:srgbClr val="231F20"/>
                </a:solidFill>
                <a:effectLst/>
                <a:latin typeface="Arial"/>
                <a:ea typeface="Arial"/>
                <a:cs typeface="Arial"/>
              </a:rPr>
              <a:t>Descompone las tareas en un paso a paso y </a:t>
            </a:r>
            <a:r>
              <a:rPr lang="es" sz="1100" b="0" i="0" strike="noStrike" cap="none" spc="-25" baseline="0" dirty="0" smtClean="0">
                <a:solidFill>
                  <a:srgbClr val="231F20"/>
                </a:solidFill>
                <a:effectLst/>
                <a:latin typeface="Arial"/>
                <a:ea typeface="Arial"/>
                <a:cs typeface="Arial"/>
              </a:rPr>
              <a:t>identifica </a:t>
            </a:r>
            <a:r>
              <a:rPr lang="es" sz="1100" b="0" i="0" strike="noStrike" cap="none" spc="-30" baseline="0" dirty="0" smtClean="0">
                <a:solidFill>
                  <a:srgbClr val="231F20"/>
                </a:solidFill>
                <a:effectLst/>
                <a:latin typeface="Arial"/>
                <a:ea typeface="Arial"/>
                <a:cs typeface="Arial"/>
              </a:rPr>
              <a:t> </a:t>
            </a:r>
            <a:r>
              <a:rPr lang="es" sz="1100" b="0" i="0" strike="noStrike" cap="none" spc="-35" baseline="0" dirty="0" smtClean="0">
                <a:solidFill>
                  <a:srgbClr val="231F20"/>
                </a:solidFill>
                <a:effectLst/>
                <a:latin typeface="Arial"/>
                <a:ea typeface="Arial"/>
                <a:cs typeface="Arial"/>
              </a:rPr>
              <a:t>métricas </a:t>
            </a:r>
            <a:r>
              <a:rPr lang="es" sz="1100" b="0" i="0" strike="noStrike" cap="none" spc="-35" baseline="0" dirty="0">
                <a:solidFill>
                  <a:srgbClr val="231F20"/>
                </a:solidFill>
                <a:effectLst/>
                <a:latin typeface="Arial"/>
                <a:ea typeface="Arial"/>
                <a:cs typeface="Arial"/>
              </a:rPr>
              <a:t>para cada paso crítico</a:t>
            </a:r>
          </a:p>
          <a:p>
            <a:pPr marL="171450" marR="33655" indent="-171450">
              <a:lnSpc>
                <a:spcPts val="1200"/>
              </a:lnSpc>
              <a:spcBef>
                <a:spcPts val="450"/>
              </a:spcBef>
              <a:buAutoNum type="alphaLcPeriod"/>
              <a:tabLst>
                <a:tab pos="171450" algn="l"/>
              </a:tabLst>
            </a:pPr>
            <a:r>
              <a:rPr lang="es" sz="1100" b="0" i="0" strike="noStrike" cap="none" spc="-30" baseline="0" dirty="0">
                <a:solidFill>
                  <a:srgbClr val="231F20"/>
                </a:solidFill>
                <a:effectLst/>
                <a:latin typeface="Arial"/>
                <a:ea typeface="Arial"/>
                <a:cs typeface="Arial"/>
              </a:rPr>
              <a:t>Comparte las métricas de </a:t>
            </a:r>
            <a:r>
              <a:rPr lang="es" sz="1100" b="0" i="0" strike="noStrike" cap="none" spc="-30" baseline="0" dirty="0" smtClean="0">
                <a:solidFill>
                  <a:srgbClr val="231F20"/>
                </a:solidFill>
                <a:effectLst/>
                <a:latin typeface="Arial"/>
                <a:ea typeface="Arial"/>
                <a:cs typeface="Arial"/>
              </a:rPr>
              <a:t>desempeño </a:t>
            </a:r>
            <a:r>
              <a:rPr lang="es" sz="1100" b="0" i="0" strike="noStrike" cap="none" spc="-25" baseline="0" dirty="0" smtClean="0">
                <a:solidFill>
                  <a:srgbClr val="231F20"/>
                </a:solidFill>
                <a:effectLst/>
                <a:latin typeface="Arial"/>
                <a:ea typeface="Arial"/>
                <a:cs typeface="Arial"/>
              </a:rPr>
              <a:t>con los </a:t>
            </a:r>
            <a:r>
              <a:rPr lang="es" sz="1100" b="0" i="0" strike="noStrike" cap="none" spc="-30" baseline="0" dirty="0" smtClean="0">
                <a:solidFill>
                  <a:srgbClr val="231F20"/>
                </a:solidFill>
                <a:effectLst/>
                <a:latin typeface="Arial"/>
                <a:ea typeface="Arial"/>
                <a:cs typeface="Arial"/>
              </a:rPr>
              <a:t> </a:t>
            </a:r>
            <a:r>
              <a:rPr lang="es" sz="1100" b="0" i="0" strike="noStrike" cap="none" spc="-35" baseline="0" dirty="0" smtClean="0">
                <a:solidFill>
                  <a:srgbClr val="231F20"/>
                </a:solidFill>
                <a:effectLst/>
                <a:latin typeface="Arial"/>
                <a:ea typeface="Arial"/>
                <a:cs typeface="Arial"/>
              </a:rPr>
              <a:t>miembros </a:t>
            </a:r>
            <a:r>
              <a:rPr lang="es" sz="1100" b="0" i="0" strike="noStrike" cap="none" spc="-35" baseline="0" dirty="0">
                <a:solidFill>
                  <a:srgbClr val="231F20"/>
                </a:solidFill>
                <a:effectLst/>
                <a:latin typeface="Arial"/>
                <a:ea typeface="Arial"/>
                <a:cs typeface="Arial"/>
              </a:rPr>
              <a:t>del equipo</a:t>
            </a:r>
            <a:r>
              <a:rPr lang="es" sz="1100" b="0" i="0" strike="noStrike" cap="none" spc="-35" baseline="0" dirty="0" smtClean="0">
                <a:solidFill>
                  <a:srgbClr val="231F20"/>
                </a:solidFill>
                <a:effectLst/>
                <a:latin typeface="Arial"/>
                <a:ea typeface="Arial"/>
                <a:cs typeface="Arial"/>
              </a:rPr>
              <a:t>, </a:t>
            </a:r>
            <a:r>
              <a:rPr lang="es" sz="1100" b="0" i="0" strike="noStrike" cap="none" spc="-30" baseline="0" dirty="0" smtClean="0">
                <a:solidFill>
                  <a:srgbClr val="231F20"/>
                </a:solidFill>
                <a:effectLst/>
                <a:latin typeface="Arial"/>
                <a:ea typeface="Arial"/>
                <a:cs typeface="Arial"/>
              </a:rPr>
              <a:t> </a:t>
            </a:r>
            <a:r>
              <a:rPr lang="es" sz="1100" b="0" i="0" strike="noStrike" cap="none" spc="-25" baseline="0" dirty="0" smtClean="0">
                <a:solidFill>
                  <a:srgbClr val="231F20"/>
                </a:solidFill>
                <a:effectLst/>
                <a:latin typeface="Arial"/>
                <a:ea typeface="Arial"/>
                <a:cs typeface="Arial"/>
              </a:rPr>
              <a:t>asegurando </a:t>
            </a:r>
            <a:r>
              <a:rPr lang="es" sz="1100" b="0" i="0" strike="noStrike" cap="none" spc="-25" baseline="0" dirty="0">
                <a:solidFill>
                  <a:srgbClr val="231F20"/>
                </a:solidFill>
                <a:effectLst/>
                <a:latin typeface="Arial"/>
                <a:ea typeface="Arial"/>
                <a:cs typeface="Arial"/>
              </a:rPr>
              <a:t>que todos </a:t>
            </a:r>
            <a:r>
              <a:rPr lang="es" sz="1100" b="0" i="0" strike="noStrike" cap="none" spc="-30" baseline="0" dirty="0">
                <a:solidFill>
                  <a:srgbClr val="231F20"/>
                </a:solidFill>
                <a:effectLst/>
                <a:latin typeface="Arial"/>
                <a:ea typeface="Arial"/>
                <a:cs typeface="Arial"/>
              </a:rPr>
              <a:t>entiendan lo que se espera y cómo se medirá</a:t>
            </a:r>
          </a:p>
          <a:p>
            <a:pPr marL="171450" marR="19685" indent="-171450">
              <a:lnSpc>
                <a:spcPts val="1200"/>
              </a:lnSpc>
              <a:spcBef>
                <a:spcPts val="450"/>
              </a:spcBef>
              <a:buAutoNum type="alphaLcPeriod"/>
              <a:tabLst>
                <a:tab pos="171450" algn="l"/>
              </a:tabLst>
            </a:pPr>
            <a:r>
              <a:rPr lang="es" sz="1100" b="0" i="0" strike="noStrike" cap="none" spc="-30" baseline="0" dirty="0">
                <a:solidFill>
                  <a:srgbClr val="231F20"/>
                </a:solidFill>
                <a:effectLst/>
                <a:latin typeface="Arial"/>
                <a:ea typeface="Arial"/>
                <a:cs typeface="Arial"/>
              </a:rPr>
              <a:t>Monitorea e </a:t>
            </a:r>
            <a:r>
              <a:rPr lang="es" sz="1100" b="0" i="0" strike="noStrike" cap="none" spc="-20" baseline="0" dirty="0">
                <a:solidFill>
                  <a:srgbClr val="231F20"/>
                </a:solidFill>
                <a:effectLst/>
                <a:latin typeface="Arial"/>
                <a:ea typeface="Arial"/>
                <a:cs typeface="Arial"/>
              </a:rPr>
              <a:t>informa las </a:t>
            </a:r>
            <a:r>
              <a:rPr lang="es" sz="1100" b="0" i="0" strike="noStrike" cap="none" spc="-35" baseline="0" dirty="0">
                <a:solidFill>
                  <a:srgbClr val="231F20"/>
                </a:solidFill>
                <a:effectLst/>
                <a:latin typeface="Arial"/>
                <a:ea typeface="Arial"/>
                <a:cs typeface="Arial"/>
              </a:rPr>
              <a:t>actividades </a:t>
            </a:r>
            <a:r>
              <a:rPr lang="es" sz="1100" b="0" i="0" strike="noStrike" cap="none" spc="-25" baseline="0" dirty="0">
                <a:solidFill>
                  <a:srgbClr val="231F20"/>
                </a:solidFill>
                <a:effectLst/>
                <a:latin typeface="Arial"/>
                <a:ea typeface="Arial"/>
                <a:cs typeface="Arial"/>
              </a:rPr>
              <a:t>relacionadas y el logro de las métricas de </a:t>
            </a:r>
            <a:r>
              <a:rPr lang="es" sz="1100" b="0" i="0" strike="noStrike" cap="none" spc="-30" baseline="0" dirty="0">
                <a:solidFill>
                  <a:srgbClr val="231F20"/>
                </a:solidFill>
                <a:effectLst/>
                <a:latin typeface="Arial"/>
                <a:ea typeface="Arial"/>
                <a:cs typeface="Arial"/>
              </a:rPr>
              <a:t>desempeño</a:t>
            </a:r>
          </a:p>
        </p:txBody>
      </p:sp>
      <p:sp>
        <p:nvSpPr>
          <p:cNvPr id="9" name="object 14"/>
          <p:cNvSpPr/>
          <p:nvPr/>
        </p:nvSpPr>
        <p:spPr>
          <a:xfrm>
            <a:off x="302197" y="1457616"/>
            <a:ext cx="234188" cy="234175"/>
          </a:xfrm>
          <a:prstGeom prst="rect">
            <a:avLst/>
          </a:prstGeom>
          <a:blipFill rotWithShape="1">
            <a:blip r:embed="rId3"/>
            <a:stretch>
              <a:fillRect/>
            </a:stretch>
          </a:blipFill>
        </p:spPr>
        <p:txBody>
          <a:bodyPr wrap="square" lIns="0" tIns="0" rIns="0" bIns="0" rtlCol="0"/>
          <a:lstStyle/>
          <a:p>
            <a:endParaRPr dirty="0"/>
          </a:p>
        </p:txBody>
      </p:sp>
      <p:sp>
        <p:nvSpPr>
          <p:cNvPr id="10" name="object 15"/>
          <p:cNvSpPr txBox="1"/>
          <p:nvPr/>
        </p:nvSpPr>
        <p:spPr>
          <a:xfrm>
            <a:off x="282754" y="480453"/>
            <a:ext cx="1042797" cy="2537233"/>
          </a:xfrm>
          <a:prstGeom prst="rect">
            <a:avLst/>
          </a:prstGeom>
        </p:spPr>
        <p:txBody>
          <a:bodyPr vert="horz" wrap="square" lIns="0" tIns="46355" rIns="0" bIns="0" rtlCol="0">
            <a:spAutoFit/>
          </a:bodyPr>
          <a:lstStyle/>
          <a:p>
            <a:pPr marL="18415">
              <a:lnSpc>
                <a:spcPct val="100000"/>
              </a:lnSpc>
              <a:spcBef>
                <a:spcPts val="365"/>
              </a:spcBef>
            </a:pPr>
            <a:r>
              <a:rPr lang="es" sz="3100" b="0" i="0" strike="noStrike" cap="none" spc="-60" baseline="0" dirty="0">
                <a:solidFill>
                  <a:srgbClr val="231F20"/>
                </a:solidFill>
                <a:effectLst/>
                <a:latin typeface="Arial" panose="020B0604020202020204" pitchFamily="34" charset="0"/>
                <a:ea typeface="Verdana"/>
                <a:cs typeface="Arial" panose="020B0604020202020204" pitchFamily="34" charset="0"/>
              </a:rPr>
              <a:t>U</a:t>
            </a:r>
            <a:r>
              <a:rPr lang="es" sz="3100" b="0" i="0" strike="noStrike" cap="none" spc="60" baseline="0" dirty="0">
                <a:solidFill>
                  <a:srgbClr val="231F20"/>
                </a:solidFill>
                <a:effectLst/>
                <a:latin typeface="Arial" panose="020B0604020202020204" pitchFamily="34" charset="0"/>
                <a:ea typeface="Verdana"/>
                <a:cs typeface="Arial" panose="020B0604020202020204" pitchFamily="34" charset="0"/>
              </a:rPr>
              <a:t>PM</a:t>
            </a:r>
          </a:p>
          <a:p>
            <a:pPr marL="31115" marR="130810">
              <a:lnSpc>
                <a:spcPct val="100000"/>
              </a:lnSpc>
              <a:spcBef>
                <a:spcPts val="85"/>
              </a:spcBef>
            </a:pPr>
            <a:r>
              <a:rPr lang="es" sz="900" b="0" i="0" strike="noStrike" cap="none" spc="-55" baseline="0" dirty="0">
                <a:solidFill>
                  <a:srgbClr val="231F20"/>
                </a:solidFill>
                <a:effectLst/>
                <a:latin typeface="Arial" panose="020B0604020202020204" pitchFamily="34" charset="0"/>
                <a:ea typeface="Verdana"/>
                <a:cs typeface="Arial" panose="020B0604020202020204" pitchFamily="34" charset="0"/>
              </a:rPr>
              <a:t>Uso de medidas de desempeño </a:t>
            </a:r>
            <a:r>
              <a:rPr lang="es" sz="900" b="0" i="0" strike="noStrike" cap="none" spc="-55" baseline="0" dirty="0" smtClean="0">
                <a:solidFill>
                  <a:srgbClr val="231F20"/>
                </a:solidFill>
                <a:effectLst/>
                <a:latin typeface="Arial" panose="020B0604020202020204" pitchFamily="34" charset="0"/>
                <a:ea typeface="Verdana"/>
                <a:cs typeface="Arial" panose="020B0604020202020204" pitchFamily="34" charset="0"/>
              </a:rPr>
              <a:t>(UPM)</a:t>
            </a:r>
            <a:endParaRPr lang="es" sz="900" spc="-55" dirty="0">
              <a:solidFill>
                <a:srgbClr val="231F20"/>
              </a:solidFill>
              <a:latin typeface="Arial" panose="020B0604020202020204" pitchFamily="34" charset="0"/>
              <a:ea typeface="Verdana"/>
              <a:cs typeface="Arial" panose="020B0604020202020204" pitchFamily="34" charset="0"/>
            </a:endParaRPr>
          </a:p>
          <a:p>
            <a:pPr marL="31115" marR="130810">
              <a:lnSpc>
                <a:spcPct val="100000"/>
              </a:lnSpc>
              <a:spcBef>
                <a:spcPts val="85"/>
              </a:spcBef>
            </a:pPr>
            <a:endParaRPr lang="es" sz="1000" spc="-55" dirty="0">
              <a:solidFill>
                <a:srgbClr val="231F20"/>
              </a:solidFill>
              <a:latin typeface="Verdana"/>
              <a:ea typeface="Verdana"/>
              <a:cs typeface="Verdana"/>
            </a:endParaRPr>
          </a:p>
          <a:p>
            <a:pPr marL="31115" marR="130810">
              <a:lnSpc>
                <a:spcPct val="100000"/>
              </a:lnSpc>
              <a:spcBef>
                <a:spcPts val="85"/>
              </a:spcBef>
            </a:pPr>
            <a:r>
              <a:rPr lang="es" sz="1000" b="0" i="0" strike="noStrike" cap="none" spc="-55" dirty="0" smtClean="0">
                <a:solidFill>
                  <a:srgbClr val="231F20"/>
                </a:solidFill>
                <a:effectLst/>
                <a:latin typeface="Verdana"/>
                <a:ea typeface="Verdana"/>
                <a:cs typeface="Verdana"/>
              </a:rPr>
              <a:t> </a:t>
            </a:r>
            <a:r>
              <a:rPr lang="es" sz="900" b="0" i="0" strike="noStrike" cap="none" spc="65" baseline="0" dirty="0" smtClean="0">
                <a:solidFill>
                  <a:srgbClr val="FFFFFF"/>
                </a:solidFill>
                <a:effectLst/>
                <a:latin typeface="Arial"/>
                <a:ea typeface="Arial"/>
                <a:cs typeface="Arial"/>
              </a:rPr>
              <a:t>20</a:t>
            </a:r>
            <a:endParaRPr lang="es" sz="900" b="0" i="0" strike="noStrike" cap="none" spc="65" baseline="0" dirty="0">
              <a:solidFill>
                <a:srgbClr val="FFFFFF"/>
              </a:solidFill>
              <a:effectLst/>
              <a:latin typeface="Arial"/>
              <a:ea typeface="Arial"/>
              <a:cs typeface="Arial"/>
            </a:endParaRPr>
          </a:p>
          <a:p>
            <a:pPr>
              <a:lnSpc>
                <a:spcPct val="100000"/>
              </a:lnSpc>
            </a:pPr>
            <a:endParaRPr sz="1400" dirty="0">
              <a:latin typeface="Times New Roman"/>
              <a:cs typeface="Times New Roman"/>
            </a:endParaRPr>
          </a:p>
          <a:p>
            <a:pPr>
              <a:lnSpc>
                <a:spcPct val="100000"/>
              </a:lnSpc>
            </a:pPr>
            <a:endParaRPr sz="1400" dirty="0">
              <a:latin typeface="Times New Roman"/>
              <a:cs typeface="Times New Roman"/>
            </a:endParaRPr>
          </a:p>
          <a:p>
            <a:pPr>
              <a:lnSpc>
                <a:spcPct val="100000"/>
              </a:lnSpc>
            </a:pPr>
            <a:endParaRPr sz="1400" dirty="0">
              <a:latin typeface="Times New Roman"/>
              <a:cs typeface="Times New Roman"/>
            </a:endParaRPr>
          </a:p>
          <a:p>
            <a:pPr>
              <a:lnSpc>
                <a:spcPct val="100000"/>
              </a:lnSpc>
            </a:pPr>
            <a:endParaRPr sz="1400" dirty="0">
              <a:latin typeface="Times New Roman"/>
              <a:cs typeface="Times New Roman"/>
            </a:endParaRPr>
          </a:p>
          <a:p>
            <a:pPr>
              <a:lnSpc>
                <a:spcPct val="100000"/>
              </a:lnSpc>
            </a:pPr>
            <a:endParaRPr sz="1400" dirty="0">
              <a:latin typeface="Times New Roman"/>
              <a:cs typeface="Times New Roman"/>
            </a:endParaRPr>
          </a:p>
          <a:p>
            <a:pPr marL="73660">
              <a:lnSpc>
                <a:spcPct val="100000"/>
              </a:lnSpc>
              <a:spcBef>
                <a:spcPts val="1045"/>
              </a:spcBef>
              <a:tabLst>
                <a:tab pos="537210" algn="l"/>
              </a:tabLst>
            </a:pPr>
            <a:r>
              <a:rPr lang="pt-BR" sz="1100" u="sng" spc="-10" dirty="0">
                <a:solidFill>
                  <a:srgbClr val="FFFFFF"/>
                </a:solidFill>
                <a:uFill>
                  <a:solidFill>
                    <a:srgbClr val="007DB6"/>
                  </a:solidFill>
                </a:uFill>
                <a:latin typeface="Arial"/>
                <a:cs typeface="Arial"/>
              </a:rPr>
              <a:t> </a:t>
            </a:r>
            <a:r>
              <a:rPr sz="1100" dirty="0">
                <a:solidFill>
                  <a:srgbClr val="FFFFFF"/>
                </a:solidFill>
                <a:latin typeface="Arial"/>
                <a:cs typeface="Arial"/>
              </a:rPr>
              <a:t>	</a:t>
            </a:r>
            <a:r>
              <a:rPr lang="pt-BR" sz="1100" u="sng" spc="-10" dirty="0">
                <a:solidFill>
                  <a:srgbClr val="FFFFFF"/>
                </a:solidFill>
                <a:uFill>
                  <a:solidFill>
                    <a:srgbClr val="007DB6"/>
                  </a:solidFill>
                </a:uFill>
                <a:latin typeface="Arial"/>
                <a:cs typeface="Arial"/>
              </a:rPr>
              <a:t> </a:t>
            </a:r>
            <a:endParaRPr sz="1100" dirty="0">
              <a:latin typeface="Arial"/>
              <a:cs typeface="Arial"/>
            </a:endParaRPr>
          </a:p>
        </p:txBody>
      </p:sp>
      <p:sp>
        <p:nvSpPr>
          <p:cNvPr id="11" name="object 18"/>
          <p:cNvSpPr/>
          <p:nvPr/>
        </p:nvSpPr>
        <p:spPr>
          <a:xfrm>
            <a:off x="1335711" y="3079963"/>
            <a:ext cx="3956685" cy="289560"/>
          </a:xfrm>
          <a:custGeom>
            <a:avLst/>
            <a:gdLst/>
            <a:ahLst/>
            <a:cxnLst/>
            <a:rect l="l" t="t" r="r" b="b"/>
            <a:pathLst>
              <a:path w="3956684" h="289560">
                <a:moveTo>
                  <a:pt x="0" y="289051"/>
                </a:moveTo>
                <a:lnTo>
                  <a:pt x="3956177" y="289051"/>
                </a:lnTo>
                <a:lnTo>
                  <a:pt x="3956177" y="0"/>
                </a:lnTo>
                <a:lnTo>
                  <a:pt x="0" y="0"/>
                </a:lnTo>
                <a:lnTo>
                  <a:pt x="0" y="289051"/>
                </a:lnTo>
                <a:close/>
              </a:path>
            </a:pathLst>
          </a:custGeom>
          <a:solidFill>
            <a:srgbClr val="007DB6"/>
          </a:solidFill>
        </p:spPr>
        <p:txBody>
          <a:bodyPr wrap="square" lIns="0" tIns="0" rIns="0" bIns="0" rtlCol="0"/>
          <a:lstStyle/>
          <a:p>
            <a:endParaRPr dirty="0"/>
          </a:p>
        </p:txBody>
      </p:sp>
      <p:sp>
        <p:nvSpPr>
          <p:cNvPr id="12" name="object 46"/>
          <p:cNvSpPr/>
          <p:nvPr/>
        </p:nvSpPr>
        <p:spPr>
          <a:xfrm>
            <a:off x="659214" y="2582288"/>
            <a:ext cx="136753" cy="123088"/>
          </a:xfrm>
          <a:prstGeom prst="rect">
            <a:avLst/>
          </a:prstGeom>
          <a:blipFill rotWithShape="1">
            <a:blip r:embed="rId4"/>
            <a:stretch>
              <a:fillRect/>
            </a:stretch>
          </a:blipFill>
        </p:spPr>
        <p:txBody>
          <a:bodyPr wrap="square" lIns="0" tIns="0" rIns="0" bIns="0" rtlCol="0"/>
          <a:lstStyle/>
          <a:p>
            <a:endParaRPr dirty="0"/>
          </a:p>
        </p:txBody>
      </p:sp>
      <p:sp>
        <p:nvSpPr>
          <p:cNvPr id="13" name="object 47"/>
          <p:cNvSpPr/>
          <p:nvPr/>
        </p:nvSpPr>
        <p:spPr>
          <a:xfrm>
            <a:off x="459107" y="2693115"/>
            <a:ext cx="537210" cy="538480"/>
          </a:xfrm>
          <a:custGeom>
            <a:avLst/>
            <a:gdLst/>
            <a:ahLst/>
            <a:cxnLst/>
            <a:rect l="l" t="t" r="r" b="b"/>
            <a:pathLst>
              <a:path w="537210" h="538480">
                <a:moveTo>
                  <a:pt x="268490" y="0"/>
                </a:moveTo>
                <a:lnTo>
                  <a:pt x="220228" y="4332"/>
                </a:lnTo>
                <a:lnTo>
                  <a:pt x="174804" y="16825"/>
                </a:lnTo>
                <a:lnTo>
                  <a:pt x="132977" y="36718"/>
                </a:lnTo>
                <a:lnTo>
                  <a:pt x="95504" y="63252"/>
                </a:lnTo>
                <a:lnTo>
                  <a:pt x="63145" y="95666"/>
                </a:lnTo>
                <a:lnTo>
                  <a:pt x="36656" y="133203"/>
                </a:lnTo>
                <a:lnTo>
                  <a:pt x="16797" y="175101"/>
                </a:lnTo>
                <a:lnTo>
                  <a:pt x="4325" y="220603"/>
                </a:lnTo>
                <a:lnTo>
                  <a:pt x="0" y="268947"/>
                </a:lnTo>
                <a:lnTo>
                  <a:pt x="4325" y="317292"/>
                </a:lnTo>
                <a:lnTo>
                  <a:pt x="16797" y="362793"/>
                </a:lnTo>
                <a:lnTo>
                  <a:pt x="36656" y="404692"/>
                </a:lnTo>
                <a:lnTo>
                  <a:pt x="63145" y="442228"/>
                </a:lnTo>
                <a:lnTo>
                  <a:pt x="95504" y="474643"/>
                </a:lnTo>
                <a:lnTo>
                  <a:pt x="132977" y="501177"/>
                </a:lnTo>
                <a:lnTo>
                  <a:pt x="174804" y="521070"/>
                </a:lnTo>
                <a:lnTo>
                  <a:pt x="220228" y="533562"/>
                </a:lnTo>
                <a:lnTo>
                  <a:pt x="268490" y="537895"/>
                </a:lnTo>
                <a:lnTo>
                  <a:pt x="316748" y="533562"/>
                </a:lnTo>
                <a:lnTo>
                  <a:pt x="362169" y="521070"/>
                </a:lnTo>
                <a:lnTo>
                  <a:pt x="403994" y="501177"/>
                </a:lnTo>
                <a:lnTo>
                  <a:pt x="441466" y="474643"/>
                </a:lnTo>
                <a:lnTo>
                  <a:pt x="473824" y="442228"/>
                </a:lnTo>
                <a:lnTo>
                  <a:pt x="500312" y="404692"/>
                </a:lnTo>
                <a:lnTo>
                  <a:pt x="520171" y="362793"/>
                </a:lnTo>
                <a:lnTo>
                  <a:pt x="532643" y="317292"/>
                </a:lnTo>
                <a:lnTo>
                  <a:pt x="536968" y="268947"/>
                </a:lnTo>
                <a:lnTo>
                  <a:pt x="532643" y="220603"/>
                </a:lnTo>
                <a:lnTo>
                  <a:pt x="520171" y="175101"/>
                </a:lnTo>
                <a:lnTo>
                  <a:pt x="500312" y="133203"/>
                </a:lnTo>
                <a:lnTo>
                  <a:pt x="473824" y="95666"/>
                </a:lnTo>
                <a:lnTo>
                  <a:pt x="441466" y="63252"/>
                </a:lnTo>
                <a:lnTo>
                  <a:pt x="403994" y="36718"/>
                </a:lnTo>
                <a:lnTo>
                  <a:pt x="362169" y="16825"/>
                </a:lnTo>
                <a:lnTo>
                  <a:pt x="316748" y="4332"/>
                </a:lnTo>
                <a:lnTo>
                  <a:pt x="268490" y="0"/>
                </a:lnTo>
                <a:close/>
              </a:path>
            </a:pathLst>
          </a:custGeom>
          <a:solidFill>
            <a:srgbClr val="BED2E6"/>
          </a:solidFill>
        </p:spPr>
        <p:txBody>
          <a:bodyPr wrap="square" lIns="0" tIns="0" rIns="0" bIns="0" rtlCol="0"/>
          <a:lstStyle/>
          <a:p>
            <a:endParaRPr dirty="0"/>
          </a:p>
        </p:txBody>
      </p:sp>
      <p:sp>
        <p:nvSpPr>
          <p:cNvPr id="14" name="object 48"/>
          <p:cNvSpPr/>
          <p:nvPr/>
        </p:nvSpPr>
        <p:spPr>
          <a:xfrm>
            <a:off x="459107" y="2693115"/>
            <a:ext cx="537210" cy="538480"/>
          </a:xfrm>
          <a:custGeom>
            <a:avLst/>
            <a:gdLst/>
            <a:ahLst/>
            <a:cxnLst/>
            <a:rect l="l" t="t" r="r" b="b"/>
            <a:pathLst>
              <a:path w="537210" h="538480">
                <a:moveTo>
                  <a:pt x="0" y="268947"/>
                </a:moveTo>
                <a:lnTo>
                  <a:pt x="4325" y="220603"/>
                </a:lnTo>
                <a:lnTo>
                  <a:pt x="16797" y="175101"/>
                </a:lnTo>
                <a:lnTo>
                  <a:pt x="36656" y="133203"/>
                </a:lnTo>
                <a:lnTo>
                  <a:pt x="63145" y="95666"/>
                </a:lnTo>
                <a:lnTo>
                  <a:pt x="95504" y="63252"/>
                </a:lnTo>
                <a:lnTo>
                  <a:pt x="132977" y="36718"/>
                </a:lnTo>
                <a:lnTo>
                  <a:pt x="174804" y="16825"/>
                </a:lnTo>
                <a:lnTo>
                  <a:pt x="220228" y="4332"/>
                </a:lnTo>
                <a:lnTo>
                  <a:pt x="268490" y="0"/>
                </a:lnTo>
                <a:lnTo>
                  <a:pt x="316748" y="4332"/>
                </a:lnTo>
                <a:lnTo>
                  <a:pt x="362169" y="16825"/>
                </a:lnTo>
                <a:lnTo>
                  <a:pt x="403994" y="36718"/>
                </a:lnTo>
                <a:lnTo>
                  <a:pt x="441466" y="63252"/>
                </a:lnTo>
                <a:lnTo>
                  <a:pt x="473824" y="95666"/>
                </a:lnTo>
                <a:lnTo>
                  <a:pt x="500312" y="133203"/>
                </a:lnTo>
                <a:lnTo>
                  <a:pt x="520171" y="175101"/>
                </a:lnTo>
                <a:lnTo>
                  <a:pt x="532643" y="220603"/>
                </a:lnTo>
                <a:lnTo>
                  <a:pt x="536968" y="268947"/>
                </a:lnTo>
                <a:lnTo>
                  <a:pt x="532643" y="317292"/>
                </a:lnTo>
                <a:lnTo>
                  <a:pt x="520171" y="362793"/>
                </a:lnTo>
                <a:lnTo>
                  <a:pt x="500312" y="404692"/>
                </a:lnTo>
                <a:lnTo>
                  <a:pt x="473824" y="442228"/>
                </a:lnTo>
                <a:lnTo>
                  <a:pt x="441466" y="474643"/>
                </a:lnTo>
                <a:lnTo>
                  <a:pt x="403994" y="501177"/>
                </a:lnTo>
                <a:lnTo>
                  <a:pt x="362169" y="521070"/>
                </a:lnTo>
                <a:lnTo>
                  <a:pt x="316748" y="533562"/>
                </a:lnTo>
                <a:lnTo>
                  <a:pt x="268490" y="537895"/>
                </a:lnTo>
                <a:lnTo>
                  <a:pt x="220228" y="533562"/>
                </a:lnTo>
                <a:lnTo>
                  <a:pt x="174804" y="521070"/>
                </a:lnTo>
                <a:lnTo>
                  <a:pt x="132977" y="501177"/>
                </a:lnTo>
                <a:lnTo>
                  <a:pt x="95504" y="474643"/>
                </a:lnTo>
                <a:lnTo>
                  <a:pt x="63145" y="442228"/>
                </a:lnTo>
                <a:lnTo>
                  <a:pt x="36656" y="404692"/>
                </a:lnTo>
                <a:lnTo>
                  <a:pt x="16797" y="362793"/>
                </a:lnTo>
                <a:lnTo>
                  <a:pt x="4325" y="317292"/>
                </a:lnTo>
                <a:lnTo>
                  <a:pt x="0" y="268947"/>
                </a:lnTo>
                <a:close/>
              </a:path>
            </a:pathLst>
          </a:custGeom>
          <a:ln w="10375">
            <a:solidFill>
              <a:srgbClr val="007DB6"/>
            </a:solidFill>
          </a:ln>
        </p:spPr>
        <p:txBody>
          <a:bodyPr wrap="square" lIns="0" tIns="0" rIns="0" bIns="0" rtlCol="0"/>
          <a:lstStyle/>
          <a:p>
            <a:endParaRPr dirty="0"/>
          </a:p>
        </p:txBody>
      </p:sp>
      <p:sp>
        <p:nvSpPr>
          <p:cNvPr id="15" name="object 49"/>
          <p:cNvSpPr/>
          <p:nvPr/>
        </p:nvSpPr>
        <p:spPr>
          <a:xfrm>
            <a:off x="514085" y="2748183"/>
            <a:ext cx="427355" cy="427990"/>
          </a:xfrm>
          <a:custGeom>
            <a:avLst/>
            <a:gdLst/>
            <a:ahLst/>
            <a:cxnLst/>
            <a:rect l="l" t="t" r="r" b="b"/>
            <a:pathLst>
              <a:path w="427354" h="427989">
                <a:moveTo>
                  <a:pt x="213512" y="0"/>
                </a:moveTo>
                <a:lnTo>
                  <a:pt x="164556" y="5648"/>
                </a:lnTo>
                <a:lnTo>
                  <a:pt x="119615" y="21739"/>
                </a:lnTo>
                <a:lnTo>
                  <a:pt x="79971" y="46987"/>
                </a:lnTo>
                <a:lnTo>
                  <a:pt x="46906" y="80109"/>
                </a:lnTo>
                <a:lnTo>
                  <a:pt x="21701" y="119821"/>
                </a:lnTo>
                <a:lnTo>
                  <a:pt x="5639" y="164839"/>
                </a:lnTo>
                <a:lnTo>
                  <a:pt x="0" y="213880"/>
                </a:lnTo>
                <a:lnTo>
                  <a:pt x="5639" y="262921"/>
                </a:lnTo>
                <a:lnTo>
                  <a:pt x="21701" y="307939"/>
                </a:lnTo>
                <a:lnTo>
                  <a:pt x="46906" y="347652"/>
                </a:lnTo>
                <a:lnTo>
                  <a:pt x="79971" y="380774"/>
                </a:lnTo>
                <a:lnTo>
                  <a:pt x="119615" y="406022"/>
                </a:lnTo>
                <a:lnTo>
                  <a:pt x="164556" y="422112"/>
                </a:lnTo>
                <a:lnTo>
                  <a:pt x="213512" y="427761"/>
                </a:lnTo>
                <a:lnTo>
                  <a:pt x="262468" y="422112"/>
                </a:lnTo>
                <a:lnTo>
                  <a:pt x="307409" y="406022"/>
                </a:lnTo>
                <a:lnTo>
                  <a:pt x="347053" y="380774"/>
                </a:lnTo>
                <a:lnTo>
                  <a:pt x="380118" y="347652"/>
                </a:lnTo>
                <a:lnTo>
                  <a:pt x="405323" y="307939"/>
                </a:lnTo>
                <a:lnTo>
                  <a:pt x="421385" y="262921"/>
                </a:lnTo>
                <a:lnTo>
                  <a:pt x="427024" y="213880"/>
                </a:lnTo>
                <a:lnTo>
                  <a:pt x="421385" y="164839"/>
                </a:lnTo>
                <a:lnTo>
                  <a:pt x="405323" y="119821"/>
                </a:lnTo>
                <a:lnTo>
                  <a:pt x="380118" y="80109"/>
                </a:lnTo>
                <a:lnTo>
                  <a:pt x="347053" y="46987"/>
                </a:lnTo>
                <a:lnTo>
                  <a:pt x="307409" y="21739"/>
                </a:lnTo>
                <a:lnTo>
                  <a:pt x="262468" y="5648"/>
                </a:lnTo>
                <a:lnTo>
                  <a:pt x="213512" y="0"/>
                </a:lnTo>
                <a:close/>
              </a:path>
            </a:pathLst>
          </a:custGeom>
          <a:solidFill>
            <a:srgbClr val="FFFFFF"/>
          </a:solidFill>
        </p:spPr>
        <p:txBody>
          <a:bodyPr wrap="square" lIns="0" tIns="0" rIns="0" bIns="0" rtlCol="0"/>
          <a:lstStyle/>
          <a:p>
            <a:endParaRPr dirty="0"/>
          </a:p>
        </p:txBody>
      </p:sp>
      <p:sp>
        <p:nvSpPr>
          <p:cNvPr id="16" name="object 50"/>
          <p:cNvSpPr/>
          <p:nvPr/>
        </p:nvSpPr>
        <p:spPr>
          <a:xfrm>
            <a:off x="514085" y="2748183"/>
            <a:ext cx="427355" cy="427990"/>
          </a:xfrm>
          <a:custGeom>
            <a:avLst/>
            <a:gdLst/>
            <a:ahLst/>
            <a:cxnLst/>
            <a:rect l="l" t="t" r="r" b="b"/>
            <a:pathLst>
              <a:path w="427354" h="427989">
                <a:moveTo>
                  <a:pt x="0" y="213880"/>
                </a:moveTo>
                <a:lnTo>
                  <a:pt x="5639" y="164839"/>
                </a:lnTo>
                <a:lnTo>
                  <a:pt x="21701" y="119821"/>
                </a:lnTo>
                <a:lnTo>
                  <a:pt x="46906" y="80109"/>
                </a:lnTo>
                <a:lnTo>
                  <a:pt x="79971" y="46987"/>
                </a:lnTo>
                <a:lnTo>
                  <a:pt x="119615" y="21739"/>
                </a:lnTo>
                <a:lnTo>
                  <a:pt x="164556" y="5648"/>
                </a:lnTo>
                <a:lnTo>
                  <a:pt x="213512" y="0"/>
                </a:lnTo>
                <a:lnTo>
                  <a:pt x="262468" y="5648"/>
                </a:lnTo>
                <a:lnTo>
                  <a:pt x="307409" y="21739"/>
                </a:lnTo>
                <a:lnTo>
                  <a:pt x="347053" y="46987"/>
                </a:lnTo>
                <a:lnTo>
                  <a:pt x="380118" y="80109"/>
                </a:lnTo>
                <a:lnTo>
                  <a:pt x="405323" y="119821"/>
                </a:lnTo>
                <a:lnTo>
                  <a:pt x="421385" y="164839"/>
                </a:lnTo>
                <a:lnTo>
                  <a:pt x="427024" y="213880"/>
                </a:lnTo>
                <a:lnTo>
                  <a:pt x="421385" y="262921"/>
                </a:lnTo>
                <a:lnTo>
                  <a:pt x="405323" y="307939"/>
                </a:lnTo>
                <a:lnTo>
                  <a:pt x="380118" y="347652"/>
                </a:lnTo>
                <a:lnTo>
                  <a:pt x="347053" y="380774"/>
                </a:lnTo>
                <a:lnTo>
                  <a:pt x="307409" y="406022"/>
                </a:lnTo>
                <a:lnTo>
                  <a:pt x="262468" y="422112"/>
                </a:lnTo>
                <a:lnTo>
                  <a:pt x="213512" y="427761"/>
                </a:lnTo>
                <a:lnTo>
                  <a:pt x="164556" y="422112"/>
                </a:lnTo>
                <a:lnTo>
                  <a:pt x="119615" y="406022"/>
                </a:lnTo>
                <a:lnTo>
                  <a:pt x="79971" y="380774"/>
                </a:lnTo>
                <a:lnTo>
                  <a:pt x="46906" y="347652"/>
                </a:lnTo>
                <a:lnTo>
                  <a:pt x="21701" y="307939"/>
                </a:lnTo>
                <a:lnTo>
                  <a:pt x="5639" y="262921"/>
                </a:lnTo>
                <a:lnTo>
                  <a:pt x="0" y="213880"/>
                </a:lnTo>
                <a:close/>
              </a:path>
            </a:pathLst>
          </a:custGeom>
          <a:ln w="7785">
            <a:solidFill>
              <a:srgbClr val="007DB6"/>
            </a:solidFill>
          </a:ln>
        </p:spPr>
        <p:txBody>
          <a:bodyPr wrap="square" lIns="0" tIns="0" rIns="0" bIns="0" rtlCol="0"/>
          <a:lstStyle/>
          <a:p>
            <a:endParaRPr dirty="0"/>
          </a:p>
        </p:txBody>
      </p:sp>
      <p:sp>
        <p:nvSpPr>
          <p:cNvPr id="17" name="object 51"/>
          <p:cNvSpPr/>
          <p:nvPr/>
        </p:nvSpPr>
        <p:spPr>
          <a:xfrm>
            <a:off x="605893" y="2844873"/>
            <a:ext cx="241477" cy="239144"/>
          </a:xfrm>
          <a:prstGeom prst="rect">
            <a:avLst/>
          </a:prstGeom>
          <a:blipFill rotWithShape="1">
            <a:blip r:embed="rId5"/>
            <a:stretch>
              <a:fillRect/>
            </a:stretch>
          </a:blipFill>
        </p:spPr>
        <p:txBody>
          <a:bodyPr wrap="square" lIns="0" tIns="0" rIns="0" bIns="0" rtlCol="0"/>
          <a:lstStyle/>
          <a:p>
            <a:endParaRPr dirty="0"/>
          </a:p>
        </p:txBody>
      </p:sp>
      <p:sp>
        <p:nvSpPr>
          <p:cNvPr id="18" name="object 52"/>
          <p:cNvSpPr/>
          <p:nvPr/>
        </p:nvSpPr>
        <p:spPr>
          <a:xfrm>
            <a:off x="855486" y="2833058"/>
            <a:ext cx="110489" cy="330200"/>
          </a:xfrm>
          <a:custGeom>
            <a:avLst/>
            <a:gdLst/>
            <a:ahLst/>
            <a:cxnLst/>
            <a:rect l="l" t="t" r="r" b="b"/>
            <a:pathLst>
              <a:path w="110488" h="330200">
                <a:moveTo>
                  <a:pt x="72009" y="0"/>
                </a:moveTo>
                <a:lnTo>
                  <a:pt x="88036" y="29154"/>
                </a:lnTo>
                <a:lnTo>
                  <a:pt x="99931" y="60617"/>
                </a:lnTo>
                <a:lnTo>
                  <a:pt x="107333" y="94022"/>
                </a:lnTo>
                <a:lnTo>
                  <a:pt x="109880" y="129006"/>
                </a:lnTo>
                <a:lnTo>
                  <a:pt x="104795" y="178231"/>
                </a:lnTo>
                <a:lnTo>
                  <a:pt x="90229" y="223960"/>
                </a:lnTo>
                <a:lnTo>
                  <a:pt x="67218" y="265158"/>
                </a:lnTo>
                <a:lnTo>
                  <a:pt x="36796" y="300790"/>
                </a:lnTo>
                <a:lnTo>
                  <a:pt x="0" y="329819"/>
                </a:lnTo>
              </a:path>
            </a:pathLst>
          </a:custGeom>
          <a:ln w="5194">
            <a:solidFill>
              <a:srgbClr val="007DB6"/>
            </a:solidFill>
          </a:ln>
        </p:spPr>
        <p:txBody>
          <a:bodyPr wrap="square" lIns="0" tIns="0" rIns="0" bIns="0" rtlCol="0"/>
          <a:lstStyle/>
          <a:p>
            <a:endParaRPr dirty="0"/>
          </a:p>
        </p:txBody>
      </p:sp>
      <p:sp>
        <p:nvSpPr>
          <p:cNvPr id="19" name="object 53"/>
          <p:cNvSpPr/>
          <p:nvPr/>
        </p:nvSpPr>
        <p:spPr>
          <a:xfrm>
            <a:off x="727598" y="2723902"/>
            <a:ext cx="158750" cy="60960"/>
          </a:xfrm>
          <a:custGeom>
            <a:avLst/>
            <a:gdLst/>
            <a:ahLst/>
            <a:cxnLst/>
            <a:rect l="l" t="t" r="r" b="b"/>
            <a:pathLst>
              <a:path w="158750" h="60960">
                <a:moveTo>
                  <a:pt x="0" y="0"/>
                </a:moveTo>
                <a:lnTo>
                  <a:pt x="44623" y="4187"/>
                </a:lnTo>
                <a:lnTo>
                  <a:pt x="86466" y="16236"/>
                </a:lnTo>
                <a:lnTo>
                  <a:pt x="124763" y="35382"/>
                </a:lnTo>
                <a:lnTo>
                  <a:pt x="158750" y="60858"/>
                </a:lnTo>
              </a:path>
            </a:pathLst>
          </a:custGeom>
          <a:ln w="5194">
            <a:solidFill>
              <a:srgbClr val="007DB6"/>
            </a:solidFill>
          </a:ln>
        </p:spPr>
        <p:txBody>
          <a:bodyPr wrap="square" lIns="0" tIns="0" rIns="0" bIns="0" rtlCol="0"/>
          <a:lstStyle/>
          <a:p>
            <a:endParaRPr dirty="0"/>
          </a:p>
        </p:txBody>
      </p:sp>
      <p:sp>
        <p:nvSpPr>
          <p:cNvPr id="20" name="object 54"/>
          <p:cNvSpPr/>
          <p:nvPr/>
        </p:nvSpPr>
        <p:spPr>
          <a:xfrm>
            <a:off x="704915" y="2628054"/>
            <a:ext cx="45720" cy="45720"/>
          </a:xfrm>
          <a:custGeom>
            <a:avLst/>
            <a:gdLst/>
            <a:ahLst/>
            <a:cxnLst/>
            <a:rect l="l" t="t" r="r" b="b"/>
            <a:pathLst>
              <a:path w="45720" h="45719">
                <a:moveTo>
                  <a:pt x="22682" y="0"/>
                </a:moveTo>
                <a:lnTo>
                  <a:pt x="13855" y="1785"/>
                </a:lnTo>
                <a:lnTo>
                  <a:pt x="6645" y="6654"/>
                </a:lnTo>
                <a:lnTo>
                  <a:pt x="1783" y="13876"/>
                </a:lnTo>
                <a:lnTo>
                  <a:pt x="0" y="22720"/>
                </a:lnTo>
                <a:lnTo>
                  <a:pt x="1783" y="31563"/>
                </a:lnTo>
                <a:lnTo>
                  <a:pt x="6645" y="38785"/>
                </a:lnTo>
                <a:lnTo>
                  <a:pt x="13855" y="43655"/>
                </a:lnTo>
                <a:lnTo>
                  <a:pt x="22682" y="45440"/>
                </a:lnTo>
                <a:lnTo>
                  <a:pt x="31509" y="43655"/>
                </a:lnTo>
                <a:lnTo>
                  <a:pt x="38719" y="38785"/>
                </a:lnTo>
                <a:lnTo>
                  <a:pt x="43581" y="31563"/>
                </a:lnTo>
                <a:lnTo>
                  <a:pt x="45364" y="22720"/>
                </a:lnTo>
                <a:lnTo>
                  <a:pt x="43581" y="13876"/>
                </a:lnTo>
                <a:lnTo>
                  <a:pt x="38719" y="6654"/>
                </a:lnTo>
                <a:lnTo>
                  <a:pt x="31509" y="1785"/>
                </a:lnTo>
                <a:lnTo>
                  <a:pt x="22682" y="0"/>
                </a:lnTo>
                <a:close/>
              </a:path>
            </a:pathLst>
          </a:custGeom>
          <a:solidFill>
            <a:srgbClr val="FFFFFF"/>
          </a:solidFill>
        </p:spPr>
        <p:txBody>
          <a:bodyPr wrap="square" lIns="0" tIns="0" rIns="0" bIns="0" rtlCol="0"/>
          <a:lstStyle/>
          <a:p>
            <a:endParaRPr dirty="0"/>
          </a:p>
        </p:txBody>
      </p:sp>
      <p:sp>
        <p:nvSpPr>
          <p:cNvPr id="21" name="object 55"/>
          <p:cNvSpPr/>
          <p:nvPr/>
        </p:nvSpPr>
        <p:spPr>
          <a:xfrm>
            <a:off x="704915" y="2628054"/>
            <a:ext cx="45720" cy="45720"/>
          </a:xfrm>
          <a:custGeom>
            <a:avLst/>
            <a:gdLst/>
            <a:ahLst/>
            <a:cxnLst/>
            <a:rect l="l" t="t" r="r" b="b"/>
            <a:pathLst>
              <a:path w="45720" h="45719">
                <a:moveTo>
                  <a:pt x="0" y="22720"/>
                </a:moveTo>
                <a:lnTo>
                  <a:pt x="1783" y="13876"/>
                </a:lnTo>
                <a:lnTo>
                  <a:pt x="6645" y="6654"/>
                </a:lnTo>
                <a:lnTo>
                  <a:pt x="13855" y="1785"/>
                </a:lnTo>
                <a:lnTo>
                  <a:pt x="22682" y="0"/>
                </a:lnTo>
                <a:lnTo>
                  <a:pt x="31509" y="1785"/>
                </a:lnTo>
                <a:lnTo>
                  <a:pt x="38719" y="6654"/>
                </a:lnTo>
                <a:lnTo>
                  <a:pt x="43581" y="13876"/>
                </a:lnTo>
                <a:lnTo>
                  <a:pt x="45364" y="22720"/>
                </a:lnTo>
                <a:lnTo>
                  <a:pt x="43581" y="31563"/>
                </a:lnTo>
                <a:lnTo>
                  <a:pt x="38719" y="38785"/>
                </a:lnTo>
                <a:lnTo>
                  <a:pt x="31509" y="43655"/>
                </a:lnTo>
                <a:lnTo>
                  <a:pt x="22682" y="45440"/>
                </a:lnTo>
                <a:lnTo>
                  <a:pt x="13855" y="43655"/>
                </a:lnTo>
                <a:lnTo>
                  <a:pt x="6645" y="38785"/>
                </a:lnTo>
                <a:lnTo>
                  <a:pt x="1783" y="31563"/>
                </a:lnTo>
                <a:lnTo>
                  <a:pt x="0" y="22720"/>
                </a:lnTo>
                <a:close/>
              </a:path>
            </a:pathLst>
          </a:custGeom>
          <a:ln w="5156">
            <a:solidFill>
              <a:srgbClr val="007DB6"/>
            </a:solidFill>
          </a:ln>
        </p:spPr>
        <p:txBody>
          <a:bodyPr wrap="square" lIns="0" tIns="0" rIns="0" bIns="0" rtlCol="0"/>
          <a:lstStyle/>
          <a:p>
            <a:endParaRPr dirty="0"/>
          </a:p>
        </p:txBody>
      </p:sp>
      <p:sp>
        <p:nvSpPr>
          <p:cNvPr id="22" name="object 56"/>
          <p:cNvSpPr/>
          <p:nvPr/>
        </p:nvSpPr>
        <p:spPr>
          <a:xfrm>
            <a:off x="706896" y="2942480"/>
            <a:ext cx="45720" cy="45720"/>
          </a:xfrm>
          <a:custGeom>
            <a:avLst/>
            <a:gdLst/>
            <a:ahLst/>
            <a:cxnLst/>
            <a:rect l="l" t="t" r="r" b="b"/>
            <a:pathLst>
              <a:path w="45720" h="45719">
                <a:moveTo>
                  <a:pt x="22682" y="0"/>
                </a:moveTo>
                <a:lnTo>
                  <a:pt x="13855" y="1785"/>
                </a:lnTo>
                <a:lnTo>
                  <a:pt x="6645" y="6654"/>
                </a:lnTo>
                <a:lnTo>
                  <a:pt x="1783" y="13876"/>
                </a:lnTo>
                <a:lnTo>
                  <a:pt x="0" y="22720"/>
                </a:lnTo>
                <a:lnTo>
                  <a:pt x="1783" y="31563"/>
                </a:lnTo>
                <a:lnTo>
                  <a:pt x="6645" y="38785"/>
                </a:lnTo>
                <a:lnTo>
                  <a:pt x="13855" y="43655"/>
                </a:lnTo>
                <a:lnTo>
                  <a:pt x="22682" y="45440"/>
                </a:lnTo>
                <a:lnTo>
                  <a:pt x="31509" y="43655"/>
                </a:lnTo>
                <a:lnTo>
                  <a:pt x="38719" y="38785"/>
                </a:lnTo>
                <a:lnTo>
                  <a:pt x="43581" y="31563"/>
                </a:lnTo>
                <a:lnTo>
                  <a:pt x="45364" y="22720"/>
                </a:lnTo>
                <a:lnTo>
                  <a:pt x="43581" y="13876"/>
                </a:lnTo>
                <a:lnTo>
                  <a:pt x="38719" y="6654"/>
                </a:lnTo>
                <a:lnTo>
                  <a:pt x="31509" y="1785"/>
                </a:lnTo>
                <a:lnTo>
                  <a:pt x="22682" y="0"/>
                </a:lnTo>
                <a:close/>
              </a:path>
            </a:pathLst>
          </a:custGeom>
          <a:solidFill>
            <a:srgbClr val="FFFFFF"/>
          </a:solidFill>
        </p:spPr>
        <p:txBody>
          <a:bodyPr wrap="square" lIns="0" tIns="0" rIns="0" bIns="0" rtlCol="0"/>
          <a:lstStyle/>
          <a:p>
            <a:endParaRPr dirty="0"/>
          </a:p>
        </p:txBody>
      </p:sp>
      <p:sp>
        <p:nvSpPr>
          <p:cNvPr id="23" name="object 57"/>
          <p:cNvSpPr/>
          <p:nvPr/>
        </p:nvSpPr>
        <p:spPr>
          <a:xfrm>
            <a:off x="706896" y="2942480"/>
            <a:ext cx="45720" cy="45720"/>
          </a:xfrm>
          <a:custGeom>
            <a:avLst/>
            <a:gdLst/>
            <a:ahLst/>
            <a:cxnLst/>
            <a:rect l="l" t="t" r="r" b="b"/>
            <a:pathLst>
              <a:path w="45720" h="45719">
                <a:moveTo>
                  <a:pt x="0" y="22720"/>
                </a:moveTo>
                <a:lnTo>
                  <a:pt x="1783" y="13876"/>
                </a:lnTo>
                <a:lnTo>
                  <a:pt x="6645" y="6654"/>
                </a:lnTo>
                <a:lnTo>
                  <a:pt x="13855" y="1785"/>
                </a:lnTo>
                <a:lnTo>
                  <a:pt x="22682" y="0"/>
                </a:lnTo>
                <a:lnTo>
                  <a:pt x="31509" y="1785"/>
                </a:lnTo>
                <a:lnTo>
                  <a:pt x="38719" y="6654"/>
                </a:lnTo>
                <a:lnTo>
                  <a:pt x="43581" y="13876"/>
                </a:lnTo>
                <a:lnTo>
                  <a:pt x="45364" y="22720"/>
                </a:lnTo>
                <a:lnTo>
                  <a:pt x="43581" y="31563"/>
                </a:lnTo>
                <a:lnTo>
                  <a:pt x="38719" y="38785"/>
                </a:lnTo>
                <a:lnTo>
                  <a:pt x="31509" y="43655"/>
                </a:lnTo>
                <a:lnTo>
                  <a:pt x="22682" y="45440"/>
                </a:lnTo>
                <a:lnTo>
                  <a:pt x="13855" y="43655"/>
                </a:lnTo>
                <a:lnTo>
                  <a:pt x="6645" y="38785"/>
                </a:lnTo>
                <a:lnTo>
                  <a:pt x="1783" y="31563"/>
                </a:lnTo>
                <a:lnTo>
                  <a:pt x="0" y="22720"/>
                </a:lnTo>
                <a:close/>
              </a:path>
            </a:pathLst>
          </a:custGeom>
          <a:ln w="5156">
            <a:solidFill>
              <a:srgbClr val="007DB6"/>
            </a:solidFill>
          </a:ln>
        </p:spPr>
        <p:txBody>
          <a:bodyPr wrap="square" lIns="0" tIns="0" rIns="0" bIns="0" rtlCol="0"/>
          <a:lstStyle/>
          <a:p>
            <a:endParaRPr dirty="0"/>
          </a:p>
        </p:txBody>
      </p:sp>
      <p:sp>
        <p:nvSpPr>
          <p:cNvPr id="24" name="object 58"/>
          <p:cNvSpPr/>
          <p:nvPr/>
        </p:nvSpPr>
        <p:spPr>
          <a:xfrm>
            <a:off x="729591" y="2828812"/>
            <a:ext cx="137160" cy="125095"/>
          </a:xfrm>
          <a:custGeom>
            <a:avLst/>
            <a:gdLst/>
            <a:ahLst/>
            <a:cxnLst/>
            <a:rect l="l" t="t" r="r" b="b"/>
            <a:pathLst>
              <a:path w="137160" h="125094">
                <a:moveTo>
                  <a:pt x="0" y="76631"/>
                </a:moveTo>
                <a:lnTo>
                  <a:pt x="137045" y="0"/>
                </a:lnTo>
                <a:lnTo>
                  <a:pt x="59397" y="124891"/>
                </a:lnTo>
              </a:path>
            </a:pathLst>
          </a:custGeom>
          <a:ln w="5194">
            <a:solidFill>
              <a:srgbClr val="007DB6"/>
            </a:solidFill>
          </a:ln>
        </p:spPr>
        <p:txBody>
          <a:bodyPr wrap="square" lIns="0" tIns="0" rIns="0" bIns="0" rtlCol="0"/>
          <a:lstStyle/>
          <a:p>
            <a:endParaRPr dirty="0"/>
          </a:p>
        </p:txBody>
      </p:sp>
      <p:sp>
        <p:nvSpPr>
          <p:cNvPr id="25" name="object 59"/>
          <p:cNvSpPr/>
          <p:nvPr/>
        </p:nvSpPr>
        <p:spPr>
          <a:xfrm>
            <a:off x="769685" y="2834654"/>
            <a:ext cx="90805" cy="86360"/>
          </a:xfrm>
          <a:custGeom>
            <a:avLst/>
            <a:gdLst/>
            <a:ahLst/>
            <a:cxnLst/>
            <a:rect l="l" t="t" r="r" b="b"/>
            <a:pathLst>
              <a:path w="90804" h="86360">
                <a:moveTo>
                  <a:pt x="0" y="86118"/>
                </a:moveTo>
                <a:lnTo>
                  <a:pt x="90398" y="0"/>
                </a:lnTo>
              </a:path>
            </a:pathLst>
          </a:custGeom>
          <a:ln w="5194">
            <a:solidFill>
              <a:srgbClr val="007DB6"/>
            </a:solidFill>
          </a:ln>
        </p:spPr>
        <p:txBody>
          <a:bodyPr wrap="square" lIns="0" tIns="0" rIns="0" bIns="0" rtlCol="0"/>
          <a:lstStyle/>
          <a:p>
            <a:endParaRPr dirty="0"/>
          </a:p>
        </p:txBody>
      </p:sp>
      <p:sp>
        <p:nvSpPr>
          <p:cNvPr id="26" name="object 60"/>
          <p:cNvSpPr/>
          <p:nvPr/>
        </p:nvSpPr>
        <p:spPr>
          <a:xfrm>
            <a:off x="590349" y="2971129"/>
            <a:ext cx="132080" cy="128270"/>
          </a:xfrm>
          <a:custGeom>
            <a:avLst/>
            <a:gdLst/>
            <a:ahLst/>
            <a:cxnLst/>
            <a:rect l="l" t="t" r="r" b="b"/>
            <a:pathLst>
              <a:path w="132079" h="128269">
                <a:moveTo>
                  <a:pt x="79463" y="0"/>
                </a:moveTo>
                <a:lnTo>
                  <a:pt x="0" y="127711"/>
                </a:lnTo>
                <a:lnTo>
                  <a:pt x="131762" y="52717"/>
                </a:lnTo>
              </a:path>
            </a:pathLst>
          </a:custGeom>
          <a:ln w="5194">
            <a:solidFill>
              <a:srgbClr val="007DB6"/>
            </a:solidFill>
          </a:ln>
        </p:spPr>
        <p:txBody>
          <a:bodyPr wrap="square" lIns="0" tIns="0" rIns="0" bIns="0" rtlCol="0"/>
          <a:lstStyle/>
          <a:p>
            <a:endParaRPr dirty="0"/>
          </a:p>
        </p:txBody>
      </p:sp>
      <p:sp>
        <p:nvSpPr>
          <p:cNvPr id="27" name="object 61"/>
          <p:cNvSpPr/>
          <p:nvPr/>
        </p:nvSpPr>
        <p:spPr>
          <a:xfrm>
            <a:off x="596914" y="3006879"/>
            <a:ext cx="90805" cy="86360"/>
          </a:xfrm>
          <a:custGeom>
            <a:avLst/>
            <a:gdLst/>
            <a:ahLst/>
            <a:cxnLst/>
            <a:rect l="l" t="t" r="r" b="b"/>
            <a:pathLst>
              <a:path w="90804" h="86360">
                <a:moveTo>
                  <a:pt x="0" y="86118"/>
                </a:moveTo>
                <a:lnTo>
                  <a:pt x="90398" y="0"/>
                </a:lnTo>
              </a:path>
            </a:pathLst>
          </a:custGeom>
          <a:ln w="5194">
            <a:solidFill>
              <a:srgbClr val="007DB6"/>
            </a:solidFill>
          </a:ln>
        </p:spPr>
        <p:txBody>
          <a:bodyPr wrap="square" lIns="0" tIns="0" rIns="0" bIns="0" rtlCol="0"/>
          <a:lstStyle/>
          <a:p>
            <a:endParaRPr dirty="0"/>
          </a:p>
        </p:txBody>
      </p:sp>
      <p:sp>
        <p:nvSpPr>
          <p:cNvPr id="28" name="object 62"/>
          <p:cNvSpPr/>
          <p:nvPr/>
        </p:nvSpPr>
        <p:spPr>
          <a:xfrm flipH="1">
            <a:off x="727598" y="2783340"/>
            <a:ext cx="0" cy="94615"/>
          </a:xfrm>
          <a:custGeom>
            <a:avLst/>
            <a:gdLst/>
            <a:ahLst/>
            <a:cxnLst/>
            <a:rect l="l" t="t" r="r" b="b"/>
            <a:pathLst>
              <a:path h="94614">
                <a:moveTo>
                  <a:pt x="0" y="0"/>
                </a:moveTo>
                <a:lnTo>
                  <a:pt x="0" y="94475"/>
                </a:lnTo>
              </a:path>
            </a:pathLst>
          </a:custGeom>
          <a:ln w="7785">
            <a:solidFill>
              <a:srgbClr val="007DB6"/>
            </a:solidFill>
          </a:ln>
        </p:spPr>
        <p:txBody>
          <a:bodyPr wrap="square" lIns="0" tIns="0" rIns="0" bIns="0" rtlCol="0"/>
          <a:lstStyle/>
          <a:p>
            <a:endParaRPr dirty="0"/>
          </a:p>
        </p:txBody>
      </p:sp>
      <p:sp>
        <p:nvSpPr>
          <p:cNvPr id="29" name="object 63"/>
          <p:cNvSpPr/>
          <p:nvPr/>
        </p:nvSpPr>
        <p:spPr>
          <a:xfrm flipH="1">
            <a:off x="727598" y="3052898"/>
            <a:ext cx="0" cy="99060"/>
          </a:xfrm>
          <a:custGeom>
            <a:avLst/>
            <a:gdLst/>
            <a:ahLst/>
            <a:cxnLst/>
            <a:rect l="l" t="t" r="r" b="b"/>
            <a:pathLst>
              <a:path h="99060">
                <a:moveTo>
                  <a:pt x="0" y="0"/>
                </a:moveTo>
                <a:lnTo>
                  <a:pt x="0" y="98602"/>
                </a:lnTo>
              </a:path>
            </a:pathLst>
          </a:custGeom>
          <a:ln w="7785">
            <a:solidFill>
              <a:srgbClr val="007DB6"/>
            </a:solidFill>
          </a:ln>
        </p:spPr>
        <p:txBody>
          <a:bodyPr wrap="square" lIns="0" tIns="0" rIns="0" bIns="0" rtlCol="0"/>
          <a:lstStyle/>
          <a:p>
            <a:endParaRPr dirty="0"/>
          </a:p>
        </p:txBody>
      </p:sp>
      <p:sp>
        <p:nvSpPr>
          <p:cNvPr id="30" name="object 64"/>
          <p:cNvSpPr/>
          <p:nvPr/>
        </p:nvSpPr>
        <p:spPr>
          <a:xfrm>
            <a:off x="406770" y="2775060"/>
            <a:ext cx="59055" cy="34290"/>
          </a:xfrm>
          <a:custGeom>
            <a:avLst/>
            <a:gdLst/>
            <a:ahLst/>
            <a:cxnLst/>
            <a:rect l="l" t="t" r="r" b="b"/>
            <a:pathLst>
              <a:path w="59054" h="34289">
                <a:moveTo>
                  <a:pt x="58661" y="33985"/>
                </a:moveTo>
                <a:lnTo>
                  <a:pt x="0" y="0"/>
                </a:lnTo>
              </a:path>
            </a:pathLst>
          </a:custGeom>
          <a:ln w="7785">
            <a:solidFill>
              <a:srgbClr val="007DB6"/>
            </a:solidFill>
          </a:ln>
        </p:spPr>
        <p:txBody>
          <a:bodyPr wrap="square" lIns="0" tIns="0" rIns="0" bIns="0" rtlCol="0"/>
          <a:lstStyle/>
          <a:p>
            <a:endParaRPr dirty="0"/>
          </a:p>
        </p:txBody>
      </p:sp>
      <p:sp>
        <p:nvSpPr>
          <p:cNvPr id="31" name="object 65"/>
          <p:cNvSpPr/>
          <p:nvPr/>
        </p:nvSpPr>
        <p:spPr>
          <a:xfrm>
            <a:off x="991618" y="3113845"/>
            <a:ext cx="59055" cy="34290"/>
          </a:xfrm>
          <a:custGeom>
            <a:avLst/>
            <a:gdLst/>
            <a:ahLst/>
            <a:cxnLst/>
            <a:rect l="l" t="t" r="r" b="b"/>
            <a:pathLst>
              <a:path w="59054" h="34289">
                <a:moveTo>
                  <a:pt x="58661" y="33985"/>
                </a:moveTo>
                <a:lnTo>
                  <a:pt x="0" y="0"/>
                </a:lnTo>
              </a:path>
            </a:pathLst>
          </a:custGeom>
          <a:ln w="7785">
            <a:solidFill>
              <a:srgbClr val="007DB6"/>
            </a:solidFill>
          </a:ln>
        </p:spPr>
        <p:txBody>
          <a:bodyPr wrap="square" lIns="0" tIns="0" rIns="0" bIns="0" rtlCol="0"/>
          <a:lstStyle/>
          <a:p>
            <a:endParaRPr dirty="0"/>
          </a:p>
        </p:txBody>
      </p:sp>
      <p:sp>
        <p:nvSpPr>
          <p:cNvPr id="32" name="object 66"/>
          <p:cNvSpPr/>
          <p:nvPr/>
        </p:nvSpPr>
        <p:spPr>
          <a:xfrm>
            <a:off x="542761" y="2638624"/>
            <a:ext cx="34290" cy="59055"/>
          </a:xfrm>
          <a:custGeom>
            <a:avLst/>
            <a:gdLst/>
            <a:ahLst/>
            <a:cxnLst/>
            <a:rect l="l" t="t" r="r" b="b"/>
            <a:pathLst>
              <a:path w="34289" h="59055">
                <a:moveTo>
                  <a:pt x="33870" y="58864"/>
                </a:moveTo>
                <a:lnTo>
                  <a:pt x="0" y="0"/>
                </a:lnTo>
              </a:path>
            </a:pathLst>
          </a:custGeom>
          <a:ln w="7785">
            <a:solidFill>
              <a:srgbClr val="007DB6"/>
            </a:solidFill>
          </a:ln>
        </p:spPr>
        <p:txBody>
          <a:bodyPr wrap="square" lIns="0" tIns="0" rIns="0" bIns="0" rtlCol="0"/>
          <a:lstStyle/>
          <a:p>
            <a:endParaRPr dirty="0"/>
          </a:p>
        </p:txBody>
      </p:sp>
      <p:sp>
        <p:nvSpPr>
          <p:cNvPr id="33" name="object 67"/>
          <p:cNvSpPr/>
          <p:nvPr/>
        </p:nvSpPr>
        <p:spPr>
          <a:xfrm>
            <a:off x="880416" y="3225414"/>
            <a:ext cx="34290" cy="59055"/>
          </a:xfrm>
          <a:custGeom>
            <a:avLst/>
            <a:gdLst/>
            <a:ahLst/>
            <a:cxnLst/>
            <a:rect l="l" t="t" r="r" b="b"/>
            <a:pathLst>
              <a:path w="34289" h="59055">
                <a:moveTo>
                  <a:pt x="33870" y="58864"/>
                </a:moveTo>
                <a:lnTo>
                  <a:pt x="0" y="0"/>
                </a:lnTo>
              </a:path>
            </a:pathLst>
          </a:custGeom>
          <a:ln w="7785">
            <a:solidFill>
              <a:srgbClr val="007DB6"/>
            </a:solidFill>
          </a:ln>
        </p:spPr>
        <p:txBody>
          <a:bodyPr wrap="square" lIns="0" tIns="0" rIns="0" bIns="0" rtlCol="0"/>
          <a:lstStyle/>
          <a:p>
            <a:endParaRPr dirty="0"/>
          </a:p>
        </p:txBody>
      </p:sp>
      <p:sp>
        <p:nvSpPr>
          <p:cNvPr id="34" name="object 68"/>
          <p:cNvSpPr/>
          <p:nvPr/>
        </p:nvSpPr>
        <p:spPr>
          <a:xfrm flipH="1">
            <a:off x="727598" y="3266245"/>
            <a:ext cx="0" cy="68580"/>
          </a:xfrm>
          <a:custGeom>
            <a:avLst/>
            <a:gdLst/>
            <a:ahLst/>
            <a:cxnLst/>
            <a:rect l="l" t="t" r="r" b="b"/>
            <a:pathLst>
              <a:path h="68579">
                <a:moveTo>
                  <a:pt x="0" y="67970"/>
                </a:moveTo>
                <a:lnTo>
                  <a:pt x="0" y="0"/>
                </a:lnTo>
              </a:path>
            </a:pathLst>
          </a:custGeom>
          <a:ln w="7785">
            <a:solidFill>
              <a:srgbClr val="007DB6"/>
            </a:solidFill>
          </a:ln>
        </p:spPr>
        <p:txBody>
          <a:bodyPr wrap="square" lIns="0" tIns="0" rIns="0" bIns="0" rtlCol="0"/>
          <a:lstStyle/>
          <a:p>
            <a:endParaRPr dirty="0"/>
          </a:p>
        </p:txBody>
      </p:sp>
      <p:sp>
        <p:nvSpPr>
          <p:cNvPr id="35" name="object 69"/>
          <p:cNvSpPr/>
          <p:nvPr/>
        </p:nvSpPr>
        <p:spPr>
          <a:xfrm>
            <a:off x="406770" y="3113845"/>
            <a:ext cx="59055" cy="34290"/>
          </a:xfrm>
          <a:custGeom>
            <a:avLst/>
            <a:gdLst/>
            <a:ahLst/>
            <a:cxnLst/>
            <a:rect l="l" t="t" r="r" b="b"/>
            <a:pathLst>
              <a:path w="59054" h="34289">
                <a:moveTo>
                  <a:pt x="58661" y="0"/>
                </a:moveTo>
                <a:lnTo>
                  <a:pt x="0" y="33985"/>
                </a:lnTo>
              </a:path>
            </a:pathLst>
          </a:custGeom>
          <a:ln w="7785">
            <a:solidFill>
              <a:srgbClr val="007DB6"/>
            </a:solidFill>
          </a:ln>
        </p:spPr>
        <p:txBody>
          <a:bodyPr wrap="square" lIns="0" tIns="0" rIns="0" bIns="0" rtlCol="0"/>
          <a:lstStyle/>
          <a:p>
            <a:endParaRPr dirty="0"/>
          </a:p>
        </p:txBody>
      </p:sp>
      <p:sp>
        <p:nvSpPr>
          <p:cNvPr id="36" name="object 70"/>
          <p:cNvSpPr/>
          <p:nvPr/>
        </p:nvSpPr>
        <p:spPr>
          <a:xfrm>
            <a:off x="991618" y="2775060"/>
            <a:ext cx="59055" cy="34290"/>
          </a:xfrm>
          <a:custGeom>
            <a:avLst/>
            <a:gdLst/>
            <a:ahLst/>
            <a:cxnLst/>
            <a:rect l="l" t="t" r="r" b="b"/>
            <a:pathLst>
              <a:path w="59054" h="34289">
                <a:moveTo>
                  <a:pt x="58661" y="0"/>
                </a:moveTo>
                <a:lnTo>
                  <a:pt x="0" y="33985"/>
                </a:lnTo>
              </a:path>
            </a:pathLst>
          </a:custGeom>
          <a:ln w="7785">
            <a:solidFill>
              <a:srgbClr val="007DB6"/>
            </a:solidFill>
          </a:ln>
        </p:spPr>
        <p:txBody>
          <a:bodyPr wrap="square" lIns="0" tIns="0" rIns="0" bIns="0" rtlCol="0"/>
          <a:lstStyle/>
          <a:p>
            <a:endParaRPr dirty="0"/>
          </a:p>
        </p:txBody>
      </p:sp>
      <p:sp>
        <p:nvSpPr>
          <p:cNvPr id="37" name="object 71"/>
          <p:cNvSpPr/>
          <p:nvPr/>
        </p:nvSpPr>
        <p:spPr>
          <a:xfrm>
            <a:off x="542761" y="3225414"/>
            <a:ext cx="34290" cy="59055"/>
          </a:xfrm>
          <a:custGeom>
            <a:avLst/>
            <a:gdLst/>
            <a:ahLst/>
            <a:cxnLst/>
            <a:rect l="l" t="t" r="r" b="b"/>
            <a:pathLst>
              <a:path w="34289" h="59055">
                <a:moveTo>
                  <a:pt x="33870" y="0"/>
                </a:moveTo>
                <a:lnTo>
                  <a:pt x="0" y="58864"/>
                </a:lnTo>
              </a:path>
            </a:pathLst>
          </a:custGeom>
          <a:ln w="7785">
            <a:solidFill>
              <a:srgbClr val="007DB6"/>
            </a:solidFill>
          </a:ln>
        </p:spPr>
        <p:txBody>
          <a:bodyPr wrap="square" lIns="0" tIns="0" rIns="0" bIns="0" rtlCol="0"/>
          <a:lstStyle/>
          <a:p>
            <a:endParaRPr dirty="0"/>
          </a:p>
        </p:txBody>
      </p:sp>
      <p:sp>
        <p:nvSpPr>
          <p:cNvPr id="38" name="object 72"/>
          <p:cNvSpPr/>
          <p:nvPr/>
        </p:nvSpPr>
        <p:spPr>
          <a:xfrm>
            <a:off x="880416" y="2638624"/>
            <a:ext cx="34290" cy="59055"/>
          </a:xfrm>
          <a:custGeom>
            <a:avLst/>
            <a:gdLst/>
            <a:ahLst/>
            <a:cxnLst/>
            <a:rect l="l" t="t" r="r" b="b"/>
            <a:pathLst>
              <a:path w="34289" h="59055">
                <a:moveTo>
                  <a:pt x="33870" y="0"/>
                </a:moveTo>
                <a:lnTo>
                  <a:pt x="0" y="58864"/>
                </a:lnTo>
              </a:path>
            </a:pathLst>
          </a:custGeom>
          <a:ln w="7785">
            <a:solidFill>
              <a:srgbClr val="007DB6"/>
            </a:solidFill>
          </a:ln>
        </p:spPr>
        <p:txBody>
          <a:bodyPr wrap="square" lIns="0" tIns="0" rIns="0" bIns="0" rtlCol="0"/>
          <a:lstStyle/>
          <a:p>
            <a:endParaRPr dirty="0"/>
          </a:p>
        </p:txBody>
      </p:sp>
      <p:sp>
        <p:nvSpPr>
          <p:cNvPr id="39" name="object 73"/>
          <p:cNvSpPr txBox="1"/>
          <p:nvPr/>
        </p:nvSpPr>
        <p:spPr>
          <a:xfrm>
            <a:off x="1494970" y="3147176"/>
            <a:ext cx="2406500" cy="163994"/>
          </a:xfrm>
          <a:prstGeom prst="rect">
            <a:avLst/>
          </a:prstGeom>
        </p:spPr>
        <p:txBody>
          <a:bodyPr vert="horz" wrap="square" lIns="0" tIns="19050" rIns="0" bIns="0" rtlCol="0">
            <a:spAutoFit/>
          </a:bodyPr>
          <a:lstStyle/>
          <a:p>
            <a:pPr marL="12700">
              <a:lnSpc>
                <a:spcPct val="100000"/>
              </a:lnSpc>
              <a:spcBef>
                <a:spcPts val="150"/>
              </a:spcBef>
            </a:pPr>
            <a:r>
              <a:rPr lang="es" sz="950" b="0" i="0" strike="noStrike" cap="none" spc="65" baseline="0" dirty="0">
                <a:solidFill>
                  <a:srgbClr val="FFFFFF"/>
                </a:solidFill>
                <a:effectLst/>
                <a:latin typeface="Arial"/>
                <a:ea typeface="Arial"/>
                <a:cs typeface="Arial"/>
              </a:rPr>
              <a:t>Dominio </a:t>
            </a:r>
            <a:r>
              <a:rPr lang="es" sz="950" b="0" i="0" strike="noStrike" cap="none" spc="-55" baseline="0" dirty="0">
                <a:solidFill>
                  <a:srgbClr val="FFFFFF"/>
                </a:solidFill>
                <a:effectLst/>
                <a:latin typeface="Arial"/>
                <a:ea typeface="Arial"/>
                <a:cs typeface="Arial"/>
              </a:rPr>
              <a:t>C: </a:t>
            </a:r>
            <a:r>
              <a:rPr lang="pt-BR" sz="950" b="0" i="0" strike="noStrike" cap="none" spc="50" baseline="0" dirty="0" err="1" smtClean="0">
                <a:solidFill>
                  <a:srgbClr val="FFFFFF"/>
                </a:solidFill>
                <a:effectLst/>
                <a:latin typeface="Arial"/>
                <a:ea typeface="Arial"/>
                <a:cs typeface="Arial"/>
              </a:rPr>
              <a:t>Establecer</a:t>
            </a:r>
            <a:r>
              <a:rPr lang="pt-BR" sz="950" b="0" i="0" strike="noStrike" cap="none" spc="50" baseline="0" dirty="0" smtClean="0">
                <a:solidFill>
                  <a:srgbClr val="FFFFFF"/>
                </a:solidFill>
                <a:effectLst/>
                <a:latin typeface="Arial"/>
                <a:ea typeface="Arial"/>
                <a:cs typeface="Arial"/>
              </a:rPr>
              <a:t> </a:t>
            </a:r>
            <a:r>
              <a:rPr lang="pt-BR" sz="950" b="0" i="0" strike="noStrike" cap="none" spc="50" baseline="0" dirty="0" err="1" smtClean="0">
                <a:solidFill>
                  <a:srgbClr val="FFFFFF"/>
                </a:solidFill>
                <a:effectLst/>
                <a:latin typeface="Arial"/>
                <a:ea typeface="Arial"/>
                <a:cs typeface="Arial"/>
              </a:rPr>
              <a:t>la</a:t>
            </a:r>
            <a:r>
              <a:rPr lang="pt-BR" sz="950" b="0" i="0" strike="noStrike" cap="none" spc="50" baseline="0" dirty="0" smtClean="0">
                <a:solidFill>
                  <a:srgbClr val="FFFFFF"/>
                </a:solidFill>
                <a:effectLst/>
                <a:latin typeface="Arial"/>
                <a:ea typeface="Arial"/>
                <a:cs typeface="Arial"/>
              </a:rPr>
              <a:t> </a:t>
            </a:r>
            <a:r>
              <a:rPr lang="pt-BR" sz="950" b="0" i="0" strike="noStrike" cap="none" spc="50" baseline="0" dirty="0" err="1" smtClean="0">
                <a:solidFill>
                  <a:srgbClr val="FFFFFF"/>
                </a:solidFill>
                <a:effectLst/>
                <a:latin typeface="Arial"/>
                <a:ea typeface="Arial"/>
                <a:cs typeface="Arial"/>
              </a:rPr>
              <a:t>dirección</a:t>
            </a:r>
            <a:endParaRPr lang="es" sz="950" b="0" i="0" strike="noStrike" cap="none" spc="50" baseline="0" dirty="0">
              <a:solidFill>
                <a:srgbClr val="FFFFFF"/>
              </a:solidFill>
              <a:effectLst/>
              <a:latin typeface="Arial"/>
              <a:ea typeface="Arial"/>
              <a:cs typeface="Arial"/>
            </a:endParaRPr>
          </a:p>
        </p:txBody>
      </p:sp>
      <p:sp>
        <p:nvSpPr>
          <p:cNvPr id="40" name="object 76"/>
          <p:cNvSpPr txBox="1"/>
          <p:nvPr/>
        </p:nvSpPr>
        <p:spPr>
          <a:xfrm>
            <a:off x="270055" y="3463096"/>
            <a:ext cx="161451" cy="102973"/>
          </a:xfrm>
          <a:prstGeom prst="rect">
            <a:avLst/>
          </a:prstGeom>
        </p:spPr>
        <p:txBody>
          <a:bodyPr vert="horz" wrap="square" lIns="0" tIns="11430" rIns="0" bIns="0" rtlCol="0">
            <a:spAutoFit/>
          </a:bodyPr>
          <a:lstStyle/>
          <a:p>
            <a:pPr marL="12700">
              <a:lnSpc>
                <a:spcPct val="100000"/>
              </a:lnSpc>
              <a:spcBef>
                <a:spcPts val="90"/>
              </a:spcBef>
            </a:pPr>
            <a:r>
              <a:rPr lang="es" sz="600" b="0" i="0" strike="noStrike" cap="none" spc="-45" baseline="0">
                <a:solidFill>
                  <a:srgbClr val="58595B"/>
                </a:solidFill>
                <a:effectLst/>
                <a:latin typeface="Verdana"/>
                <a:ea typeface="Verdana"/>
                <a:cs typeface="Verdana"/>
              </a:rPr>
              <a:t>51B</a:t>
            </a:r>
          </a:p>
        </p:txBody>
      </p:sp>
      <p:sp>
        <p:nvSpPr>
          <p:cNvPr id="41" name="object 77"/>
          <p:cNvSpPr txBox="1"/>
          <p:nvPr/>
        </p:nvSpPr>
        <p:spPr>
          <a:xfrm>
            <a:off x="2843213" y="3463096"/>
            <a:ext cx="2481304" cy="103875"/>
          </a:xfrm>
          <a:prstGeom prst="rect">
            <a:avLst/>
          </a:prstGeom>
        </p:spPr>
        <p:txBody>
          <a:bodyPr vert="horz" wrap="square" lIns="0" tIns="11430" rIns="0" bIns="0" rtlCol="0">
            <a:spAutoFit/>
          </a:bodyPr>
          <a:lstStyle/>
          <a:p>
            <a:pPr marL="12700">
              <a:lnSpc>
                <a:spcPct val="100000"/>
              </a:lnSpc>
              <a:spcBef>
                <a:spcPts val="90"/>
              </a:spcBef>
            </a:pPr>
            <a:r>
              <a:rPr lang="es" sz="600" b="0" i="1" strike="noStrike" cap="none" spc="55" baseline="0" dirty="0">
                <a:solidFill>
                  <a:srgbClr val="58595B"/>
                </a:solidFill>
                <a:effectLst/>
                <a:latin typeface="Arial"/>
                <a:ea typeface="Arial"/>
                <a:cs typeface="Arial"/>
              </a:rPr>
              <a:t>©</a:t>
            </a:r>
            <a:r>
              <a:rPr lang="es" sz="600" b="0" i="1" strike="noStrike" cap="none" spc="-110" baseline="0" dirty="0">
                <a:solidFill>
                  <a:srgbClr val="58595B"/>
                </a:solidFill>
                <a:effectLst/>
                <a:latin typeface="Arial"/>
                <a:ea typeface="Arial"/>
                <a:cs typeface="Arial"/>
              </a:rPr>
              <a:t> </a:t>
            </a:r>
            <a:r>
              <a:rPr lang="es" sz="600" b="0" i="1" strike="noStrike" cap="none" spc="-25" baseline="0" dirty="0">
                <a:solidFill>
                  <a:srgbClr val="58595B"/>
                </a:solidFill>
                <a:effectLst/>
                <a:latin typeface="Arial"/>
                <a:ea typeface="Arial"/>
                <a:cs typeface="Arial"/>
              </a:rPr>
              <a:t>Copyright </a:t>
            </a:r>
            <a:r>
              <a:rPr lang="es" sz="600" b="0" i="1" strike="noStrike" cap="none" spc="-5" baseline="0" dirty="0">
                <a:solidFill>
                  <a:srgbClr val="58595B"/>
                </a:solidFill>
                <a:effectLst/>
                <a:latin typeface="Arial"/>
                <a:ea typeface="Arial"/>
                <a:cs typeface="Arial"/>
              </a:rPr>
              <a:t>2019, </a:t>
            </a:r>
            <a:r>
              <a:rPr lang="es" sz="600" b="0" i="1" strike="noStrike" cap="none" spc="-50" baseline="0" dirty="0">
                <a:solidFill>
                  <a:srgbClr val="58595B"/>
                </a:solidFill>
                <a:effectLst/>
                <a:latin typeface="Arial"/>
                <a:ea typeface="Arial"/>
                <a:cs typeface="Arial"/>
              </a:rPr>
              <a:t>TeamTelligent, </a:t>
            </a:r>
            <a:r>
              <a:rPr lang="es-PE" sz="600" b="0" i="1" strike="noStrike" cap="none" spc="-60" baseline="0" dirty="0" smtClean="0">
                <a:solidFill>
                  <a:srgbClr val="58595B"/>
                </a:solidFill>
                <a:effectLst/>
                <a:latin typeface="Arial"/>
                <a:ea typeface="Arial"/>
                <a:cs typeface="Arial"/>
              </a:rPr>
              <a:t>CLL</a:t>
            </a:r>
            <a:r>
              <a:rPr lang="es" sz="600" b="0" i="1" strike="noStrike" cap="none" spc="-6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smtClean="0">
                <a:solidFill>
                  <a:srgbClr val="58595B"/>
                </a:solidFill>
                <a:effectLst/>
                <a:latin typeface="Arial"/>
                <a:ea typeface="Arial"/>
                <a:cs typeface="Arial"/>
              </a:rPr>
              <a:t>Todos </a:t>
            </a:r>
            <a:r>
              <a:rPr lang="es" sz="600" b="0" i="1" strike="noStrike" cap="none" spc="-15" baseline="0" dirty="0">
                <a:solidFill>
                  <a:srgbClr val="58595B"/>
                </a:solidFill>
                <a:effectLst/>
                <a:latin typeface="Arial"/>
                <a:ea typeface="Arial"/>
                <a:cs typeface="Arial"/>
              </a:rPr>
              <a:t>los derechos reservados</a:t>
            </a:r>
            <a:r>
              <a:rPr lang="es" sz="600" b="0" i="1" strike="noStrike" cap="none" spc="55" baseline="0" dirty="0">
                <a:solidFill>
                  <a:srgbClr val="58595B"/>
                </a:solidFill>
                <a:effectLst/>
                <a:latin typeface="Arial"/>
                <a:ea typeface="Arial"/>
                <a:cs typeface="Arial"/>
              </a:rPr>
              <a:t> </a:t>
            </a:r>
            <a:r>
              <a:rPr lang="es" sz="600" b="0" i="1" strike="noStrike" cap="none" spc="-4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a:solidFill>
                  <a:srgbClr val="58595B"/>
                </a:solidFill>
                <a:effectLst/>
                <a:latin typeface="Arial"/>
                <a:ea typeface="Arial"/>
                <a:cs typeface="Arial"/>
              </a:rPr>
              <a:t>V5</a:t>
            </a:r>
            <a:r>
              <a:rPr lang="es" sz="600" b="0" i="1" strike="noStrike" cap="none" spc="55" baseline="0" dirty="0">
                <a:solidFill>
                  <a:srgbClr val="58595B"/>
                </a:solidFill>
                <a:effectLst/>
                <a:latin typeface="Arial"/>
                <a:ea typeface="Arial"/>
                <a:cs typeface="Arial"/>
              </a:rPr>
              <a:t> </a:t>
            </a:r>
          </a:p>
        </p:txBody>
      </p:sp>
    </p:spTree>
    <p:extLst>
      <p:ext uri="{BB962C8B-B14F-4D97-AF65-F5344CB8AC3E}">
        <p14:creationId xmlns:p14="http://schemas.microsoft.com/office/powerpoint/2010/main" val="1896812998"/>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3"/>
          <p:cNvSpPr txBox="1"/>
          <p:nvPr/>
        </p:nvSpPr>
        <p:spPr>
          <a:xfrm>
            <a:off x="0" y="134816"/>
            <a:ext cx="5486400"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strike="noStrike" cap="none" spc="5" baseline="0" dirty="0" smtClean="0">
                <a:solidFill>
                  <a:srgbClr val="58595B"/>
                </a:solidFill>
                <a:effectLst/>
                <a:latin typeface="Arial"/>
                <a:ea typeface="Arial"/>
                <a:cs typeface="Arial"/>
              </a:rPr>
              <a:t>BIBLIOTECA DE COMPORTAMIENTO DEL JEFE </a:t>
            </a:r>
            <a:r>
              <a:rPr lang="es-ES" sz="1000" b="0" strike="noStrike" cap="none" spc="5" baseline="0" dirty="0" smtClean="0">
                <a:solidFill>
                  <a:srgbClr val="58595B"/>
                </a:solidFill>
                <a:effectLst/>
                <a:latin typeface="Arial"/>
                <a:ea typeface="Arial"/>
                <a:cs typeface="Arial"/>
              </a:rPr>
              <a:t>CLL</a:t>
            </a:r>
            <a:r>
              <a:rPr lang="es" sz="1000" b="1" strike="noStrike" cap="none" spc="5" baseline="0" dirty="0" smtClean="0">
                <a:solidFill>
                  <a:srgbClr val="58595B"/>
                </a:solidFill>
                <a:effectLst/>
                <a:latin typeface="Arial"/>
                <a:ea typeface="Arial"/>
                <a:cs typeface="Arial"/>
              </a:rPr>
              <a:t>™</a:t>
            </a:r>
            <a:endParaRPr lang="es" sz="1000" b="1" strike="noStrike" cap="none" spc="5" baseline="0" dirty="0">
              <a:solidFill>
                <a:srgbClr val="58595B"/>
              </a:solidFill>
              <a:effectLst/>
              <a:latin typeface="Arial"/>
              <a:ea typeface="Arial"/>
              <a:cs typeface="Arial"/>
            </a:endParaRPr>
          </a:p>
        </p:txBody>
      </p:sp>
      <p:sp>
        <p:nvSpPr>
          <p:cNvPr id="4" name="object 6"/>
          <p:cNvSpPr/>
          <p:nvPr/>
        </p:nvSpPr>
        <p:spPr>
          <a:xfrm>
            <a:off x="238125" y="514350"/>
            <a:ext cx="891540" cy="2800350"/>
          </a:xfrm>
          <a:custGeom>
            <a:avLst/>
            <a:gdLst/>
            <a:ahLst/>
            <a:cxnLst/>
            <a:rect l="l" t="t" r="r" b="b"/>
            <a:pathLst>
              <a:path w="891540" h="2800350">
                <a:moveTo>
                  <a:pt x="0" y="2800350"/>
                </a:moveTo>
                <a:lnTo>
                  <a:pt x="891540" y="2800350"/>
                </a:lnTo>
                <a:lnTo>
                  <a:pt x="891540" y="0"/>
                </a:lnTo>
                <a:lnTo>
                  <a:pt x="0" y="0"/>
                </a:lnTo>
                <a:lnTo>
                  <a:pt x="0" y="2800350"/>
                </a:lnTo>
                <a:close/>
              </a:path>
            </a:pathLst>
          </a:custGeom>
          <a:solidFill>
            <a:srgbClr val="DCDDDE"/>
          </a:solidFill>
        </p:spPr>
        <p:txBody>
          <a:bodyPr wrap="square" lIns="0" tIns="0" rIns="0" bIns="0" rtlCol="0"/>
          <a:lstStyle/>
          <a:p>
            <a:endParaRPr dirty="0"/>
          </a:p>
        </p:txBody>
      </p:sp>
      <p:sp>
        <p:nvSpPr>
          <p:cNvPr id="5" name="object 7"/>
          <p:cNvSpPr/>
          <p:nvPr/>
        </p:nvSpPr>
        <p:spPr>
          <a:xfrm>
            <a:off x="1294257" y="514350"/>
            <a:ext cx="3963670" cy="2800350"/>
          </a:xfrm>
          <a:custGeom>
            <a:avLst/>
            <a:gdLst/>
            <a:ahLst/>
            <a:cxnLst/>
            <a:rect l="l" t="t" r="r" b="b"/>
            <a:pathLst>
              <a:path w="3963670" h="2800350">
                <a:moveTo>
                  <a:pt x="0" y="2800350"/>
                </a:moveTo>
                <a:lnTo>
                  <a:pt x="3963543" y="2800350"/>
                </a:lnTo>
                <a:lnTo>
                  <a:pt x="3963543" y="0"/>
                </a:lnTo>
                <a:lnTo>
                  <a:pt x="0" y="0"/>
                </a:lnTo>
                <a:lnTo>
                  <a:pt x="0" y="2800350"/>
                </a:lnTo>
                <a:close/>
              </a:path>
            </a:pathLst>
          </a:custGeom>
          <a:solidFill>
            <a:srgbClr val="823F98"/>
          </a:solidFill>
        </p:spPr>
        <p:txBody>
          <a:bodyPr wrap="square" lIns="0" tIns="0" rIns="0" bIns="0" rtlCol="0"/>
          <a:lstStyle/>
          <a:p>
            <a:endParaRPr dirty="0"/>
          </a:p>
        </p:txBody>
      </p:sp>
      <p:sp>
        <p:nvSpPr>
          <p:cNvPr id="6" name="object 8"/>
          <p:cNvSpPr txBox="1">
            <a:spLocks/>
          </p:cNvSpPr>
          <p:nvPr/>
        </p:nvSpPr>
        <p:spPr>
          <a:xfrm>
            <a:off x="244220" y="489051"/>
            <a:ext cx="548640" cy="497840"/>
          </a:xfrm>
          <a:prstGeom prst="rect">
            <a:avLst/>
          </a:prstGeom>
        </p:spPr>
        <p:txBody>
          <a:bodyPr vert="horz" wrap="square" lIns="0" tIns="12700" rIns="0" bIns="0" rtlCol="0" anchor="b">
            <a:spAutoFit/>
          </a:bodyPr>
          <a:lstStyle>
            <a:lvl1pPr algn="ctr" defTabSz="487650" rtl="0" eaLnBrk="1" latinLnBrk="0" hangingPunct="1">
              <a:lnSpc>
                <a:spcPct val="90000"/>
              </a:lnSpc>
              <a:spcBef>
                <a:spcPct val="0"/>
              </a:spcBef>
              <a:buNone/>
              <a:defRPr sz="3200" kern="1200">
                <a:solidFill>
                  <a:schemeClr val="tx1"/>
                </a:solidFill>
                <a:latin typeface="+mj-lt"/>
                <a:ea typeface="+mj-ea"/>
                <a:cs typeface="+mj-cs"/>
              </a:defRPr>
            </a:lvl1pPr>
          </a:lstStyle>
          <a:p>
            <a:pPr marL="12700">
              <a:lnSpc>
                <a:spcPct val="100000"/>
              </a:lnSpc>
              <a:spcBef>
                <a:spcPts val="100"/>
              </a:spcBef>
            </a:pPr>
            <a:r>
              <a:rPr lang="es" sz="3100" spc="-160" dirty="0" smtClean="0">
                <a:solidFill>
                  <a:srgbClr val="231F20"/>
                </a:solidFill>
                <a:latin typeface="Arial" panose="020B0604020202020204" pitchFamily="34" charset="0"/>
                <a:ea typeface="Verdana"/>
                <a:cs typeface="Arial" panose="020B0604020202020204" pitchFamily="34" charset="0"/>
              </a:rPr>
              <a:t>UR</a:t>
            </a:r>
            <a:endParaRPr lang="es" sz="3100" spc="-160" dirty="0">
              <a:solidFill>
                <a:srgbClr val="231F20"/>
              </a:solidFill>
              <a:latin typeface="Arial" panose="020B0604020202020204" pitchFamily="34" charset="0"/>
              <a:ea typeface="Verdana"/>
              <a:cs typeface="Arial" panose="020B0604020202020204" pitchFamily="34" charset="0"/>
            </a:endParaRPr>
          </a:p>
        </p:txBody>
      </p:sp>
      <p:sp>
        <p:nvSpPr>
          <p:cNvPr id="7" name="object 11"/>
          <p:cNvSpPr/>
          <p:nvPr/>
        </p:nvSpPr>
        <p:spPr>
          <a:xfrm>
            <a:off x="2055367" y="562495"/>
            <a:ext cx="234187" cy="234175"/>
          </a:xfrm>
          <a:prstGeom prst="rect">
            <a:avLst/>
          </a:prstGeom>
          <a:blipFill rotWithShape="1">
            <a:blip r:embed="rId2"/>
            <a:stretch>
              <a:fillRect/>
            </a:stretch>
          </a:blipFill>
        </p:spPr>
        <p:txBody>
          <a:bodyPr wrap="square" lIns="0" tIns="0" rIns="0" bIns="0" rtlCol="0"/>
          <a:lstStyle/>
          <a:p>
            <a:endParaRPr dirty="0"/>
          </a:p>
        </p:txBody>
      </p:sp>
      <p:sp>
        <p:nvSpPr>
          <p:cNvPr id="8" name="object 12"/>
          <p:cNvSpPr txBox="1"/>
          <p:nvPr/>
        </p:nvSpPr>
        <p:spPr>
          <a:xfrm>
            <a:off x="1279969" y="577189"/>
            <a:ext cx="3967633" cy="2319866"/>
          </a:xfrm>
          <a:prstGeom prst="rect">
            <a:avLst/>
          </a:prstGeom>
        </p:spPr>
        <p:txBody>
          <a:bodyPr vert="horz" wrap="square" lIns="0" tIns="12700" rIns="0" bIns="0" rtlCol="0">
            <a:spAutoFit/>
          </a:bodyPr>
          <a:lstStyle/>
          <a:p>
            <a:pPr marL="146050">
              <a:lnSpc>
                <a:spcPct val="100000"/>
              </a:lnSpc>
              <a:spcBef>
                <a:spcPts val="100"/>
              </a:spcBef>
            </a:pPr>
            <a:r>
              <a:rPr lang="es" sz="1100" b="0" i="0" strike="noStrike" cap="none" spc="70" baseline="0" dirty="0" smtClean="0">
                <a:solidFill>
                  <a:srgbClr val="FFFFFF"/>
                </a:solidFill>
                <a:effectLst/>
                <a:latin typeface="Arial"/>
                <a:ea typeface="Arial"/>
                <a:cs typeface="Arial"/>
              </a:rPr>
              <a:t>Práctica </a:t>
            </a:r>
            <a:r>
              <a:rPr lang="es" sz="1100" b="0" i="0" strike="noStrike" cap="none" spc="70" baseline="0" dirty="0" smtClean="0">
                <a:solidFill>
                  <a:srgbClr val="823F98"/>
                </a:solidFill>
                <a:effectLst/>
                <a:latin typeface="Arial"/>
                <a:ea typeface="Arial"/>
                <a:cs typeface="Arial"/>
              </a:rPr>
              <a:t> </a:t>
            </a:r>
            <a:r>
              <a:rPr lang="es" sz="1100" b="0" i="0" strike="noStrike" cap="none" spc="55" baseline="0" dirty="0" smtClean="0">
                <a:solidFill>
                  <a:srgbClr val="823F98"/>
                </a:solidFill>
                <a:effectLst/>
                <a:latin typeface="Arial"/>
                <a:ea typeface="Arial"/>
                <a:cs typeface="Arial"/>
              </a:rPr>
              <a:t>28 </a:t>
            </a:r>
            <a:r>
              <a:rPr lang="es" sz="1100" b="0" i="0" strike="noStrike" cap="none" spc="70" baseline="0" dirty="0" smtClean="0">
                <a:solidFill>
                  <a:srgbClr val="823F98"/>
                </a:solidFill>
                <a:effectLst/>
                <a:latin typeface="Arial"/>
                <a:ea typeface="Arial"/>
                <a:cs typeface="Arial"/>
              </a:rPr>
              <a:t> </a:t>
            </a:r>
            <a:r>
              <a:rPr lang="es" sz="1100" b="0" i="0" strike="noStrike" cap="none" spc="70" baseline="0" dirty="0" smtClean="0">
                <a:solidFill>
                  <a:srgbClr val="FFFFFF"/>
                </a:solidFill>
                <a:effectLst/>
                <a:latin typeface="Arial"/>
                <a:ea typeface="Arial"/>
                <a:cs typeface="Arial"/>
              </a:rPr>
              <a:t> </a:t>
            </a:r>
            <a:r>
              <a:rPr lang="es" sz="1100" b="0" i="0" strike="noStrike" cap="none" spc="80" baseline="0" dirty="0">
                <a:solidFill>
                  <a:srgbClr val="FFFFFF"/>
                </a:solidFill>
                <a:effectLst/>
                <a:latin typeface="Arial"/>
                <a:ea typeface="Arial"/>
                <a:cs typeface="Arial"/>
              </a:rPr>
              <a:t>Uso de recursos</a:t>
            </a:r>
          </a:p>
          <a:p>
            <a:pPr>
              <a:lnSpc>
                <a:spcPct val="100000"/>
              </a:lnSpc>
            </a:pPr>
            <a:endParaRPr sz="1400" dirty="0">
              <a:latin typeface="Times New Roman"/>
              <a:cs typeface="Times New Roman"/>
            </a:endParaRPr>
          </a:p>
          <a:p>
            <a:pPr marL="150495" marR="377190">
              <a:lnSpc>
                <a:spcPct val="106100"/>
              </a:lnSpc>
              <a:spcBef>
                <a:spcPts val="1000"/>
              </a:spcBef>
            </a:pPr>
            <a:r>
              <a:rPr lang="es" sz="1100" b="0" i="0" strike="noStrike" cap="none" spc="-45" baseline="0" dirty="0" smtClean="0">
                <a:solidFill>
                  <a:srgbClr val="FFFFFF"/>
                </a:solidFill>
                <a:effectLst/>
                <a:latin typeface="Arial"/>
                <a:ea typeface="Arial"/>
                <a:cs typeface="Arial"/>
              </a:rPr>
              <a:t>Los </a:t>
            </a:r>
            <a:r>
              <a:rPr lang="es-PE" sz="1100" b="0" i="0" strike="noStrike" cap="none" spc="-45" baseline="0" dirty="0" smtClean="0">
                <a:solidFill>
                  <a:srgbClr val="FFFFFF"/>
                </a:solidFill>
                <a:effectLst/>
                <a:latin typeface="Arial"/>
                <a:ea typeface="Arial"/>
                <a:cs typeface="Arial"/>
              </a:rPr>
              <a:t>jefes </a:t>
            </a:r>
            <a:r>
              <a:rPr lang="es" sz="1100" b="0" i="0" strike="noStrike" cap="none" spc="-45" baseline="0" dirty="0" smtClean="0">
                <a:solidFill>
                  <a:srgbClr val="FFFFFF"/>
                </a:solidFill>
                <a:effectLst/>
                <a:latin typeface="Arial"/>
                <a:ea typeface="Arial"/>
                <a:cs typeface="Arial"/>
              </a:rPr>
              <a:t>necesitan </a:t>
            </a:r>
            <a:r>
              <a:rPr lang="es" sz="1100" b="0" i="0" strike="noStrike" cap="none" spc="-45" baseline="0" dirty="0">
                <a:solidFill>
                  <a:srgbClr val="FFFFFF"/>
                </a:solidFill>
                <a:effectLst/>
                <a:latin typeface="Arial"/>
                <a:ea typeface="Arial"/>
                <a:cs typeface="Arial"/>
              </a:rPr>
              <a:t>usar los recursos de manera efectiva. </a:t>
            </a:r>
            <a:r>
              <a:rPr lang="es" sz="1100" b="0" i="0" strike="noStrike" cap="none" spc="-50" baseline="0" dirty="0">
                <a:solidFill>
                  <a:srgbClr val="FFFFFF"/>
                </a:solidFill>
                <a:effectLst/>
                <a:latin typeface="Arial"/>
                <a:ea typeface="Arial"/>
                <a:cs typeface="Arial"/>
              </a:rPr>
              <a:t>Necesitan aprender </a:t>
            </a:r>
            <a:r>
              <a:rPr lang="es" sz="1100" b="0" i="0" strike="noStrike" cap="none" spc="-45" baseline="0" dirty="0">
                <a:solidFill>
                  <a:srgbClr val="FFFFFF"/>
                </a:solidFill>
                <a:effectLst/>
                <a:latin typeface="Arial"/>
                <a:ea typeface="Arial"/>
                <a:cs typeface="Arial"/>
              </a:rPr>
              <a:t>cómo evaluar las necesidades del proyecto</a:t>
            </a:r>
            <a:r>
              <a:rPr lang="es" sz="1100" b="0" i="0" strike="noStrike" cap="none" spc="-40" baseline="0" dirty="0">
                <a:solidFill>
                  <a:srgbClr val="FFFFFF"/>
                </a:solidFill>
                <a:effectLst/>
                <a:latin typeface="Arial"/>
                <a:ea typeface="Arial"/>
                <a:cs typeface="Arial"/>
              </a:rPr>
              <a:t>, departamento</a:t>
            </a:r>
            <a:r>
              <a:rPr lang="es" sz="1100" b="0" i="0" strike="noStrike" cap="none" spc="-45" baseline="0" dirty="0">
                <a:solidFill>
                  <a:srgbClr val="FFFFFF"/>
                </a:solidFill>
                <a:effectLst/>
                <a:latin typeface="Arial"/>
                <a:ea typeface="Arial"/>
                <a:cs typeface="Arial"/>
              </a:rPr>
              <a:t> </a:t>
            </a:r>
            <a:r>
              <a:rPr lang="es" sz="1100" b="0" i="0" strike="noStrike" cap="none" spc="-35" baseline="0" dirty="0">
                <a:solidFill>
                  <a:srgbClr val="FFFFFF"/>
                </a:solidFill>
                <a:effectLst/>
                <a:latin typeface="Arial"/>
                <a:ea typeface="Arial"/>
                <a:cs typeface="Arial"/>
              </a:rPr>
              <a:t>o </a:t>
            </a:r>
            <a:r>
              <a:rPr lang="es" sz="1100" b="0" i="0" strike="noStrike" cap="none" spc="-45" baseline="0" dirty="0">
                <a:solidFill>
                  <a:srgbClr val="FFFFFF"/>
                </a:solidFill>
                <a:effectLst/>
                <a:latin typeface="Arial"/>
                <a:ea typeface="Arial"/>
                <a:cs typeface="Arial"/>
              </a:rPr>
              <a:t>equipo. Los </a:t>
            </a:r>
            <a:r>
              <a:rPr lang="es-PE" sz="1100" b="0" i="0" strike="noStrike" cap="none" spc="-45" baseline="0" dirty="0" smtClean="0">
                <a:solidFill>
                  <a:srgbClr val="FFFFFF"/>
                </a:solidFill>
                <a:effectLst/>
                <a:latin typeface="Arial"/>
                <a:ea typeface="Arial"/>
                <a:cs typeface="Arial"/>
              </a:rPr>
              <a:t>jefes </a:t>
            </a:r>
            <a:r>
              <a:rPr lang="es" sz="1100" b="0" i="0" strike="noStrike" cap="none" spc="-45" baseline="0" dirty="0" smtClean="0">
                <a:solidFill>
                  <a:srgbClr val="FFFFFF"/>
                </a:solidFill>
                <a:effectLst/>
                <a:latin typeface="Arial"/>
                <a:ea typeface="Arial"/>
                <a:cs typeface="Arial"/>
              </a:rPr>
              <a:t>necesitan </a:t>
            </a:r>
            <a:r>
              <a:rPr lang="es" sz="1100" b="0" i="0" strike="noStrike" cap="none" spc="-45" baseline="0" dirty="0">
                <a:solidFill>
                  <a:srgbClr val="FFFFFF"/>
                </a:solidFill>
                <a:effectLst/>
                <a:latin typeface="Arial"/>
                <a:ea typeface="Arial"/>
                <a:cs typeface="Arial"/>
              </a:rPr>
              <a:t>saber a cuáles recursos pueden acceder, dónde encontrarlos</a:t>
            </a:r>
            <a:r>
              <a:rPr lang="es" sz="1100" b="0" i="0" strike="noStrike" cap="none" spc="-40" baseline="0" dirty="0" smtClean="0">
                <a:solidFill>
                  <a:srgbClr val="FFFFFF"/>
                </a:solidFill>
                <a:effectLst/>
                <a:latin typeface="Arial"/>
                <a:ea typeface="Arial"/>
                <a:cs typeface="Arial"/>
              </a:rPr>
              <a:t>, </a:t>
            </a:r>
            <a:r>
              <a:rPr lang="es" sz="1100" b="0" i="0" strike="noStrike" cap="none" spc="-50" baseline="0" dirty="0" smtClean="0">
                <a:solidFill>
                  <a:srgbClr val="FFFFFF"/>
                </a:solidFill>
                <a:effectLst/>
                <a:latin typeface="Arial"/>
                <a:ea typeface="Arial"/>
                <a:cs typeface="Arial"/>
              </a:rPr>
              <a:t>cómo usarlos </a:t>
            </a:r>
            <a:r>
              <a:rPr lang="es" sz="1100" b="0" i="0" strike="noStrike" cap="none" spc="-35" baseline="0" dirty="0" smtClean="0">
                <a:solidFill>
                  <a:srgbClr val="FFFFFF"/>
                </a:solidFill>
                <a:effectLst/>
                <a:latin typeface="Arial"/>
                <a:ea typeface="Arial"/>
                <a:cs typeface="Arial"/>
              </a:rPr>
              <a:t>y</a:t>
            </a:r>
            <a:r>
              <a:rPr lang="es" sz="1100" b="0" i="0" strike="noStrike" cap="none" spc="-35" baseline="0" dirty="0">
                <a:solidFill>
                  <a:srgbClr val="FFFFFF"/>
                </a:solidFill>
                <a:effectLst/>
                <a:latin typeface="Arial"/>
                <a:ea typeface="Arial"/>
                <a:cs typeface="Arial"/>
              </a:rPr>
              <a:t>, </a:t>
            </a:r>
            <a:r>
              <a:rPr lang="es" sz="1100" b="0" i="0" strike="noStrike" cap="none" spc="-45" baseline="0" dirty="0">
                <a:solidFill>
                  <a:srgbClr val="FFFFFF"/>
                </a:solidFill>
                <a:effectLst/>
                <a:latin typeface="Arial"/>
                <a:ea typeface="Arial"/>
                <a:cs typeface="Arial"/>
              </a:rPr>
              <a:t>específicamente, </a:t>
            </a:r>
            <a:r>
              <a:rPr lang="es" sz="1100" b="0" i="0" strike="noStrike" cap="none" spc="-50" baseline="0" dirty="0" smtClean="0">
                <a:solidFill>
                  <a:srgbClr val="FFFFFF"/>
                </a:solidFill>
                <a:effectLst/>
                <a:latin typeface="Arial"/>
                <a:ea typeface="Arial"/>
                <a:cs typeface="Arial"/>
              </a:rPr>
              <a:t>cómo </a:t>
            </a:r>
            <a:r>
              <a:rPr lang="es" sz="1100" b="0" i="0" strike="noStrike" cap="none" spc="-45" baseline="0" dirty="0" smtClean="0">
                <a:solidFill>
                  <a:srgbClr val="FFFFFF"/>
                </a:solidFill>
                <a:effectLst/>
                <a:latin typeface="Arial"/>
                <a:ea typeface="Arial"/>
                <a:cs typeface="Arial"/>
              </a:rPr>
              <a:t> </a:t>
            </a:r>
            <a:r>
              <a:rPr lang="es" sz="1100" b="0" i="0" strike="noStrike" cap="none" spc="-35" baseline="0" dirty="0" smtClean="0">
                <a:solidFill>
                  <a:srgbClr val="FFFFFF"/>
                </a:solidFill>
                <a:effectLst/>
                <a:latin typeface="Arial"/>
                <a:ea typeface="Arial"/>
                <a:cs typeface="Arial"/>
              </a:rPr>
              <a:t>hacer </a:t>
            </a:r>
            <a:r>
              <a:rPr lang="es" sz="1100" b="0" i="0" strike="noStrike" cap="none" spc="-35" baseline="0" dirty="0">
                <a:solidFill>
                  <a:srgbClr val="FFFFFF"/>
                </a:solidFill>
                <a:effectLst/>
                <a:latin typeface="Arial"/>
                <a:ea typeface="Arial"/>
                <a:cs typeface="Arial"/>
              </a:rPr>
              <a:t>que estén </a:t>
            </a:r>
            <a:r>
              <a:rPr lang="es" sz="1100" b="0" i="0" strike="noStrike" cap="none" spc="-35" baseline="0" dirty="0" smtClean="0">
                <a:solidFill>
                  <a:srgbClr val="FFFFFF"/>
                </a:solidFill>
                <a:effectLst/>
                <a:latin typeface="Arial"/>
                <a:ea typeface="Arial"/>
                <a:cs typeface="Arial"/>
              </a:rPr>
              <a:t>disponibles</a:t>
            </a:r>
            <a:r>
              <a:rPr lang="es" sz="1100" b="0" i="0" strike="noStrike" cap="none" spc="-40" baseline="0" dirty="0" smtClean="0">
                <a:solidFill>
                  <a:srgbClr val="FFFFFF"/>
                </a:solidFill>
                <a:effectLst/>
                <a:latin typeface="Arial"/>
                <a:ea typeface="Arial"/>
                <a:cs typeface="Arial"/>
              </a:rPr>
              <a:t>. </a:t>
            </a:r>
            <a:r>
              <a:rPr lang="es" sz="1100" b="0" i="0" strike="noStrike" cap="none" spc="-40" baseline="0" dirty="0">
                <a:solidFill>
                  <a:srgbClr val="FFFFFF"/>
                </a:solidFill>
                <a:effectLst/>
                <a:latin typeface="Arial"/>
                <a:ea typeface="Arial"/>
                <a:cs typeface="Arial"/>
              </a:rPr>
              <a:t>Las necesidades de recursos </a:t>
            </a:r>
            <a:r>
              <a:rPr lang="es" sz="1100" b="0" i="0" strike="noStrike" cap="none" spc="-45" baseline="0" dirty="0">
                <a:solidFill>
                  <a:srgbClr val="FFFFFF"/>
                </a:solidFill>
                <a:effectLst/>
                <a:latin typeface="Arial"/>
                <a:ea typeface="Arial"/>
                <a:cs typeface="Arial"/>
              </a:rPr>
              <a:t>variarán según el proyecto </a:t>
            </a:r>
            <a:r>
              <a:rPr lang="es" sz="1100" b="0" i="0" strike="noStrike" cap="none" spc="-40" baseline="0" dirty="0">
                <a:solidFill>
                  <a:srgbClr val="FFFFFF"/>
                </a:solidFill>
                <a:effectLst/>
                <a:latin typeface="Arial"/>
                <a:ea typeface="Arial"/>
                <a:cs typeface="Arial"/>
              </a:rPr>
              <a:t>y la actividad </a:t>
            </a:r>
            <a:r>
              <a:rPr lang="es" sz="1100" b="0" i="0" strike="noStrike" cap="none" spc="-40" baseline="0" dirty="0" smtClean="0">
                <a:solidFill>
                  <a:srgbClr val="FFFFFF"/>
                </a:solidFill>
                <a:effectLst/>
                <a:latin typeface="Arial"/>
                <a:ea typeface="Arial"/>
                <a:cs typeface="Arial"/>
              </a:rPr>
              <a:t>del </a:t>
            </a:r>
            <a:r>
              <a:rPr lang="es" sz="1100" b="0" i="0" strike="noStrike" cap="none" spc="-45" baseline="0" dirty="0" smtClean="0">
                <a:solidFill>
                  <a:srgbClr val="FFFFFF"/>
                </a:solidFill>
                <a:effectLst/>
                <a:latin typeface="Arial"/>
                <a:ea typeface="Arial"/>
                <a:cs typeface="Arial"/>
              </a:rPr>
              <a:t>equipo</a:t>
            </a:r>
            <a:r>
              <a:rPr lang="es" sz="1100" b="0" i="0" strike="noStrike" cap="none" spc="-45" baseline="0" dirty="0">
                <a:solidFill>
                  <a:srgbClr val="FFFFFF"/>
                </a:solidFill>
                <a:effectLst/>
                <a:latin typeface="Arial"/>
                <a:ea typeface="Arial"/>
                <a:cs typeface="Arial"/>
              </a:rPr>
              <a:t>. Los </a:t>
            </a:r>
            <a:r>
              <a:rPr lang="es-PE" sz="1100" b="0" i="0" strike="noStrike" cap="none" spc="-45" baseline="0" dirty="0" smtClean="0">
                <a:solidFill>
                  <a:srgbClr val="FFFFFF"/>
                </a:solidFill>
                <a:effectLst/>
                <a:latin typeface="Arial"/>
                <a:ea typeface="Arial"/>
                <a:cs typeface="Arial"/>
              </a:rPr>
              <a:t>jefes </a:t>
            </a:r>
            <a:r>
              <a:rPr lang="es" sz="1100" b="0" i="0" strike="noStrike" cap="none" spc="-45" baseline="0" dirty="0" smtClean="0">
                <a:solidFill>
                  <a:srgbClr val="FFFFFF"/>
                </a:solidFill>
                <a:effectLst/>
                <a:latin typeface="Arial"/>
                <a:ea typeface="Arial"/>
                <a:cs typeface="Arial"/>
              </a:rPr>
              <a:t>tienen </a:t>
            </a:r>
            <a:r>
              <a:rPr lang="es" sz="1100" b="0" i="0" strike="noStrike" cap="none" spc="-45" baseline="0" dirty="0">
                <a:solidFill>
                  <a:srgbClr val="FFFFFF"/>
                </a:solidFill>
                <a:effectLst/>
                <a:latin typeface="Arial"/>
                <a:ea typeface="Arial"/>
                <a:cs typeface="Arial"/>
              </a:rPr>
              <a:t>que </a:t>
            </a:r>
            <a:r>
              <a:rPr lang="es" sz="1100" b="0" i="0" strike="noStrike" cap="none" spc="-45" baseline="0" dirty="0" smtClean="0">
                <a:solidFill>
                  <a:srgbClr val="FFFFFF"/>
                </a:solidFill>
                <a:effectLst/>
                <a:latin typeface="Arial"/>
                <a:ea typeface="Arial"/>
                <a:cs typeface="Arial"/>
              </a:rPr>
              <a:t>ser </a:t>
            </a:r>
            <a:r>
              <a:rPr lang="es" sz="1100" b="0" i="0" strike="noStrike" cap="none" spc="-40" baseline="0" dirty="0" smtClean="0">
                <a:solidFill>
                  <a:srgbClr val="FFFFFF"/>
                </a:solidFill>
                <a:effectLst/>
                <a:latin typeface="Arial"/>
                <a:ea typeface="Arial"/>
                <a:cs typeface="Arial"/>
              </a:rPr>
              <a:t> implaca</a:t>
            </a:r>
            <a:r>
              <a:rPr lang="es" sz="1100" b="0" i="0" strike="noStrike" cap="none" spc="-40" baseline="0" dirty="0" smtClean="0">
                <a:solidFill>
                  <a:schemeClr val="bg1"/>
                </a:solidFill>
                <a:effectLst/>
                <a:latin typeface="Arial"/>
                <a:ea typeface="Arial"/>
                <a:cs typeface="Arial"/>
              </a:rPr>
              <a:t>bles </a:t>
            </a:r>
            <a:r>
              <a:rPr lang="es" sz="1100" b="0" i="0" strike="noStrike" cap="none" spc="-40" baseline="0" dirty="0">
                <a:solidFill>
                  <a:srgbClr val="FFFFFF"/>
                </a:solidFill>
                <a:effectLst/>
                <a:latin typeface="Arial"/>
                <a:ea typeface="Arial"/>
                <a:cs typeface="Arial"/>
              </a:rPr>
              <a:t>en defensa </a:t>
            </a:r>
            <a:r>
              <a:rPr lang="es" sz="1100" b="0" i="0" strike="noStrike" cap="none" spc="-40" baseline="0" dirty="0" smtClean="0">
                <a:solidFill>
                  <a:srgbClr val="FFFFFF"/>
                </a:solidFill>
                <a:effectLst/>
                <a:latin typeface="Arial"/>
                <a:ea typeface="Arial"/>
                <a:cs typeface="Arial"/>
              </a:rPr>
              <a:t>de </a:t>
            </a:r>
            <a:r>
              <a:rPr lang="es" sz="1100" b="0" i="0" strike="noStrike" cap="none" spc="-45" baseline="0" dirty="0" smtClean="0">
                <a:solidFill>
                  <a:srgbClr val="FFFFFF"/>
                </a:solidFill>
                <a:effectLst/>
                <a:latin typeface="Arial"/>
                <a:ea typeface="Arial"/>
                <a:cs typeface="Arial"/>
              </a:rPr>
              <a:t>recursos </a:t>
            </a:r>
            <a:r>
              <a:rPr lang="es" sz="1100" b="0" i="0" strike="noStrike" cap="none" spc="-40" baseline="0" dirty="0" smtClean="0">
                <a:solidFill>
                  <a:srgbClr val="FFFFFF"/>
                </a:solidFill>
                <a:effectLst/>
                <a:latin typeface="Arial"/>
                <a:ea typeface="Arial"/>
                <a:cs typeface="Arial"/>
              </a:rPr>
              <a:t>esenciales</a:t>
            </a:r>
            <a:r>
              <a:rPr lang="es" sz="1100" b="0" i="0" strike="noStrike" cap="none" spc="-45" baseline="0" dirty="0" smtClean="0">
                <a:solidFill>
                  <a:srgbClr val="FFFFFF"/>
                </a:solidFill>
                <a:effectLst/>
                <a:latin typeface="Arial"/>
                <a:ea typeface="Arial"/>
                <a:cs typeface="Arial"/>
              </a:rPr>
              <a:t> </a:t>
            </a:r>
            <a:r>
              <a:rPr lang="es" sz="1100" b="0" i="0" strike="noStrike" cap="none" spc="-35" baseline="0" dirty="0">
                <a:solidFill>
                  <a:srgbClr val="FFFFFF"/>
                </a:solidFill>
                <a:effectLst/>
                <a:latin typeface="Arial"/>
                <a:ea typeface="Arial"/>
                <a:cs typeface="Arial"/>
              </a:rPr>
              <a:t>para lograr </a:t>
            </a:r>
            <a:r>
              <a:rPr lang="es" sz="1100" b="0" i="0" strike="noStrike" cap="none" spc="-45" baseline="0" dirty="0">
                <a:solidFill>
                  <a:srgbClr val="FFFFFF"/>
                </a:solidFill>
                <a:effectLst/>
                <a:latin typeface="Arial"/>
                <a:ea typeface="Arial"/>
                <a:cs typeface="Arial"/>
              </a:rPr>
              <a:t>sus metas </a:t>
            </a:r>
            <a:r>
              <a:rPr lang="es" sz="1100" b="0" i="0" strike="noStrike" cap="none" spc="-45" baseline="0" dirty="0" smtClean="0">
                <a:solidFill>
                  <a:srgbClr val="FFFFFF"/>
                </a:solidFill>
                <a:effectLst/>
                <a:latin typeface="Arial"/>
                <a:ea typeface="Arial"/>
                <a:cs typeface="Arial"/>
              </a:rPr>
              <a:t>- como </a:t>
            </a:r>
            <a:r>
              <a:rPr lang="es" sz="1100" b="0" i="0" strike="noStrike" cap="none" spc="-45" baseline="0" dirty="0">
                <a:solidFill>
                  <a:srgbClr val="FFFFFF"/>
                </a:solidFill>
                <a:effectLst/>
                <a:latin typeface="Arial"/>
                <a:ea typeface="Arial"/>
                <a:cs typeface="Arial"/>
              </a:rPr>
              <a:t>talentos adicionales, </a:t>
            </a:r>
            <a:r>
              <a:rPr lang="es" sz="1100" b="0" i="0" strike="noStrike" cap="none" spc="-40" baseline="0" dirty="0">
                <a:solidFill>
                  <a:srgbClr val="FFFFFF"/>
                </a:solidFill>
                <a:effectLst/>
                <a:latin typeface="Arial"/>
                <a:ea typeface="Arial"/>
                <a:cs typeface="Arial"/>
              </a:rPr>
              <a:t>presupuestos especiales </a:t>
            </a:r>
            <a:r>
              <a:rPr lang="es" sz="1100" b="0" i="0" strike="noStrike" cap="none" spc="-45" baseline="0" dirty="0">
                <a:solidFill>
                  <a:srgbClr val="FFFFFF"/>
                </a:solidFill>
                <a:effectLst/>
                <a:latin typeface="Arial"/>
                <a:ea typeface="Arial"/>
                <a:cs typeface="Arial"/>
              </a:rPr>
              <a:t>y acceso a los tomadores de decisión</a:t>
            </a:r>
            <a:r>
              <a:rPr lang="es" sz="1100" b="0" i="0" strike="noStrike" cap="none" spc="-50" baseline="0" dirty="0">
                <a:solidFill>
                  <a:srgbClr val="FFFFFF"/>
                </a:solidFill>
                <a:effectLst/>
                <a:latin typeface="Arial"/>
                <a:ea typeface="Arial"/>
                <a:cs typeface="Arial"/>
              </a:rPr>
              <a:t>.</a:t>
            </a:r>
          </a:p>
        </p:txBody>
      </p:sp>
      <p:sp>
        <p:nvSpPr>
          <p:cNvPr id="9" name="object 15"/>
          <p:cNvSpPr/>
          <p:nvPr/>
        </p:nvSpPr>
        <p:spPr>
          <a:xfrm>
            <a:off x="262476" y="1459670"/>
            <a:ext cx="234188" cy="234175"/>
          </a:xfrm>
          <a:prstGeom prst="rect">
            <a:avLst/>
          </a:prstGeom>
          <a:blipFill rotWithShape="1">
            <a:blip r:embed="rId3"/>
            <a:stretch>
              <a:fillRect/>
            </a:stretch>
          </a:blipFill>
        </p:spPr>
        <p:txBody>
          <a:bodyPr wrap="square" lIns="0" tIns="0" rIns="0" bIns="0" rtlCol="0"/>
          <a:lstStyle/>
          <a:p>
            <a:endParaRPr dirty="0"/>
          </a:p>
        </p:txBody>
      </p:sp>
      <p:sp>
        <p:nvSpPr>
          <p:cNvPr id="10" name="object 16"/>
          <p:cNvSpPr txBox="1"/>
          <p:nvPr/>
        </p:nvSpPr>
        <p:spPr>
          <a:xfrm>
            <a:off x="260345" y="931193"/>
            <a:ext cx="607667" cy="718144"/>
          </a:xfrm>
          <a:prstGeom prst="rect">
            <a:avLst/>
          </a:prstGeom>
        </p:spPr>
        <p:txBody>
          <a:bodyPr vert="horz" wrap="square" lIns="0" tIns="27939" rIns="0" bIns="0" rtlCol="0">
            <a:spAutoFit/>
          </a:bodyPr>
          <a:lstStyle/>
          <a:p>
            <a:pPr marL="12700" marR="5080">
              <a:lnSpc>
                <a:spcPts val="1100"/>
              </a:lnSpc>
              <a:spcBef>
                <a:spcPts val="219"/>
              </a:spcBef>
            </a:pPr>
            <a:r>
              <a:rPr lang="es" sz="900" b="0" i="0" strike="noStrike" cap="none" spc="-40" baseline="0" dirty="0">
                <a:solidFill>
                  <a:srgbClr val="231F20"/>
                </a:solidFill>
                <a:effectLst/>
                <a:latin typeface="Arial" panose="020B0604020202020204" pitchFamily="34" charset="0"/>
                <a:ea typeface="Verdana"/>
                <a:cs typeface="Arial" panose="020B0604020202020204" pitchFamily="34" charset="0"/>
              </a:rPr>
              <a:t>Uso de recursos (UR)</a:t>
            </a:r>
          </a:p>
          <a:p>
            <a:pPr marL="44450">
              <a:lnSpc>
                <a:spcPct val="100000"/>
              </a:lnSpc>
              <a:spcBef>
                <a:spcPts val="1000"/>
              </a:spcBef>
            </a:pPr>
            <a:r>
              <a:rPr lang="es" sz="900" b="0" i="0" strike="noStrike" cap="none" spc="55" baseline="0" dirty="0">
                <a:solidFill>
                  <a:srgbClr val="FFFFFF"/>
                </a:solidFill>
                <a:effectLst/>
                <a:latin typeface="Arial"/>
                <a:ea typeface="Arial"/>
                <a:cs typeface="Arial"/>
              </a:rPr>
              <a:t>28</a:t>
            </a:r>
          </a:p>
        </p:txBody>
      </p:sp>
      <p:sp>
        <p:nvSpPr>
          <p:cNvPr id="11" name="object 18"/>
          <p:cNvSpPr/>
          <p:nvPr/>
        </p:nvSpPr>
        <p:spPr>
          <a:xfrm>
            <a:off x="348174" y="2549853"/>
            <a:ext cx="696850" cy="723802"/>
          </a:xfrm>
          <a:prstGeom prst="rect">
            <a:avLst/>
          </a:prstGeom>
          <a:blipFill rotWithShape="1">
            <a:blip r:embed="rId4"/>
            <a:stretch>
              <a:fillRect/>
            </a:stretch>
          </a:blipFill>
        </p:spPr>
        <p:txBody>
          <a:bodyPr wrap="square" lIns="0" tIns="0" rIns="0" bIns="0" rtlCol="0"/>
          <a:lstStyle/>
          <a:p>
            <a:endParaRPr dirty="0"/>
          </a:p>
        </p:txBody>
      </p:sp>
      <p:sp>
        <p:nvSpPr>
          <p:cNvPr id="12" name="object 20"/>
          <p:cNvSpPr txBox="1">
            <a:spLocks noGrp="1"/>
          </p:cNvSpPr>
          <p:nvPr>
            <p:ph type="ftr" sz="quarter" idx="4294967295"/>
          </p:nvPr>
        </p:nvSpPr>
        <p:spPr>
          <a:xfrm>
            <a:off x="215900" y="3402431"/>
            <a:ext cx="2463006" cy="103875"/>
          </a:xfrm>
          <a:prstGeom prst="rect">
            <a:avLst/>
          </a:prstGeom>
        </p:spPr>
        <p:txBody>
          <a:bodyPr vert="horz" wrap="square" lIns="0" tIns="11430" rIns="0" bIns="0" rtlCol="0">
            <a:spAutoFit/>
          </a:bodyPr>
          <a:lstStyle/>
          <a:p>
            <a:pPr marL="12700">
              <a:lnSpc>
                <a:spcPct val="100000"/>
              </a:lnSpc>
              <a:spcBef>
                <a:spcPts val="90"/>
              </a:spcBef>
            </a:pPr>
            <a:r>
              <a:rPr lang="es" sz="600" b="0" i="1" strike="noStrike" cap="none" spc="55" baseline="0" dirty="0">
                <a:solidFill>
                  <a:srgbClr val="58595B"/>
                </a:solidFill>
                <a:effectLst/>
                <a:latin typeface="Arial"/>
                <a:ea typeface="Arial"/>
                <a:cs typeface="Arial"/>
              </a:rPr>
              <a:t>©</a:t>
            </a:r>
            <a:r>
              <a:rPr lang="es" sz="600" b="0" i="1" strike="noStrike" cap="none" spc="-110" baseline="0" dirty="0">
                <a:solidFill>
                  <a:srgbClr val="58595B"/>
                </a:solidFill>
                <a:effectLst/>
                <a:latin typeface="Arial"/>
                <a:ea typeface="Arial"/>
                <a:cs typeface="Arial"/>
              </a:rPr>
              <a:t> </a:t>
            </a:r>
            <a:r>
              <a:rPr lang="es" sz="600" b="0" i="1" strike="noStrike" cap="none" spc="-25" baseline="0" dirty="0">
                <a:solidFill>
                  <a:srgbClr val="58595B"/>
                </a:solidFill>
                <a:effectLst/>
                <a:latin typeface="Arial"/>
                <a:ea typeface="Arial"/>
                <a:cs typeface="Arial"/>
              </a:rPr>
              <a:t>Copyright </a:t>
            </a:r>
            <a:r>
              <a:rPr lang="es" sz="600" b="0" i="1" strike="noStrike" cap="none" spc="-5" baseline="0" dirty="0">
                <a:solidFill>
                  <a:srgbClr val="58595B"/>
                </a:solidFill>
                <a:effectLst/>
                <a:latin typeface="Arial"/>
                <a:ea typeface="Arial"/>
                <a:cs typeface="Arial"/>
              </a:rPr>
              <a:t>2019, </a:t>
            </a:r>
            <a:r>
              <a:rPr lang="es" sz="600" b="0" i="1" strike="noStrike" cap="none" spc="-50" baseline="0" dirty="0">
                <a:solidFill>
                  <a:srgbClr val="58595B"/>
                </a:solidFill>
                <a:effectLst/>
                <a:latin typeface="Arial"/>
                <a:ea typeface="Arial"/>
                <a:cs typeface="Arial"/>
              </a:rPr>
              <a:t>TeamTelligent, </a:t>
            </a:r>
            <a:r>
              <a:rPr lang="es-PE" sz="600" b="0" i="1" strike="noStrike" cap="none" spc="-60" baseline="0" dirty="0" smtClean="0">
                <a:solidFill>
                  <a:srgbClr val="58595B"/>
                </a:solidFill>
                <a:effectLst/>
                <a:latin typeface="Arial"/>
                <a:ea typeface="Arial"/>
                <a:cs typeface="Arial"/>
              </a:rPr>
              <a:t>CLL</a:t>
            </a:r>
            <a:r>
              <a:rPr lang="es" sz="600" b="0" i="1" strike="noStrike" cap="none" spc="-6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smtClean="0">
                <a:solidFill>
                  <a:srgbClr val="58595B"/>
                </a:solidFill>
                <a:effectLst/>
                <a:latin typeface="Arial"/>
                <a:ea typeface="Arial"/>
                <a:cs typeface="Arial"/>
              </a:rPr>
              <a:t>Todos </a:t>
            </a:r>
            <a:r>
              <a:rPr lang="es" sz="600" b="0" i="1" strike="noStrike" cap="none" spc="-15" baseline="0" dirty="0">
                <a:solidFill>
                  <a:srgbClr val="58595B"/>
                </a:solidFill>
                <a:effectLst/>
                <a:latin typeface="Arial"/>
                <a:ea typeface="Arial"/>
                <a:cs typeface="Arial"/>
              </a:rPr>
              <a:t>los derechos reservados</a:t>
            </a:r>
            <a:r>
              <a:rPr lang="es" sz="600" b="0" i="1" strike="noStrike" cap="none" spc="55" baseline="0" dirty="0">
                <a:solidFill>
                  <a:srgbClr val="58595B"/>
                </a:solidFill>
                <a:effectLst/>
                <a:latin typeface="Arial"/>
                <a:ea typeface="Arial"/>
                <a:cs typeface="Arial"/>
              </a:rPr>
              <a:t> </a:t>
            </a:r>
            <a:r>
              <a:rPr lang="es" sz="600" b="0" i="1" strike="noStrike" cap="none" spc="-4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a:solidFill>
                  <a:srgbClr val="58595B"/>
                </a:solidFill>
                <a:effectLst/>
                <a:latin typeface="Arial"/>
                <a:ea typeface="Arial"/>
                <a:cs typeface="Arial"/>
              </a:rPr>
              <a:t>V5</a:t>
            </a:r>
            <a:r>
              <a:rPr lang="es" sz="600" b="0" i="1" strike="noStrike" cap="none" spc="55" baseline="0" dirty="0">
                <a:solidFill>
                  <a:srgbClr val="58595B"/>
                </a:solidFill>
                <a:effectLst/>
                <a:latin typeface="Arial"/>
                <a:ea typeface="Arial"/>
                <a:cs typeface="Arial"/>
              </a:rPr>
              <a:t> </a:t>
            </a:r>
          </a:p>
        </p:txBody>
      </p:sp>
      <p:sp>
        <p:nvSpPr>
          <p:cNvPr id="13" name="object 21"/>
          <p:cNvSpPr txBox="1"/>
          <p:nvPr/>
        </p:nvSpPr>
        <p:spPr>
          <a:xfrm>
            <a:off x="5109197" y="3402431"/>
            <a:ext cx="163358" cy="102973"/>
          </a:xfrm>
          <a:prstGeom prst="rect">
            <a:avLst/>
          </a:prstGeom>
        </p:spPr>
        <p:txBody>
          <a:bodyPr vert="horz" wrap="square" lIns="0" tIns="11430" rIns="0" bIns="0" rtlCol="0">
            <a:spAutoFit/>
          </a:bodyPr>
          <a:lstStyle/>
          <a:p>
            <a:pPr marL="12700">
              <a:lnSpc>
                <a:spcPct val="100000"/>
              </a:lnSpc>
              <a:spcBef>
                <a:spcPts val="90"/>
              </a:spcBef>
            </a:pPr>
            <a:r>
              <a:rPr lang="es" sz="600" b="0" i="0" strike="noStrike" cap="none" spc="-35" baseline="0">
                <a:solidFill>
                  <a:srgbClr val="58595B"/>
                </a:solidFill>
                <a:effectLst/>
                <a:latin typeface="Verdana"/>
                <a:ea typeface="Verdana"/>
                <a:cs typeface="Verdana"/>
              </a:rPr>
              <a:t>52A</a:t>
            </a:r>
          </a:p>
        </p:txBody>
      </p:sp>
    </p:spTree>
    <p:extLst>
      <p:ext uri="{BB962C8B-B14F-4D97-AF65-F5344CB8AC3E}">
        <p14:creationId xmlns:p14="http://schemas.microsoft.com/office/powerpoint/2010/main" val="3016791050"/>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3"/>
          <p:cNvSpPr txBox="1"/>
          <p:nvPr/>
        </p:nvSpPr>
        <p:spPr>
          <a:xfrm>
            <a:off x="0" y="134816"/>
            <a:ext cx="5486400"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strike="noStrike" cap="none" spc="5" baseline="0" dirty="0" smtClean="0">
                <a:solidFill>
                  <a:srgbClr val="58595B"/>
                </a:solidFill>
                <a:effectLst/>
                <a:latin typeface="Arial"/>
                <a:ea typeface="Arial"/>
                <a:cs typeface="Arial"/>
              </a:rPr>
              <a:t>BIBLIOTECA DE COMPORTAMIENTO DEL JEFE </a:t>
            </a:r>
            <a:r>
              <a:rPr lang="es-ES" sz="1000" b="0" strike="noStrike" cap="none" spc="5" baseline="0" dirty="0" smtClean="0">
                <a:solidFill>
                  <a:srgbClr val="58595B"/>
                </a:solidFill>
                <a:effectLst/>
                <a:latin typeface="Arial"/>
                <a:ea typeface="Arial"/>
                <a:cs typeface="Arial"/>
              </a:rPr>
              <a:t>CLL</a:t>
            </a:r>
            <a:r>
              <a:rPr lang="es" sz="1000" b="1" strike="noStrike" cap="none" spc="5" baseline="0" dirty="0" smtClean="0">
                <a:solidFill>
                  <a:srgbClr val="58595B"/>
                </a:solidFill>
                <a:effectLst/>
                <a:latin typeface="Arial"/>
                <a:ea typeface="Arial"/>
                <a:cs typeface="Arial"/>
              </a:rPr>
              <a:t>™</a:t>
            </a:r>
            <a:endParaRPr lang="es" sz="1000" b="1" strike="noStrike" cap="none" spc="5" baseline="0" dirty="0">
              <a:solidFill>
                <a:srgbClr val="58595B"/>
              </a:solidFill>
              <a:effectLst/>
              <a:latin typeface="Arial"/>
              <a:ea typeface="Arial"/>
              <a:cs typeface="Arial"/>
            </a:endParaRPr>
          </a:p>
        </p:txBody>
      </p:sp>
      <p:sp>
        <p:nvSpPr>
          <p:cNvPr id="4" name="object 4"/>
          <p:cNvSpPr/>
          <p:nvPr/>
        </p:nvSpPr>
        <p:spPr>
          <a:xfrm>
            <a:off x="2084177" y="667864"/>
            <a:ext cx="234188" cy="234175"/>
          </a:xfrm>
          <a:prstGeom prst="rect">
            <a:avLst/>
          </a:prstGeom>
          <a:blipFill rotWithShape="1">
            <a:blip r:embed="rId2"/>
            <a:stretch>
              <a:fillRect/>
            </a:stretch>
          </a:blipFill>
        </p:spPr>
        <p:txBody>
          <a:bodyPr wrap="square" lIns="0" tIns="0" rIns="0" bIns="0" rtlCol="0"/>
          <a:lstStyle/>
          <a:p>
            <a:endParaRPr dirty="0"/>
          </a:p>
        </p:txBody>
      </p:sp>
      <p:sp>
        <p:nvSpPr>
          <p:cNvPr id="5" name="object 5"/>
          <p:cNvSpPr/>
          <p:nvPr/>
        </p:nvSpPr>
        <p:spPr>
          <a:xfrm>
            <a:off x="254870" y="575015"/>
            <a:ext cx="891540" cy="2800350"/>
          </a:xfrm>
          <a:custGeom>
            <a:avLst/>
            <a:gdLst/>
            <a:ahLst/>
            <a:cxnLst/>
            <a:rect l="l" t="t" r="r" b="b"/>
            <a:pathLst>
              <a:path w="891540" h="2800350">
                <a:moveTo>
                  <a:pt x="0" y="2800350"/>
                </a:moveTo>
                <a:lnTo>
                  <a:pt x="891540" y="2800350"/>
                </a:lnTo>
                <a:lnTo>
                  <a:pt x="891540" y="0"/>
                </a:lnTo>
                <a:lnTo>
                  <a:pt x="0" y="0"/>
                </a:lnTo>
                <a:lnTo>
                  <a:pt x="0" y="2800350"/>
                </a:lnTo>
                <a:close/>
              </a:path>
            </a:pathLst>
          </a:custGeom>
          <a:solidFill>
            <a:srgbClr val="DCDDDE"/>
          </a:solidFill>
        </p:spPr>
        <p:txBody>
          <a:bodyPr wrap="square" lIns="0" tIns="0" rIns="0" bIns="0" rtlCol="0"/>
          <a:lstStyle/>
          <a:p>
            <a:endParaRPr dirty="0"/>
          </a:p>
        </p:txBody>
      </p:sp>
      <p:sp>
        <p:nvSpPr>
          <p:cNvPr id="6" name="object 9"/>
          <p:cNvSpPr txBox="1"/>
          <p:nvPr/>
        </p:nvSpPr>
        <p:spPr>
          <a:xfrm>
            <a:off x="1451209" y="684590"/>
            <a:ext cx="2563578" cy="182101"/>
          </a:xfrm>
          <a:prstGeom prst="rect">
            <a:avLst/>
          </a:prstGeom>
        </p:spPr>
        <p:txBody>
          <a:bodyPr vert="horz" wrap="square" lIns="0" tIns="12700" rIns="0" bIns="0" rtlCol="0">
            <a:spAutoFit/>
          </a:bodyPr>
          <a:lstStyle/>
          <a:p>
            <a:pPr>
              <a:lnSpc>
                <a:spcPct val="100000"/>
              </a:lnSpc>
              <a:spcBef>
                <a:spcPts val="100"/>
              </a:spcBef>
            </a:pPr>
            <a:r>
              <a:rPr lang="es" sz="1100" b="0" i="0" strike="noStrike" cap="none" spc="70" baseline="0" dirty="0" smtClean="0">
                <a:solidFill>
                  <a:srgbClr val="58595B"/>
                </a:solidFill>
                <a:effectLst/>
                <a:latin typeface="Arial"/>
                <a:ea typeface="Arial"/>
                <a:cs typeface="Arial"/>
              </a:rPr>
              <a:t>Práctica </a:t>
            </a:r>
            <a:r>
              <a:rPr lang="es" sz="1100" b="0" i="0" strike="noStrike" cap="none" spc="70" baseline="0" dirty="0" smtClean="0">
                <a:solidFill>
                  <a:srgbClr val="FFFFFF"/>
                </a:solidFill>
                <a:effectLst/>
                <a:latin typeface="Arial"/>
                <a:ea typeface="Arial"/>
                <a:cs typeface="Arial"/>
              </a:rPr>
              <a:t> </a:t>
            </a:r>
            <a:r>
              <a:rPr lang="es" sz="1100" b="0" i="0" strike="noStrike" cap="none" spc="55" baseline="0" dirty="0" smtClean="0">
                <a:solidFill>
                  <a:srgbClr val="FFFFFF"/>
                </a:solidFill>
                <a:effectLst/>
                <a:latin typeface="Arial"/>
                <a:ea typeface="Arial"/>
                <a:cs typeface="Arial"/>
              </a:rPr>
              <a:t>28 </a:t>
            </a:r>
            <a:r>
              <a:rPr lang="es" sz="1100" b="0" i="0" strike="noStrike" cap="none" spc="70" baseline="0" dirty="0" smtClean="0">
                <a:solidFill>
                  <a:srgbClr val="FFFFFF"/>
                </a:solidFill>
                <a:effectLst/>
                <a:latin typeface="Arial"/>
                <a:ea typeface="Arial"/>
                <a:cs typeface="Arial"/>
              </a:rPr>
              <a:t> </a:t>
            </a:r>
            <a:r>
              <a:rPr lang="es" sz="1100" b="0" i="0" strike="noStrike" cap="none" spc="70" baseline="0" dirty="0" smtClean="0">
                <a:solidFill>
                  <a:srgbClr val="58595B"/>
                </a:solidFill>
                <a:effectLst/>
                <a:latin typeface="Arial"/>
                <a:ea typeface="Arial"/>
                <a:cs typeface="Arial"/>
              </a:rPr>
              <a:t> </a:t>
            </a:r>
            <a:r>
              <a:rPr lang="es" sz="1100" b="0" i="0" strike="noStrike" cap="none" spc="80" baseline="0" dirty="0">
                <a:solidFill>
                  <a:srgbClr val="58595B"/>
                </a:solidFill>
                <a:effectLst/>
                <a:latin typeface="Arial"/>
                <a:ea typeface="Arial"/>
                <a:cs typeface="Arial"/>
              </a:rPr>
              <a:t>Uso de recursos</a:t>
            </a:r>
          </a:p>
        </p:txBody>
      </p:sp>
      <p:sp>
        <p:nvSpPr>
          <p:cNvPr id="7" name="object 10"/>
          <p:cNvSpPr txBox="1"/>
          <p:nvPr/>
        </p:nvSpPr>
        <p:spPr>
          <a:xfrm>
            <a:off x="1479783" y="1105938"/>
            <a:ext cx="2799323" cy="1370888"/>
          </a:xfrm>
          <a:prstGeom prst="rect">
            <a:avLst/>
          </a:prstGeom>
        </p:spPr>
        <p:txBody>
          <a:bodyPr vert="horz" wrap="square" lIns="0" tIns="80010" rIns="0" bIns="0" rtlCol="0">
            <a:spAutoFit/>
          </a:bodyPr>
          <a:lstStyle/>
          <a:p>
            <a:pPr>
              <a:lnSpc>
                <a:spcPct val="100000"/>
              </a:lnSpc>
              <a:spcBef>
                <a:spcPts val="630"/>
              </a:spcBef>
            </a:pPr>
            <a:r>
              <a:rPr lang="es-ES" sz="1050" b="1" i="0" strike="noStrike" cap="none" spc="-5" baseline="0" dirty="0" smtClean="0">
                <a:solidFill>
                  <a:srgbClr val="231F20"/>
                </a:solidFill>
                <a:effectLst/>
                <a:latin typeface="Arial"/>
                <a:ea typeface="Arial"/>
                <a:cs typeface="Arial"/>
              </a:rPr>
              <a:t>Puntos que se deben observar</a:t>
            </a:r>
            <a:r>
              <a:rPr lang="es" sz="1050" b="1" i="0" strike="noStrike" cap="none" spc="-5" baseline="0" dirty="0" smtClean="0">
                <a:solidFill>
                  <a:srgbClr val="231F20"/>
                </a:solidFill>
                <a:effectLst/>
                <a:latin typeface="Arial"/>
                <a:ea typeface="Arial"/>
                <a:cs typeface="Arial"/>
              </a:rPr>
              <a:t>:</a:t>
            </a:r>
            <a:endParaRPr lang="es" sz="1050" b="1" i="0" strike="noStrike" cap="none" spc="-5" baseline="0" dirty="0">
              <a:solidFill>
                <a:srgbClr val="231F20"/>
              </a:solidFill>
              <a:effectLst/>
              <a:latin typeface="Arial"/>
              <a:ea typeface="Arial"/>
              <a:cs typeface="Arial"/>
            </a:endParaRPr>
          </a:p>
          <a:p>
            <a:pPr marL="171450" indent="-171450">
              <a:lnSpc>
                <a:spcPct val="100000"/>
              </a:lnSpc>
              <a:spcBef>
                <a:spcPts val="530"/>
              </a:spcBef>
              <a:buAutoNum type="alphaLcPeriod"/>
              <a:tabLst>
                <a:tab pos="171450" algn="l"/>
              </a:tabLst>
            </a:pPr>
            <a:r>
              <a:rPr lang="es" sz="1050" b="0" i="0" strike="noStrike" cap="none" spc="-30" baseline="0" dirty="0">
                <a:solidFill>
                  <a:srgbClr val="231F20"/>
                </a:solidFill>
                <a:effectLst/>
                <a:latin typeface="Arial"/>
                <a:ea typeface="Arial"/>
                <a:cs typeface="Arial"/>
              </a:rPr>
              <a:t>Evalúa las necesidades de recursos</a:t>
            </a:r>
          </a:p>
          <a:p>
            <a:pPr marL="171450" indent="-171450">
              <a:lnSpc>
                <a:spcPct val="100000"/>
              </a:lnSpc>
              <a:spcBef>
                <a:spcPts val="530"/>
              </a:spcBef>
              <a:buAutoNum type="alphaLcPeriod"/>
              <a:tabLst>
                <a:tab pos="171450" algn="l"/>
              </a:tabLst>
            </a:pPr>
            <a:r>
              <a:rPr lang="es" sz="1050" b="0" i="0" strike="noStrike" cap="none" spc="-30" baseline="0" dirty="0">
                <a:solidFill>
                  <a:srgbClr val="231F20"/>
                </a:solidFill>
                <a:effectLst/>
                <a:latin typeface="Arial"/>
                <a:ea typeface="Arial"/>
                <a:cs typeface="Arial"/>
              </a:rPr>
              <a:t>Adquiere recursos</a:t>
            </a:r>
          </a:p>
          <a:p>
            <a:pPr marL="171450" indent="-171450">
              <a:lnSpc>
                <a:spcPct val="100000"/>
              </a:lnSpc>
              <a:spcBef>
                <a:spcPts val="530"/>
              </a:spcBef>
              <a:buAutoNum type="alphaLcPeriod"/>
              <a:tabLst>
                <a:tab pos="171450" algn="l"/>
              </a:tabLst>
            </a:pPr>
            <a:r>
              <a:rPr lang="es" sz="1050" b="0" i="0" strike="noStrike" cap="none" spc="-30" baseline="0" dirty="0">
                <a:solidFill>
                  <a:srgbClr val="231F20"/>
                </a:solidFill>
                <a:effectLst/>
                <a:latin typeface="Arial"/>
                <a:ea typeface="Arial"/>
                <a:cs typeface="Arial"/>
              </a:rPr>
              <a:t>Obtiene acceso a recursos especiales</a:t>
            </a:r>
          </a:p>
          <a:p>
            <a:pPr marL="171450" indent="-171450">
              <a:lnSpc>
                <a:spcPct val="100000"/>
              </a:lnSpc>
              <a:spcBef>
                <a:spcPts val="530"/>
              </a:spcBef>
              <a:buAutoNum type="alphaLcPeriod"/>
              <a:tabLst>
                <a:tab pos="171450" algn="l"/>
              </a:tabLst>
            </a:pPr>
            <a:r>
              <a:rPr lang="es" sz="1050" b="0" i="0" strike="noStrike" cap="none" spc="-35" baseline="0" dirty="0">
                <a:solidFill>
                  <a:srgbClr val="231F20"/>
                </a:solidFill>
                <a:effectLst/>
                <a:latin typeface="Arial"/>
                <a:ea typeface="Arial"/>
                <a:cs typeface="Arial"/>
              </a:rPr>
              <a:t>Proporciona </a:t>
            </a:r>
            <a:r>
              <a:rPr lang="es" sz="1050" b="0" i="0" strike="noStrike" cap="none" spc="-30" baseline="0" dirty="0" smtClean="0">
                <a:solidFill>
                  <a:srgbClr val="231F20"/>
                </a:solidFill>
                <a:effectLst/>
                <a:latin typeface="Arial"/>
                <a:ea typeface="Arial"/>
                <a:cs typeface="Arial"/>
              </a:rPr>
              <a:t>recursos</a:t>
            </a:r>
            <a:r>
              <a:rPr lang="es" sz="1050" b="0" i="0" strike="noStrike" cap="none" spc="-35" baseline="0" dirty="0" smtClean="0">
                <a:solidFill>
                  <a:srgbClr val="231F20"/>
                </a:solidFill>
                <a:effectLst/>
                <a:latin typeface="Arial"/>
                <a:ea typeface="Arial"/>
                <a:cs typeface="Arial"/>
              </a:rPr>
              <a:t> </a:t>
            </a:r>
            <a:r>
              <a:rPr lang="es" sz="1050" b="0" i="0" strike="noStrike" cap="none" spc="45" baseline="0" dirty="0" smtClean="0">
                <a:solidFill>
                  <a:srgbClr val="231F20"/>
                </a:solidFill>
                <a:effectLst/>
                <a:latin typeface="Arial"/>
                <a:ea typeface="Arial"/>
                <a:cs typeface="Arial"/>
              </a:rPr>
              <a:t> </a:t>
            </a:r>
            <a:r>
              <a:rPr lang="es" sz="1050" b="0" i="0" strike="noStrike" cap="none" spc="-35" baseline="0" dirty="0" smtClean="0">
                <a:solidFill>
                  <a:srgbClr val="231F20"/>
                </a:solidFill>
                <a:effectLst/>
                <a:latin typeface="Arial"/>
                <a:ea typeface="Arial"/>
                <a:cs typeface="Arial"/>
              </a:rPr>
              <a:t> </a:t>
            </a:r>
            <a:r>
              <a:rPr lang="es" sz="1050" b="0" i="0" strike="noStrike" cap="none" spc="-30" baseline="0" dirty="0">
                <a:solidFill>
                  <a:srgbClr val="231F20"/>
                </a:solidFill>
                <a:effectLst/>
                <a:latin typeface="Arial"/>
                <a:ea typeface="Arial"/>
                <a:cs typeface="Arial"/>
              </a:rPr>
              <a:t>efectivamente</a:t>
            </a:r>
          </a:p>
          <a:p>
            <a:pPr marL="171450" indent="-171450">
              <a:lnSpc>
                <a:spcPct val="100000"/>
              </a:lnSpc>
              <a:spcBef>
                <a:spcPts val="530"/>
              </a:spcBef>
              <a:buAutoNum type="alphaLcPeriod"/>
              <a:tabLst>
                <a:tab pos="171450" algn="l"/>
              </a:tabLst>
            </a:pPr>
            <a:r>
              <a:rPr lang="es" sz="1050" b="0" i="0" strike="noStrike" cap="none" spc="-30" baseline="0" dirty="0">
                <a:solidFill>
                  <a:srgbClr val="231F20"/>
                </a:solidFill>
                <a:effectLst/>
                <a:latin typeface="Arial"/>
                <a:ea typeface="Arial"/>
                <a:cs typeface="Arial"/>
              </a:rPr>
              <a:t>Monitorea y </a:t>
            </a:r>
            <a:r>
              <a:rPr lang="es" sz="1050" b="0" i="0" strike="noStrike" cap="none" spc="-25" baseline="0" dirty="0">
                <a:solidFill>
                  <a:srgbClr val="231F20"/>
                </a:solidFill>
                <a:effectLst/>
                <a:latin typeface="Arial"/>
                <a:ea typeface="Arial"/>
                <a:cs typeface="Arial"/>
              </a:rPr>
              <a:t>ajusta el uso de </a:t>
            </a:r>
            <a:r>
              <a:rPr lang="es" sz="1050" b="0" i="0" strike="noStrike" cap="none" spc="-30" baseline="0" dirty="0">
                <a:solidFill>
                  <a:srgbClr val="231F20"/>
                </a:solidFill>
                <a:effectLst/>
                <a:latin typeface="Arial"/>
                <a:ea typeface="Arial"/>
                <a:cs typeface="Arial"/>
              </a:rPr>
              <a:t>recursos</a:t>
            </a:r>
          </a:p>
        </p:txBody>
      </p:sp>
      <p:sp>
        <p:nvSpPr>
          <p:cNvPr id="8" name="object 13"/>
          <p:cNvSpPr/>
          <p:nvPr/>
        </p:nvSpPr>
        <p:spPr>
          <a:xfrm>
            <a:off x="289426" y="1441751"/>
            <a:ext cx="234188" cy="234175"/>
          </a:xfrm>
          <a:prstGeom prst="rect">
            <a:avLst/>
          </a:prstGeom>
          <a:blipFill rotWithShape="1">
            <a:blip r:embed="rId3"/>
            <a:stretch>
              <a:fillRect/>
            </a:stretch>
          </a:blipFill>
        </p:spPr>
        <p:txBody>
          <a:bodyPr wrap="square" lIns="0" tIns="0" rIns="0" bIns="0" rtlCol="0"/>
          <a:lstStyle/>
          <a:p>
            <a:endParaRPr dirty="0"/>
          </a:p>
        </p:txBody>
      </p:sp>
      <p:sp>
        <p:nvSpPr>
          <p:cNvPr id="9" name="object 14"/>
          <p:cNvSpPr txBox="1"/>
          <p:nvPr/>
        </p:nvSpPr>
        <p:spPr>
          <a:xfrm>
            <a:off x="290589" y="487597"/>
            <a:ext cx="1045551" cy="1165063"/>
          </a:xfrm>
          <a:prstGeom prst="rect">
            <a:avLst/>
          </a:prstGeom>
        </p:spPr>
        <p:txBody>
          <a:bodyPr vert="horz" wrap="square" lIns="0" tIns="46355" rIns="0" bIns="0" rtlCol="0">
            <a:spAutoFit/>
          </a:bodyPr>
          <a:lstStyle/>
          <a:p>
            <a:pPr marL="18415">
              <a:lnSpc>
                <a:spcPct val="100000"/>
              </a:lnSpc>
              <a:spcBef>
                <a:spcPts val="365"/>
              </a:spcBef>
            </a:pPr>
            <a:r>
              <a:rPr lang="es" sz="3100" b="0" i="0" strike="noStrike" cap="none" spc="-160" baseline="0" dirty="0">
                <a:solidFill>
                  <a:srgbClr val="231F20"/>
                </a:solidFill>
                <a:effectLst/>
                <a:latin typeface="Arial" panose="020B0604020202020204" pitchFamily="34" charset="0"/>
                <a:ea typeface="Verdana"/>
                <a:cs typeface="Arial" panose="020B0604020202020204" pitchFamily="34" charset="0"/>
              </a:rPr>
              <a:t>UR</a:t>
            </a:r>
          </a:p>
          <a:p>
            <a:pPr marL="31115" marR="271145">
              <a:lnSpc>
                <a:spcPts val="1100"/>
              </a:lnSpc>
              <a:spcBef>
                <a:spcPts val="204"/>
              </a:spcBef>
            </a:pPr>
            <a:r>
              <a:rPr lang="es" sz="900" b="0" i="0" strike="noStrike" cap="none" spc="-40" baseline="0" dirty="0">
                <a:solidFill>
                  <a:srgbClr val="231F20"/>
                </a:solidFill>
                <a:effectLst/>
                <a:latin typeface="Arial" panose="020B0604020202020204" pitchFamily="34" charset="0"/>
                <a:ea typeface="Verdana"/>
                <a:cs typeface="Arial" panose="020B0604020202020204" pitchFamily="34" charset="0"/>
              </a:rPr>
              <a:t>Uso de recursos </a:t>
            </a:r>
            <a:r>
              <a:rPr lang="es" sz="900" b="0" i="0" strike="noStrike" cap="none" spc="-40" baseline="0" dirty="0" smtClean="0">
                <a:solidFill>
                  <a:srgbClr val="231F20"/>
                </a:solidFill>
                <a:effectLst/>
                <a:latin typeface="Arial" panose="020B0604020202020204" pitchFamily="34" charset="0"/>
                <a:ea typeface="Verdana"/>
                <a:cs typeface="Arial" panose="020B0604020202020204" pitchFamily="34" charset="0"/>
              </a:rPr>
              <a:t>(UR)</a:t>
            </a:r>
          </a:p>
          <a:p>
            <a:pPr marL="31115" marR="271145">
              <a:lnSpc>
                <a:spcPts val="1100"/>
              </a:lnSpc>
              <a:spcBef>
                <a:spcPts val="204"/>
              </a:spcBef>
            </a:pPr>
            <a:endParaRPr lang="es" sz="1000" spc="-40" dirty="0">
              <a:solidFill>
                <a:srgbClr val="231F20"/>
              </a:solidFill>
              <a:latin typeface="Arial" panose="020B0604020202020204" pitchFamily="34" charset="0"/>
              <a:ea typeface="Verdana"/>
              <a:cs typeface="Arial" panose="020B0604020202020204" pitchFamily="34" charset="0"/>
            </a:endParaRPr>
          </a:p>
          <a:p>
            <a:pPr marL="31115" marR="271145">
              <a:lnSpc>
                <a:spcPts val="1100"/>
              </a:lnSpc>
              <a:spcBef>
                <a:spcPts val="204"/>
              </a:spcBef>
            </a:pPr>
            <a:r>
              <a:rPr lang="es" sz="900" b="0" i="0" strike="noStrike" cap="none" spc="55" baseline="0" dirty="0" smtClean="0">
                <a:solidFill>
                  <a:srgbClr val="FFFFFF"/>
                </a:solidFill>
                <a:effectLst/>
                <a:latin typeface="Arial" panose="020B0604020202020204" pitchFamily="34" charset="0"/>
                <a:ea typeface="Arial"/>
                <a:cs typeface="Arial" panose="020B0604020202020204" pitchFamily="34" charset="0"/>
              </a:rPr>
              <a:t>28</a:t>
            </a:r>
            <a:endParaRPr lang="es" sz="900" b="0" i="0" strike="noStrike" cap="none" spc="55" baseline="0" dirty="0">
              <a:solidFill>
                <a:srgbClr val="FFFFFF"/>
              </a:solidFill>
              <a:effectLst/>
              <a:latin typeface="Arial" panose="020B0604020202020204" pitchFamily="34" charset="0"/>
              <a:ea typeface="Arial"/>
              <a:cs typeface="Arial" panose="020B0604020202020204" pitchFamily="34" charset="0"/>
            </a:endParaRPr>
          </a:p>
        </p:txBody>
      </p:sp>
      <p:sp>
        <p:nvSpPr>
          <p:cNvPr id="10" name="object 17"/>
          <p:cNvSpPr/>
          <p:nvPr/>
        </p:nvSpPr>
        <p:spPr>
          <a:xfrm>
            <a:off x="364915" y="2610518"/>
            <a:ext cx="696849" cy="723802"/>
          </a:xfrm>
          <a:prstGeom prst="rect">
            <a:avLst/>
          </a:prstGeom>
          <a:blipFill rotWithShape="1">
            <a:blip r:embed="rId4"/>
            <a:stretch>
              <a:fillRect/>
            </a:stretch>
          </a:blipFill>
        </p:spPr>
        <p:txBody>
          <a:bodyPr wrap="square" lIns="0" tIns="0" rIns="0" bIns="0" rtlCol="0"/>
          <a:lstStyle/>
          <a:p>
            <a:endParaRPr dirty="0"/>
          </a:p>
        </p:txBody>
      </p:sp>
      <p:sp>
        <p:nvSpPr>
          <p:cNvPr id="12" name="object 22"/>
          <p:cNvSpPr txBox="1"/>
          <p:nvPr/>
        </p:nvSpPr>
        <p:spPr>
          <a:xfrm>
            <a:off x="242170" y="3463096"/>
            <a:ext cx="161451" cy="102973"/>
          </a:xfrm>
          <a:prstGeom prst="rect">
            <a:avLst/>
          </a:prstGeom>
        </p:spPr>
        <p:txBody>
          <a:bodyPr vert="horz" wrap="square" lIns="0" tIns="11430" rIns="0" bIns="0" rtlCol="0">
            <a:spAutoFit/>
          </a:bodyPr>
          <a:lstStyle/>
          <a:p>
            <a:pPr marL="12700">
              <a:lnSpc>
                <a:spcPct val="100000"/>
              </a:lnSpc>
              <a:spcBef>
                <a:spcPts val="90"/>
              </a:spcBef>
            </a:pPr>
            <a:r>
              <a:rPr lang="es" sz="600" b="0" i="0" strike="noStrike" cap="none" spc="-45" baseline="0">
                <a:solidFill>
                  <a:srgbClr val="58595B"/>
                </a:solidFill>
                <a:effectLst/>
                <a:latin typeface="Verdana"/>
                <a:ea typeface="Verdana"/>
                <a:cs typeface="Verdana"/>
              </a:rPr>
              <a:t>52B</a:t>
            </a:r>
          </a:p>
        </p:txBody>
      </p:sp>
      <p:sp>
        <p:nvSpPr>
          <p:cNvPr id="13" name="object 23"/>
          <p:cNvSpPr txBox="1"/>
          <p:nvPr/>
        </p:nvSpPr>
        <p:spPr>
          <a:xfrm>
            <a:off x="2871787" y="3434874"/>
            <a:ext cx="2431988" cy="103875"/>
          </a:xfrm>
          <a:prstGeom prst="rect">
            <a:avLst/>
          </a:prstGeom>
        </p:spPr>
        <p:txBody>
          <a:bodyPr vert="horz" wrap="square" lIns="0" tIns="11430" rIns="0" bIns="0" rtlCol="0">
            <a:spAutoFit/>
          </a:bodyPr>
          <a:lstStyle/>
          <a:p>
            <a:pPr marL="12700">
              <a:lnSpc>
                <a:spcPct val="100000"/>
              </a:lnSpc>
              <a:spcBef>
                <a:spcPts val="90"/>
              </a:spcBef>
            </a:pPr>
            <a:r>
              <a:rPr lang="es" sz="600" b="0" i="1" strike="noStrike" cap="none" spc="55" baseline="0" dirty="0">
                <a:solidFill>
                  <a:srgbClr val="58595B"/>
                </a:solidFill>
                <a:effectLst/>
                <a:latin typeface="Arial"/>
                <a:ea typeface="Arial"/>
                <a:cs typeface="Arial"/>
              </a:rPr>
              <a:t>©</a:t>
            </a:r>
            <a:r>
              <a:rPr lang="es" sz="600" b="0" i="1" strike="noStrike" cap="none" spc="-110" baseline="0" dirty="0">
                <a:solidFill>
                  <a:srgbClr val="58595B"/>
                </a:solidFill>
                <a:effectLst/>
                <a:latin typeface="Arial"/>
                <a:ea typeface="Arial"/>
                <a:cs typeface="Arial"/>
              </a:rPr>
              <a:t> </a:t>
            </a:r>
            <a:r>
              <a:rPr lang="es" sz="600" b="0" i="1" strike="noStrike" cap="none" spc="-25" baseline="0" dirty="0">
                <a:solidFill>
                  <a:srgbClr val="58595B"/>
                </a:solidFill>
                <a:effectLst/>
                <a:latin typeface="Arial"/>
                <a:ea typeface="Arial"/>
                <a:cs typeface="Arial"/>
              </a:rPr>
              <a:t>Copyright </a:t>
            </a:r>
            <a:r>
              <a:rPr lang="es" sz="600" b="0" i="1" strike="noStrike" cap="none" spc="-5" baseline="0" dirty="0">
                <a:solidFill>
                  <a:srgbClr val="58595B"/>
                </a:solidFill>
                <a:effectLst/>
                <a:latin typeface="Arial"/>
                <a:ea typeface="Arial"/>
                <a:cs typeface="Arial"/>
              </a:rPr>
              <a:t>2019, </a:t>
            </a:r>
            <a:r>
              <a:rPr lang="es" sz="600" b="0" i="1" strike="noStrike" cap="none" spc="-50" baseline="0" dirty="0">
                <a:solidFill>
                  <a:srgbClr val="58595B"/>
                </a:solidFill>
                <a:effectLst/>
                <a:latin typeface="Arial"/>
                <a:ea typeface="Arial"/>
                <a:cs typeface="Arial"/>
              </a:rPr>
              <a:t>TeamTelligent, </a:t>
            </a:r>
            <a:r>
              <a:rPr lang="es-PE" sz="600" b="0" i="1" strike="noStrike" cap="none" spc="-60" baseline="0" dirty="0" smtClean="0">
                <a:solidFill>
                  <a:srgbClr val="58595B"/>
                </a:solidFill>
                <a:effectLst/>
                <a:latin typeface="Arial"/>
                <a:ea typeface="Arial"/>
                <a:cs typeface="Arial"/>
              </a:rPr>
              <a:t>CLL</a:t>
            </a:r>
            <a:r>
              <a:rPr lang="es" sz="600" b="0" i="1" strike="noStrike" cap="none" spc="-6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smtClean="0">
                <a:solidFill>
                  <a:srgbClr val="58595B"/>
                </a:solidFill>
                <a:effectLst/>
                <a:latin typeface="Arial"/>
                <a:ea typeface="Arial"/>
                <a:cs typeface="Arial"/>
              </a:rPr>
              <a:t>Todos </a:t>
            </a:r>
            <a:r>
              <a:rPr lang="es" sz="600" b="0" i="1" strike="noStrike" cap="none" spc="-15" baseline="0" dirty="0">
                <a:solidFill>
                  <a:srgbClr val="58595B"/>
                </a:solidFill>
                <a:effectLst/>
                <a:latin typeface="Arial"/>
                <a:ea typeface="Arial"/>
                <a:cs typeface="Arial"/>
              </a:rPr>
              <a:t>los derechos reservados</a:t>
            </a:r>
            <a:r>
              <a:rPr lang="es" sz="600" b="0" i="1" strike="noStrike" cap="none" spc="55" baseline="0" dirty="0">
                <a:solidFill>
                  <a:srgbClr val="58595B"/>
                </a:solidFill>
                <a:effectLst/>
                <a:latin typeface="Arial"/>
                <a:ea typeface="Arial"/>
                <a:cs typeface="Arial"/>
              </a:rPr>
              <a:t> </a:t>
            </a:r>
            <a:r>
              <a:rPr lang="es" sz="600" b="0" i="1" strike="noStrike" cap="none" spc="-4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a:solidFill>
                  <a:srgbClr val="58595B"/>
                </a:solidFill>
                <a:effectLst/>
                <a:latin typeface="Arial"/>
                <a:ea typeface="Arial"/>
                <a:cs typeface="Arial"/>
              </a:rPr>
              <a:t>V5</a:t>
            </a:r>
            <a:r>
              <a:rPr lang="es" sz="600" b="0" i="1" strike="noStrike" cap="none" spc="55" baseline="0" dirty="0">
                <a:solidFill>
                  <a:srgbClr val="58595B"/>
                </a:solidFill>
                <a:effectLst/>
                <a:latin typeface="Arial"/>
                <a:ea typeface="Arial"/>
                <a:cs typeface="Arial"/>
              </a:rPr>
              <a:t> </a:t>
            </a:r>
          </a:p>
        </p:txBody>
      </p:sp>
      <p:sp>
        <p:nvSpPr>
          <p:cNvPr id="14" name="object 5"/>
          <p:cNvSpPr/>
          <p:nvPr/>
        </p:nvSpPr>
        <p:spPr>
          <a:xfrm>
            <a:off x="1311001" y="575016"/>
            <a:ext cx="3963670" cy="2638308"/>
          </a:xfrm>
          <a:custGeom>
            <a:avLst/>
            <a:gdLst/>
            <a:ahLst/>
            <a:cxnLst/>
            <a:rect l="l" t="t" r="r" b="b"/>
            <a:pathLst>
              <a:path w="3963670" h="2800350">
                <a:moveTo>
                  <a:pt x="0" y="2800350"/>
                </a:moveTo>
                <a:lnTo>
                  <a:pt x="3963543" y="2800350"/>
                </a:lnTo>
                <a:lnTo>
                  <a:pt x="3963543" y="0"/>
                </a:lnTo>
                <a:lnTo>
                  <a:pt x="0" y="0"/>
                </a:lnTo>
                <a:lnTo>
                  <a:pt x="0" y="2800350"/>
                </a:lnTo>
                <a:close/>
              </a:path>
            </a:pathLst>
          </a:custGeom>
          <a:ln w="19050">
            <a:solidFill>
              <a:srgbClr val="823F98"/>
            </a:solidFill>
          </a:ln>
        </p:spPr>
        <p:txBody>
          <a:bodyPr wrap="square" lIns="0" tIns="0" rIns="0" bIns="0" rtlCol="0"/>
          <a:lstStyle/>
          <a:p>
            <a:endParaRPr dirty="0"/>
          </a:p>
        </p:txBody>
      </p:sp>
      <p:sp>
        <p:nvSpPr>
          <p:cNvPr id="15" name="Retângulo 14"/>
          <p:cNvSpPr/>
          <p:nvPr/>
        </p:nvSpPr>
        <p:spPr>
          <a:xfrm>
            <a:off x="1311001" y="2993851"/>
            <a:ext cx="3963670" cy="227169"/>
          </a:xfrm>
          <a:prstGeom prst="rect">
            <a:avLst/>
          </a:prstGeom>
          <a:solidFill>
            <a:srgbClr val="823F98"/>
          </a:solidFill>
          <a:ln>
            <a:solidFill>
              <a:srgbClr val="823F9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1" name="object 19"/>
          <p:cNvSpPr txBox="1"/>
          <p:nvPr/>
        </p:nvSpPr>
        <p:spPr>
          <a:xfrm>
            <a:off x="1336141" y="2946785"/>
            <a:ext cx="3967634" cy="231371"/>
          </a:xfrm>
          <a:prstGeom prst="rect">
            <a:avLst/>
          </a:prstGeom>
          <a:noFill/>
        </p:spPr>
        <p:txBody>
          <a:bodyPr vert="horz" wrap="square" lIns="0" tIns="86360" rIns="0" bIns="0" rtlCol="0" anchor="ctr">
            <a:spAutoFit/>
          </a:bodyPr>
          <a:lstStyle/>
          <a:p>
            <a:pPr marL="168275">
              <a:lnSpc>
                <a:spcPct val="100000"/>
              </a:lnSpc>
            </a:pPr>
            <a:r>
              <a:rPr lang="es" sz="950" b="0" i="0" strike="noStrike" cap="none" spc="65" baseline="0" dirty="0">
                <a:solidFill>
                  <a:srgbClr val="FFFFFF"/>
                </a:solidFill>
                <a:effectLst/>
                <a:latin typeface="Arial"/>
                <a:ea typeface="Arial"/>
                <a:cs typeface="Arial"/>
              </a:rPr>
              <a:t>Dominio </a:t>
            </a:r>
            <a:r>
              <a:rPr lang="es" sz="950" b="0" i="0" strike="noStrike" cap="none" spc="0" baseline="0" dirty="0">
                <a:solidFill>
                  <a:srgbClr val="FFFFFF"/>
                </a:solidFill>
                <a:effectLst/>
                <a:latin typeface="Arial"/>
                <a:ea typeface="Arial"/>
                <a:cs typeface="Arial"/>
              </a:rPr>
              <a:t>D: </a:t>
            </a:r>
            <a:r>
              <a:rPr lang="pt-BR" sz="950" b="0" i="0" strike="noStrike" cap="none" spc="60" baseline="0" dirty="0" err="1" smtClean="0">
                <a:solidFill>
                  <a:srgbClr val="FFFFFF"/>
                </a:solidFill>
                <a:effectLst/>
                <a:latin typeface="Arial"/>
                <a:ea typeface="Arial"/>
                <a:cs typeface="Arial"/>
              </a:rPr>
              <a:t>Gestionar</a:t>
            </a:r>
            <a:r>
              <a:rPr lang="pt-BR" sz="950" b="0" i="0" strike="noStrike" cap="none" spc="60" baseline="0" dirty="0" smtClean="0">
                <a:solidFill>
                  <a:srgbClr val="FFFFFF"/>
                </a:solidFill>
                <a:effectLst/>
                <a:latin typeface="Arial"/>
                <a:ea typeface="Arial"/>
                <a:cs typeface="Arial"/>
              </a:rPr>
              <a:t> </a:t>
            </a:r>
            <a:r>
              <a:rPr lang="pt-BR" sz="950" b="0" i="0" strike="noStrike" cap="none" spc="60" baseline="0" dirty="0" err="1" smtClean="0">
                <a:solidFill>
                  <a:srgbClr val="FFFFFF"/>
                </a:solidFill>
                <a:effectLst/>
                <a:latin typeface="Arial"/>
                <a:ea typeface="Arial"/>
                <a:cs typeface="Arial"/>
              </a:rPr>
              <a:t>el</a:t>
            </a:r>
            <a:r>
              <a:rPr lang="pt-BR" sz="950" b="0" i="0" strike="noStrike" cap="none" spc="60" baseline="0" dirty="0" smtClean="0">
                <a:solidFill>
                  <a:srgbClr val="FFFFFF"/>
                </a:solidFill>
                <a:effectLst/>
                <a:latin typeface="Arial"/>
                <a:ea typeface="Arial"/>
                <a:cs typeface="Arial"/>
              </a:rPr>
              <a:t> </a:t>
            </a:r>
            <a:r>
              <a:rPr lang="pt-BR" sz="950" b="0" i="0" strike="noStrike" cap="none" spc="60" baseline="0" dirty="0" err="1" smtClean="0">
                <a:solidFill>
                  <a:srgbClr val="FFFFFF"/>
                </a:solidFill>
                <a:effectLst/>
                <a:latin typeface="Arial"/>
                <a:ea typeface="Arial"/>
                <a:cs typeface="Arial"/>
              </a:rPr>
              <a:t>trabajo</a:t>
            </a:r>
            <a:r>
              <a:rPr lang="es" sz="950" b="0" i="0" strike="noStrike" cap="none" spc="60" baseline="0" dirty="0" smtClean="0">
                <a:solidFill>
                  <a:srgbClr val="FFFFFF"/>
                </a:solidFill>
                <a:effectLst/>
                <a:latin typeface="Arial"/>
                <a:ea typeface="Arial"/>
                <a:cs typeface="Arial"/>
              </a:rPr>
              <a:t> </a:t>
            </a:r>
            <a:endParaRPr lang="es" sz="950" b="0" i="0" strike="noStrike" cap="none" spc="60" baseline="0" dirty="0">
              <a:solidFill>
                <a:srgbClr val="FFFFFF"/>
              </a:solidFill>
              <a:effectLst/>
              <a:latin typeface="Arial"/>
              <a:ea typeface="Arial"/>
              <a:cs typeface="Arial"/>
            </a:endParaRPr>
          </a:p>
        </p:txBody>
      </p:sp>
    </p:spTree>
    <p:extLst>
      <p:ext uri="{BB962C8B-B14F-4D97-AF65-F5344CB8AC3E}">
        <p14:creationId xmlns:p14="http://schemas.microsoft.com/office/powerpoint/2010/main" val="2059023691"/>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3"/>
          <p:cNvSpPr txBox="1"/>
          <p:nvPr/>
        </p:nvSpPr>
        <p:spPr>
          <a:xfrm>
            <a:off x="0" y="134816"/>
            <a:ext cx="5486400"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strike="noStrike" cap="none" spc="5" baseline="0" dirty="0" smtClean="0">
                <a:solidFill>
                  <a:srgbClr val="58595B"/>
                </a:solidFill>
                <a:effectLst/>
                <a:latin typeface="Arial"/>
                <a:ea typeface="Arial"/>
                <a:cs typeface="Arial"/>
              </a:rPr>
              <a:t>BIBLIOTECA DE COMPORTAMIENTO DEL JEFE </a:t>
            </a:r>
            <a:r>
              <a:rPr lang="es-ES" sz="1000" b="0" strike="noStrike" cap="none" spc="5" baseline="0" dirty="0" smtClean="0">
                <a:solidFill>
                  <a:srgbClr val="58595B"/>
                </a:solidFill>
                <a:effectLst/>
                <a:latin typeface="Arial"/>
                <a:ea typeface="Arial"/>
                <a:cs typeface="Arial"/>
              </a:rPr>
              <a:t>CLL</a:t>
            </a:r>
            <a:r>
              <a:rPr lang="es" sz="1000" b="1" strike="noStrike" cap="none" spc="5" baseline="0" dirty="0" smtClean="0">
                <a:solidFill>
                  <a:srgbClr val="58595B"/>
                </a:solidFill>
                <a:effectLst/>
                <a:latin typeface="Arial"/>
                <a:ea typeface="Arial"/>
                <a:cs typeface="Arial"/>
              </a:rPr>
              <a:t>™</a:t>
            </a:r>
            <a:endParaRPr lang="es" sz="1000" b="1" strike="noStrike" cap="none" spc="5" baseline="0" dirty="0">
              <a:solidFill>
                <a:srgbClr val="58595B"/>
              </a:solidFill>
              <a:effectLst/>
              <a:latin typeface="Arial"/>
              <a:ea typeface="Arial"/>
              <a:cs typeface="Arial"/>
            </a:endParaRPr>
          </a:p>
        </p:txBody>
      </p:sp>
      <p:sp>
        <p:nvSpPr>
          <p:cNvPr id="4" name="object 3"/>
          <p:cNvSpPr txBox="1"/>
          <p:nvPr/>
        </p:nvSpPr>
        <p:spPr>
          <a:xfrm>
            <a:off x="215900" y="3417442"/>
            <a:ext cx="2208530" cy="76944"/>
          </a:xfrm>
          <a:prstGeom prst="rect">
            <a:avLst/>
          </a:prstGeom>
        </p:spPr>
        <p:txBody>
          <a:bodyPr vert="horz" wrap="square" lIns="0" tIns="0" rIns="0" bIns="0" rtlCol="0">
            <a:spAutoFit/>
          </a:bodyPr>
          <a:lstStyle/>
          <a:p>
            <a:pPr marL="12700"/>
            <a:r>
              <a:rPr sz="500" spc="50" dirty="0">
                <a:solidFill>
                  <a:srgbClr val="58595B"/>
                </a:solidFill>
                <a:latin typeface="Arial Unicode MS"/>
                <a:cs typeface="Arial Unicode MS"/>
              </a:rPr>
              <a:t>© </a:t>
            </a:r>
            <a:r>
              <a:rPr sz="500" spc="20" dirty="0">
                <a:solidFill>
                  <a:srgbClr val="58595B"/>
                </a:solidFill>
                <a:latin typeface="Arial Unicode MS"/>
                <a:cs typeface="Arial Unicode MS"/>
              </a:rPr>
              <a:t>Copyright </a:t>
            </a:r>
            <a:r>
              <a:rPr sz="500" spc="-5" dirty="0">
                <a:solidFill>
                  <a:srgbClr val="58595B"/>
                </a:solidFill>
                <a:latin typeface="Arial Unicode MS"/>
                <a:cs typeface="Arial Unicode MS"/>
              </a:rPr>
              <a:t>2018, </a:t>
            </a:r>
            <a:r>
              <a:rPr sz="500" dirty="0">
                <a:solidFill>
                  <a:srgbClr val="58595B"/>
                </a:solidFill>
                <a:latin typeface="Arial Unicode MS"/>
                <a:cs typeface="Arial Unicode MS"/>
              </a:rPr>
              <a:t>TeamTelligent, </a:t>
            </a:r>
            <a:r>
              <a:rPr lang="es-PE" sz="500" spc="-15" dirty="0" smtClean="0">
                <a:solidFill>
                  <a:srgbClr val="58595B"/>
                </a:solidFill>
                <a:latin typeface="Arial Unicode MS"/>
                <a:cs typeface="Arial Unicode MS"/>
              </a:rPr>
              <a:t>CLL</a:t>
            </a:r>
            <a:r>
              <a:rPr sz="500" spc="-15" dirty="0" smtClean="0">
                <a:solidFill>
                  <a:srgbClr val="58595B"/>
                </a:solidFill>
                <a:latin typeface="Arial Unicode MS"/>
                <a:cs typeface="Arial Unicode MS"/>
              </a:rPr>
              <a:t>. </a:t>
            </a:r>
            <a:r>
              <a:rPr sz="500" dirty="0">
                <a:solidFill>
                  <a:srgbClr val="58595B"/>
                </a:solidFill>
                <a:latin typeface="Arial Unicode MS"/>
                <a:cs typeface="Arial Unicode MS"/>
              </a:rPr>
              <a:t>Todos </a:t>
            </a:r>
            <a:r>
              <a:rPr sz="500" spc="10" dirty="0">
                <a:solidFill>
                  <a:srgbClr val="58595B"/>
                </a:solidFill>
                <a:latin typeface="Arial Unicode MS"/>
                <a:cs typeface="Arial Unicode MS"/>
              </a:rPr>
              <a:t>los </a:t>
            </a:r>
            <a:r>
              <a:rPr sz="500" spc="15" dirty="0">
                <a:solidFill>
                  <a:srgbClr val="58595B"/>
                </a:solidFill>
                <a:latin typeface="Arial Unicode MS"/>
                <a:cs typeface="Arial Unicode MS"/>
              </a:rPr>
              <a:t>derechos </a:t>
            </a:r>
            <a:r>
              <a:rPr sz="500" spc="5" dirty="0">
                <a:solidFill>
                  <a:srgbClr val="58595B"/>
                </a:solidFill>
                <a:latin typeface="Arial Unicode MS"/>
                <a:cs typeface="Arial Unicode MS"/>
              </a:rPr>
              <a:t>reservados.</a:t>
            </a:r>
            <a:r>
              <a:rPr sz="500" spc="-80" dirty="0">
                <a:solidFill>
                  <a:srgbClr val="58595B"/>
                </a:solidFill>
                <a:latin typeface="Arial Unicode MS"/>
                <a:cs typeface="Arial Unicode MS"/>
              </a:rPr>
              <a:t> </a:t>
            </a:r>
            <a:r>
              <a:rPr sz="500" dirty="0">
                <a:solidFill>
                  <a:srgbClr val="58595B"/>
                </a:solidFill>
                <a:latin typeface="Arial Unicode MS"/>
                <a:cs typeface="Arial Unicode MS"/>
              </a:rPr>
              <a:t>V5</a:t>
            </a:r>
            <a:endParaRPr sz="500" dirty="0">
              <a:solidFill>
                <a:prstClr val="black"/>
              </a:solidFill>
              <a:latin typeface="Arial Unicode MS"/>
              <a:cs typeface="Arial Unicode MS"/>
            </a:endParaRPr>
          </a:p>
        </p:txBody>
      </p:sp>
      <p:sp>
        <p:nvSpPr>
          <p:cNvPr id="5" name="object 4"/>
          <p:cNvSpPr/>
          <p:nvPr/>
        </p:nvSpPr>
        <p:spPr>
          <a:xfrm>
            <a:off x="234950" y="520700"/>
            <a:ext cx="5016500" cy="2787650"/>
          </a:xfrm>
          <a:custGeom>
            <a:avLst/>
            <a:gdLst/>
            <a:ahLst/>
            <a:cxnLst/>
            <a:rect l="l" t="t" r="r" b="b"/>
            <a:pathLst>
              <a:path w="5016500" h="2787650">
                <a:moveTo>
                  <a:pt x="0" y="2787650"/>
                </a:moveTo>
                <a:lnTo>
                  <a:pt x="5016500" y="2787650"/>
                </a:lnTo>
                <a:lnTo>
                  <a:pt x="5016500" y="0"/>
                </a:lnTo>
                <a:lnTo>
                  <a:pt x="0" y="0"/>
                </a:lnTo>
                <a:lnTo>
                  <a:pt x="0" y="2787650"/>
                </a:lnTo>
                <a:close/>
              </a:path>
            </a:pathLst>
          </a:custGeom>
          <a:ln w="12700">
            <a:solidFill>
              <a:srgbClr val="FFE538"/>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smtClean="0">
              <a:ln>
                <a:noFill/>
              </a:ln>
              <a:solidFill>
                <a:prstClr val="black"/>
              </a:solidFill>
              <a:effectLst/>
              <a:uLnTx/>
              <a:uFillTx/>
              <a:latin typeface="Arial" panose="020B0604020202020204" pitchFamily="34" charset="0"/>
              <a:cs typeface="Arial" panose="020B0604020202020204" pitchFamily="34" charset="0"/>
            </a:endParaRPr>
          </a:p>
        </p:txBody>
      </p:sp>
      <p:sp>
        <p:nvSpPr>
          <p:cNvPr id="6" name="object 5"/>
          <p:cNvSpPr/>
          <p:nvPr/>
        </p:nvSpPr>
        <p:spPr>
          <a:xfrm>
            <a:off x="228600" y="514350"/>
            <a:ext cx="5029200" cy="400050"/>
          </a:xfrm>
          <a:custGeom>
            <a:avLst/>
            <a:gdLst/>
            <a:ahLst/>
            <a:cxnLst/>
            <a:rect l="l" t="t" r="r" b="b"/>
            <a:pathLst>
              <a:path w="5029200" h="400050">
                <a:moveTo>
                  <a:pt x="0" y="400050"/>
                </a:moveTo>
                <a:lnTo>
                  <a:pt x="5029200" y="400050"/>
                </a:lnTo>
                <a:lnTo>
                  <a:pt x="5029200" y="0"/>
                </a:lnTo>
                <a:lnTo>
                  <a:pt x="0" y="0"/>
                </a:lnTo>
                <a:lnTo>
                  <a:pt x="0" y="400050"/>
                </a:lnTo>
                <a:close/>
              </a:path>
            </a:pathLst>
          </a:custGeom>
          <a:solidFill>
            <a:srgbClr val="FFE538"/>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smtClean="0">
              <a:ln>
                <a:noFill/>
              </a:ln>
              <a:solidFill>
                <a:prstClr val="black"/>
              </a:solidFill>
              <a:effectLst/>
              <a:uLnTx/>
              <a:uFillTx/>
              <a:latin typeface="Arial" panose="020B0604020202020204" pitchFamily="34" charset="0"/>
              <a:cs typeface="Arial" panose="020B0604020202020204" pitchFamily="34" charset="0"/>
            </a:endParaRPr>
          </a:p>
        </p:txBody>
      </p:sp>
      <p:sp>
        <p:nvSpPr>
          <p:cNvPr id="7" name="object 6"/>
          <p:cNvSpPr txBox="1">
            <a:spLocks/>
          </p:cNvSpPr>
          <p:nvPr/>
        </p:nvSpPr>
        <p:spPr>
          <a:xfrm>
            <a:off x="1570581" y="642288"/>
            <a:ext cx="2345690" cy="169277"/>
          </a:xfrm>
          <a:prstGeom prst="rect">
            <a:avLst/>
          </a:prstGeom>
        </p:spPr>
        <p:txBody>
          <a:bodyPr vert="horz" wrap="square" lIns="0" tIns="0" rIns="0" bIns="0" rtlCol="0">
            <a:spAutoFit/>
          </a:bodyPr>
          <a:lstStyle>
            <a:lvl1pPr>
              <a:defRPr sz="1100" b="0" i="0">
                <a:solidFill>
                  <a:srgbClr val="231F20"/>
                </a:solidFill>
                <a:latin typeface="Calibri"/>
                <a:ea typeface="+mj-ea"/>
                <a:cs typeface="Calibri"/>
              </a:defRPr>
            </a:lvl1pPr>
          </a:lstStyle>
          <a:p>
            <a:pPr marL="12700"/>
            <a:r>
              <a:rPr lang="pt-BR" kern="0" spc="-20" dirty="0" smtClean="0">
                <a:latin typeface="Arial" panose="020B0604020202020204" pitchFamily="34" charset="0"/>
                <a:cs typeface="Arial" panose="020B0604020202020204" pitchFamily="34" charset="0"/>
              </a:rPr>
              <a:t>ÍNDICE </a:t>
            </a:r>
            <a:r>
              <a:rPr lang="pt-BR" kern="0" spc="-5" dirty="0" smtClean="0">
                <a:latin typeface="Arial" panose="020B0604020202020204" pitchFamily="34" charset="0"/>
                <a:cs typeface="Arial" panose="020B0604020202020204" pitchFamily="34" charset="0"/>
              </a:rPr>
              <a:t>DE </a:t>
            </a:r>
            <a:r>
              <a:rPr lang="pt-BR" kern="0" spc="-35" dirty="0" smtClean="0">
                <a:latin typeface="Arial" panose="020B0604020202020204" pitchFamily="34" charset="0"/>
                <a:cs typeface="Arial" panose="020B0604020202020204" pitchFamily="34" charset="0"/>
              </a:rPr>
              <a:t>TARJETAS</a:t>
            </a:r>
            <a:r>
              <a:rPr lang="pt-BR" kern="0" spc="165" dirty="0" smtClean="0">
                <a:latin typeface="Arial" panose="020B0604020202020204" pitchFamily="34" charset="0"/>
                <a:cs typeface="Arial" panose="020B0604020202020204" pitchFamily="34" charset="0"/>
              </a:rPr>
              <a:t> </a:t>
            </a:r>
            <a:r>
              <a:rPr lang="pt-BR" kern="0" spc="-10" dirty="0" smtClean="0">
                <a:latin typeface="Arial" panose="020B0604020202020204" pitchFamily="34" charset="0"/>
                <a:cs typeface="Arial" panose="020B0604020202020204" pitchFamily="34" charset="0"/>
              </a:rPr>
              <a:t>DIVISORAS</a:t>
            </a:r>
            <a:endParaRPr lang="pt-BR" kern="0" spc="-10" dirty="0">
              <a:latin typeface="Arial" panose="020B0604020202020204" pitchFamily="34" charset="0"/>
              <a:cs typeface="Arial" panose="020B0604020202020204" pitchFamily="34" charset="0"/>
            </a:endParaRPr>
          </a:p>
        </p:txBody>
      </p:sp>
      <p:sp>
        <p:nvSpPr>
          <p:cNvPr id="8" name="object 7"/>
          <p:cNvSpPr txBox="1">
            <a:spLocks/>
          </p:cNvSpPr>
          <p:nvPr/>
        </p:nvSpPr>
        <p:spPr>
          <a:xfrm>
            <a:off x="329184" y="983742"/>
            <a:ext cx="2240915" cy="1950085"/>
          </a:xfrm>
          <a:prstGeom prst="rect">
            <a:avLst/>
          </a:prstGeom>
        </p:spPr>
        <p:txBody>
          <a:bodyPr vert="horz" wrap="square" lIns="0" tIns="0" rIns="0" bIns="0" rtlCol="0">
            <a:spAutoFit/>
          </a:bodyPr>
          <a:lstStyle>
            <a:lvl1pPr marL="0">
              <a:defRPr sz="800" b="1" i="0">
                <a:solidFill>
                  <a:srgbClr val="231F20"/>
                </a:solidFill>
                <a:latin typeface="Arial Black"/>
                <a:ea typeface="+mn-ea"/>
                <a:cs typeface="Arial Black"/>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12700" marR="0" lvl="0" indent="0" defTabSz="914400" eaLnBrk="1" fontAlgn="auto" latinLnBrk="0" hangingPunct="1">
              <a:lnSpc>
                <a:spcPct val="100000"/>
              </a:lnSpc>
              <a:spcBef>
                <a:spcPts val="0"/>
              </a:spcBef>
              <a:spcAft>
                <a:spcPts val="0"/>
              </a:spcAft>
              <a:buClrTx/>
              <a:buSzTx/>
              <a:buFontTx/>
              <a:buNone/>
              <a:tabLst/>
              <a:defRPr/>
            </a:pPr>
            <a:r>
              <a:rPr kumimoji="0" lang="es-ES" sz="800" b="1" i="0" u="none" strike="noStrike" kern="0" cap="none" spc="-3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Grupo</a:t>
            </a:r>
            <a:r>
              <a:rPr kumimoji="0" lang="es-ES" sz="800" b="1" i="0" u="none" strike="noStrike" kern="0" cap="none" spc="-12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 </a:t>
            </a:r>
            <a:r>
              <a:rPr kumimoji="0" lang="es-ES" sz="800" b="1" i="0" u="none" strike="noStrike" kern="0" cap="none" spc="-10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1:</a:t>
            </a:r>
            <a:r>
              <a:rPr kumimoji="0" lang="es-ES" sz="800" b="1" i="0" u="none" strike="noStrike" kern="0" cap="none" spc="-12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 </a:t>
            </a:r>
            <a:r>
              <a:rPr kumimoji="0" lang="es-ES" sz="800" b="1" i="0" u="none" strike="noStrike" kern="0" cap="none" spc="-3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Alto-bajo,</a:t>
            </a:r>
            <a:r>
              <a:rPr kumimoji="0" lang="es-ES" sz="800" b="1" i="0" u="none" strike="noStrike" kern="0" cap="none" spc="-12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 </a:t>
            </a:r>
            <a:r>
              <a:rPr kumimoji="0" lang="es-ES" sz="800" b="1" i="0" u="none" strike="noStrike" kern="0" cap="none" spc="-4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de</a:t>
            </a:r>
            <a:r>
              <a:rPr kumimoji="0" lang="es-ES" sz="800" b="1" i="0" u="none" strike="noStrike" kern="0" cap="none" spc="-12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 </a:t>
            </a:r>
            <a:r>
              <a:rPr kumimoji="0" lang="es-ES" sz="800" b="1" i="0" u="none" strike="noStrike" kern="0" cap="none" spc="-1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3</a:t>
            </a:r>
            <a:r>
              <a:rPr kumimoji="0" lang="es-ES" sz="800" b="1" i="0" u="none" strike="noStrike" kern="0" cap="none" spc="-12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 </a:t>
            </a:r>
            <a:r>
              <a:rPr kumimoji="0" lang="es-ES" sz="800" b="1" i="0" u="none" strike="noStrike" kern="0" cap="none" spc="-5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pilas</a:t>
            </a:r>
          </a:p>
          <a:p>
            <a:pPr marL="12700" marR="5080" lvl="0" indent="0" defTabSz="914400" eaLnBrk="1" fontAlgn="auto" latinLnBrk="0" hangingPunct="1">
              <a:lnSpc>
                <a:spcPct val="123900"/>
              </a:lnSpc>
              <a:spcBef>
                <a:spcPts val="0"/>
              </a:spcBef>
              <a:spcAft>
                <a:spcPts val="0"/>
              </a:spcAft>
              <a:buClrTx/>
              <a:buSzTx/>
              <a:buFontTx/>
              <a:buNone/>
              <a:tabLst/>
              <a:defRPr/>
            </a:pPr>
            <a:r>
              <a:rPr kumimoji="0" lang="es-ES" sz="800" b="0" i="0" u="none" strike="noStrike" kern="0" cap="none" spc="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Tarjeta A: </a:t>
            </a:r>
            <a:r>
              <a:rPr kumimoji="0" lang="es-ES" sz="800" b="0" i="0" u="none" strike="noStrike" kern="0" cap="none" spc="3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Alto </a:t>
            </a:r>
            <a:r>
              <a:rPr kumimoji="0" lang="es-ES" sz="800" b="0" i="0" u="none" strike="noStrike" kern="0" cap="none" spc="3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o </a:t>
            </a:r>
            <a:r>
              <a:rPr kumimoji="0" lang="es-ES" sz="800" b="0" i="0" u="none" strike="noStrike" kern="0" cap="none" spc="2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superior </a:t>
            </a:r>
            <a:r>
              <a:rPr kumimoji="0" lang="es-ES" sz="800" b="0" i="0" u="none" strike="noStrike" kern="0" cap="none" spc="3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o </a:t>
            </a:r>
            <a:r>
              <a:rPr kumimoji="0" lang="es-ES" sz="800" b="0" i="0" u="none" strike="noStrike" kern="0" cap="none" spc="3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mejor </a:t>
            </a:r>
            <a:r>
              <a:rPr kumimoji="0" lang="es-ES" sz="800" b="0" i="0" u="none" strike="noStrike" kern="0" cap="none" spc="3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o </a:t>
            </a:r>
            <a:r>
              <a:rPr kumimoji="0" lang="es-ES" sz="800" b="0" i="0" u="none" strike="noStrike" kern="0" cap="none" spc="1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más  </a:t>
            </a:r>
            <a:r>
              <a:rPr kumimoji="0" lang="es-ES" sz="800" b="0" i="0" u="none" strike="noStrike" kern="0" cap="none" spc="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Tarjeta</a:t>
            </a:r>
            <a:r>
              <a:rPr kumimoji="0" lang="es-ES" sz="800" b="0" i="0" u="none" strike="noStrike" kern="0" cap="none" spc="-1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 B: </a:t>
            </a:r>
            <a:r>
              <a:rPr kumimoji="0" lang="es-ES" sz="800" b="0" i="0" u="none" strike="noStrike" kern="0" cap="none" spc="2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Medio</a:t>
            </a:r>
            <a:r>
              <a:rPr kumimoji="0" lang="es-ES" sz="800" b="0" i="0" u="none" strike="noStrike" kern="0" cap="none" spc="-1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 </a:t>
            </a:r>
            <a:r>
              <a:rPr kumimoji="0" lang="es-ES" sz="800" b="0" i="0" u="none" strike="noStrike" kern="0" cap="none" spc="3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o</a:t>
            </a:r>
            <a:r>
              <a:rPr kumimoji="0" lang="es-ES" sz="800" b="0" i="0" u="none" strike="noStrike" kern="0" cap="none" spc="-1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 </a:t>
            </a:r>
            <a:r>
              <a:rPr kumimoji="0" lang="es-ES" sz="800" b="0" i="0" u="none" strike="noStrike" kern="0" cap="none" spc="3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moderado</a:t>
            </a:r>
            <a:r>
              <a:rPr kumimoji="0" lang="es-ES" sz="800" b="0" i="0" u="none" strike="noStrike" kern="0" cap="none" spc="-1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 </a:t>
            </a:r>
            <a:r>
              <a:rPr kumimoji="0" lang="es-ES" sz="800" b="0" i="0" u="none" strike="noStrike" kern="0" cap="none" spc="3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o</a:t>
            </a:r>
            <a:r>
              <a:rPr kumimoji="0" lang="es-ES" sz="800" b="0" i="0" u="none" strike="noStrike" kern="0" cap="none" spc="-1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 </a:t>
            </a:r>
            <a:r>
              <a:rPr kumimoji="0" lang="es-ES" sz="800" b="0" i="0" u="none" strike="noStrike" kern="0" cap="none" spc="2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en</a:t>
            </a:r>
            <a:r>
              <a:rPr kumimoji="0" lang="es-ES" sz="800" b="0" i="0" u="none" strike="noStrike" kern="0" cap="none" spc="-1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 </a:t>
            </a:r>
            <a:r>
              <a:rPr kumimoji="0" lang="es-ES" sz="800" b="0" i="0" u="none" strike="noStrike" kern="0" cap="none" spc="3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cierto</a:t>
            </a:r>
            <a:r>
              <a:rPr kumimoji="0" lang="es-ES" sz="800" b="0" i="0" u="none" strike="noStrike" kern="0" cap="none" spc="-1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 </a:t>
            </a:r>
            <a:r>
              <a:rPr kumimoji="0" lang="es-ES" sz="800" b="0" i="0" u="none" strike="noStrike" kern="0" cap="none" spc="3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grado  </a:t>
            </a:r>
            <a:r>
              <a:rPr kumimoji="0" lang="es-ES" sz="800" b="0" i="0" u="none" strike="noStrike" kern="0" cap="none" spc="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Tarjeta</a:t>
            </a:r>
            <a:r>
              <a:rPr kumimoji="0" lang="es-ES" sz="800" b="0" i="0" u="none" strike="noStrike" kern="0" cap="none" spc="-1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 </a:t>
            </a:r>
            <a:r>
              <a:rPr kumimoji="0" lang="es-ES" sz="800" b="0" i="0" u="none" strike="noStrike" kern="0" cap="none" spc="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C:</a:t>
            </a:r>
            <a:r>
              <a:rPr kumimoji="0" lang="es-ES" sz="800" b="0" i="0" u="none" strike="noStrike" kern="0" cap="none" spc="-1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 </a:t>
            </a:r>
            <a:r>
              <a:rPr kumimoji="0" lang="es-ES" sz="800" b="0" i="0" u="none" strike="noStrike" kern="0" cap="none" spc="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Bajo</a:t>
            </a:r>
            <a:r>
              <a:rPr kumimoji="0" lang="es-ES" sz="800" b="0" i="0" u="none" strike="noStrike" kern="0" cap="none" spc="-1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 </a:t>
            </a:r>
            <a:r>
              <a:rPr kumimoji="0" lang="es-ES" sz="800" b="0" i="0" u="none" strike="noStrike" kern="0" cap="none" spc="3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o</a:t>
            </a:r>
            <a:r>
              <a:rPr kumimoji="0" lang="es-ES" sz="800" b="0" i="0" u="none" strike="noStrike" kern="0" cap="none" spc="-1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 </a:t>
            </a:r>
            <a:r>
              <a:rPr kumimoji="0" lang="es-ES" sz="800" b="0" i="0" u="none" strike="noStrike" kern="0" cap="none" spc="2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inferior</a:t>
            </a:r>
            <a:r>
              <a:rPr kumimoji="0" lang="es-ES" sz="800" b="0" i="0" u="none" strike="noStrike" kern="0" cap="none" spc="-1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 </a:t>
            </a:r>
            <a:r>
              <a:rPr kumimoji="0" lang="es-ES" sz="800" b="0" i="0" u="none" strike="noStrike" kern="0" cap="none" spc="3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o</a:t>
            </a:r>
            <a:r>
              <a:rPr kumimoji="0" lang="es-ES" sz="800" b="0" i="0" u="none" strike="noStrike" kern="0" cap="none" spc="-1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 </a:t>
            </a:r>
            <a:r>
              <a:rPr kumimoji="0" lang="es-ES" sz="800" b="0" i="0" u="none" strike="noStrike" kern="0" cap="none" spc="3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peor</a:t>
            </a:r>
            <a:r>
              <a:rPr kumimoji="0" lang="es-ES" sz="800" b="0" i="0" u="none" strike="noStrike" kern="0" cap="none" spc="-1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 </a:t>
            </a:r>
            <a:r>
              <a:rPr kumimoji="0" lang="es-ES" sz="800" b="0" i="0" u="none" strike="noStrike" kern="0" cap="none" spc="3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o</a:t>
            </a:r>
            <a:r>
              <a:rPr kumimoji="0" lang="es-ES" sz="800" b="0" i="0" u="none" strike="noStrike" kern="0" cap="none" spc="-1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 </a:t>
            </a:r>
            <a:r>
              <a:rPr kumimoji="0" lang="es-ES" sz="800" b="0" i="0" u="none" strike="noStrike" kern="0" cap="none" spc="2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menos</a:t>
            </a:r>
          </a:p>
          <a:p>
            <a:pPr marL="0" marR="0" lvl="0" indent="0" defTabSz="914400" eaLnBrk="1" fontAlgn="auto" latinLnBrk="0" hangingPunct="1">
              <a:lnSpc>
                <a:spcPct val="100000"/>
              </a:lnSpc>
              <a:spcBef>
                <a:spcPts val="35"/>
              </a:spcBef>
              <a:spcAft>
                <a:spcPts val="0"/>
              </a:spcAft>
              <a:buClrTx/>
              <a:buSzTx/>
              <a:buFontTx/>
              <a:buNone/>
              <a:tabLst/>
              <a:defRPr/>
            </a:pPr>
            <a:endParaRPr kumimoji="0" lang="es-ES" sz="1200" b="1" i="0" u="none" strike="noStrike" kern="0" cap="none" spc="0" normalizeH="0" baseline="0" noProof="0" dirty="0" smtClean="0">
              <a:ln>
                <a:noFill/>
              </a:ln>
              <a:solidFill>
                <a:srgbClr val="231F20"/>
              </a:solidFill>
              <a:effectLst/>
              <a:uLnTx/>
              <a:uFillTx/>
              <a:latin typeface="Arial" panose="020B0604020202020204" pitchFamily="34" charset="0"/>
              <a:cs typeface="Arial" panose="020B0604020202020204" pitchFamily="34" charset="0"/>
            </a:endParaRPr>
          </a:p>
          <a:p>
            <a:pPr marL="12700" marR="0" lvl="0" indent="0" defTabSz="914400" eaLnBrk="1" fontAlgn="auto" latinLnBrk="0" hangingPunct="1">
              <a:lnSpc>
                <a:spcPct val="100000"/>
              </a:lnSpc>
              <a:spcBef>
                <a:spcPts val="5"/>
              </a:spcBef>
              <a:spcAft>
                <a:spcPts val="0"/>
              </a:spcAft>
              <a:buClrTx/>
              <a:buSzTx/>
              <a:buFontTx/>
              <a:buNone/>
              <a:tabLst/>
              <a:defRPr/>
            </a:pPr>
            <a:r>
              <a:rPr kumimoji="0" lang="es-ES" sz="800" b="1" i="0" u="none" strike="noStrike" kern="0" cap="none" spc="-3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Grupo</a:t>
            </a:r>
            <a:r>
              <a:rPr kumimoji="0" lang="es-ES" sz="800" b="1" i="0" u="none" strike="noStrike" kern="0" cap="none" spc="-114" normalizeH="0" baseline="0" noProof="0" dirty="0" smtClean="0">
                <a:ln>
                  <a:noFill/>
                </a:ln>
                <a:solidFill>
                  <a:srgbClr val="231F20"/>
                </a:solidFill>
                <a:effectLst/>
                <a:uLnTx/>
                <a:uFillTx/>
                <a:latin typeface="Arial" panose="020B0604020202020204" pitchFamily="34" charset="0"/>
                <a:cs typeface="Arial" panose="020B0604020202020204" pitchFamily="34" charset="0"/>
              </a:rPr>
              <a:t> </a:t>
            </a:r>
            <a:r>
              <a:rPr kumimoji="0" lang="es-ES" sz="800" b="1" i="0" u="none" strike="noStrike" kern="0" cap="none" spc="-3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2:</a:t>
            </a:r>
            <a:r>
              <a:rPr kumimoji="0" lang="es-ES" sz="800" b="1" i="0" u="none" strike="noStrike" kern="0" cap="none" spc="-114" normalizeH="0" baseline="0" noProof="0" dirty="0" smtClean="0">
                <a:ln>
                  <a:noFill/>
                </a:ln>
                <a:solidFill>
                  <a:srgbClr val="231F20"/>
                </a:solidFill>
                <a:effectLst/>
                <a:uLnTx/>
                <a:uFillTx/>
                <a:latin typeface="Arial" panose="020B0604020202020204" pitchFamily="34" charset="0"/>
                <a:cs typeface="Arial" panose="020B0604020202020204" pitchFamily="34" charset="0"/>
              </a:rPr>
              <a:t> </a:t>
            </a:r>
            <a:r>
              <a:rPr kumimoji="0" lang="es-ES" sz="800" b="1" i="0" u="none" strike="noStrike" kern="0" cap="none" spc="-4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Importancia,</a:t>
            </a:r>
            <a:r>
              <a:rPr kumimoji="0" lang="es-ES" sz="800" b="1" i="0" u="none" strike="noStrike" kern="0" cap="none" spc="-114" normalizeH="0" baseline="0" noProof="0" dirty="0" smtClean="0">
                <a:ln>
                  <a:noFill/>
                </a:ln>
                <a:solidFill>
                  <a:srgbClr val="231F20"/>
                </a:solidFill>
                <a:effectLst/>
                <a:uLnTx/>
                <a:uFillTx/>
                <a:latin typeface="Arial" panose="020B0604020202020204" pitchFamily="34" charset="0"/>
                <a:cs typeface="Arial" panose="020B0604020202020204" pitchFamily="34" charset="0"/>
              </a:rPr>
              <a:t> </a:t>
            </a:r>
            <a:r>
              <a:rPr kumimoji="0" lang="es-ES" sz="800" b="1" i="0" u="none" strike="noStrike" kern="0" cap="none" spc="-4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de</a:t>
            </a:r>
            <a:r>
              <a:rPr kumimoji="0" lang="es-ES" sz="800" b="1" i="0" u="none" strike="noStrike" kern="0" cap="none" spc="-114" normalizeH="0" baseline="0" noProof="0" dirty="0" smtClean="0">
                <a:ln>
                  <a:noFill/>
                </a:ln>
                <a:solidFill>
                  <a:srgbClr val="231F20"/>
                </a:solidFill>
                <a:effectLst/>
                <a:uLnTx/>
                <a:uFillTx/>
                <a:latin typeface="Arial" panose="020B0604020202020204" pitchFamily="34" charset="0"/>
                <a:cs typeface="Arial" panose="020B0604020202020204" pitchFamily="34" charset="0"/>
              </a:rPr>
              <a:t> </a:t>
            </a:r>
            <a:r>
              <a:rPr kumimoji="0" lang="es-ES" sz="800" b="1" i="0" u="none" strike="noStrike" kern="0" cap="none" spc="-3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5</a:t>
            </a:r>
            <a:r>
              <a:rPr kumimoji="0" lang="es-ES" sz="800" b="1" i="0" u="none" strike="noStrike" kern="0" cap="none" spc="-114" normalizeH="0" baseline="0" noProof="0" dirty="0" smtClean="0">
                <a:ln>
                  <a:noFill/>
                </a:ln>
                <a:solidFill>
                  <a:srgbClr val="231F20"/>
                </a:solidFill>
                <a:effectLst/>
                <a:uLnTx/>
                <a:uFillTx/>
                <a:latin typeface="Arial" panose="020B0604020202020204" pitchFamily="34" charset="0"/>
                <a:cs typeface="Arial" panose="020B0604020202020204" pitchFamily="34" charset="0"/>
              </a:rPr>
              <a:t> </a:t>
            </a:r>
            <a:r>
              <a:rPr kumimoji="0" lang="es-ES" sz="800" b="1" i="0" u="none" strike="noStrike" kern="0" cap="none" spc="-5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pilas</a:t>
            </a:r>
          </a:p>
          <a:p>
            <a:pPr marL="482600" marR="170180" lvl="0" indent="-469900" defTabSz="914400" eaLnBrk="1" fontAlgn="auto" latinLnBrk="0" hangingPunct="1">
              <a:lnSpc>
                <a:spcPct val="123900"/>
              </a:lnSpc>
              <a:spcBef>
                <a:spcPts val="0"/>
              </a:spcBef>
              <a:spcAft>
                <a:spcPts val="0"/>
              </a:spcAft>
              <a:buClrTx/>
              <a:buSzTx/>
              <a:buFontTx/>
              <a:buNone/>
              <a:tabLst/>
              <a:defRPr/>
            </a:pPr>
            <a:r>
              <a:rPr kumimoji="0" lang="es-ES" sz="800" b="0" i="0" u="none" strike="noStrike" kern="0" cap="none" spc="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Tarjeta</a:t>
            </a:r>
            <a:r>
              <a:rPr kumimoji="0" lang="es-ES" sz="800" b="0" i="0" u="none" strike="noStrike" kern="0" cap="none" spc="-2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 </a:t>
            </a:r>
            <a:r>
              <a:rPr kumimoji="0" lang="es-ES" sz="800" b="0" i="0" u="none" strike="noStrike" kern="0" cap="none" spc="-1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D:</a:t>
            </a:r>
            <a:r>
              <a:rPr kumimoji="0" lang="es-ES" sz="800" b="0" i="0" u="none" strike="noStrike" kern="0" cap="none" spc="-2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 </a:t>
            </a:r>
            <a:r>
              <a:rPr kumimoji="0" lang="es-ES" sz="800" b="0" i="0" u="none" strike="noStrike" kern="0" cap="none" spc="1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Fundamental</a:t>
            </a:r>
            <a:r>
              <a:rPr kumimoji="0" lang="es-ES" sz="800" b="0" i="0" u="none" strike="noStrike" kern="0" cap="none" spc="-2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 </a:t>
            </a:r>
            <a:r>
              <a:rPr kumimoji="0" lang="es-ES" sz="800" b="0" i="0" u="none" strike="noStrike" kern="0" cap="none" spc="3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o</a:t>
            </a:r>
            <a:r>
              <a:rPr kumimoji="0" lang="es-ES" sz="800" b="0" i="0" u="none" strike="noStrike" kern="0" cap="none" spc="-2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 </a:t>
            </a:r>
            <a:r>
              <a:rPr kumimoji="0" lang="es-ES" sz="800" b="0" i="0" u="none" strike="noStrike" kern="0" cap="none" spc="1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clave</a:t>
            </a:r>
            <a:r>
              <a:rPr kumimoji="0" lang="es-ES" sz="800" b="0" i="0" u="none" strike="noStrike" kern="0" cap="none" spc="-2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 </a:t>
            </a:r>
            <a:r>
              <a:rPr kumimoji="0" lang="es-ES" sz="800" b="0" i="0" u="none" strike="noStrike" kern="0" cap="none" spc="3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o</a:t>
            </a:r>
            <a:r>
              <a:rPr kumimoji="0" lang="es-ES" sz="800" b="0" i="0" u="none" strike="noStrike" kern="0" cap="none" spc="-2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 </a:t>
            </a:r>
            <a:r>
              <a:rPr kumimoji="0" lang="es-ES" sz="800" b="0" i="0" u="none" strike="noStrike" kern="0" cap="none" spc="1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esencial</a:t>
            </a:r>
            <a:r>
              <a:rPr kumimoji="0" lang="es-ES" sz="800" b="0" i="0" u="none" strike="noStrike" kern="0" cap="none" spc="-2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 </a:t>
            </a:r>
            <a:r>
              <a:rPr kumimoji="0" lang="es-ES" sz="800" b="0" i="0" u="none" strike="noStrike" kern="0" cap="none" spc="3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o  </a:t>
            </a:r>
            <a:r>
              <a:rPr kumimoji="0" lang="es-ES" sz="800" b="0" i="0" u="none" strike="noStrike" kern="0" cap="none" spc="3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de </a:t>
            </a:r>
            <a:r>
              <a:rPr kumimoji="0" lang="es-ES" sz="800" b="0" i="0" u="none" strike="noStrike" kern="0" cap="none" spc="2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nivel</a:t>
            </a:r>
            <a:r>
              <a:rPr kumimoji="0" lang="es-ES" sz="800" b="0" i="0" u="none" strike="noStrike" kern="0" cap="none" spc="-13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 </a:t>
            </a:r>
            <a:r>
              <a:rPr kumimoji="0" lang="es-ES" sz="800" b="0" i="0" u="none" strike="noStrike" kern="0" cap="none" spc="2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superior</a:t>
            </a:r>
          </a:p>
          <a:p>
            <a:pPr marL="12700" marR="0" lvl="0" indent="0" defTabSz="914400" eaLnBrk="1" fontAlgn="auto" latinLnBrk="0" hangingPunct="1">
              <a:lnSpc>
                <a:spcPct val="100000"/>
              </a:lnSpc>
              <a:spcBef>
                <a:spcPts val="225"/>
              </a:spcBef>
              <a:spcAft>
                <a:spcPts val="0"/>
              </a:spcAft>
              <a:buClrTx/>
              <a:buSzTx/>
              <a:buFontTx/>
              <a:buNone/>
              <a:tabLst/>
              <a:defRPr/>
            </a:pPr>
            <a:r>
              <a:rPr kumimoji="0" lang="es-ES" sz="800" b="0" i="0" u="none" strike="noStrike" kern="0" cap="none" spc="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Tarjeta </a:t>
            </a:r>
            <a:r>
              <a:rPr kumimoji="0" lang="es-ES" sz="800" b="0" i="0" u="none" strike="noStrike" kern="0" cap="none" spc="-3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E: </a:t>
            </a:r>
            <a:r>
              <a:rPr kumimoji="0" lang="es-ES" sz="800" b="0" i="0" u="none" strike="noStrike" kern="0" cap="none" spc="1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Necesario </a:t>
            </a:r>
            <a:r>
              <a:rPr kumimoji="0" lang="es-ES" sz="800" b="0" i="0" u="none" strike="noStrike" kern="0" cap="none" spc="3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o</a:t>
            </a:r>
            <a:r>
              <a:rPr kumimoji="0" lang="es-ES" sz="800" b="0" i="0" u="none" strike="noStrike" kern="0" cap="none" spc="-9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 </a:t>
            </a:r>
            <a:r>
              <a:rPr kumimoji="0" lang="es-ES" sz="800" b="0" i="0" u="none" strike="noStrike" kern="0" cap="none" spc="3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importante</a:t>
            </a:r>
          </a:p>
          <a:p>
            <a:pPr marL="12700" marR="6350" lvl="0" indent="0" defTabSz="914400" eaLnBrk="1" fontAlgn="auto" latinLnBrk="0" hangingPunct="1">
              <a:lnSpc>
                <a:spcPct val="123900"/>
              </a:lnSpc>
              <a:spcBef>
                <a:spcPts val="0"/>
              </a:spcBef>
              <a:spcAft>
                <a:spcPts val="0"/>
              </a:spcAft>
              <a:buClrTx/>
              <a:buSzTx/>
              <a:buFontTx/>
              <a:buNone/>
              <a:tabLst/>
              <a:defRPr/>
            </a:pPr>
            <a:r>
              <a:rPr kumimoji="0" lang="es-ES" sz="800" b="0" i="0" u="none" strike="noStrike" kern="0" cap="none" spc="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Tarjeta</a:t>
            </a:r>
            <a:r>
              <a:rPr kumimoji="0" lang="es-ES" sz="800" b="0" i="0" u="none" strike="noStrike" kern="0" cap="none" spc="-2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 </a:t>
            </a:r>
            <a:r>
              <a:rPr kumimoji="0" lang="es-ES" sz="800" b="0" i="0" u="none" strike="noStrike" kern="0" cap="none" spc="-4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F:</a:t>
            </a:r>
            <a:r>
              <a:rPr kumimoji="0" lang="es-ES" sz="800" b="0" i="0" u="none" strike="noStrike" kern="0" cap="none" spc="-2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 </a:t>
            </a:r>
            <a:r>
              <a:rPr kumimoji="0" lang="es-ES" sz="800" b="0" i="0" u="none" strike="noStrike" kern="0" cap="none" spc="-5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Es</a:t>
            </a:r>
            <a:r>
              <a:rPr kumimoji="0" lang="es-ES" sz="800" b="0" i="0" u="none" strike="noStrike" kern="0" cap="none" spc="-2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 </a:t>
            </a:r>
            <a:r>
              <a:rPr kumimoji="0" lang="es-ES" sz="800" b="0" i="0" u="none" strike="noStrike" kern="0" cap="none" spc="3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bueno</a:t>
            </a:r>
            <a:r>
              <a:rPr kumimoji="0" lang="es-ES" sz="800" b="0" i="0" u="none" strike="noStrike" kern="0" cap="none" spc="-2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 </a:t>
            </a:r>
            <a:r>
              <a:rPr kumimoji="0" lang="es-ES" sz="800" b="0" i="0" u="none" strike="noStrike" kern="0" cap="none" spc="2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tener</a:t>
            </a:r>
            <a:r>
              <a:rPr kumimoji="0" lang="es-ES" sz="800" b="0" i="0" u="none" strike="noStrike" kern="0" cap="none" spc="-2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 </a:t>
            </a:r>
            <a:r>
              <a:rPr kumimoji="0" lang="es-ES" sz="800" b="0" i="0" u="none" strike="noStrike" kern="0" cap="none" spc="3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o</a:t>
            </a:r>
            <a:r>
              <a:rPr kumimoji="0" lang="es-ES" sz="800" b="0" i="0" u="none" strike="noStrike" kern="0" cap="none" spc="-2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 </a:t>
            </a:r>
            <a:r>
              <a:rPr kumimoji="0" lang="es-ES" sz="800" b="0" i="0" u="none" strike="noStrike" kern="0" cap="none" spc="3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medio</a:t>
            </a:r>
            <a:r>
              <a:rPr kumimoji="0" lang="es-ES" sz="800" b="0" i="0" u="none" strike="noStrike" kern="0" cap="none" spc="-2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 </a:t>
            </a:r>
            <a:r>
              <a:rPr kumimoji="0" lang="es-ES" sz="800" b="0" i="0" u="none" strike="noStrike" kern="0" cap="none" spc="3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o</a:t>
            </a:r>
            <a:r>
              <a:rPr kumimoji="0" lang="es-ES" sz="800" b="0" i="0" u="none" strike="noStrike" kern="0" cap="none" spc="-2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 </a:t>
            </a:r>
            <a:r>
              <a:rPr kumimoji="0" lang="es-ES" sz="800" b="0" i="0" u="none" strike="noStrike" kern="0" cap="none" spc="3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contribuye  </a:t>
            </a:r>
            <a:r>
              <a:rPr kumimoji="0" lang="es-ES" sz="800" b="0" i="0" u="none" strike="noStrike" kern="0" cap="none" spc="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Tarjeta</a:t>
            </a:r>
            <a:r>
              <a:rPr kumimoji="0" lang="es-ES" sz="800" b="0" i="0" u="none" strike="noStrike" kern="0" cap="none" spc="-2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 </a:t>
            </a:r>
            <a:r>
              <a:rPr kumimoji="0" lang="es-ES" sz="800" b="0" i="0" u="none" strike="noStrike" kern="0" cap="none" spc="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G:</a:t>
            </a:r>
            <a:r>
              <a:rPr kumimoji="0" lang="es-ES" sz="800" b="0" i="0" u="none" strike="noStrike" kern="0" cap="none" spc="-2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 </a:t>
            </a:r>
            <a:r>
              <a:rPr kumimoji="0" lang="es-ES" sz="800" b="0" i="0" u="none" strike="noStrike" kern="0" cap="none" spc="3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Algo</a:t>
            </a:r>
            <a:r>
              <a:rPr kumimoji="0" lang="es-ES" sz="800" b="0" i="0" u="none" strike="noStrike" kern="0" cap="none" spc="-2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 </a:t>
            </a:r>
            <a:r>
              <a:rPr kumimoji="0" lang="es-ES" sz="800" b="0" i="0" u="none" strike="noStrike" kern="0" cap="none" spc="3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de</a:t>
            </a:r>
            <a:r>
              <a:rPr kumimoji="0" lang="es-ES" sz="800" b="0" i="0" u="none" strike="noStrike" kern="0" cap="none" spc="-2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 </a:t>
            </a:r>
            <a:r>
              <a:rPr kumimoji="0" lang="es-ES" sz="800" b="0" i="0" u="none" strike="noStrike" kern="0" cap="none" spc="3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importancia</a:t>
            </a:r>
            <a:r>
              <a:rPr kumimoji="0" lang="es-ES" sz="800" b="0" i="0" u="none" strike="noStrike" kern="0" cap="none" spc="-2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 </a:t>
            </a:r>
            <a:r>
              <a:rPr kumimoji="0" lang="es-ES" sz="800" b="0" i="0" u="none" strike="noStrike" kern="0" cap="none" spc="3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o</a:t>
            </a:r>
          </a:p>
          <a:p>
            <a:pPr marL="495300" marR="0" lvl="0" indent="0" defTabSz="914400" eaLnBrk="1" fontAlgn="auto" latinLnBrk="0" hangingPunct="1">
              <a:lnSpc>
                <a:spcPct val="100000"/>
              </a:lnSpc>
              <a:spcBef>
                <a:spcPts val="229"/>
              </a:spcBef>
              <a:spcAft>
                <a:spcPts val="0"/>
              </a:spcAft>
              <a:buClrTx/>
              <a:buSzTx/>
              <a:buFontTx/>
              <a:buNone/>
              <a:tabLst/>
              <a:defRPr/>
            </a:pPr>
            <a:r>
              <a:rPr kumimoji="0" lang="es-ES" sz="800" b="0" i="0" u="none" strike="noStrike" kern="0" cap="none" spc="3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importancia</a:t>
            </a:r>
            <a:r>
              <a:rPr kumimoji="0" lang="es-ES" sz="800" b="0" i="0" u="none" strike="noStrike" kern="0" cap="none" spc="-7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 </a:t>
            </a:r>
            <a:r>
              <a:rPr kumimoji="0" lang="es-ES" sz="800" b="0" i="0" u="none" strike="noStrike" kern="0" cap="none" spc="3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menor</a:t>
            </a:r>
          </a:p>
          <a:p>
            <a:pPr marL="12700" marR="0" lvl="0" indent="0" defTabSz="914400" eaLnBrk="1" fontAlgn="auto" latinLnBrk="0" hangingPunct="1">
              <a:lnSpc>
                <a:spcPct val="100000"/>
              </a:lnSpc>
              <a:spcBef>
                <a:spcPts val="225"/>
              </a:spcBef>
              <a:spcAft>
                <a:spcPts val="0"/>
              </a:spcAft>
              <a:buClrTx/>
              <a:buSzTx/>
              <a:buFontTx/>
              <a:buNone/>
              <a:tabLst/>
              <a:defRPr/>
            </a:pPr>
            <a:r>
              <a:rPr kumimoji="0" lang="es-ES" sz="800" b="0" i="0" u="none" strike="noStrike" kern="0" cap="none" spc="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Tarjeta </a:t>
            </a:r>
            <a:r>
              <a:rPr kumimoji="0" lang="es-ES" sz="800" b="0" i="0" u="none" strike="noStrike" kern="0" cap="none" spc="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H: Sin </a:t>
            </a:r>
            <a:r>
              <a:rPr kumimoji="0" lang="es-ES" sz="800" b="0" i="0" u="none" strike="noStrike" kern="0" cap="none" spc="4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contribución </a:t>
            </a:r>
            <a:r>
              <a:rPr kumimoji="0" lang="es-ES" sz="800" b="0" i="0" u="none" strike="noStrike" kern="0" cap="none" spc="3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o</a:t>
            </a:r>
            <a:r>
              <a:rPr kumimoji="0" lang="es-ES" sz="800" b="0" i="0" u="none" strike="noStrike" kern="0" cap="none" spc="-15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 </a:t>
            </a:r>
            <a:r>
              <a:rPr kumimoji="0" lang="es-ES" sz="800" b="0" i="0" u="none" strike="noStrike" kern="0" cap="none" spc="1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sin </a:t>
            </a:r>
            <a:r>
              <a:rPr kumimoji="0" lang="es-ES" sz="800" b="0" i="0" u="none" strike="noStrike" kern="0" cap="none" spc="3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importancia</a:t>
            </a:r>
            <a:endParaRPr kumimoji="0" lang="es-ES" sz="800" b="0" i="0" u="none" strike="noStrike" kern="0" cap="none" spc="30" normalizeH="0" baseline="0" noProof="0" dirty="0">
              <a:ln>
                <a:noFill/>
              </a:ln>
              <a:solidFill>
                <a:srgbClr val="231F20"/>
              </a:solidFill>
              <a:effectLst/>
              <a:uLnTx/>
              <a:uFillTx/>
              <a:latin typeface="Arial" panose="020B0604020202020204" pitchFamily="34" charset="0"/>
              <a:cs typeface="Arial" panose="020B0604020202020204" pitchFamily="34" charset="0"/>
            </a:endParaRPr>
          </a:p>
        </p:txBody>
      </p:sp>
      <p:sp>
        <p:nvSpPr>
          <p:cNvPr id="9" name="object 8"/>
          <p:cNvSpPr txBox="1">
            <a:spLocks/>
          </p:cNvSpPr>
          <p:nvPr/>
        </p:nvSpPr>
        <p:spPr>
          <a:xfrm>
            <a:off x="2849372" y="983742"/>
            <a:ext cx="2421254" cy="2561727"/>
          </a:xfrm>
          <a:prstGeom prst="rect">
            <a:avLst/>
          </a:prstGeom>
        </p:spPr>
        <p:txBody>
          <a:bodyPr vert="horz" wrap="square" lIns="0" tIns="0" rIns="0" bIns="0" rtlCol="0">
            <a:spAutoFit/>
          </a:bodyPr>
          <a:lstStyle>
            <a:lvl1pPr marL="0">
              <a:defRPr sz="800" b="1" i="0">
                <a:solidFill>
                  <a:srgbClr val="231F20"/>
                </a:solidFill>
                <a:latin typeface="Arial Black"/>
                <a:ea typeface="+mn-ea"/>
                <a:cs typeface="Arial Black"/>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12700" marR="0" lvl="0" indent="0" defTabSz="914400" eaLnBrk="1" fontAlgn="auto" latinLnBrk="0" hangingPunct="1">
              <a:lnSpc>
                <a:spcPct val="100000"/>
              </a:lnSpc>
              <a:spcBef>
                <a:spcPts val="0"/>
              </a:spcBef>
              <a:spcAft>
                <a:spcPts val="0"/>
              </a:spcAft>
              <a:buClrTx/>
              <a:buSzTx/>
              <a:buFontTx/>
              <a:buNone/>
              <a:tabLst/>
              <a:defRPr/>
            </a:pPr>
            <a:r>
              <a:rPr kumimoji="0" lang="es-ES" sz="800" b="1" i="0" u="none" strike="noStrike" kern="0" cap="none" spc="-3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Grupo</a:t>
            </a:r>
            <a:r>
              <a:rPr kumimoji="0" lang="es-ES" sz="800" b="1" i="0" u="none" strike="noStrike" kern="0" cap="none" spc="-12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 </a:t>
            </a:r>
            <a:r>
              <a:rPr kumimoji="0" lang="es-ES" sz="800" b="1" i="0" u="none" strike="noStrike" kern="0" cap="none" spc="-2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3:</a:t>
            </a:r>
            <a:r>
              <a:rPr kumimoji="0" lang="es-ES" sz="800" b="1" i="0" u="none" strike="noStrike" kern="0" cap="none" spc="-12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 </a:t>
            </a:r>
            <a:r>
              <a:rPr kumimoji="0" lang="es-ES" sz="800" b="1" i="0" u="none" strike="noStrike" kern="0" cap="none" spc="-4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Absoluta,</a:t>
            </a:r>
            <a:r>
              <a:rPr kumimoji="0" lang="es-ES" sz="800" b="1" i="0" u="none" strike="noStrike" kern="0" cap="none" spc="-12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 </a:t>
            </a:r>
            <a:r>
              <a:rPr kumimoji="0" lang="es-ES" sz="800" b="1" i="0" u="none" strike="noStrike" kern="0" cap="none" spc="-4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de</a:t>
            </a:r>
            <a:r>
              <a:rPr kumimoji="0" lang="es-ES" sz="800" b="1" i="0" u="none" strike="noStrike" kern="0" cap="none" spc="-12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 </a:t>
            </a:r>
            <a:r>
              <a:rPr kumimoji="0" lang="es-ES" sz="800" b="1" i="0" u="none" strike="noStrike" kern="0" cap="none" spc="-3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5</a:t>
            </a:r>
            <a:r>
              <a:rPr kumimoji="0" lang="es-ES" sz="800" b="1" i="0" u="none" strike="noStrike" kern="0" cap="none" spc="-12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 </a:t>
            </a:r>
            <a:r>
              <a:rPr kumimoji="0" lang="es-ES" sz="800" b="1" i="0" u="none" strike="noStrike" kern="0" cap="none" spc="-5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pilas</a:t>
            </a:r>
          </a:p>
          <a:p>
            <a:pPr marL="12700" marR="107314" lvl="0" indent="0" defTabSz="914400" eaLnBrk="1" fontAlgn="auto" latinLnBrk="0" hangingPunct="1">
              <a:lnSpc>
                <a:spcPct val="117700"/>
              </a:lnSpc>
              <a:spcBef>
                <a:spcPts val="0"/>
              </a:spcBef>
              <a:spcAft>
                <a:spcPts val="0"/>
              </a:spcAft>
              <a:buClrTx/>
              <a:buSzTx/>
              <a:buFontTx/>
              <a:buNone/>
              <a:tabLst/>
              <a:defRPr/>
            </a:pPr>
            <a:r>
              <a:rPr kumimoji="0" lang="es-ES" sz="800" b="0" i="0" u="none" strike="noStrike" kern="0" cap="none" spc="-1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Tarjeta</a:t>
            </a:r>
            <a:r>
              <a:rPr kumimoji="0" lang="es-ES" sz="800" b="0" i="0" u="none" strike="noStrike" kern="0" cap="none" spc="-4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 </a:t>
            </a:r>
            <a:r>
              <a:rPr kumimoji="0" lang="es-ES" sz="800" b="0" i="0" u="none" strike="noStrike" kern="0" cap="none" spc="-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I:</a:t>
            </a:r>
            <a:r>
              <a:rPr kumimoji="0" lang="es-ES" sz="800" b="0" i="0" u="none" strike="noStrike" kern="0" cap="none" spc="-4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 </a:t>
            </a:r>
            <a:r>
              <a:rPr kumimoji="0" lang="es-ES" sz="800" b="0" i="0" u="none" strike="noStrike" kern="0" cap="none" spc="-3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El</a:t>
            </a:r>
            <a:r>
              <a:rPr kumimoji="0" lang="es-ES" sz="800" b="0" i="0" u="none" strike="noStrike" kern="0" cap="none" spc="-4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 </a:t>
            </a:r>
            <a:r>
              <a:rPr kumimoji="0" lang="es-ES" sz="800" b="0" i="0" u="none" strike="noStrike" kern="0" cap="none" spc="2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mejor</a:t>
            </a:r>
            <a:r>
              <a:rPr kumimoji="0" lang="es-ES" sz="800" b="0" i="0" u="none" strike="noStrike" kern="0" cap="none" spc="-4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 </a:t>
            </a:r>
            <a:r>
              <a:rPr kumimoji="0" lang="es-ES" sz="800" b="0" i="0" u="none" strike="noStrike" kern="0" cap="none" spc="2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de</a:t>
            </a:r>
            <a:r>
              <a:rPr kumimoji="0" lang="es-ES" sz="800" b="0" i="0" u="none" strike="noStrike" kern="0" cap="none" spc="-4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 </a:t>
            </a:r>
            <a:r>
              <a:rPr kumimoji="0" lang="es-ES" sz="800" b="0" i="0" u="none" strike="noStrike" kern="0" cap="none" spc="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los</a:t>
            </a:r>
            <a:r>
              <a:rPr kumimoji="0" lang="es-ES" sz="800" b="0" i="0" u="none" strike="noStrike" kern="0" cap="none" spc="-4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 </a:t>
            </a:r>
            <a:r>
              <a:rPr kumimoji="0" lang="es-ES" sz="800" b="0" i="0" u="none" strike="noStrike" kern="0" cap="none" spc="-2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10</a:t>
            </a:r>
            <a:r>
              <a:rPr kumimoji="0" lang="es-ES" sz="800" b="0" i="0" u="none" strike="noStrike" kern="0" cap="none" spc="-4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 </a:t>
            </a:r>
            <a:r>
              <a:rPr kumimoji="0" lang="es-ES" sz="800" b="0" i="0" u="none" strike="noStrike" kern="0" cap="none" spc="3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o</a:t>
            </a:r>
            <a:r>
              <a:rPr kumimoji="0" lang="es-ES" sz="800" b="0" i="0" u="none" strike="noStrike" kern="0" cap="none" spc="-4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 </a:t>
            </a:r>
            <a:r>
              <a:rPr kumimoji="0" lang="es-ES" sz="800" b="0" i="0" u="none" strike="noStrike" kern="0" cap="none" spc="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excelente</a:t>
            </a:r>
            <a:r>
              <a:rPr kumimoji="0" lang="es-ES" sz="800" b="0" i="0" u="none" strike="noStrike" kern="0" cap="none" spc="-4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 </a:t>
            </a:r>
            <a:r>
              <a:rPr kumimoji="0" lang="es-ES" sz="800" b="0" i="0" u="none" strike="noStrike" kern="0" cap="none" spc="3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o</a:t>
            </a:r>
            <a:r>
              <a:rPr kumimoji="0" lang="es-ES" sz="800" b="0" i="0" u="none" strike="noStrike" kern="0" cap="none" spc="-4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 </a:t>
            </a:r>
            <a:r>
              <a:rPr kumimoji="0" lang="es-ES" sz="800" b="0" i="0" u="none" strike="noStrike" kern="0" cap="none" spc="1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ejemplar  </a:t>
            </a:r>
            <a:r>
              <a:rPr kumimoji="0" lang="es-ES" sz="800" b="0" i="0" u="none" strike="noStrike" kern="0" cap="none" spc="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Tarjeta</a:t>
            </a:r>
            <a:r>
              <a:rPr kumimoji="0" lang="es-ES" sz="800" b="0" i="0" u="none" strike="noStrike" kern="0" cap="none" spc="-2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 </a:t>
            </a:r>
            <a:r>
              <a:rPr kumimoji="0" lang="es-ES" sz="800" b="0" i="0" u="none" strike="noStrike" kern="0" cap="none" spc="-3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J:</a:t>
            </a:r>
            <a:r>
              <a:rPr kumimoji="0" lang="es-ES" sz="800" b="0" i="0" u="none" strike="noStrike" kern="0" cap="none" spc="-2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 </a:t>
            </a:r>
            <a:r>
              <a:rPr kumimoji="0" lang="es-ES" sz="800" b="0" i="0" u="none" strike="noStrike" kern="0" cap="none" spc="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Entre</a:t>
            </a:r>
            <a:r>
              <a:rPr kumimoji="0" lang="es-ES" sz="800" b="0" i="0" u="none" strike="noStrike" kern="0" cap="none" spc="-2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 </a:t>
            </a:r>
            <a:r>
              <a:rPr kumimoji="0" lang="es-ES" sz="800" b="0" i="0" u="none" strike="noStrike" kern="0" cap="none" spc="1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los</a:t>
            </a:r>
            <a:r>
              <a:rPr kumimoji="0" lang="es-ES" sz="800" b="0" i="0" u="none" strike="noStrike" kern="0" cap="none" spc="-2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 </a:t>
            </a:r>
            <a:r>
              <a:rPr kumimoji="0" lang="es-ES" sz="800" b="0" i="0" u="none" strike="noStrike" kern="0" cap="none" spc="3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3</a:t>
            </a:r>
            <a:r>
              <a:rPr kumimoji="0" lang="es-ES" sz="800" b="0" i="0" u="none" strike="noStrike" kern="0" cap="none" spc="-2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 </a:t>
            </a:r>
            <a:r>
              <a:rPr kumimoji="0" lang="es-ES" sz="800" b="0" i="0" u="none" strike="noStrike" kern="0" cap="none" spc="2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mejores</a:t>
            </a:r>
            <a:r>
              <a:rPr kumimoji="0" lang="es-ES" sz="800" b="0" i="0" u="none" strike="noStrike" kern="0" cap="none" spc="-2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 </a:t>
            </a:r>
            <a:r>
              <a:rPr kumimoji="0" lang="es-ES" sz="800" b="0" i="0" u="none" strike="noStrike" kern="0" cap="none" spc="3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de</a:t>
            </a:r>
            <a:r>
              <a:rPr kumimoji="0" lang="es-ES" sz="800" b="0" i="0" u="none" strike="noStrike" kern="0" cap="none" spc="-2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 </a:t>
            </a:r>
            <a:r>
              <a:rPr kumimoji="0" lang="es-ES" sz="800" b="0" i="0" u="none" strike="noStrike" kern="0" cap="none" spc="1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los</a:t>
            </a:r>
            <a:r>
              <a:rPr kumimoji="0" lang="es-ES" sz="800" b="0" i="0" u="none" strike="noStrike" kern="0" cap="none" spc="-2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 </a:t>
            </a:r>
            <a:r>
              <a:rPr kumimoji="0" lang="es-ES" sz="800" b="0" i="0" u="none" strike="noStrike" kern="0" cap="none" spc="-2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10,</a:t>
            </a:r>
            <a:r>
              <a:rPr kumimoji="0" lang="es-ES" sz="800" b="0" i="0" u="none" strike="noStrike" kern="0" cap="none" spc="-2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 </a:t>
            </a:r>
            <a:r>
              <a:rPr kumimoji="0" lang="es-ES" sz="800" b="0" i="0" u="none" strike="noStrike" kern="0" cap="none" spc="3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pero</a:t>
            </a:r>
            <a:r>
              <a:rPr kumimoji="0" lang="es-ES" sz="800" b="0" i="0" u="none" strike="noStrike" kern="0" cap="none" spc="-2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 </a:t>
            </a:r>
            <a:r>
              <a:rPr kumimoji="0" lang="es-ES" sz="800" b="0" i="0" u="none" strike="noStrike" kern="0" cap="none" spc="3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no</a:t>
            </a:r>
          </a:p>
          <a:p>
            <a:pPr marL="12700" marR="105410" lvl="0" indent="444500" defTabSz="914400" eaLnBrk="1" fontAlgn="auto" latinLnBrk="0" hangingPunct="1">
              <a:lnSpc>
                <a:spcPct val="117700"/>
              </a:lnSpc>
              <a:spcBef>
                <a:spcPts val="0"/>
              </a:spcBef>
              <a:spcAft>
                <a:spcPts val="0"/>
              </a:spcAft>
              <a:buClrTx/>
              <a:buSzTx/>
              <a:buFontTx/>
              <a:buNone/>
              <a:tabLst/>
              <a:defRPr/>
            </a:pPr>
            <a:r>
              <a:rPr kumimoji="0" lang="es-ES" sz="800" b="0" i="0" u="none" strike="noStrike" kern="0" cap="none" spc="2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en</a:t>
            </a:r>
            <a:r>
              <a:rPr kumimoji="0" lang="es-ES" sz="800" b="0" i="0" u="none" strike="noStrike" kern="0" cap="none" spc="-2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 </a:t>
            </a:r>
            <a:r>
              <a:rPr kumimoji="0" lang="es-ES" sz="800" b="0" i="0" u="none" strike="noStrike" kern="0" cap="none" spc="3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primer</a:t>
            </a:r>
            <a:r>
              <a:rPr kumimoji="0" lang="es-ES" sz="800" b="0" i="0" u="none" strike="noStrike" kern="0" cap="none" spc="-2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 </a:t>
            </a:r>
            <a:r>
              <a:rPr kumimoji="0" lang="es-ES" sz="800" b="0" i="0" u="none" strike="noStrike" kern="0" cap="none" spc="2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lugar</a:t>
            </a:r>
            <a:r>
              <a:rPr kumimoji="0" lang="es-ES" sz="800" b="0" i="0" u="none" strike="noStrike" kern="0" cap="none" spc="-2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 </a:t>
            </a:r>
            <a:r>
              <a:rPr kumimoji="0" lang="es-ES" sz="800" b="0" i="0" u="none" strike="noStrike" kern="0" cap="none" spc="2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ni</a:t>
            </a:r>
            <a:r>
              <a:rPr kumimoji="0" lang="es-ES" sz="800" b="0" i="0" u="none" strike="noStrike" kern="0" cap="none" spc="-2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 </a:t>
            </a:r>
            <a:r>
              <a:rPr kumimoji="0" lang="es-ES" sz="800" b="0" i="0" u="none" strike="noStrike" kern="0" cap="none" spc="3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notable</a:t>
            </a:r>
            <a:r>
              <a:rPr kumimoji="0" lang="es-ES" sz="800" b="0" i="0" u="none" strike="noStrike" kern="0" cap="none" spc="-2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 </a:t>
            </a:r>
            <a:r>
              <a:rPr kumimoji="0" lang="es-ES" sz="800" b="0" i="0" u="none" strike="noStrike" kern="0" cap="none" spc="2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ni</a:t>
            </a:r>
            <a:r>
              <a:rPr kumimoji="0" lang="es-ES" sz="800" b="0" i="0" u="none" strike="noStrike" kern="0" cap="none" spc="-2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 </a:t>
            </a:r>
            <a:r>
              <a:rPr kumimoji="0" lang="es-ES" sz="800" b="0" i="0" u="none" strike="noStrike" kern="0" cap="none" spc="2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admirable  </a:t>
            </a:r>
            <a:r>
              <a:rPr kumimoji="0" lang="es-ES" sz="800" b="0" i="0" u="none" strike="noStrike" kern="0" cap="none" spc="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Tarjeta</a:t>
            </a:r>
            <a:r>
              <a:rPr kumimoji="0" lang="es-ES" sz="800" b="0" i="0" u="none" strike="noStrike" kern="0" cap="none" spc="-2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 </a:t>
            </a:r>
            <a:r>
              <a:rPr kumimoji="0" lang="es-ES" sz="800" b="0" i="0" u="none" strike="noStrike" kern="0" cap="none" spc="-2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K:</a:t>
            </a:r>
            <a:r>
              <a:rPr kumimoji="0" lang="es-ES" sz="800" b="0" i="0" u="none" strike="noStrike" kern="0" cap="none" spc="-2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 En </a:t>
            </a:r>
            <a:r>
              <a:rPr kumimoji="0" lang="es-ES" sz="800" b="0" i="0" u="none" strike="noStrike" kern="0" cap="none" spc="1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el</a:t>
            </a:r>
            <a:r>
              <a:rPr kumimoji="0" lang="es-ES" sz="800" b="0" i="0" u="none" strike="noStrike" kern="0" cap="none" spc="-2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 </a:t>
            </a:r>
            <a:r>
              <a:rPr kumimoji="0" lang="es-ES" sz="800" b="0" i="0" u="none" strike="noStrike" kern="0" cap="none" spc="3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puesto</a:t>
            </a:r>
            <a:r>
              <a:rPr kumimoji="0" lang="es-ES" sz="800" b="0" i="0" u="none" strike="noStrike" kern="0" cap="none" spc="-2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 </a:t>
            </a:r>
            <a:r>
              <a:rPr kumimoji="0" lang="es-ES" sz="800" b="0" i="0" u="none" strike="noStrike" kern="0" cap="none" spc="4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4</a:t>
            </a:r>
            <a:r>
              <a:rPr kumimoji="0" lang="es-ES" sz="800" b="0" i="0" u="none" strike="noStrike" kern="0" cap="none" spc="-2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 </a:t>
            </a:r>
            <a:r>
              <a:rPr kumimoji="0" lang="es-ES" sz="800" b="0" i="0" u="none" strike="noStrike" kern="0" cap="none" spc="3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del</a:t>
            </a:r>
            <a:r>
              <a:rPr kumimoji="0" lang="es-ES" sz="800" b="0" i="0" u="none" strike="noStrike" kern="0" cap="none" spc="-2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 </a:t>
            </a:r>
            <a:r>
              <a:rPr kumimoji="0" lang="es-ES" sz="800" b="0" i="0" u="none" strike="noStrike" kern="0" cap="none" spc="3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medio</a:t>
            </a:r>
          </a:p>
          <a:p>
            <a:pPr marL="482600" marR="594360" lvl="0" indent="-469900" defTabSz="914400" eaLnBrk="1" fontAlgn="auto" latinLnBrk="0" hangingPunct="1">
              <a:lnSpc>
                <a:spcPct val="117700"/>
              </a:lnSpc>
              <a:spcBef>
                <a:spcPts val="0"/>
              </a:spcBef>
              <a:spcAft>
                <a:spcPts val="0"/>
              </a:spcAft>
              <a:buClrTx/>
              <a:buSzTx/>
              <a:buFontTx/>
              <a:buNone/>
              <a:tabLst/>
              <a:defRPr/>
            </a:pPr>
            <a:r>
              <a:rPr kumimoji="0" lang="es-ES" sz="800" b="0" i="0" u="none" strike="noStrike" kern="0" cap="none" spc="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Tarjeta</a:t>
            </a:r>
            <a:r>
              <a:rPr kumimoji="0" lang="es-ES" sz="800" b="0" i="0" u="none" strike="noStrike" kern="0" cap="none" spc="-2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 </a:t>
            </a:r>
            <a:r>
              <a:rPr kumimoji="0" lang="es-ES" sz="800" b="0" i="0" u="none" strike="noStrike" kern="0" cap="none" spc="-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L:</a:t>
            </a:r>
            <a:r>
              <a:rPr kumimoji="0" lang="es-ES" sz="800" b="0" i="0" u="none" strike="noStrike" kern="0" cap="none" spc="-2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 </a:t>
            </a:r>
            <a:r>
              <a:rPr kumimoji="0" lang="es-ES" sz="800" b="0" i="0" u="none" strike="noStrike" kern="0" cap="none" spc="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Entre</a:t>
            </a:r>
            <a:r>
              <a:rPr kumimoji="0" lang="es-ES" sz="800" b="0" i="0" u="none" strike="noStrike" kern="0" cap="none" spc="-2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 </a:t>
            </a:r>
            <a:r>
              <a:rPr kumimoji="0" lang="es-ES" sz="800" b="0" i="0" u="none" strike="noStrike" kern="0" cap="none" spc="1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los</a:t>
            </a:r>
            <a:r>
              <a:rPr kumimoji="0" lang="es-ES" sz="800" b="0" i="0" u="none" strike="noStrike" kern="0" cap="none" spc="-2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 </a:t>
            </a:r>
            <a:r>
              <a:rPr kumimoji="0" lang="es-ES" sz="800" b="0" i="0" u="none" strike="noStrike" kern="0" cap="none" spc="3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últimos</a:t>
            </a:r>
            <a:r>
              <a:rPr kumimoji="0" lang="es-ES" sz="800" b="0" i="0" u="none" strike="noStrike" kern="0" cap="none" spc="-2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 </a:t>
            </a:r>
            <a:r>
              <a:rPr kumimoji="0" lang="es-ES" sz="800" b="0" i="0" u="none" strike="noStrike" kern="0" cap="none" spc="3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3</a:t>
            </a:r>
            <a:r>
              <a:rPr kumimoji="0" lang="es-ES" sz="800" b="0" i="0" u="none" strike="noStrike" kern="0" cap="none" spc="-2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 </a:t>
            </a:r>
            <a:r>
              <a:rPr kumimoji="0" lang="es-ES" sz="800" b="0" i="0" u="none" strike="noStrike" kern="0" cap="none" spc="3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de</a:t>
            </a:r>
            <a:r>
              <a:rPr kumimoji="0" lang="es-ES" sz="800" b="0" i="0" u="none" strike="noStrike" kern="0" cap="none" spc="-2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 </a:t>
            </a:r>
            <a:r>
              <a:rPr kumimoji="0" lang="es-ES" sz="800" b="0" i="0" u="none" strike="noStrike" kern="0" cap="none" spc="1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los</a:t>
            </a:r>
            <a:r>
              <a:rPr kumimoji="0" lang="es-ES" sz="800" b="0" i="0" u="none" strike="noStrike" kern="0" cap="none" spc="-2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 </a:t>
            </a:r>
            <a:r>
              <a:rPr kumimoji="0" lang="es-ES" sz="800" b="0" i="0" u="none" strike="noStrike" kern="0" cap="none" spc="-2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10,  </a:t>
            </a:r>
            <a:r>
              <a:rPr kumimoji="0" lang="es-ES" sz="800" b="0" i="0" u="none" strike="noStrike" kern="0" cap="none" spc="3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pero </a:t>
            </a:r>
            <a:r>
              <a:rPr kumimoji="0" lang="es-ES" sz="800" b="0" i="0" u="none" strike="noStrike" kern="0" cap="none" spc="3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no</a:t>
            </a:r>
            <a:r>
              <a:rPr kumimoji="0" lang="es-ES" sz="800" b="0" i="0" u="none" strike="noStrike" kern="0" cap="none" spc="-15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 </a:t>
            </a:r>
            <a:r>
              <a:rPr kumimoji="0" lang="es-ES" sz="800" b="0" i="0" u="none" strike="noStrike" kern="0" cap="none" spc="4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último</a:t>
            </a:r>
          </a:p>
          <a:p>
            <a:pPr marL="12700" marR="0" lvl="0" indent="0" defTabSz="914400" eaLnBrk="1" fontAlgn="auto" latinLnBrk="0" hangingPunct="1">
              <a:lnSpc>
                <a:spcPct val="100000"/>
              </a:lnSpc>
              <a:spcBef>
                <a:spcPts val="170"/>
              </a:spcBef>
              <a:spcAft>
                <a:spcPts val="0"/>
              </a:spcAft>
              <a:buClrTx/>
              <a:buSzTx/>
              <a:buFontTx/>
              <a:buNone/>
              <a:tabLst/>
              <a:defRPr/>
            </a:pPr>
            <a:r>
              <a:rPr kumimoji="0" lang="es-ES" sz="800" b="0" i="0" u="none" strike="noStrike" kern="0" cap="none" spc="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Tarjeta</a:t>
            </a:r>
            <a:r>
              <a:rPr kumimoji="0" lang="es-ES" sz="800" b="0" i="0" u="none" strike="noStrike" kern="0" cap="none" spc="-2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 </a:t>
            </a:r>
            <a:r>
              <a:rPr kumimoji="0" lang="es-ES" sz="800" b="0" i="0" u="none" strike="noStrike" kern="0" cap="none" spc="1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M:</a:t>
            </a:r>
            <a:r>
              <a:rPr kumimoji="0" lang="es-ES" sz="800" b="0" i="0" u="none" strike="noStrike" kern="0" cap="none" spc="-2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 </a:t>
            </a:r>
            <a:r>
              <a:rPr kumimoji="0" lang="es-ES" sz="800" b="0" i="0" u="none" strike="noStrike" kern="0" cap="none" spc="-3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El</a:t>
            </a:r>
            <a:r>
              <a:rPr kumimoji="0" lang="es-ES" sz="800" b="0" i="0" u="none" strike="noStrike" kern="0" cap="none" spc="-2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 </a:t>
            </a:r>
            <a:r>
              <a:rPr kumimoji="0" lang="es-ES" sz="800" b="0" i="0" u="none" strike="noStrike" kern="0" cap="none" spc="3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peor</a:t>
            </a:r>
            <a:r>
              <a:rPr kumimoji="0" lang="es-ES" sz="800" b="0" i="0" u="none" strike="noStrike" kern="0" cap="none" spc="-2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 </a:t>
            </a:r>
            <a:r>
              <a:rPr kumimoji="0" lang="es-ES" sz="800" b="0" i="0" u="none" strike="noStrike" kern="0" cap="none" spc="3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de</a:t>
            </a:r>
            <a:r>
              <a:rPr kumimoji="0" lang="es-ES" sz="800" b="0" i="0" u="none" strike="noStrike" kern="0" cap="none" spc="-2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 </a:t>
            </a:r>
            <a:r>
              <a:rPr kumimoji="0" lang="es-ES" sz="800" b="0" i="0" u="none" strike="noStrike" kern="0" cap="none" spc="1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los</a:t>
            </a:r>
            <a:r>
              <a:rPr kumimoji="0" lang="es-ES" sz="800" b="0" i="0" u="none" strike="noStrike" kern="0" cap="none" spc="-2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 </a:t>
            </a:r>
            <a:r>
              <a:rPr kumimoji="0" lang="es-ES" sz="800" b="0" i="0" u="none" strike="noStrike" kern="0" cap="none" spc="-1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10</a:t>
            </a:r>
            <a:r>
              <a:rPr kumimoji="0" lang="es-ES" sz="800" b="0" i="0" u="none" strike="noStrike" kern="0" cap="none" spc="-2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 </a:t>
            </a:r>
            <a:r>
              <a:rPr kumimoji="0" lang="es-ES" sz="800" b="0" i="0" u="none" strike="noStrike" kern="0" cap="none" spc="3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o</a:t>
            </a:r>
            <a:r>
              <a:rPr kumimoji="0" lang="es-ES" sz="800" b="0" i="0" u="none" strike="noStrike" kern="0" cap="none" spc="-2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 </a:t>
            </a:r>
            <a:r>
              <a:rPr kumimoji="0" lang="es-ES" sz="800" b="0" i="0" u="none" strike="noStrike" kern="0" cap="none" spc="4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último</a:t>
            </a:r>
            <a:r>
              <a:rPr kumimoji="0" lang="es-ES" sz="800" b="0" i="0" u="none" strike="noStrike" kern="0" cap="none" spc="-2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 </a:t>
            </a:r>
            <a:r>
              <a:rPr kumimoji="0" lang="es-ES" sz="800" b="0" i="0" u="none" strike="noStrike" kern="0" cap="none" spc="3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o</a:t>
            </a:r>
            <a:r>
              <a:rPr kumimoji="0" lang="es-ES" sz="800" b="0" i="0" u="none" strike="noStrike" kern="0" cap="none" spc="-2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 </a:t>
            </a:r>
            <a:r>
              <a:rPr kumimoji="0" lang="es-ES" sz="800" b="0" i="0" u="none" strike="noStrike" kern="0" cap="none" spc="1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el</a:t>
            </a:r>
            <a:r>
              <a:rPr kumimoji="0" lang="es-ES" sz="800" b="0" i="0" u="none" strike="noStrike" kern="0" cap="none" spc="-2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 </a:t>
            </a:r>
            <a:r>
              <a:rPr kumimoji="0" lang="es-ES" sz="800" b="0" i="0" u="none" strike="noStrike" kern="0" cap="none" spc="3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menor</a:t>
            </a:r>
          </a:p>
          <a:p>
            <a:pPr marL="0" marR="0" lvl="0" indent="0" defTabSz="914400" eaLnBrk="1" fontAlgn="auto" latinLnBrk="0" hangingPunct="1">
              <a:lnSpc>
                <a:spcPct val="100000"/>
              </a:lnSpc>
              <a:spcBef>
                <a:spcPts val="30"/>
              </a:spcBef>
              <a:spcAft>
                <a:spcPts val="0"/>
              </a:spcAft>
              <a:buClrTx/>
              <a:buSzTx/>
              <a:buFontTx/>
              <a:buNone/>
              <a:tabLst/>
              <a:defRPr/>
            </a:pPr>
            <a:endParaRPr kumimoji="0" lang="es-ES" sz="1100" b="1" i="0" u="none" strike="noStrike" kern="0" cap="none" spc="0" normalizeH="0" baseline="0" noProof="0" dirty="0" smtClean="0">
              <a:ln>
                <a:noFill/>
              </a:ln>
              <a:solidFill>
                <a:srgbClr val="231F20"/>
              </a:solidFill>
              <a:effectLst/>
              <a:uLnTx/>
              <a:uFillTx/>
              <a:latin typeface="Arial" panose="020B0604020202020204" pitchFamily="34" charset="0"/>
              <a:cs typeface="Arial" panose="020B0604020202020204" pitchFamily="34" charset="0"/>
            </a:endParaRPr>
          </a:p>
          <a:p>
            <a:pPr marL="12700" marR="0" lvl="0" indent="0" defTabSz="914400" eaLnBrk="1" fontAlgn="auto" latinLnBrk="0" hangingPunct="1">
              <a:lnSpc>
                <a:spcPct val="100000"/>
              </a:lnSpc>
              <a:spcBef>
                <a:spcPts val="5"/>
              </a:spcBef>
              <a:spcAft>
                <a:spcPts val="0"/>
              </a:spcAft>
              <a:buClrTx/>
              <a:buSzTx/>
              <a:buFontTx/>
              <a:buNone/>
              <a:tabLst/>
              <a:defRPr/>
            </a:pPr>
            <a:r>
              <a:rPr kumimoji="0" lang="es-ES" sz="800" b="1" i="0" u="none" strike="noStrike" kern="0" cap="none" spc="-3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Grupo</a:t>
            </a:r>
            <a:r>
              <a:rPr kumimoji="0" lang="es-ES" sz="800" b="1" i="0" u="none" strike="noStrike" kern="0" cap="none" spc="-12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 </a:t>
            </a:r>
            <a:r>
              <a:rPr kumimoji="0" lang="es-ES" sz="800" b="1" i="0" u="none" strike="noStrike" kern="0" cap="none" spc="-1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4:</a:t>
            </a:r>
            <a:r>
              <a:rPr kumimoji="0" lang="es-ES" sz="800" b="1" i="0" u="none" strike="noStrike" kern="0" cap="none" spc="-12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 </a:t>
            </a:r>
            <a:r>
              <a:rPr kumimoji="0" lang="es-ES" sz="800" b="1" i="0" u="none" strike="noStrike" kern="0" cap="none" spc="-4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Organizativos,</a:t>
            </a:r>
            <a:r>
              <a:rPr kumimoji="0" lang="es-ES" sz="800" b="1" i="0" u="none" strike="noStrike" kern="0" cap="none" spc="-12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 </a:t>
            </a:r>
            <a:r>
              <a:rPr kumimoji="0" lang="es-ES" sz="800" b="1" i="0" u="none" strike="noStrike" kern="0" cap="none" spc="-4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de</a:t>
            </a:r>
            <a:r>
              <a:rPr kumimoji="0" lang="es-ES" sz="800" b="1" i="0" u="none" strike="noStrike" kern="0" cap="none" spc="-12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 </a:t>
            </a:r>
            <a:r>
              <a:rPr kumimoji="0" lang="es-ES" sz="800" b="1" i="0" u="none" strike="noStrike" kern="0" cap="none" spc="-3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5</a:t>
            </a:r>
            <a:r>
              <a:rPr kumimoji="0" lang="es-ES" sz="800" b="1" i="0" u="none" strike="noStrike" kern="0" cap="none" spc="-12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 </a:t>
            </a:r>
            <a:r>
              <a:rPr kumimoji="0" lang="es-ES" sz="800" b="1" i="0" u="none" strike="noStrike" kern="0" cap="none" spc="-5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pilas</a:t>
            </a:r>
          </a:p>
          <a:p>
            <a:pPr marL="12700" marR="88265" lvl="0" indent="0" defTabSz="914400" eaLnBrk="1" fontAlgn="auto" latinLnBrk="0" hangingPunct="1">
              <a:lnSpc>
                <a:spcPct val="117700"/>
              </a:lnSpc>
              <a:spcBef>
                <a:spcPts val="0"/>
              </a:spcBef>
              <a:spcAft>
                <a:spcPts val="0"/>
              </a:spcAft>
              <a:buClrTx/>
              <a:buSzTx/>
              <a:buFontTx/>
              <a:buNone/>
              <a:tabLst/>
              <a:defRPr/>
            </a:pPr>
            <a:r>
              <a:rPr kumimoji="0" lang="es-ES" sz="800" b="0" i="0" u="none" strike="noStrike" kern="0" cap="none" spc="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Tarjeta </a:t>
            </a:r>
            <a:r>
              <a:rPr kumimoji="0" lang="es-ES" sz="800" b="0" i="0" u="none" strike="noStrike" kern="0" cap="none" spc="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N: </a:t>
            </a:r>
            <a:r>
              <a:rPr kumimoji="0" lang="es-ES" sz="800" b="0" i="0" u="none" strike="noStrike" kern="0" cap="none" spc="-3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El </a:t>
            </a:r>
            <a:r>
              <a:rPr kumimoji="0" lang="es-ES" sz="800" b="0" i="0" u="none" strike="noStrike" kern="0" cap="none" spc="3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mejor de </a:t>
            </a:r>
            <a:r>
              <a:rPr kumimoji="0" lang="es-ES" sz="800" b="0" i="0" u="none" strike="noStrike" kern="0" cap="none" spc="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su </a:t>
            </a:r>
            <a:r>
              <a:rPr kumimoji="0" lang="es-ES" sz="800" b="0" i="0" u="none" strike="noStrike" kern="0" cap="none" spc="1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clase </a:t>
            </a:r>
            <a:r>
              <a:rPr kumimoji="0" lang="es-ES" sz="800" b="0" i="0" u="none" strike="noStrike" kern="0" cap="none" spc="3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o </a:t>
            </a:r>
            <a:r>
              <a:rPr kumimoji="0" lang="es-ES" sz="800" b="0" i="0" u="none" strike="noStrike" kern="0" cap="none" spc="1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más </a:t>
            </a:r>
            <a:r>
              <a:rPr kumimoji="0" lang="es-ES" sz="800" b="0" i="0" u="none" strike="noStrike" kern="0" cap="none" spc="2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destacado  </a:t>
            </a:r>
            <a:r>
              <a:rPr kumimoji="0" lang="es-ES" sz="800" b="0" i="0" u="none" strike="noStrike" kern="0" cap="none" spc="-1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Tarjeta</a:t>
            </a:r>
            <a:r>
              <a:rPr kumimoji="0" lang="es-ES" sz="800" b="0" i="0" u="none" strike="noStrike" kern="0" cap="none" spc="-4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 </a:t>
            </a:r>
            <a:r>
              <a:rPr kumimoji="0" lang="es-ES" sz="800" b="0" i="0" u="none" strike="noStrike" kern="0" cap="none" spc="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O:</a:t>
            </a:r>
            <a:r>
              <a:rPr kumimoji="0" lang="es-ES" sz="800" b="0" i="0" u="none" strike="noStrike" kern="0" cap="none" spc="-4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 </a:t>
            </a:r>
            <a:r>
              <a:rPr kumimoji="0" lang="es-ES" sz="800" b="0" i="0" u="none" strike="noStrike" kern="0" cap="none" spc="-1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Entre</a:t>
            </a:r>
            <a:r>
              <a:rPr kumimoji="0" lang="es-ES" sz="800" b="0" i="0" u="none" strike="noStrike" kern="0" cap="none" spc="-4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 </a:t>
            </a:r>
            <a:r>
              <a:rPr kumimoji="0" lang="es-ES" sz="800" b="0" i="0" u="none" strike="noStrike" kern="0" cap="none" spc="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los</a:t>
            </a:r>
            <a:r>
              <a:rPr kumimoji="0" lang="es-ES" sz="800" b="0" i="0" u="none" strike="noStrike" kern="0" cap="none" spc="-4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 </a:t>
            </a:r>
            <a:r>
              <a:rPr kumimoji="0" lang="es-ES" sz="800" b="0" i="0" u="none" strike="noStrike" kern="0" cap="none" spc="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mejores</a:t>
            </a:r>
            <a:r>
              <a:rPr kumimoji="0" lang="es-ES" sz="800" b="0" i="0" u="none" strike="noStrike" kern="0" cap="none" spc="-4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 </a:t>
            </a:r>
            <a:r>
              <a:rPr kumimoji="0" lang="es-ES" sz="800" b="0" i="0" u="none" strike="noStrike" kern="0" cap="none" spc="3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o</a:t>
            </a:r>
            <a:r>
              <a:rPr kumimoji="0" lang="es-ES" sz="800" b="0" i="0" u="none" strike="noStrike" kern="0" cap="none" spc="-4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 </a:t>
            </a:r>
            <a:r>
              <a:rPr kumimoji="0" lang="es-ES" sz="800" b="0" i="0" u="none" strike="noStrike" kern="0" cap="none" spc="1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mejor</a:t>
            </a:r>
            <a:r>
              <a:rPr kumimoji="0" lang="es-ES" sz="800" b="0" i="0" u="none" strike="noStrike" kern="0" cap="none" spc="-4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 </a:t>
            </a:r>
            <a:r>
              <a:rPr kumimoji="0" lang="es-ES" sz="800" b="0" i="0" u="none" strike="noStrike" kern="0" cap="none" spc="1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que</a:t>
            </a:r>
            <a:r>
              <a:rPr kumimoji="0" lang="es-ES" sz="800" b="0" i="0" u="none" strike="noStrike" kern="0" cap="none" spc="-4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 </a:t>
            </a:r>
            <a:r>
              <a:rPr kumimoji="0" lang="es-ES" sz="800" b="0" i="0" u="none" strike="noStrike" kern="0" cap="none" spc="-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la</a:t>
            </a:r>
            <a:r>
              <a:rPr kumimoji="0" lang="es-ES" sz="800" b="0" i="0" u="none" strike="noStrike" kern="0" cap="none" spc="-4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 </a:t>
            </a:r>
            <a:r>
              <a:rPr kumimoji="0" lang="es-ES" sz="800" b="0" i="0" u="none" strike="noStrike" kern="0" cap="none" spc="-1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mayoría  Tarjeta</a:t>
            </a:r>
            <a:r>
              <a:rPr kumimoji="0" lang="es-ES" sz="800" b="0" i="0" u="none" strike="noStrike" kern="0" cap="none" spc="-4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 </a:t>
            </a:r>
            <a:r>
              <a:rPr kumimoji="0" lang="es-ES" sz="800" b="0" i="0" u="none" strike="noStrike" kern="0" cap="none" spc="-4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P:</a:t>
            </a:r>
            <a:r>
              <a:rPr kumimoji="0" lang="es-ES" sz="800" b="0" i="0" u="none" strike="noStrike" kern="0" cap="none" spc="-4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 </a:t>
            </a:r>
            <a:r>
              <a:rPr kumimoji="0" lang="es-ES" sz="800" b="0" i="0" u="none" strike="noStrike" kern="0" cap="none" spc="2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Competente</a:t>
            </a:r>
            <a:r>
              <a:rPr kumimoji="0" lang="es-ES" sz="800" b="0" i="0" u="none" strike="noStrike" kern="0" cap="none" spc="-4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 </a:t>
            </a:r>
            <a:r>
              <a:rPr kumimoji="0" lang="es-ES" sz="800" b="0" i="0" u="none" strike="noStrike" kern="0" cap="none" spc="3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o</a:t>
            </a:r>
            <a:r>
              <a:rPr kumimoji="0" lang="es-ES" sz="800" b="0" i="0" u="none" strike="noStrike" kern="0" cap="none" spc="-4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 </a:t>
            </a:r>
            <a:r>
              <a:rPr kumimoji="0" lang="es-ES" sz="800" b="0" i="0" u="none" strike="noStrike" kern="0" cap="none" spc="2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bueno</a:t>
            </a:r>
            <a:r>
              <a:rPr kumimoji="0" lang="es-ES" sz="800" b="0" i="0" u="none" strike="noStrike" kern="0" cap="none" spc="-4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 </a:t>
            </a:r>
            <a:r>
              <a:rPr kumimoji="0" lang="es-ES" sz="800" b="0" i="0" u="none" strike="noStrike" kern="0" cap="none" spc="3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o</a:t>
            </a:r>
            <a:r>
              <a:rPr kumimoji="0" lang="es-ES" sz="800" b="0" i="0" u="none" strike="noStrike" kern="0" cap="none" spc="-4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 </a:t>
            </a:r>
            <a:r>
              <a:rPr kumimoji="0" lang="es-ES" sz="800" b="0" i="0" u="none" strike="noStrike" kern="0" cap="none" spc="3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como</a:t>
            </a:r>
            <a:r>
              <a:rPr kumimoji="0" lang="es-ES" sz="800" b="0" i="0" u="none" strike="noStrike" kern="0" cap="none" spc="-4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 </a:t>
            </a:r>
            <a:r>
              <a:rPr kumimoji="0" lang="es-ES" sz="800" b="0" i="0" u="none" strike="noStrike" kern="0" cap="none" spc="-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la</a:t>
            </a:r>
            <a:r>
              <a:rPr kumimoji="0" lang="es-ES" sz="800" b="0" i="0" u="none" strike="noStrike" kern="0" cap="none" spc="-4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 </a:t>
            </a:r>
            <a:r>
              <a:rPr kumimoji="0" lang="es-ES" sz="800" b="0" i="0" u="none" strike="noStrike" kern="0" cap="none" spc="-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mayoría  </a:t>
            </a:r>
            <a:r>
              <a:rPr kumimoji="0" lang="es-ES" sz="800" b="0" i="0" u="none" strike="noStrike" kern="0" cap="none" spc="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Tarjeta </a:t>
            </a:r>
            <a:r>
              <a:rPr kumimoji="0" lang="es-ES" sz="800" b="0" i="0" u="none" strike="noStrike" kern="0" cap="none" spc="1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Q: </a:t>
            </a:r>
            <a:r>
              <a:rPr kumimoji="0" lang="es-ES" sz="800" b="0" i="0" u="none" strike="noStrike" kern="0" cap="none" spc="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Rezagado </a:t>
            </a:r>
            <a:r>
              <a:rPr kumimoji="0" lang="es-ES" sz="800" b="0" i="0" u="none" strike="noStrike" kern="0" cap="none" spc="4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con</a:t>
            </a:r>
            <a:r>
              <a:rPr kumimoji="0" lang="es-ES" sz="800" b="0" i="0" u="none" strike="noStrike" kern="0" cap="none" spc="-14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 </a:t>
            </a:r>
            <a:r>
              <a:rPr kumimoji="0" lang="es-ES" sz="800" b="0" i="0" u="none" strike="noStrike" kern="0" cap="none" spc="2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respecto </a:t>
            </a:r>
            <a:r>
              <a:rPr kumimoji="0" lang="es-ES" sz="800" b="0" i="0" u="none" strike="noStrike" kern="0" cap="none" spc="-1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a </a:t>
            </a:r>
            <a:r>
              <a:rPr kumimoji="0" lang="es-ES" sz="800" b="0" i="0" u="none" strike="noStrike" kern="0" cap="none" spc="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la </a:t>
            </a:r>
            <a:r>
              <a:rPr kumimoji="0" lang="es-ES" sz="800" b="0" i="0" u="none" strike="noStrike" kern="0" cap="none" spc="1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mayoría </a:t>
            </a:r>
            <a:r>
              <a:rPr kumimoji="0" lang="es-ES" sz="800" b="0" i="0" u="none" strike="noStrike" kern="0" cap="none" spc="3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o</a:t>
            </a:r>
          </a:p>
          <a:p>
            <a:pPr marL="12700" marR="632460" lvl="0" indent="482600" defTabSz="914400" eaLnBrk="1" fontAlgn="auto" latinLnBrk="0" hangingPunct="1">
              <a:lnSpc>
                <a:spcPct val="117700"/>
              </a:lnSpc>
              <a:spcBef>
                <a:spcPts val="0"/>
              </a:spcBef>
              <a:spcAft>
                <a:spcPts val="0"/>
              </a:spcAft>
              <a:buClrTx/>
              <a:buSzTx/>
              <a:buFontTx/>
              <a:buNone/>
              <a:tabLst/>
              <a:defRPr/>
            </a:pPr>
            <a:r>
              <a:rPr kumimoji="0" lang="es-ES" sz="800" b="0" i="0" u="none" strike="noStrike" kern="0" cap="none" spc="3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no</a:t>
            </a:r>
            <a:r>
              <a:rPr kumimoji="0" lang="es-ES" sz="800" b="0" i="0" u="none" strike="noStrike" kern="0" cap="none" spc="-2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 </a:t>
            </a:r>
            <a:r>
              <a:rPr kumimoji="0" lang="es-ES" sz="800" b="0" i="0" u="none" strike="noStrike" kern="0" cap="none" spc="2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sigue</a:t>
            </a:r>
            <a:r>
              <a:rPr kumimoji="0" lang="es-ES" sz="800" b="0" i="0" u="none" strike="noStrike" kern="0" cap="none" spc="-2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 </a:t>
            </a:r>
            <a:r>
              <a:rPr kumimoji="0" lang="es-ES" sz="800" b="0" i="0" u="none" strike="noStrike" kern="0" cap="none" spc="1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el</a:t>
            </a:r>
            <a:r>
              <a:rPr kumimoji="0" lang="es-ES" sz="800" b="0" i="0" u="none" strike="noStrike" kern="0" cap="none" spc="-2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 </a:t>
            </a:r>
            <a:r>
              <a:rPr kumimoji="0" lang="es-ES" sz="800" b="0" i="0" u="none" strike="noStrike" kern="0" cap="none" spc="4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ritmo</a:t>
            </a:r>
            <a:r>
              <a:rPr kumimoji="0" lang="es-ES" sz="800" b="0" i="0" u="none" strike="noStrike" kern="0" cap="none" spc="-2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 </a:t>
            </a:r>
            <a:r>
              <a:rPr kumimoji="0" lang="es-ES" sz="800" b="0" i="0" u="none" strike="noStrike" kern="0" cap="none" spc="3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del</a:t>
            </a:r>
            <a:r>
              <a:rPr kumimoji="0" lang="es-ES" sz="800" b="0" i="0" u="none" strike="noStrike" kern="0" cap="none" spc="-2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 </a:t>
            </a:r>
            <a:r>
              <a:rPr kumimoji="0" lang="es-ES" sz="800" b="0" i="0" u="none" strike="noStrike" kern="0" cap="none" spc="4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grupo  </a:t>
            </a:r>
            <a:r>
              <a:rPr kumimoji="0" lang="es-ES" sz="800" b="0" i="0" u="none" strike="noStrike" kern="0" cap="none" spc="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Tarjeta </a:t>
            </a:r>
            <a:r>
              <a:rPr kumimoji="0" lang="es-ES" sz="800" b="0" i="0" u="none" strike="noStrike" kern="0" cap="none" spc="-4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R: </a:t>
            </a:r>
            <a:r>
              <a:rPr kumimoji="0" lang="es-ES" sz="800" b="0" i="0" u="none" strike="noStrike" kern="0" cap="none" spc="30" normalizeH="0" baseline="0" noProof="0" dirty="0" smtClean="0">
                <a:ln>
                  <a:noFill/>
                </a:ln>
                <a:solidFill>
                  <a:srgbClr val="231F20"/>
                </a:solidFill>
                <a:effectLst/>
                <a:uLnTx/>
                <a:uFillTx/>
                <a:latin typeface="Arial" panose="020B0604020202020204" pitchFamily="34" charset="0"/>
                <a:cs typeface="Arial" panose="020B0604020202020204" pitchFamily="34" charset="0"/>
              </a:rPr>
              <a:t>Último</a:t>
            </a:r>
            <a:r>
              <a:rPr kumimoji="0" lang="es-ES" sz="800" b="0" i="0" u="none" strike="noStrike" kern="0" cap="none" spc="-6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 </a:t>
            </a:r>
            <a:r>
              <a:rPr kumimoji="0" lang="es-ES" sz="800" b="0" i="0" u="none" strike="noStrike" kern="0" cap="none" spc="25" normalizeH="0" baseline="0" noProof="0" dirty="0" smtClean="0">
                <a:ln>
                  <a:noFill/>
                </a:ln>
                <a:solidFill>
                  <a:srgbClr val="231F20"/>
                </a:solidFill>
                <a:effectLst/>
                <a:uLnTx/>
                <a:uFillTx/>
                <a:latin typeface="Arial" panose="020B0604020202020204" pitchFamily="34" charset="0"/>
                <a:cs typeface="Arial" panose="020B0604020202020204" pitchFamily="34" charset="0"/>
              </a:rPr>
              <a:t>lugar</a:t>
            </a:r>
          </a:p>
          <a:p>
            <a:pPr marL="0" marR="0" lvl="0" indent="0" defTabSz="914400" eaLnBrk="1" fontAlgn="auto" latinLnBrk="0" hangingPunct="1">
              <a:lnSpc>
                <a:spcPct val="100000"/>
              </a:lnSpc>
              <a:spcBef>
                <a:spcPts val="25"/>
              </a:spcBef>
              <a:spcAft>
                <a:spcPts val="0"/>
              </a:spcAft>
              <a:buClrTx/>
              <a:buSzTx/>
              <a:buFontTx/>
              <a:buNone/>
              <a:tabLst/>
              <a:defRPr/>
            </a:pPr>
            <a:endParaRPr kumimoji="0" lang="es-ES" sz="1050" b="1" i="0" u="none" strike="noStrike" kern="0" cap="none" spc="0" normalizeH="0" baseline="0" noProof="0" dirty="0" smtClean="0">
              <a:ln>
                <a:noFill/>
              </a:ln>
              <a:solidFill>
                <a:srgbClr val="231F20"/>
              </a:solidFill>
              <a:effectLst/>
              <a:uLnTx/>
              <a:uFillTx/>
              <a:latin typeface="Arial" panose="020B0604020202020204" pitchFamily="34" charset="0"/>
              <a:cs typeface="Arial" panose="020B0604020202020204" pitchFamily="34" charset="0"/>
            </a:endParaRPr>
          </a:p>
          <a:p>
            <a:pPr marL="0" marR="5080" lvl="0" indent="0" algn="r" defTabSz="914400" eaLnBrk="1" fontAlgn="auto" latinLnBrk="0" hangingPunct="1">
              <a:lnSpc>
                <a:spcPct val="100000"/>
              </a:lnSpc>
              <a:spcBef>
                <a:spcPts val="0"/>
              </a:spcBef>
              <a:spcAft>
                <a:spcPts val="0"/>
              </a:spcAft>
              <a:buClrTx/>
              <a:buSzTx/>
              <a:buFontTx/>
              <a:buNone/>
              <a:tabLst/>
              <a:defRPr/>
            </a:pPr>
            <a:r>
              <a:rPr kumimoji="0" lang="es-ES" sz="600" b="0" i="0" u="none" strike="noStrike" kern="0" cap="none" spc="0" normalizeH="0" baseline="0" noProof="0" dirty="0" smtClean="0">
                <a:ln>
                  <a:noFill/>
                </a:ln>
                <a:solidFill>
                  <a:srgbClr val="58595B"/>
                </a:solidFill>
                <a:effectLst/>
                <a:uLnTx/>
                <a:uFillTx/>
                <a:latin typeface="Arial" panose="020B0604020202020204" pitchFamily="34" charset="0"/>
                <a:cs typeface="Arial" panose="020B0604020202020204" pitchFamily="34" charset="0"/>
              </a:rPr>
              <a:t>53A</a:t>
            </a:r>
            <a:endParaRPr kumimoji="0" lang="es-ES" sz="600" b="1" i="0" u="none" strike="noStrike" kern="0" cap="none" spc="0" normalizeH="0" baseline="0" noProof="0" dirty="0">
              <a:ln>
                <a:noFill/>
              </a:ln>
              <a:solidFill>
                <a:srgbClr val="231F20"/>
              </a:solidFill>
              <a:effectLst/>
              <a:uLnTx/>
              <a:uFillTx/>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9893157"/>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3"/>
          <p:cNvSpPr txBox="1"/>
          <p:nvPr/>
        </p:nvSpPr>
        <p:spPr>
          <a:xfrm>
            <a:off x="0" y="134816"/>
            <a:ext cx="5486400"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strike="noStrike" cap="none" spc="5" baseline="0" dirty="0" smtClean="0">
                <a:solidFill>
                  <a:srgbClr val="58595B"/>
                </a:solidFill>
                <a:effectLst/>
                <a:latin typeface="Arial"/>
                <a:ea typeface="Arial"/>
                <a:cs typeface="Arial"/>
              </a:rPr>
              <a:t>BIBLIOTECA DE COMPORTAMIENTO DEL JEFE </a:t>
            </a:r>
            <a:r>
              <a:rPr lang="es-ES" sz="1000" b="0" strike="noStrike" cap="none" spc="5" baseline="0" dirty="0" smtClean="0">
                <a:solidFill>
                  <a:srgbClr val="58595B"/>
                </a:solidFill>
                <a:effectLst/>
                <a:latin typeface="Arial"/>
                <a:ea typeface="Arial"/>
                <a:cs typeface="Arial"/>
              </a:rPr>
              <a:t>CLL</a:t>
            </a:r>
            <a:r>
              <a:rPr lang="es" sz="1000" b="1" strike="noStrike" cap="none" spc="5" baseline="0" dirty="0" smtClean="0">
                <a:solidFill>
                  <a:srgbClr val="58595B"/>
                </a:solidFill>
                <a:effectLst/>
                <a:latin typeface="Arial"/>
                <a:ea typeface="Arial"/>
                <a:cs typeface="Arial"/>
              </a:rPr>
              <a:t>™</a:t>
            </a:r>
            <a:endParaRPr lang="es" sz="1000" b="1" strike="noStrike" cap="none" spc="5" baseline="0" dirty="0">
              <a:solidFill>
                <a:srgbClr val="58595B"/>
              </a:solidFill>
              <a:effectLst/>
              <a:latin typeface="Arial"/>
              <a:ea typeface="Arial"/>
              <a:cs typeface="Arial"/>
            </a:endParaRPr>
          </a:p>
        </p:txBody>
      </p:sp>
      <p:sp>
        <p:nvSpPr>
          <p:cNvPr id="3" name="object 3"/>
          <p:cNvSpPr txBox="1"/>
          <p:nvPr/>
        </p:nvSpPr>
        <p:spPr>
          <a:xfrm>
            <a:off x="3117377" y="3425506"/>
            <a:ext cx="2208530" cy="76944"/>
          </a:xfrm>
          <a:prstGeom prst="rect">
            <a:avLst/>
          </a:prstGeom>
        </p:spPr>
        <p:txBody>
          <a:bodyPr vert="horz" wrap="square" lIns="0" tIns="0" rIns="0" bIns="0" rtlCol="0">
            <a:spAutoFit/>
          </a:bodyPr>
          <a:lstStyle/>
          <a:p>
            <a:pPr marL="12700"/>
            <a:r>
              <a:rPr sz="500" spc="50" dirty="0">
                <a:solidFill>
                  <a:srgbClr val="58595B"/>
                </a:solidFill>
                <a:latin typeface="Arial Unicode MS"/>
                <a:cs typeface="Arial Unicode MS"/>
              </a:rPr>
              <a:t>© </a:t>
            </a:r>
            <a:r>
              <a:rPr sz="500" spc="20" dirty="0">
                <a:solidFill>
                  <a:srgbClr val="58595B"/>
                </a:solidFill>
                <a:latin typeface="Arial Unicode MS"/>
                <a:cs typeface="Arial Unicode MS"/>
              </a:rPr>
              <a:t>Copyright </a:t>
            </a:r>
            <a:r>
              <a:rPr sz="500" spc="-5" dirty="0">
                <a:solidFill>
                  <a:srgbClr val="58595B"/>
                </a:solidFill>
                <a:latin typeface="Arial Unicode MS"/>
                <a:cs typeface="Arial Unicode MS"/>
              </a:rPr>
              <a:t>2018, </a:t>
            </a:r>
            <a:r>
              <a:rPr sz="500" dirty="0">
                <a:solidFill>
                  <a:srgbClr val="58595B"/>
                </a:solidFill>
                <a:latin typeface="Arial Unicode MS"/>
                <a:cs typeface="Arial Unicode MS"/>
              </a:rPr>
              <a:t>TeamTelligent, </a:t>
            </a:r>
            <a:r>
              <a:rPr lang="es-PE" sz="500" spc="-15" dirty="0" smtClean="0">
                <a:solidFill>
                  <a:srgbClr val="58595B"/>
                </a:solidFill>
                <a:latin typeface="Arial Unicode MS"/>
                <a:cs typeface="Arial Unicode MS"/>
              </a:rPr>
              <a:t>CLL</a:t>
            </a:r>
            <a:r>
              <a:rPr sz="500" spc="-15" dirty="0" smtClean="0">
                <a:solidFill>
                  <a:srgbClr val="58595B"/>
                </a:solidFill>
                <a:latin typeface="Arial Unicode MS"/>
                <a:cs typeface="Arial Unicode MS"/>
              </a:rPr>
              <a:t>. </a:t>
            </a:r>
            <a:r>
              <a:rPr sz="500" dirty="0">
                <a:solidFill>
                  <a:srgbClr val="58595B"/>
                </a:solidFill>
                <a:latin typeface="Arial Unicode MS"/>
                <a:cs typeface="Arial Unicode MS"/>
              </a:rPr>
              <a:t>Todos </a:t>
            </a:r>
            <a:r>
              <a:rPr sz="500" spc="10" dirty="0">
                <a:solidFill>
                  <a:srgbClr val="58595B"/>
                </a:solidFill>
                <a:latin typeface="Arial Unicode MS"/>
                <a:cs typeface="Arial Unicode MS"/>
              </a:rPr>
              <a:t>los </a:t>
            </a:r>
            <a:r>
              <a:rPr sz="500" spc="15" dirty="0">
                <a:solidFill>
                  <a:srgbClr val="58595B"/>
                </a:solidFill>
                <a:latin typeface="Arial Unicode MS"/>
                <a:cs typeface="Arial Unicode MS"/>
              </a:rPr>
              <a:t>derechos </a:t>
            </a:r>
            <a:r>
              <a:rPr sz="500" spc="5" dirty="0">
                <a:solidFill>
                  <a:srgbClr val="58595B"/>
                </a:solidFill>
                <a:latin typeface="Arial Unicode MS"/>
                <a:cs typeface="Arial Unicode MS"/>
              </a:rPr>
              <a:t>reservados.</a:t>
            </a:r>
            <a:r>
              <a:rPr sz="500" spc="-80" dirty="0">
                <a:solidFill>
                  <a:srgbClr val="58595B"/>
                </a:solidFill>
                <a:latin typeface="Arial Unicode MS"/>
                <a:cs typeface="Arial Unicode MS"/>
              </a:rPr>
              <a:t> </a:t>
            </a:r>
            <a:r>
              <a:rPr sz="500" dirty="0">
                <a:solidFill>
                  <a:srgbClr val="58595B"/>
                </a:solidFill>
                <a:latin typeface="Arial Unicode MS"/>
                <a:cs typeface="Arial Unicode MS"/>
              </a:rPr>
              <a:t>V5</a:t>
            </a:r>
            <a:endParaRPr sz="500" dirty="0">
              <a:solidFill>
                <a:prstClr val="black"/>
              </a:solidFill>
              <a:latin typeface="Arial Unicode MS"/>
              <a:cs typeface="Arial Unicode MS"/>
            </a:endParaRPr>
          </a:p>
        </p:txBody>
      </p:sp>
      <p:sp>
        <p:nvSpPr>
          <p:cNvPr id="4" name="object 4"/>
          <p:cNvSpPr txBox="1"/>
          <p:nvPr/>
        </p:nvSpPr>
        <p:spPr>
          <a:xfrm>
            <a:off x="271155" y="3422204"/>
            <a:ext cx="163195" cy="92333"/>
          </a:xfrm>
          <a:prstGeom prst="rect">
            <a:avLst/>
          </a:prstGeom>
        </p:spPr>
        <p:txBody>
          <a:bodyPr vert="horz" wrap="square" lIns="0" tIns="0" rIns="0" bIns="0" rtlCol="0">
            <a:spAutoFit/>
          </a:bodyPr>
          <a:lstStyle/>
          <a:p>
            <a:pPr marL="12700"/>
            <a:r>
              <a:rPr sz="600" dirty="0" smtClean="0">
                <a:solidFill>
                  <a:srgbClr val="58595B"/>
                </a:solidFill>
                <a:latin typeface="Lato"/>
                <a:cs typeface="Lato"/>
              </a:rPr>
              <a:t>5</a:t>
            </a:r>
            <a:r>
              <a:rPr lang="pt-BR" sz="600" dirty="0" smtClean="0">
                <a:solidFill>
                  <a:srgbClr val="58595B"/>
                </a:solidFill>
                <a:latin typeface="Lato"/>
                <a:cs typeface="Lato"/>
              </a:rPr>
              <a:t>3</a:t>
            </a:r>
            <a:r>
              <a:rPr sz="600" dirty="0" smtClean="0">
                <a:solidFill>
                  <a:srgbClr val="58595B"/>
                </a:solidFill>
                <a:latin typeface="Lato"/>
                <a:cs typeface="Lato"/>
              </a:rPr>
              <a:t>B</a:t>
            </a:r>
            <a:endParaRPr sz="600" dirty="0">
              <a:solidFill>
                <a:prstClr val="black"/>
              </a:solidFill>
              <a:latin typeface="Lato"/>
              <a:cs typeface="Lato"/>
            </a:endParaRPr>
          </a:p>
        </p:txBody>
      </p:sp>
      <p:graphicFrame>
        <p:nvGraphicFramePr>
          <p:cNvPr id="5" name="object 5"/>
          <p:cNvGraphicFramePr>
            <a:graphicFrameLocks noGrp="1"/>
          </p:cNvGraphicFramePr>
          <p:nvPr>
            <p:extLst>
              <p:ext uri="{D42A27DB-BD31-4B8C-83A1-F6EECF244321}">
                <p14:modId xmlns:p14="http://schemas.microsoft.com/office/powerpoint/2010/main" val="3481112759"/>
              </p:ext>
            </p:extLst>
          </p:nvPr>
        </p:nvGraphicFramePr>
        <p:xfrm>
          <a:off x="290205" y="522414"/>
          <a:ext cx="5016499" cy="2793997"/>
        </p:xfrm>
        <a:graphic>
          <a:graphicData uri="http://schemas.openxmlformats.org/drawingml/2006/table">
            <a:tbl>
              <a:tblPr firstRow="1" bandRow="1"/>
              <a:tblGrid>
                <a:gridCol w="2086706">
                  <a:extLst>
                    <a:ext uri="{9D8B030D-6E8A-4147-A177-3AD203B41FA5}">
                      <a16:colId xmlns:a16="http://schemas.microsoft.com/office/drawing/2014/main" xmlns="" val="20000"/>
                    </a:ext>
                  </a:extLst>
                </a:gridCol>
                <a:gridCol w="2929793">
                  <a:extLst>
                    <a:ext uri="{9D8B030D-6E8A-4147-A177-3AD203B41FA5}">
                      <a16:colId xmlns:a16="http://schemas.microsoft.com/office/drawing/2014/main" xmlns="" val="20001"/>
                    </a:ext>
                  </a:extLst>
                </a:gridCol>
              </a:tblGrid>
              <a:tr h="400050">
                <a:tc gridSpan="2">
                  <a:txBody>
                    <a:bodyPr/>
                    <a:lstStyle>
                      <a:lvl1pPr marL="0">
                        <a:defRPr>
                          <a:solidFill>
                            <a:schemeClr val="tx1"/>
                          </a:solidFill>
                          <a:latin typeface="Calibri"/>
                        </a:defRPr>
                      </a:lvl1pPr>
                      <a:lvl2pPr marL="457200">
                        <a:defRPr>
                          <a:solidFill>
                            <a:schemeClr val="tx1"/>
                          </a:solidFill>
                          <a:latin typeface="Calibri"/>
                        </a:defRPr>
                      </a:lvl2pPr>
                      <a:lvl3pPr marL="914400">
                        <a:defRPr>
                          <a:solidFill>
                            <a:schemeClr val="tx1"/>
                          </a:solidFill>
                          <a:latin typeface="Calibri"/>
                        </a:defRPr>
                      </a:lvl3pPr>
                      <a:lvl4pPr marL="1371600">
                        <a:defRPr>
                          <a:solidFill>
                            <a:schemeClr val="tx1"/>
                          </a:solidFill>
                          <a:latin typeface="Calibri"/>
                        </a:defRPr>
                      </a:lvl4pPr>
                      <a:lvl5pPr marL="1828800">
                        <a:defRPr>
                          <a:solidFill>
                            <a:schemeClr val="tx1"/>
                          </a:solidFill>
                          <a:latin typeface="Calibri"/>
                        </a:defRPr>
                      </a:lvl5pPr>
                      <a:lvl6pPr marL="2286000">
                        <a:defRPr>
                          <a:solidFill>
                            <a:schemeClr val="tx1"/>
                          </a:solidFill>
                          <a:latin typeface="Calibri"/>
                        </a:defRPr>
                      </a:lvl6pPr>
                      <a:lvl7pPr marL="2743200">
                        <a:defRPr>
                          <a:solidFill>
                            <a:schemeClr val="tx1"/>
                          </a:solidFill>
                          <a:latin typeface="Calibri"/>
                        </a:defRPr>
                      </a:lvl7pPr>
                      <a:lvl8pPr marL="3200400">
                        <a:defRPr>
                          <a:solidFill>
                            <a:schemeClr val="tx1"/>
                          </a:solidFill>
                          <a:latin typeface="Calibri"/>
                        </a:defRPr>
                      </a:lvl8pPr>
                      <a:lvl9pPr marL="3657600">
                        <a:defRPr>
                          <a:solidFill>
                            <a:schemeClr val="tx1"/>
                          </a:solidFill>
                          <a:latin typeface="Calibri"/>
                        </a:defRPr>
                      </a:lvl9pPr>
                    </a:lstStyle>
                    <a:p>
                      <a:pPr marL="1348105">
                        <a:lnSpc>
                          <a:spcPct val="100000"/>
                        </a:lnSpc>
                        <a:spcBef>
                          <a:spcPts val="1005"/>
                        </a:spcBef>
                      </a:pPr>
                      <a:r>
                        <a:rPr sz="1100" spc="-20" dirty="0">
                          <a:solidFill>
                            <a:srgbClr val="231F20"/>
                          </a:solidFill>
                          <a:latin typeface="Arial" panose="020B0604020202020204" pitchFamily="34" charset="0"/>
                          <a:cs typeface="Arial" panose="020B0604020202020204" pitchFamily="34" charset="0"/>
                        </a:rPr>
                        <a:t>ÍNDICE </a:t>
                      </a:r>
                      <a:r>
                        <a:rPr sz="1100" spc="-5" dirty="0">
                          <a:solidFill>
                            <a:srgbClr val="231F20"/>
                          </a:solidFill>
                          <a:latin typeface="Arial" panose="020B0604020202020204" pitchFamily="34" charset="0"/>
                          <a:cs typeface="Arial" panose="020B0604020202020204" pitchFamily="34" charset="0"/>
                        </a:rPr>
                        <a:t>DE </a:t>
                      </a:r>
                      <a:r>
                        <a:rPr sz="1100" spc="-35" dirty="0">
                          <a:solidFill>
                            <a:srgbClr val="231F20"/>
                          </a:solidFill>
                          <a:latin typeface="Arial" panose="020B0604020202020204" pitchFamily="34" charset="0"/>
                          <a:cs typeface="Arial" panose="020B0604020202020204" pitchFamily="34" charset="0"/>
                        </a:rPr>
                        <a:t>TARJETAS</a:t>
                      </a:r>
                      <a:r>
                        <a:rPr sz="1100" spc="165" dirty="0">
                          <a:solidFill>
                            <a:srgbClr val="231F20"/>
                          </a:solidFill>
                          <a:latin typeface="Arial" panose="020B0604020202020204" pitchFamily="34" charset="0"/>
                          <a:cs typeface="Arial" panose="020B0604020202020204" pitchFamily="34" charset="0"/>
                        </a:rPr>
                        <a:t> </a:t>
                      </a:r>
                      <a:r>
                        <a:rPr sz="1100" spc="-10" dirty="0">
                          <a:solidFill>
                            <a:srgbClr val="231F20"/>
                          </a:solidFill>
                          <a:latin typeface="Arial" panose="020B0604020202020204" pitchFamily="34" charset="0"/>
                          <a:cs typeface="Arial" panose="020B0604020202020204" pitchFamily="34" charset="0"/>
                        </a:rPr>
                        <a:t>DIVISORAS</a:t>
                      </a:r>
                      <a:endParaRPr sz="1100" dirty="0">
                        <a:latin typeface="Arial" panose="020B0604020202020204" pitchFamily="34" charset="0"/>
                        <a:cs typeface="Arial" panose="020B0604020202020204" pitchFamily="34" charset="0"/>
                      </a:endParaRPr>
                    </a:p>
                  </a:txBody>
                  <a:tcPr marL="0" marR="0" marT="127635" marB="0">
                    <a:lnL>
                      <a:noFill/>
                    </a:lnL>
                    <a:lnR>
                      <a:noFill/>
                    </a:lnR>
                    <a:lnT>
                      <a:noFill/>
                    </a:lnT>
                    <a:lnB>
                      <a:noFill/>
                    </a:lnB>
                    <a:lnTlToBr w="12700" cmpd="sng">
                      <a:noFill/>
                      <a:prstDash val="solid"/>
                    </a:lnTlToBr>
                    <a:lnBlToTr w="12700" cmpd="sng">
                      <a:noFill/>
                      <a:prstDash val="solid"/>
                    </a:lnBlToTr>
                    <a:solidFill>
                      <a:srgbClr val="FFE538"/>
                    </a:solidFill>
                  </a:tcPr>
                </a:tc>
                <a:tc hMerge="1">
                  <a:txBody>
                    <a:bodyPr/>
                    <a:lstStyle/>
                    <a:p>
                      <a:endParaRPr/>
                    </a:p>
                  </a:txBody>
                  <a:tcPr marL="0" marR="0" marT="0" marB="0"/>
                </a:tc>
                <a:extLst>
                  <a:ext uri="{0D108BD9-81ED-4DB2-BD59-A6C34878D82A}">
                    <a16:rowId xmlns:a16="http://schemas.microsoft.com/office/drawing/2014/main" xmlns="" val="10000"/>
                  </a:ext>
                </a:extLst>
              </a:tr>
              <a:tr h="196037">
                <a:tc>
                  <a:txBody>
                    <a:bodyPr/>
                    <a:lstStyle>
                      <a:lvl1pPr marL="0">
                        <a:defRPr>
                          <a:solidFill>
                            <a:schemeClr val="tx1"/>
                          </a:solidFill>
                          <a:latin typeface="Calibri"/>
                        </a:defRPr>
                      </a:lvl1pPr>
                      <a:lvl2pPr marL="457200">
                        <a:defRPr>
                          <a:solidFill>
                            <a:schemeClr val="tx1"/>
                          </a:solidFill>
                          <a:latin typeface="Calibri"/>
                        </a:defRPr>
                      </a:lvl2pPr>
                      <a:lvl3pPr marL="914400">
                        <a:defRPr>
                          <a:solidFill>
                            <a:schemeClr val="tx1"/>
                          </a:solidFill>
                          <a:latin typeface="Calibri"/>
                        </a:defRPr>
                      </a:lvl3pPr>
                      <a:lvl4pPr marL="1371600">
                        <a:defRPr>
                          <a:solidFill>
                            <a:schemeClr val="tx1"/>
                          </a:solidFill>
                          <a:latin typeface="Calibri"/>
                        </a:defRPr>
                      </a:lvl4pPr>
                      <a:lvl5pPr marL="1828800">
                        <a:defRPr>
                          <a:solidFill>
                            <a:schemeClr val="tx1"/>
                          </a:solidFill>
                          <a:latin typeface="Calibri"/>
                        </a:defRPr>
                      </a:lvl5pPr>
                      <a:lvl6pPr marL="2286000">
                        <a:defRPr>
                          <a:solidFill>
                            <a:schemeClr val="tx1"/>
                          </a:solidFill>
                          <a:latin typeface="Calibri"/>
                        </a:defRPr>
                      </a:lvl6pPr>
                      <a:lvl7pPr marL="2743200">
                        <a:defRPr>
                          <a:solidFill>
                            <a:schemeClr val="tx1"/>
                          </a:solidFill>
                          <a:latin typeface="Calibri"/>
                        </a:defRPr>
                      </a:lvl7pPr>
                      <a:lvl8pPr marL="3200400">
                        <a:defRPr>
                          <a:solidFill>
                            <a:schemeClr val="tx1"/>
                          </a:solidFill>
                          <a:latin typeface="Calibri"/>
                        </a:defRPr>
                      </a:lvl8pPr>
                      <a:lvl9pPr marL="3657600">
                        <a:defRPr>
                          <a:solidFill>
                            <a:schemeClr val="tx1"/>
                          </a:solidFill>
                          <a:latin typeface="Calibri"/>
                        </a:defRPr>
                      </a:lvl9pPr>
                    </a:lstStyle>
                    <a:p>
                      <a:pPr marL="222250">
                        <a:lnSpc>
                          <a:spcPct val="100000"/>
                        </a:lnSpc>
                        <a:spcBef>
                          <a:spcPts val="545"/>
                        </a:spcBef>
                      </a:pPr>
                      <a:r>
                        <a:rPr sz="800" b="1" spc="-30" dirty="0">
                          <a:solidFill>
                            <a:srgbClr val="231F20"/>
                          </a:solidFill>
                          <a:latin typeface="Arial" panose="020B0604020202020204" pitchFamily="34" charset="0"/>
                          <a:cs typeface="Arial" panose="020B0604020202020204" pitchFamily="34" charset="0"/>
                        </a:rPr>
                        <a:t>Grupo</a:t>
                      </a:r>
                      <a:r>
                        <a:rPr sz="800" b="1" spc="-120" dirty="0">
                          <a:solidFill>
                            <a:srgbClr val="231F20"/>
                          </a:solidFill>
                          <a:latin typeface="Arial" panose="020B0604020202020204" pitchFamily="34" charset="0"/>
                          <a:cs typeface="Arial" panose="020B0604020202020204" pitchFamily="34" charset="0"/>
                        </a:rPr>
                        <a:t> </a:t>
                      </a:r>
                      <a:r>
                        <a:rPr sz="800" b="1" spc="-35" dirty="0">
                          <a:solidFill>
                            <a:srgbClr val="231F20"/>
                          </a:solidFill>
                          <a:latin typeface="Arial" panose="020B0604020202020204" pitchFamily="34" charset="0"/>
                          <a:cs typeface="Arial" panose="020B0604020202020204" pitchFamily="34" charset="0"/>
                        </a:rPr>
                        <a:t>5:</a:t>
                      </a:r>
                      <a:r>
                        <a:rPr sz="800" b="1" spc="-120" dirty="0">
                          <a:solidFill>
                            <a:srgbClr val="231F20"/>
                          </a:solidFill>
                          <a:latin typeface="Arial" panose="020B0604020202020204" pitchFamily="34" charset="0"/>
                          <a:cs typeface="Arial" panose="020B0604020202020204" pitchFamily="34" charset="0"/>
                        </a:rPr>
                        <a:t> </a:t>
                      </a:r>
                      <a:r>
                        <a:rPr sz="800" b="1" spc="-50" dirty="0">
                          <a:solidFill>
                            <a:srgbClr val="231F20"/>
                          </a:solidFill>
                          <a:latin typeface="Arial" panose="020B0604020202020204" pitchFamily="34" charset="0"/>
                          <a:cs typeface="Arial" panose="020B0604020202020204" pitchFamily="34" charset="0"/>
                        </a:rPr>
                        <a:t>Relativo,</a:t>
                      </a:r>
                      <a:r>
                        <a:rPr sz="800" b="1" spc="-120" dirty="0">
                          <a:solidFill>
                            <a:srgbClr val="231F20"/>
                          </a:solidFill>
                          <a:latin typeface="Arial" panose="020B0604020202020204" pitchFamily="34" charset="0"/>
                          <a:cs typeface="Arial" panose="020B0604020202020204" pitchFamily="34" charset="0"/>
                        </a:rPr>
                        <a:t> </a:t>
                      </a:r>
                      <a:r>
                        <a:rPr sz="800" b="1" spc="-40" dirty="0">
                          <a:solidFill>
                            <a:srgbClr val="231F20"/>
                          </a:solidFill>
                          <a:latin typeface="Arial" panose="020B0604020202020204" pitchFamily="34" charset="0"/>
                          <a:cs typeface="Arial" panose="020B0604020202020204" pitchFamily="34" charset="0"/>
                        </a:rPr>
                        <a:t>de</a:t>
                      </a:r>
                      <a:r>
                        <a:rPr sz="800" b="1" spc="-120" dirty="0">
                          <a:solidFill>
                            <a:srgbClr val="231F20"/>
                          </a:solidFill>
                          <a:latin typeface="Arial" panose="020B0604020202020204" pitchFamily="34" charset="0"/>
                          <a:cs typeface="Arial" panose="020B0604020202020204" pitchFamily="34" charset="0"/>
                        </a:rPr>
                        <a:t> </a:t>
                      </a:r>
                      <a:r>
                        <a:rPr sz="800" b="1" spc="-30" dirty="0">
                          <a:solidFill>
                            <a:srgbClr val="231F20"/>
                          </a:solidFill>
                          <a:latin typeface="Arial" panose="020B0604020202020204" pitchFamily="34" charset="0"/>
                          <a:cs typeface="Arial" panose="020B0604020202020204" pitchFamily="34" charset="0"/>
                        </a:rPr>
                        <a:t>5</a:t>
                      </a:r>
                      <a:r>
                        <a:rPr sz="800" b="1" spc="-120" dirty="0">
                          <a:solidFill>
                            <a:srgbClr val="231F20"/>
                          </a:solidFill>
                          <a:latin typeface="Arial" panose="020B0604020202020204" pitchFamily="34" charset="0"/>
                          <a:cs typeface="Arial" panose="020B0604020202020204" pitchFamily="34" charset="0"/>
                        </a:rPr>
                        <a:t> </a:t>
                      </a:r>
                      <a:r>
                        <a:rPr sz="800" b="1" spc="-50" dirty="0">
                          <a:solidFill>
                            <a:srgbClr val="231F20"/>
                          </a:solidFill>
                          <a:latin typeface="Arial" panose="020B0604020202020204" pitchFamily="34" charset="0"/>
                          <a:cs typeface="Arial" panose="020B0604020202020204" pitchFamily="34" charset="0"/>
                        </a:rPr>
                        <a:t>pilas</a:t>
                      </a:r>
                      <a:endParaRPr sz="800">
                        <a:latin typeface="Arial" panose="020B0604020202020204" pitchFamily="34" charset="0"/>
                        <a:cs typeface="Arial" panose="020B0604020202020204" pitchFamily="34" charset="0"/>
                      </a:endParaRPr>
                    </a:p>
                  </a:txBody>
                  <a:tcPr marL="0" marR="0" marT="69215" marB="0">
                    <a:lnL>
                      <a:noFill/>
                    </a:lnL>
                    <a:lnR>
                      <a:noFill/>
                    </a:lnR>
                    <a:lnT>
                      <a:noFill/>
                    </a:lnT>
                    <a:lnB>
                      <a:noFill/>
                    </a:lnB>
                    <a:lnTlToBr w="12700" cmpd="sng">
                      <a:noFill/>
                      <a:prstDash val="solid"/>
                    </a:lnTlToBr>
                    <a:lnBlToTr w="12700" cmpd="sng">
                      <a:noFill/>
                      <a:prstDash val="solid"/>
                    </a:lnBlToTr>
                    <a:noFill/>
                  </a:tcPr>
                </a:tc>
                <a:tc>
                  <a:txBody>
                    <a:bodyPr/>
                    <a:lstStyle>
                      <a:lvl1pPr marL="0">
                        <a:defRPr>
                          <a:solidFill>
                            <a:schemeClr val="tx1"/>
                          </a:solidFill>
                          <a:latin typeface="Calibri"/>
                        </a:defRPr>
                      </a:lvl1pPr>
                      <a:lvl2pPr marL="457200">
                        <a:defRPr>
                          <a:solidFill>
                            <a:schemeClr val="tx1"/>
                          </a:solidFill>
                          <a:latin typeface="Calibri"/>
                        </a:defRPr>
                      </a:lvl2pPr>
                      <a:lvl3pPr marL="914400">
                        <a:defRPr>
                          <a:solidFill>
                            <a:schemeClr val="tx1"/>
                          </a:solidFill>
                          <a:latin typeface="Calibri"/>
                        </a:defRPr>
                      </a:lvl3pPr>
                      <a:lvl4pPr marL="1371600">
                        <a:defRPr>
                          <a:solidFill>
                            <a:schemeClr val="tx1"/>
                          </a:solidFill>
                          <a:latin typeface="Calibri"/>
                        </a:defRPr>
                      </a:lvl4pPr>
                      <a:lvl5pPr marL="1828800">
                        <a:defRPr>
                          <a:solidFill>
                            <a:schemeClr val="tx1"/>
                          </a:solidFill>
                          <a:latin typeface="Calibri"/>
                        </a:defRPr>
                      </a:lvl5pPr>
                      <a:lvl6pPr marL="2286000">
                        <a:defRPr>
                          <a:solidFill>
                            <a:schemeClr val="tx1"/>
                          </a:solidFill>
                          <a:latin typeface="Calibri"/>
                        </a:defRPr>
                      </a:lvl6pPr>
                      <a:lvl7pPr marL="2743200">
                        <a:defRPr>
                          <a:solidFill>
                            <a:schemeClr val="tx1"/>
                          </a:solidFill>
                          <a:latin typeface="Calibri"/>
                        </a:defRPr>
                      </a:lvl7pPr>
                      <a:lvl8pPr marL="3200400">
                        <a:defRPr>
                          <a:solidFill>
                            <a:schemeClr val="tx1"/>
                          </a:solidFill>
                          <a:latin typeface="Calibri"/>
                        </a:defRPr>
                      </a:lvl8pPr>
                      <a:lvl9pPr marL="3657600">
                        <a:defRPr>
                          <a:solidFill>
                            <a:schemeClr val="tx1"/>
                          </a:solidFill>
                          <a:latin typeface="Calibri"/>
                        </a:defRPr>
                      </a:lvl9pPr>
                    </a:lstStyle>
                    <a:p>
                      <a:pPr marL="492125">
                        <a:lnSpc>
                          <a:spcPct val="100000"/>
                        </a:lnSpc>
                        <a:spcBef>
                          <a:spcPts val="545"/>
                        </a:spcBef>
                      </a:pPr>
                      <a:r>
                        <a:rPr sz="800" b="1" spc="-30" dirty="0">
                          <a:solidFill>
                            <a:srgbClr val="231F20"/>
                          </a:solidFill>
                          <a:latin typeface="Arial" panose="020B0604020202020204" pitchFamily="34" charset="0"/>
                          <a:cs typeface="Arial" panose="020B0604020202020204" pitchFamily="34" charset="0"/>
                        </a:rPr>
                        <a:t>Grupo</a:t>
                      </a:r>
                      <a:r>
                        <a:rPr sz="800" b="1" spc="-220" dirty="0">
                          <a:solidFill>
                            <a:srgbClr val="231F20"/>
                          </a:solidFill>
                          <a:latin typeface="Arial" panose="020B0604020202020204" pitchFamily="34" charset="0"/>
                          <a:cs typeface="Arial" panose="020B0604020202020204" pitchFamily="34" charset="0"/>
                        </a:rPr>
                        <a:t> </a:t>
                      </a:r>
                      <a:r>
                        <a:rPr sz="800" b="1" spc="-70" dirty="0">
                          <a:solidFill>
                            <a:srgbClr val="231F20"/>
                          </a:solidFill>
                          <a:latin typeface="Arial" panose="020B0604020202020204" pitchFamily="34" charset="0"/>
                          <a:cs typeface="Arial" panose="020B0604020202020204" pitchFamily="34" charset="0"/>
                        </a:rPr>
                        <a:t>7: </a:t>
                      </a:r>
                      <a:r>
                        <a:rPr sz="800" b="1" spc="-55" dirty="0">
                          <a:solidFill>
                            <a:srgbClr val="231F20"/>
                          </a:solidFill>
                          <a:latin typeface="Arial" panose="020B0604020202020204" pitchFamily="34" charset="0"/>
                          <a:cs typeface="Arial" panose="020B0604020202020204" pitchFamily="34" charset="0"/>
                        </a:rPr>
                        <a:t>Varios</a:t>
                      </a:r>
                      <a:endParaRPr sz="800" dirty="0">
                        <a:latin typeface="Arial" panose="020B0604020202020204" pitchFamily="34" charset="0"/>
                        <a:cs typeface="Arial" panose="020B0604020202020204" pitchFamily="34" charset="0"/>
                      </a:endParaRPr>
                    </a:p>
                  </a:txBody>
                  <a:tcPr marL="0" marR="0" marT="69215" marB="0">
                    <a:lnL>
                      <a:noFill/>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xmlns="" val="10001"/>
                  </a:ext>
                </a:extLst>
              </a:tr>
              <a:tr h="139090">
                <a:tc>
                  <a:txBody>
                    <a:bodyPr/>
                    <a:lstStyle>
                      <a:lvl1pPr marL="0">
                        <a:defRPr>
                          <a:solidFill>
                            <a:schemeClr val="tx1"/>
                          </a:solidFill>
                          <a:latin typeface="Calibri"/>
                        </a:defRPr>
                      </a:lvl1pPr>
                      <a:lvl2pPr marL="457200">
                        <a:defRPr>
                          <a:solidFill>
                            <a:schemeClr val="tx1"/>
                          </a:solidFill>
                          <a:latin typeface="Calibri"/>
                        </a:defRPr>
                      </a:lvl2pPr>
                      <a:lvl3pPr marL="914400">
                        <a:defRPr>
                          <a:solidFill>
                            <a:schemeClr val="tx1"/>
                          </a:solidFill>
                          <a:latin typeface="Calibri"/>
                        </a:defRPr>
                      </a:lvl3pPr>
                      <a:lvl4pPr marL="1371600">
                        <a:defRPr>
                          <a:solidFill>
                            <a:schemeClr val="tx1"/>
                          </a:solidFill>
                          <a:latin typeface="Calibri"/>
                        </a:defRPr>
                      </a:lvl4pPr>
                      <a:lvl5pPr marL="1828800">
                        <a:defRPr>
                          <a:solidFill>
                            <a:schemeClr val="tx1"/>
                          </a:solidFill>
                          <a:latin typeface="Calibri"/>
                        </a:defRPr>
                      </a:lvl5pPr>
                      <a:lvl6pPr marL="2286000">
                        <a:defRPr>
                          <a:solidFill>
                            <a:schemeClr val="tx1"/>
                          </a:solidFill>
                          <a:latin typeface="Calibri"/>
                        </a:defRPr>
                      </a:lvl6pPr>
                      <a:lvl7pPr marL="2743200">
                        <a:defRPr>
                          <a:solidFill>
                            <a:schemeClr val="tx1"/>
                          </a:solidFill>
                          <a:latin typeface="Calibri"/>
                        </a:defRPr>
                      </a:lvl7pPr>
                      <a:lvl8pPr marL="3200400">
                        <a:defRPr>
                          <a:solidFill>
                            <a:schemeClr val="tx1"/>
                          </a:solidFill>
                          <a:latin typeface="Calibri"/>
                        </a:defRPr>
                      </a:lvl8pPr>
                      <a:lvl9pPr marL="3657600">
                        <a:defRPr>
                          <a:solidFill>
                            <a:schemeClr val="tx1"/>
                          </a:solidFill>
                          <a:latin typeface="Calibri"/>
                        </a:defRPr>
                      </a:lvl9pPr>
                    </a:lstStyle>
                    <a:p>
                      <a:pPr marL="222250">
                        <a:lnSpc>
                          <a:spcPct val="100000"/>
                        </a:lnSpc>
                        <a:spcBef>
                          <a:spcPts val="100"/>
                        </a:spcBef>
                      </a:pPr>
                      <a:r>
                        <a:rPr sz="800" dirty="0">
                          <a:solidFill>
                            <a:srgbClr val="231F20"/>
                          </a:solidFill>
                          <a:latin typeface="Arial" panose="020B0604020202020204" pitchFamily="34" charset="0"/>
                          <a:cs typeface="Arial" panose="020B0604020202020204" pitchFamily="34" charset="0"/>
                        </a:rPr>
                        <a:t>Tarjeta </a:t>
                      </a:r>
                      <a:r>
                        <a:rPr sz="800" spc="-15" dirty="0">
                          <a:solidFill>
                            <a:srgbClr val="231F20"/>
                          </a:solidFill>
                          <a:latin typeface="Arial" panose="020B0604020202020204" pitchFamily="34" charset="0"/>
                          <a:cs typeface="Arial" panose="020B0604020202020204" pitchFamily="34" charset="0"/>
                        </a:rPr>
                        <a:t>S:</a:t>
                      </a:r>
                      <a:r>
                        <a:rPr sz="800" spc="-80" dirty="0">
                          <a:solidFill>
                            <a:srgbClr val="231F20"/>
                          </a:solidFill>
                          <a:latin typeface="Arial" panose="020B0604020202020204" pitchFamily="34" charset="0"/>
                          <a:cs typeface="Arial" panose="020B0604020202020204" pitchFamily="34" charset="0"/>
                        </a:rPr>
                        <a:t> </a:t>
                      </a:r>
                      <a:r>
                        <a:rPr sz="800" spc="20" dirty="0">
                          <a:solidFill>
                            <a:srgbClr val="231F20"/>
                          </a:solidFill>
                          <a:latin typeface="Arial" panose="020B0604020202020204" pitchFamily="34" charset="0"/>
                          <a:cs typeface="Arial" panose="020B0604020202020204" pitchFamily="34" charset="0"/>
                        </a:rPr>
                        <a:t>Superior</a:t>
                      </a:r>
                      <a:endParaRPr sz="800">
                        <a:latin typeface="Arial" panose="020B0604020202020204" pitchFamily="34" charset="0"/>
                        <a:cs typeface="Arial" panose="020B0604020202020204" pitchFamily="34" charset="0"/>
                      </a:endParaRPr>
                    </a:p>
                  </a:txBody>
                  <a:tcPr marL="0" marR="0" marT="12700" marB="0">
                    <a:lnL>
                      <a:noFill/>
                    </a:lnL>
                    <a:lnR>
                      <a:noFill/>
                    </a:lnR>
                    <a:lnT>
                      <a:noFill/>
                    </a:lnT>
                    <a:lnB>
                      <a:noFill/>
                    </a:lnB>
                    <a:lnTlToBr w="12700" cmpd="sng">
                      <a:noFill/>
                      <a:prstDash val="solid"/>
                    </a:lnTlToBr>
                    <a:lnBlToTr w="12700" cmpd="sng">
                      <a:noFill/>
                      <a:prstDash val="solid"/>
                    </a:lnBlToTr>
                    <a:noFill/>
                  </a:tcPr>
                </a:tc>
                <a:tc>
                  <a:txBody>
                    <a:bodyPr/>
                    <a:lstStyle>
                      <a:lvl1pPr marL="0">
                        <a:defRPr>
                          <a:solidFill>
                            <a:schemeClr val="tx1"/>
                          </a:solidFill>
                          <a:latin typeface="Calibri"/>
                        </a:defRPr>
                      </a:lvl1pPr>
                      <a:lvl2pPr marL="457200">
                        <a:defRPr>
                          <a:solidFill>
                            <a:schemeClr val="tx1"/>
                          </a:solidFill>
                          <a:latin typeface="Calibri"/>
                        </a:defRPr>
                      </a:lvl2pPr>
                      <a:lvl3pPr marL="914400">
                        <a:defRPr>
                          <a:solidFill>
                            <a:schemeClr val="tx1"/>
                          </a:solidFill>
                          <a:latin typeface="Calibri"/>
                        </a:defRPr>
                      </a:lvl3pPr>
                      <a:lvl4pPr marL="1371600">
                        <a:defRPr>
                          <a:solidFill>
                            <a:schemeClr val="tx1"/>
                          </a:solidFill>
                          <a:latin typeface="Calibri"/>
                        </a:defRPr>
                      </a:lvl4pPr>
                      <a:lvl5pPr marL="1828800">
                        <a:defRPr>
                          <a:solidFill>
                            <a:schemeClr val="tx1"/>
                          </a:solidFill>
                          <a:latin typeface="Calibri"/>
                        </a:defRPr>
                      </a:lvl5pPr>
                      <a:lvl6pPr marL="2286000">
                        <a:defRPr>
                          <a:solidFill>
                            <a:schemeClr val="tx1"/>
                          </a:solidFill>
                          <a:latin typeface="Calibri"/>
                        </a:defRPr>
                      </a:lvl6pPr>
                      <a:lvl7pPr marL="2743200">
                        <a:defRPr>
                          <a:solidFill>
                            <a:schemeClr val="tx1"/>
                          </a:solidFill>
                          <a:latin typeface="Calibri"/>
                        </a:defRPr>
                      </a:lvl7pPr>
                      <a:lvl8pPr marL="3200400">
                        <a:defRPr>
                          <a:solidFill>
                            <a:schemeClr val="tx1"/>
                          </a:solidFill>
                          <a:latin typeface="Calibri"/>
                        </a:defRPr>
                      </a:lvl8pPr>
                      <a:lvl9pPr marL="3657600">
                        <a:defRPr>
                          <a:solidFill>
                            <a:schemeClr val="tx1"/>
                          </a:solidFill>
                          <a:latin typeface="Calibri"/>
                        </a:defRPr>
                      </a:lvl9pPr>
                    </a:lstStyle>
                    <a:p>
                      <a:pPr marL="492125">
                        <a:lnSpc>
                          <a:spcPct val="100000"/>
                        </a:lnSpc>
                        <a:spcBef>
                          <a:spcPts val="100"/>
                        </a:spcBef>
                      </a:pPr>
                      <a:r>
                        <a:rPr sz="800" dirty="0">
                          <a:solidFill>
                            <a:srgbClr val="231F20"/>
                          </a:solidFill>
                          <a:latin typeface="Arial" panose="020B0604020202020204" pitchFamily="34" charset="0"/>
                          <a:cs typeface="Arial" panose="020B0604020202020204" pitchFamily="34" charset="0"/>
                        </a:rPr>
                        <a:t>Tarjeta </a:t>
                      </a:r>
                      <a:r>
                        <a:rPr sz="800" spc="-45" dirty="0">
                          <a:solidFill>
                            <a:srgbClr val="231F20"/>
                          </a:solidFill>
                          <a:latin typeface="Arial" panose="020B0604020202020204" pitchFamily="34" charset="0"/>
                          <a:cs typeface="Arial" panose="020B0604020202020204" pitchFamily="34" charset="0"/>
                        </a:rPr>
                        <a:t>FF: </a:t>
                      </a:r>
                      <a:r>
                        <a:rPr sz="800" spc="15" dirty="0">
                          <a:solidFill>
                            <a:srgbClr val="231F20"/>
                          </a:solidFill>
                          <a:latin typeface="Arial" panose="020B0604020202020204" pitchFamily="34" charset="0"/>
                          <a:cs typeface="Arial" panose="020B0604020202020204" pitchFamily="34" charset="0"/>
                        </a:rPr>
                        <a:t>No </a:t>
                      </a:r>
                      <a:r>
                        <a:rPr sz="800" spc="-5" dirty="0">
                          <a:solidFill>
                            <a:srgbClr val="231F20"/>
                          </a:solidFill>
                          <a:latin typeface="Arial" panose="020B0604020202020204" pitchFamily="34" charset="0"/>
                          <a:cs typeface="Arial" panose="020B0604020202020204" pitchFamily="34" charset="0"/>
                        </a:rPr>
                        <a:t>se</a:t>
                      </a:r>
                      <a:r>
                        <a:rPr sz="800" spc="-85" dirty="0">
                          <a:solidFill>
                            <a:srgbClr val="231F20"/>
                          </a:solidFill>
                          <a:latin typeface="Arial" panose="020B0604020202020204" pitchFamily="34" charset="0"/>
                          <a:cs typeface="Arial" panose="020B0604020202020204" pitchFamily="34" charset="0"/>
                        </a:rPr>
                        <a:t> </a:t>
                      </a:r>
                      <a:r>
                        <a:rPr sz="800" spc="5" dirty="0">
                          <a:solidFill>
                            <a:srgbClr val="231F20"/>
                          </a:solidFill>
                          <a:latin typeface="Arial" panose="020B0604020202020204" pitchFamily="34" charset="0"/>
                          <a:cs typeface="Arial" panose="020B0604020202020204" pitchFamily="34" charset="0"/>
                        </a:rPr>
                        <a:t>sabe</a:t>
                      </a:r>
                      <a:endParaRPr sz="800" dirty="0">
                        <a:latin typeface="Arial" panose="020B0604020202020204" pitchFamily="34" charset="0"/>
                        <a:cs typeface="Arial" panose="020B0604020202020204" pitchFamily="34" charset="0"/>
                      </a:endParaRPr>
                    </a:p>
                  </a:txBody>
                  <a:tcPr marL="0" marR="0" marT="12700" marB="0">
                    <a:lnL>
                      <a:noFill/>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xmlns="" val="10002"/>
                  </a:ext>
                </a:extLst>
              </a:tr>
              <a:tr h="139700">
                <a:tc>
                  <a:txBody>
                    <a:bodyPr/>
                    <a:lstStyle>
                      <a:lvl1pPr marL="0">
                        <a:defRPr>
                          <a:solidFill>
                            <a:schemeClr val="tx1"/>
                          </a:solidFill>
                          <a:latin typeface="Calibri"/>
                        </a:defRPr>
                      </a:lvl1pPr>
                      <a:lvl2pPr marL="457200">
                        <a:defRPr>
                          <a:solidFill>
                            <a:schemeClr val="tx1"/>
                          </a:solidFill>
                          <a:latin typeface="Calibri"/>
                        </a:defRPr>
                      </a:lvl2pPr>
                      <a:lvl3pPr marL="914400">
                        <a:defRPr>
                          <a:solidFill>
                            <a:schemeClr val="tx1"/>
                          </a:solidFill>
                          <a:latin typeface="Calibri"/>
                        </a:defRPr>
                      </a:lvl3pPr>
                      <a:lvl4pPr marL="1371600">
                        <a:defRPr>
                          <a:solidFill>
                            <a:schemeClr val="tx1"/>
                          </a:solidFill>
                          <a:latin typeface="Calibri"/>
                        </a:defRPr>
                      </a:lvl4pPr>
                      <a:lvl5pPr marL="1828800">
                        <a:defRPr>
                          <a:solidFill>
                            <a:schemeClr val="tx1"/>
                          </a:solidFill>
                          <a:latin typeface="Calibri"/>
                        </a:defRPr>
                      </a:lvl5pPr>
                      <a:lvl6pPr marL="2286000">
                        <a:defRPr>
                          <a:solidFill>
                            <a:schemeClr val="tx1"/>
                          </a:solidFill>
                          <a:latin typeface="Calibri"/>
                        </a:defRPr>
                      </a:lvl6pPr>
                      <a:lvl7pPr marL="2743200">
                        <a:defRPr>
                          <a:solidFill>
                            <a:schemeClr val="tx1"/>
                          </a:solidFill>
                          <a:latin typeface="Calibri"/>
                        </a:defRPr>
                      </a:lvl7pPr>
                      <a:lvl8pPr marL="3200400">
                        <a:defRPr>
                          <a:solidFill>
                            <a:schemeClr val="tx1"/>
                          </a:solidFill>
                          <a:latin typeface="Calibri"/>
                        </a:defRPr>
                      </a:lvl8pPr>
                      <a:lvl9pPr marL="3657600">
                        <a:defRPr>
                          <a:solidFill>
                            <a:schemeClr val="tx1"/>
                          </a:solidFill>
                          <a:latin typeface="Calibri"/>
                        </a:defRPr>
                      </a:lvl9pPr>
                    </a:lstStyle>
                    <a:p>
                      <a:pPr marL="222250">
                        <a:lnSpc>
                          <a:spcPct val="100000"/>
                        </a:lnSpc>
                        <a:spcBef>
                          <a:spcPts val="105"/>
                        </a:spcBef>
                      </a:pPr>
                      <a:r>
                        <a:rPr sz="800" dirty="0">
                          <a:solidFill>
                            <a:srgbClr val="231F20"/>
                          </a:solidFill>
                          <a:latin typeface="Arial" panose="020B0604020202020204" pitchFamily="34" charset="0"/>
                          <a:cs typeface="Arial" panose="020B0604020202020204" pitchFamily="34" charset="0"/>
                        </a:rPr>
                        <a:t>Tarjeta </a:t>
                      </a:r>
                      <a:r>
                        <a:rPr sz="800" spc="-50" dirty="0">
                          <a:solidFill>
                            <a:srgbClr val="231F20"/>
                          </a:solidFill>
                          <a:latin typeface="Arial" panose="020B0604020202020204" pitchFamily="34" charset="0"/>
                          <a:cs typeface="Arial" panose="020B0604020202020204" pitchFamily="34" charset="0"/>
                        </a:rPr>
                        <a:t>T: </a:t>
                      </a:r>
                      <a:r>
                        <a:rPr sz="800" spc="10" dirty="0">
                          <a:solidFill>
                            <a:srgbClr val="231F20"/>
                          </a:solidFill>
                          <a:latin typeface="Arial" panose="020B0604020202020204" pitchFamily="34" charset="0"/>
                          <a:cs typeface="Arial" panose="020B0604020202020204" pitchFamily="34" charset="0"/>
                        </a:rPr>
                        <a:t>Mayor</a:t>
                      </a:r>
                      <a:r>
                        <a:rPr sz="800" spc="-50" dirty="0">
                          <a:solidFill>
                            <a:srgbClr val="231F20"/>
                          </a:solidFill>
                          <a:latin typeface="Arial" panose="020B0604020202020204" pitchFamily="34" charset="0"/>
                          <a:cs typeface="Arial" panose="020B0604020202020204" pitchFamily="34" charset="0"/>
                        </a:rPr>
                        <a:t> </a:t>
                      </a:r>
                      <a:r>
                        <a:rPr sz="800" spc="20" dirty="0">
                          <a:solidFill>
                            <a:srgbClr val="231F20"/>
                          </a:solidFill>
                          <a:latin typeface="Arial" panose="020B0604020202020204" pitchFamily="34" charset="0"/>
                          <a:cs typeface="Arial" panose="020B0604020202020204" pitchFamily="34" charset="0"/>
                        </a:rPr>
                        <a:t>nivel</a:t>
                      </a:r>
                      <a:endParaRPr sz="800" dirty="0">
                        <a:latin typeface="Arial" panose="020B0604020202020204" pitchFamily="34" charset="0"/>
                        <a:cs typeface="Arial" panose="020B0604020202020204" pitchFamily="34" charset="0"/>
                      </a:endParaRPr>
                    </a:p>
                  </a:txBody>
                  <a:tcPr marL="0" marR="0" marT="13335" marB="0">
                    <a:lnL>
                      <a:noFill/>
                    </a:lnL>
                    <a:lnR>
                      <a:noFill/>
                    </a:lnR>
                    <a:lnT>
                      <a:noFill/>
                    </a:lnT>
                    <a:lnB>
                      <a:noFill/>
                    </a:lnB>
                    <a:lnTlToBr w="12700" cmpd="sng">
                      <a:noFill/>
                      <a:prstDash val="solid"/>
                    </a:lnTlToBr>
                    <a:lnBlToTr w="12700" cmpd="sng">
                      <a:noFill/>
                      <a:prstDash val="solid"/>
                    </a:lnBlToTr>
                    <a:noFill/>
                  </a:tcPr>
                </a:tc>
                <a:tc>
                  <a:txBody>
                    <a:bodyPr/>
                    <a:lstStyle>
                      <a:lvl1pPr marL="0">
                        <a:defRPr>
                          <a:solidFill>
                            <a:schemeClr val="tx1"/>
                          </a:solidFill>
                          <a:latin typeface="Calibri"/>
                        </a:defRPr>
                      </a:lvl1pPr>
                      <a:lvl2pPr marL="457200">
                        <a:defRPr>
                          <a:solidFill>
                            <a:schemeClr val="tx1"/>
                          </a:solidFill>
                          <a:latin typeface="Calibri"/>
                        </a:defRPr>
                      </a:lvl2pPr>
                      <a:lvl3pPr marL="914400">
                        <a:defRPr>
                          <a:solidFill>
                            <a:schemeClr val="tx1"/>
                          </a:solidFill>
                          <a:latin typeface="Calibri"/>
                        </a:defRPr>
                      </a:lvl3pPr>
                      <a:lvl4pPr marL="1371600">
                        <a:defRPr>
                          <a:solidFill>
                            <a:schemeClr val="tx1"/>
                          </a:solidFill>
                          <a:latin typeface="Calibri"/>
                        </a:defRPr>
                      </a:lvl4pPr>
                      <a:lvl5pPr marL="1828800">
                        <a:defRPr>
                          <a:solidFill>
                            <a:schemeClr val="tx1"/>
                          </a:solidFill>
                          <a:latin typeface="Calibri"/>
                        </a:defRPr>
                      </a:lvl5pPr>
                      <a:lvl6pPr marL="2286000">
                        <a:defRPr>
                          <a:solidFill>
                            <a:schemeClr val="tx1"/>
                          </a:solidFill>
                          <a:latin typeface="Calibri"/>
                        </a:defRPr>
                      </a:lvl6pPr>
                      <a:lvl7pPr marL="2743200">
                        <a:defRPr>
                          <a:solidFill>
                            <a:schemeClr val="tx1"/>
                          </a:solidFill>
                          <a:latin typeface="Calibri"/>
                        </a:defRPr>
                      </a:lvl7pPr>
                      <a:lvl8pPr marL="3200400">
                        <a:defRPr>
                          <a:solidFill>
                            <a:schemeClr val="tx1"/>
                          </a:solidFill>
                          <a:latin typeface="Calibri"/>
                        </a:defRPr>
                      </a:lvl8pPr>
                      <a:lvl9pPr marL="3657600">
                        <a:defRPr>
                          <a:solidFill>
                            <a:schemeClr val="tx1"/>
                          </a:solidFill>
                          <a:latin typeface="Calibri"/>
                        </a:defRPr>
                      </a:lvl9pPr>
                    </a:lstStyle>
                    <a:p>
                      <a:pPr marL="492125">
                        <a:lnSpc>
                          <a:spcPct val="100000"/>
                        </a:lnSpc>
                        <a:spcBef>
                          <a:spcPts val="105"/>
                        </a:spcBef>
                      </a:pPr>
                      <a:r>
                        <a:rPr sz="800" dirty="0">
                          <a:solidFill>
                            <a:srgbClr val="231F20"/>
                          </a:solidFill>
                          <a:latin typeface="Arial" panose="020B0604020202020204" pitchFamily="34" charset="0"/>
                          <a:cs typeface="Arial" panose="020B0604020202020204" pitchFamily="34" charset="0"/>
                        </a:rPr>
                        <a:t>Tarjeta </a:t>
                      </a:r>
                      <a:r>
                        <a:rPr sz="800" spc="-5" dirty="0">
                          <a:solidFill>
                            <a:srgbClr val="231F20"/>
                          </a:solidFill>
                          <a:latin typeface="Arial" panose="020B0604020202020204" pitchFamily="34" charset="0"/>
                          <a:cs typeface="Arial" panose="020B0604020202020204" pitchFamily="34" charset="0"/>
                        </a:rPr>
                        <a:t>GG: </a:t>
                      </a:r>
                      <a:r>
                        <a:rPr sz="800" spc="15" dirty="0">
                          <a:solidFill>
                            <a:srgbClr val="231F20"/>
                          </a:solidFill>
                          <a:latin typeface="Arial" panose="020B0604020202020204" pitchFamily="34" charset="0"/>
                          <a:cs typeface="Arial" panose="020B0604020202020204" pitchFamily="34" charset="0"/>
                        </a:rPr>
                        <a:t>No</a:t>
                      </a:r>
                      <a:r>
                        <a:rPr sz="800" spc="-105" dirty="0">
                          <a:solidFill>
                            <a:srgbClr val="231F20"/>
                          </a:solidFill>
                          <a:latin typeface="Arial" panose="020B0604020202020204" pitchFamily="34" charset="0"/>
                          <a:cs typeface="Arial" panose="020B0604020202020204" pitchFamily="34" charset="0"/>
                        </a:rPr>
                        <a:t> </a:t>
                      </a:r>
                      <a:r>
                        <a:rPr sz="800" spc="30" dirty="0">
                          <a:solidFill>
                            <a:srgbClr val="231F20"/>
                          </a:solidFill>
                          <a:latin typeface="Arial" panose="020B0604020202020204" pitchFamily="34" charset="0"/>
                          <a:cs typeface="Arial" panose="020B0604020202020204" pitchFamily="34" charset="0"/>
                        </a:rPr>
                        <a:t>corresponde</a:t>
                      </a:r>
                      <a:endParaRPr sz="800">
                        <a:latin typeface="Arial" panose="020B0604020202020204" pitchFamily="34" charset="0"/>
                        <a:cs typeface="Arial" panose="020B0604020202020204" pitchFamily="34" charset="0"/>
                      </a:endParaRPr>
                    </a:p>
                  </a:txBody>
                  <a:tcPr marL="0" marR="0" marT="13335" marB="0">
                    <a:lnL>
                      <a:noFill/>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xmlns="" val="10003"/>
                  </a:ext>
                </a:extLst>
              </a:tr>
              <a:tr h="139700">
                <a:tc>
                  <a:txBody>
                    <a:bodyPr/>
                    <a:lstStyle>
                      <a:lvl1pPr marL="0">
                        <a:defRPr>
                          <a:solidFill>
                            <a:schemeClr val="tx1"/>
                          </a:solidFill>
                          <a:latin typeface="Calibri"/>
                        </a:defRPr>
                      </a:lvl1pPr>
                      <a:lvl2pPr marL="457200">
                        <a:defRPr>
                          <a:solidFill>
                            <a:schemeClr val="tx1"/>
                          </a:solidFill>
                          <a:latin typeface="Calibri"/>
                        </a:defRPr>
                      </a:lvl2pPr>
                      <a:lvl3pPr marL="914400">
                        <a:defRPr>
                          <a:solidFill>
                            <a:schemeClr val="tx1"/>
                          </a:solidFill>
                          <a:latin typeface="Calibri"/>
                        </a:defRPr>
                      </a:lvl3pPr>
                      <a:lvl4pPr marL="1371600">
                        <a:defRPr>
                          <a:solidFill>
                            <a:schemeClr val="tx1"/>
                          </a:solidFill>
                          <a:latin typeface="Calibri"/>
                        </a:defRPr>
                      </a:lvl4pPr>
                      <a:lvl5pPr marL="1828800">
                        <a:defRPr>
                          <a:solidFill>
                            <a:schemeClr val="tx1"/>
                          </a:solidFill>
                          <a:latin typeface="Calibri"/>
                        </a:defRPr>
                      </a:lvl5pPr>
                      <a:lvl6pPr marL="2286000">
                        <a:defRPr>
                          <a:solidFill>
                            <a:schemeClr val="tx1"/>
                          </a:solidFill>
                          <a:latin typeface="Calibri"/>
                        </a:defRPr>
                      </a:lvl6pPr>
                      <a:lvl7pPr marL="2743200">
                        <a:defRPr>
                          <a:solidFill>
                            <a:schemeClr val="tx1"/>
                          </a:solidFill>
                          <a:latin typeface="Calibri"/>
                        </a:defRPr>
                      </a:lvl7pPr>
                      <a:lvl8pPr marL="3200400">
                        <a:defRPr>
                          <a:solidFill>
                            <a:schemeClr val="tx1"/>
                          </a:solidFill>
                          <a:latin typeface="Calibri"/>
                        </a:defRPr>
                      </a:lvl8pPr>
                      <a:lvl9pPr marL="3657600">
                        <a:defRPr>
                          <a:solidFill>
                            <a:schemeClr val="tx1"/>
                          </a:solidFill>
                          <a:latin typeface="Calibri"/>
                        </a:defRPr>
                      </a:lvl9pPr>
                    </a:lstStyle>
                    <a:p>
                      <a:pPr marL="222250">
                        <a:lnSpc>
                          <a:spcPct val="100000"/>
                        </a:lnSpc>
                        <a:spcBef>
                          <a:spcPts val="105"/>
                        </a:spcBef>
                      </a:pPr>
                      <a:r>
                        <a:rPr sz="800" dirty="0">
                          <a:solidFill>
                            <a:srgbClr val="231F20"/>
                          </a:solidFill>
                          <a:latin typeface="Arial" panose="020B0604020202020204" pitchFamily="34" charset="0"/>
                          <a:cs typeface="Arial" panose="020B0604020202020204" pitchFamily="34" charset="0"/>
                        </a:rPr>
                        <a:t>Tarjeta </a:t>
                      </a:r>
                      <a:r>
                        <a:rPr sz="800" spc="-10" dirty="0">
                          <a:solidFill>
                            <a:srgbClr val="231F20"/>
                          </a:solidFill>
                          <a:latin typeface="Arial" panose="020B0604020202020204" pitchFamily="34" charset="0"/>
                          <a:cs typeface="Arial" panose="020B0604020202020204" pitchFamily="34" charset="0"/>
                        </a:rPr>
                        <a:t>U:</a:t>
                      </a:r>
                      <a:r>
                        <a:rPr sz="800" spc="-95" dirty="0">
                          <a:solidFill>
                            <a:srgbClr val="231F20"/>
                          </a:solidFill>
                          <a:latin typeface="Arial" panose="020B0604020202020204" pitchFamily="34" charset="0"/>
                          <a:cs typeface="Arial" panose="020B0604020202020204" pitchFamily="34" charset="0"/>
                        </a:rPr>
                        <a:t> </a:t>
                      </a:r>
                      <a:r>
                        <a:rPr sz="800" spc="25" dirty="0">
                          <a:solidFill>
                            <a:srgbClr val="231F20"/>
                          </a:solidFill>
                          <a:latin typeface="Arial" panose="020B0604020202020204" pitchFamily="34" charset="0"/>
                          <a:cs typeface="Arial" panose="020B0604020202020204" pitchFamily="34" charset="0"/>
                        </a:rPr>
                        <a:t>Medio</a:t>
                      </a:r>
                      <a:endParaRPr sz="800">
                        <a:latin typeface="Arial" panose="020B0604020202020204" pitchFamily="34" charset="0"/>
                        <a:cs typeface="Arial" panose="020B0604020202020204" pitchFamily="34" charset="0"/>
                      </a:endParaRPr>
                    </a:p>
                  </a:txBody>
                  <a:tcPr marL="0" marR="0" marT="13335" marB="0">
                    <a:lnL>
                      <a:noFill/>
                    </a:lnL>
                    <a:lnR>
                      <a:noFill/>
                    </a:lnR>
                    <a:lnT>
                      <a:noFill/>
                    </a:lnT>
                    <a:lnB>
                      <a:noFill/>
                    </a:lnB>
                    <a:lnTlToBr w="12700" cmpd="sng">
                      <a:noFill/>
                      <a:prstDash val="solid"/>
                    </a:lnTlToBr>
                    <a:lnBlToTr w="12700" cmpd="sng">
                      <a:noFill/>
                      <a:prstDash val="solid"/>
                    </a:lnBlToTr>
                    <a:noFill/>
                  </a:tcPr>
                </a:tc>
                <a:tc>
                  <a:txBody>
                    <a:bodyPr/>
                    <a:lstStyle>
                      <a:lvl1pPr marL="0">
                        <a:defRPr>
                          <a:solidFill>
                            <a:schemeClr val="tx1"/>
                          </a:solidFill>
                          <a:latin typeface="Calibri"/>
                        </a:defRPr>
                      </a:lvl1pPr>
                      <a:lvl2pPr marL="457200">
                        <a:defRPr>
                          <a:solidFill>
                            <a:schemeClr val="tx1"/>
                          </a:solidFill>
                          <a:latin typeface="Calibri"/>
                        </a:defRPr>
                      </a:lvl2pPr>
                      <a:lvl3pPr marL="914400">
                        <a:defRPr>
                          <a:solidFill>
                            <a:schemeClr val="tx1"/>
                          </a:solidFill>
                          <a:latin typeface="Calibri"/>
                        </a:defRPr>
                      </a:lvl3pPr>
                      <a:lvl4pPr marL="1371600">
                        <a:defRPr>
                          <a:solidFill>
                            <a:schemeClr val="tx1"/>
                          </a:solidFill>
                          <a:latin typeface="Calibri"/>
                        </a:defRPr>
                      </a:lvl4pPr>
                      <a:lvl5pPr marL="1828800">
                        <a:defRPr>
                          <a:solidFill>
                            <a:schemeClr val="tx1"/>
                          </a:solidFill>
                          <a:latin typeface="Calibri"/>
                        </a:defRPr>
                      </a:lvl5pPr>
                      <a:lvl6pPr marL="2286000">
                        <a:defRPr>
                          <a:solidFill>
                            <a:schemeClr val="tx1"/>
                          </a:solidFill>
                          <a:latin typeface="Calibri"/>
                        </a:defRPr>
                      </a:lvl6pPr>
                      <a:lvl7pPr marL="2743200">
                        <a:defRPr>
                          <a:solidFill>
                            <a:schemeClr val="tx1"/>
                          </a:solidFill>
                          <a:latin typeface="Calibri"/>
                        </a:defRPr>
                      </a:lvl7pPr>
                      <a:lvl8pPr marL="3200400">
                        <a:defRPr>
                          <a:solidFill>
                            <a:schemeClr val="tx1"/>
                          </a:solidFill>
                          <a:latin typeface="Calibri"/>
                        </a:defRPr>
                      </a:lvl8pPr>
                      <a:lvl9pPr marL="3657600">
                        <a:defRPr>
                          <a:solidFill>
                            <a:schemeClr val="tx1"/>
                          </a:solidFill>
                          <a:latin typeface="Calibri"/>
                        </a:defRPr>
                      </a:lvl9pPr>
                    </a:lstStyle>
                    <a:p>
                      <a:pPr marL="492125">
                        <a:lnSpc>
                          <a:spcPct val="100000"/>
                        </a:lnSpc>
                        <a:spcBef>
                          <a:spcPts val="105"/>
                        </a:spcBef>
                      </a:pPr>
                      <a:r>
                        <a:rPr sz="800" dirty="0">
                          <a:solidFill>
                            <a:srgbClr val="231F20"/>
                          </a:solidFill>
                          <a:latin typeface="Arial" panose="020B0604020202020204" pitchFamily="34" charset="0"/>
                          <a:cs typeface="Arial" panose="020B0604020202020204" pitchFamily="34" charset="0"/>
                        </a:rPr>
                        <a:t>Tarjeta </a:t>
                      </a:r>
                      <a:r>
                        <a:rPr sz="800" spc="5" dirty="0">
                          <a:solidFill>
                            <a:srgbClr val="231F20"/>
                          </a:solidFill>
                          <a:latin typeface="Arial" panose="020B0604020202020204" pitchFamily="34" charset="0"/>
                          <a:cs typeface="Arial" panose="020B0604020202020204" pitchFamily="34" charset="0"/>
                        </a:rPr>
                        <a:t>HH: </a:t>
                      </a:r>
                      <a:r>
                        <a:rPr sz="800" spc="15" dirty="0">
                          <a:solidFill>
                            <a:srgbClr val="231F20"/>
                          </a:solidFill>
                          <a:latin typeface="Arial" panose="020B0604020202020204" pitchFamily="34" charset="0"/>
                          <a:cs typeface="Arial" panose="020B0604020202020204" pitchFamily="34" charset="0"/>
                        </a:rPr>
                        <a:t>No </a:t>
                      </a:r>
                      <a:r>
                        <a:rPr sz="800" spc="30" dirty="0">
                          <a:solidFill>
                            <a:srgbClr val="231F20"/>
                          </a:solidFill>
                          <a:latin typeface="Arial" panose="020B0604020202020204" pitchFamily="34" charset="0"/>
                          <a:cs typeface="Arial" panose="020B0604020202020204" pitchFamily="34" charset="0"/>
                        </a:rPr>
                        <a:t>puesto</a:t>
                      </a:r>
                      <a:r>
                        <a:rPr sz="800" spc="-125" dirty="0">
                          <a:solidFill>
                            <a:srgbClr val="231F20"/>
                          </a:solidFill>
                          <a:latin typeface="Arial" panose="020B0604020202020204" pitchFamily="34" charset="0"/>
                          <a:cs typeface="Arial" panose="020B0604020202020204" pitchFamily="34" charset="0"/>
                        </a:rPr>
                        <a:t> </a:t>
                      </a:r>
                      <a:r>
                        <a:rPr sz="800" spc="-15" dirty="0">
                          <a:solidFill>
                            <a:srgbClr val="231F20"/>
                          </a:solidFill>
                          <a:latin typeface="Arial" panose="020B0604020202020204" pitchFamily="34" charset="0"/>
                          <a:cs typeface="Arial" panose="020B0604020202020204" pitchFamily="34" charset="0"/>
                        </a:rPr>
                        <a:t>a </a:t>
                      </a:r>
                      <a:r>
                        <a:rPr sz="800" spc="25" dirty="0">
                          <a:solidFill>
                            <a:srgbClr val="231F20"/>
                          </a:solidFill>
                          <a:latin typeface="Arial" panose="020B0604020202020204" pitchFamily="34" charset="0"/>
                          <a:cs typeface="Arial" panose="020B0604020202020204" pitchFamily="34" charset="0"/>
                        </a:rPr>
                        <a:t>prueba</a:t>
                      </a:r>
                      <a:endParaRPr sz="800" dirty="0">
                        <a:latin typeface="Arial" panose="020B0604020202020204" pitchFamily="34" charset="0"/>
                        <a:cs typeface="Arial" panose="020B0604020202020204" pitchFamily="34" charset="0"/>
                      </a:endParaRPr>
                    </a:p>
                  </a:txBody>
                  <a:tcPr marL="0" marR="0" marT="13335" marB="0">
                    <a:lnL>
                      <a:noFill/>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xmlns="" val="10004"/>
                  </a:ext>
                </a:extLst>
              </a:tr>
              <a:tr h="139700">
                <a:tc>
                  <a:txBody>
                    <a:bodyPr/>
                    <a:lstStyle>
                      <a:lvl1pPr marL="0">
                        <a:defRPr>
                          <a:solidFill>
                            <a:schemeClr val="tx1"/>
                          </a:solidFill>
                          <a:latin typeface="Calibri"/>
                        </a:defRPr>
                      </a:lvl1pPr>
                      <a:lvl2pPr marL="457200">
                        <a:defRPr>
                          <a:solidFill>
                            <a:schemeClr val="tx1"/>
                          </a:solidFill>
                          <a:latin typeface="Calibri"/>
                        </a:defRPr>
                      </a:lvl2pPr>
                      <a:lvl3pPr marL="914400">
                        <a:defRPr>
                          <a:solidFill>
                            <a:schemeClr val="tx1"/>
                          </a:solidFill>
                          <a:latin typeface="Calibri"/>
                        </a:defRPr>
                      </a:lvl3pPr>
                      <a:lvl4pPr marL="1371600">
                        <a:defRPr>
                          <a:solidFill>
                            <a:schemeClr val="tx1"/>
                          </a:solidFill>
                          <a:latin typeface="Calibri"/>
                        </a:defRPr>
                      </a:lvl4pPr>
                      <a:lvl5pPr marL="1828800">
                        <a:defRPr>
                          <a:solidFill>
                            <a:schemeClr val="tx1"/>
                          </a:solidFill>
                          <a:latin typeface="Calibri"/>
                        </a:defRPr>
                      </a:lvl5pPr>
                      <a:lvl6pPr marL="2286000">
                        <a:defRPr>
                          <a:solidFill>
                            <a:schemeClr val="tx1"/>
                          </a:solidFill>
                          <a:latin typeface="Calibri"/>
                        </a:defRPr>
                      </a:lvl6pPr>
                      <a:lvl7pPr marL="2743200">
                        <a:defRPr>
                          <a:solidFill>
                            <a:schemeClr val="tx1"/>
                          </a:solidFill>
                          <a:latin typeface="Calibri"/>
                        </a:defRPr>
                      </a:lvl7pPr>
                      <a:lvl8pPr marL="3200400">
                        <a:defRPr>
                          <a:solidFill>
                            <a:schemeClr val="tx1"/>
                          </a:solidFill>
                          <a:latin typeface="Calibri"/>
                        </a:defRPr>
                      </a:lvl8pPr>
                      <a:lvl9pPr marL="3657600">
                        <a:defRPr>
                          <a:solidFill>
                            <a:schemeClr val="tx1"/>
                          </a:solidFill>
                          <a:latin typeface="Calibri"/>
                        </a:defRPr>
                      </a:lvl9pPr>
                    </a:lstStyle>
                    <a:p>
                      <a:pPr marL="222250">
                        <a:lnSpc>
                          <a:spcPct val="100000"/>
                        </a:lnSpc>
                        <a:spcBef>
                          <a:spcPts val="105"/>
                        </a:spcBef>
                      </a:pPr>
                      <a:r>
                        <a:rPr sz="800" dirty="0">
                          <a:solidFill>
                            <a:srgbClr val="231F20"/>
                          </a:solidFill>
                          <a:latin typeface="Arial" panose="020B0604020202020204" pitchFamily="34" charset="0"/>
                          <a:cs typeface="Arial" panose="020B0604020202020204" pitchFamily="34" charset="0"/>
                        </a:rPr>
                        <a:t>Tarjeta </a:t>
                      </a:r>
                      <a:r>
                        <a:rPr sz="800" spc="-30" dirty="0">
                          <a:solidFill>
                            <a:srgbClr val="231F20"/>
                          </a:solidFill>
                          <a:latin typeface="Arial" panose="020B0604020202020204" pitchFamily="34" charset="0"/>
                          <a:cs typeface="Arial" panose="020B0604020202020204" pitchFamily="34" charset="0"/>
                        </a:rPr>
                        <a:t>V: </a:t>
                      </a:r>
                      <a:r>
                        <a:rPr sz="800" spc="25" dirty="0">
                          <a:solidFill>
                            <a:srgbClr val="231F20"/>
                          </a:solidFill>
                          <a:latin typeface="Arial" panose="020B0604020202020204" pitchFamily="34" charset="0"/>
                          <a:cs typeface="Arial" panose="020B0604020202020204" pitchFamily="34" charset="0"/>
                        </a:rPr>
                        <a:t>Menor</a:t>
                      </a:r>
                      <a:r>
                        <a:rPr sz="800" spc="-90" dirty="0">
                          <a:solidFill>
                            <a:srgbClr val="231F20"/>
                          </a:solidFill>
                          <a:latin typeface="Arial" panose="020B0604020202020204" pitchFamily="34" charset="0"/>
                          <a:cs typeface="Arial" panose="020B0604020202020204" pitchFamily="34" charset="0"/>
                        </a:rPr>
                        <a:t> </a:t>
                      </a:r>
                      <a:r>
                        <a:rPr sz="800" spc="20" dirty="0">
                          <a:solidFill>
                            <a:srgbClr val="231F20"/>
                          </a:solidFill>
                          <a:latin typeface="Arial" panose="020B0604020202020204" pitchFamily="34" charset="0"/>
                          <a:cs typeface="Arial" panose="020B0604020202020204" pitchFamily="34" charset="0"/>
                        </a:rPr>
                        <a:t>nivel</a:t>
                      </a:r>
                      <a:endParaRPr sz="800">
                        <a:latin typeface="Arial" panose="020B0604020202020204" pitchFamily="34" charset="0"/>
                        <a:cs typeface="Arial" panose="020B0604020202020204" pitchFamily="34" charset="0"/>
                      </a:endParaRPr>
                    </a:p>
                  </a:txBody>
                  <a:tcPr marL="0" marR="0" marT="13335" marB="0">
                    <a:lnL>
                      <a:noFill/>
                    </a:lnL>
                    <a:lnR>
                      <a:noFill/>
                    </a:lnR>
                    <a:lnT>
                      <a:noFill/>
                    </a:lnT>
                    <a:lnB>
                      <a:noFill/>
                    </a:lnB>
                    <a:lnTlToBr w="12700" cmpd="sng">
                      <a:noFill/>
                      <a:prstDash val="solid"/>
                    </a:lnTlToBr>
                    <a:lnBlToTr w="12700" cmpd="sng">
                      <a:noFill/>
                      <a:prstDash val="solid"/>
                    </a:lnBlToTr>
                    <a:noFill/>
                  </a:tcPr>
                </a:tc>
                <a:tc>
                  <a:txBody>
                    <a:bodyPr/>
                    <a:lstStyle>
                      <a:lvl1pPr marL="0">
                        <a:defRPr>
                          <a:solidFill>
                            <a:schemeClr val="tx1"/>
                          </a:solidFill>
                          <a:latin typeface="Calibri"/>
                        </a:defRPr>
                      </a:lvl1pPr>
                      <a:lvl2pPr marL="457200">
                        <a:defRPr>
                          <a:solidFill>
                            <a:schemeClr val="tx1"/>
                          </a:solidFill>
                          <a:latin typeface="Calibri"/>
                        </a:defRPr>
                      </a:lvl2pPr>
                      <a:lvl3pPr marL="914400">
                        <a:defRPr>
                          <a:solidFill>
                            <a:schemeClr val="tx1"/>
                          </a:solidFill>
                          <a:latin typeface="Calibri"/>
                        </a:defRPr>
                      </a:lvl3pPr>
                      <a:lvl4pPr marL="1371600">
                        <a:defRPr>
                          <a:solidFill>
                            <a:schemeClr val="tx1"/>
                          </a:solidFill>
                          <a:latin typeface="Calibri"/>
                        </a:defRPr>
                      </a:lvl4pPr>
                      <a:lvl5pPr marL="1828800">
                        <a:defRPr>
                          <a:solidFill>
                            <a:schemeClr val="tx1"/>
                          </a:solidFill>
                          <a:latin typeface="Calibri"/>
                        </a:defRPr>
                      </a:lvl5pPr>
                      <a:lvl6pPr marL="2286000">
                        <a:defRPr>
                          <a:solidFill>
                            <a:schemeClr val="tx1"/>
                          </a:solidFill>
                          <a:latin typeface="Calibri"/>
                        </a:defRPr>
                      </a:lvl6pPr>
                      <a:lvl7pPr marL="2743200">
                        <a:defRPr>
                          <a:solidFill>
                            <a:schemeClr val="tx1"/>
                          </a:solidFill>
                          <a:latin typeface="Calibri"/>
                        </a:defRPr>
                      </a:lvl7pPr>
                      <a:lvl8pPr marL="3200400">
                        <a:defRPr>
                          <a:solidFill>
                            <a:schemeClr val="tx1"/>
                          </a:solidFill>
                          <a:latin typeface="Calibri"/>
                        </a:defRPr>
                      </a:lvl8pPr>
                      <a:lvl9pPr marL="3657600">
                        <a:defRPr>
                          <a:solidFill>
                            <a:schemeClr val="tx1"/>
                          </a:solidFill>
                          <a:latin typeface="Calibri"/>
                        </a:defRPr>
                      </a:lvl9pPr>
                    </a:lstStyle>
                    <a:p>
                      <a:pPr marL="492125">
                        <a:lnSpc>
                          <a:spcPct val="100000"/>
                        </a:lnSpc>
                        <a:spcBef>
                          <a:spcPts val="105"/>
                        </a:spcBef>
                      </a:pPr>
                      <a:r>
                        <a:rPr sz="800" dirty="0">
                          <a:solidFill>
                            <a:srgbClr val="231F20"/>
                          </a:solidFill>
                          <a:latin typeface="Arial" panose="020B0604020202020204" pitchFamily="34" charset="0"/>
                          <a:cs typeface="Arial" panose="020B0604020202020204" pitchFamily="34" charset="0"/>
                        </a:rPr>
                        <a:t>Tarjeta II: </a:t>
                      </a:r>
                      <a:r>
                        <a:rPr sz="800" spc="30" dirty="0">
                          <a:solidFill>
                            <a:srgbClr val="231F20"/>
                          </a:solidFill>
                          <a:latin typeface="Arial" panose="020B0604020202020204" pitchFamily="34" charset="0"/>
                          <a:cs typeface="Arial" panose="020B0604020202020204" pitchFamily="34" charset="0"/>
                        </a:rPr>
                        <a:t>Implementado de </a:t>
                      </a:r>
                      <a:r>
                        <a:rPr sz="800" spc="15" dirty="0">
                          <a:solidFill>
                            <a:srgbClr val="231F20"/>
                          </a:solidFill>
                          <a:latin typeface="Arial" panose="020B0604020202020204" pitchFamily="34" charset="0"/>
                          <a:cs typeface="Arial" panose="020B0604020202020204" pitchFamily="34" charset="0"/>
                        </a:rPr>
                        <a:t>manera</a:t>
                      </a:r>
                      <a:r>
                        <a:rPr sz="800" spc="-145" dirty="0">
                          <a:solidFill>
                            <a:srgbClr val="231F20"/>
                          </a:solidFill>
                          <a:latin typeface="Arial" panose="020B0604020202020204" pitchFamily="34" charset="0"/>
                          <a:cs typeface="Arial" panose="020B0604020202020204" pitchFamily="34" charset="0"/>
                        </a:rPr>
                        <a:t> </a:t>
                      </a:r>
                      <a:r>
                        <a:rPr sz="800" spc="10" dirty="0">
                          <a:solidFill>
                            <a:srgbClr val="231F20"/>
                          </a:solidFill>
                          <a:latin typeface="Arial" panose="020B0604020202020204" pitchFamily="34" charset="0"/>
                          <a:cs typeface="Arial" panose="020B0604020202020204" pitchFamily="34" charset="0"/>
                        </a:rPr>
                        <a:t>excesiva</a:t>
                      </a:r>
                      <a:endParaRPr sz="800" dirty="0">
                        <a:latin typeface="Arial" panose="020B0604020202020204" pitchFamily="34" charset="0"/>
                        <a:cs typeface="Arial" panose="020B0604020202020204" pitchFamily="34" charset="0"/>
                      </a:endParaRPr>
                    </a:p>
                  </a:txBody>
                  <a:tcPr marL="0" marR="0" marT="13335" marB="0">
                    <a:lnL>
                      <a:noFill/>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xmlns="" val="10005"/>
                  </a:ext>
                </a:extLst>
              </a:tr>
              <a:tr h="139700">
                <a:tc>
                  <a:txBody>
                    <a:bodyPr/>
                    <a:lstStyle>
                      <a:lvl1pPr marL="0">
                        <a:defRPr>
                          <a:solidFill>
                            <a:schemeClr val="tx1"/>
                          </a:solidFill>
                          <a:latin typeface="Calibri"/>
                        </a:defRPr>
                      </a:lvl1pPr>
                      <a:lvl2pPr marL="457200">
                        <a:defRPr>
                          <a:solidFill>
                            <a:schemeClr val="tx1"/>
                          </a:solidFill>
                          <a:latin typeface="Calibri"/>
                        </a:defRPr>
                      </a:lvl2pPr>
                      <a:lvl3pPr marL="914400">
                        <a:defRPr>
                          <a:solidFill>
                            <a:schemeClr val="tx1"/>
                          </a:solidFill>
                          <a:latin typeface="Calibri"/>
                        </a:defRPr>
                      </a:lvl3pPr>
                      <a:lvl4pPr marL="1371600">
                        <a:defRPr>
                          <a:solidFill>
                            <a:schemeClr val="tx1"/>
                          </a:solidFill>
                          <a:latin typeface="Calibri"/>
                        </a:defRPr>
                      </a:lvl4pPr>
                      <a:lvl5pPr marL="1828800">
                        <a:defRPr>
                          <a:solidFill>
                            <a:schemeClr val="tx1"/>
                          </a:solidFill>
                          <a:latin typeface="Calibri"/>
                        </a:defRPr>
                      </a:lvl5pPr>
                      <a:lvl6pPr marL="2286000">
                        <a:defRPr>
                          <a:solidFill>
                            <a:schemeClr val="tx1"/>
                          </a:solidFill>
                          <a:latin typeface="Calibri"/>
                        </a:defRPr>
                      </a:lvl6pPr>
                      <a:lvl7pPr marL="2743200">
                        <a:defRPr>
                          <a:solidFill>
                            <a:schemeClr val="tx1"/>
                          </a:solidFill>
                          <a:latin typeface="Calibri"/>
                        </a:defRPr>
                      </a:lvl7pPr>
                      <a:lvl8pPr marL="3200400">
                        <a:defRPr>
                          <a:solidFill>
                            <a:schemeClr val="tx1"/>
                          </a:solidFill>
                          <a:latin typeface="Calibri"/>
                        </a:defRPr>
                      </a:lvl8pPr>
                      <a:lvl9pPr marL="3657600">
                        <a:defRPr>
                          <a:solidFill>
                            <a:schemeClr val="tx1"/>
                          </a:solidFill>
                          <a:latin typeface="Calibri"/>
                        </a:defRPr>
                      </a:lvl9pPr>
                    </a:lstStyle>
                    <a:p>
                      <a:pPr marL="222250">
                        <a:lnSpc>
                          <a:spcPct val="100000"/>
                        </a:lnSpc>
                        <a:spcBef>
                          <a:spcPts val="105"/>
                        </a:spcBef>
                      </a:pPr>
                      <a:r>
                        <a:rPr sz="800" dirty="0">
                          <a:solidFill>
                            <a:srgbClr val="231F20"/>
                          </a:solidFill>
                          <a:latin typeface="Arial" panose="020B0604020202020204" pitchFamily="34" charset="0"/>
                          <a:cs typeface="Arial" panose="020B0604020202020204" pitchFamily="34" charset="0"/>
                        </a:rPr>
                        <a:t>Tarjeta </a:t>
                      </a:r>
                      <a:r>
                        <a:rPr sz="800" spc="-25" dirty="0">
                          <a:solidFill>
                            <a:srgbClr val="231F20"/>
                          </a:solidFill>
                          <a:latin typeface="Arial" panose="020B0604020202020204" pitchFamily="34" charset="0"/>
                          <a:cs typeface="Arial" panose="020B0604020202020204" pitchFamily="34" charset="0"/>
                        </a:rPr>
                        <a:t>W:</a:t>
                      </a:r>
                      <a:r>
                        <a:rPr sz="800" spc="-100" dirty="0">
                          <a:solidFill>
                            <a:srgbClr val="231F20"/>
                          </a:solidFill>
                          <a:latin typeface="Arial" panose="020B0604020202020204" pitchFamily="34" charset="0"/>
                          <a:cs typeface="Arial" panose="020B0604020202020204" pitchFamily="34" charset="0"/>
                        </a:rPr>
                        <a:t> </a:t>
                      </a:r>
                      <a:r>
                        <a:rPr sz="800" spc="25" dirty="0">
                          <a:solidFill>
                            <a:srgbClr val="231F20"/>
                          </a:solidFill>
                          <a:latin typeface="Arial" panose="020B0604020202020204" pitchFamily="34" charset="0"/>
                          <a:cs typeface="Arial" panose="020B0604020202020204" pitchFamily="34" charset="0"/>
                        </a:rPr>
                        <a:t>Inferior</a:t>
                      </a:r>
                      <a:endParaRPr sz="800">
                        <a:latin typeface="Arial" panose="020B0604020202020204" pitchFamily="34" charset="0"/>
                        <a:cs typeface="Arial" panose="020B0604020202020204" pitchFamily="34" charset="0"/>
                      </a:endParaRPr>
                    </a:p>
                  </a:txBody>
                  <a:tcPr marL="0" marR="0" marT="13335" marB="0">
                    <a:lnL>
                      <a:noFill/>
                    </a:lnL>
                    <a:lnR>
                      <a:noFill/>
                    </a:lnR>
                    <a:lnT>
                      <a:noFill/>
                    </a:lnT>
                    <a:lnB>
                      <a:noFill/>
                    </a:lnB>
                    <a:lnTlToBr w="12700" cmpd="sng">
                      <a:noFill/>
                      <a:prstDash val="solid"/>
                    </a:lnTlToBr>
                    <a:lnBlToTr w="12700" cmpd="sng">
                      <a:noFill/>
                      <a:prstDash val="solid"/>
                    </a:lnBlToTr>
                    <a:noFill/>
                  </a:tcPr>
                </a:tc>
                <a:tc>
                  <a:txBody>
                    <a:bodyPr/>
                    <a:lstStyle>
                      <a:lvl1pPr marL="0">
                        <a:defRPr>
                          <a:solidFill>
                            <a:schemeClr val="tx1"/>
                          </a:solidFill>
                          <a:latin typeface="Calibri"/>
                        </a:defRPr>
                      </a:lvl1pPr>
                      <a:lvl2pPr marL="457200">
                        <a:defRPr>
                          <a:solidFill>
                            <a:schemeClr val="tx1"/>
                          </a:solidFill>
                          <a:latin typeface="Calibri"/>
                        </a:defRPr>
                      </a:lvl2pPr>
                      <a:lvl3pPr marL="914400">
                        <a:defRPr>
                          <a:solidFill>
                            <a:schemeClr val="tx1"/>
                          </a:solidFill>
                          <a:latin typeface="Calibri"/>
                        </a:defRPr>
                      </a:lvl3pPr>
                      <a:lvl4pPr marL="1371600">
                        <a:defRPr>
                          <a:solidFill>
                            <a:schemeClr val="tx1"/>
                          </a:solidFill>
                          <a:latin typeface="Calibri"/>
                        </a:defRPr>
                      </a:lvl4pPr>
                      <a:lvl5pPr marL="1828800">
                        <a:defRPr>
                          <a:solidFill>
                            <a:schemeClr val="tx1"/>
                          </a:solidFill>
                          <a:latin typeface="Calibri"/>
                        </a:defRPr>
                      </a:lvl5pPr>
                      <a:lvl6pPr marL="2286000">
                        <a:defRPr>
                          <a:solidFill>
                            <a:schemeClr val="tx1"/>
                          </a:solidFill>
                          <a:latin typeface="Calibri"/>
                        </a:defRPr>
                      </a:lvl6pPr>
                      <a:lvl7pPr marL="2743200">
                        <a:defRPr>
                          <a:solidFill>
                            <a:schemeClr val="tx1"/>
                          </a:solidFill>
                          <a:latin typeface="Calibri"/>
                        </a:defRPr>
                      </a:lvl7pPr>
                      <a:lvl8pPr marL="3200400">
                        <a:defRPr>
                          <a:solidFill>
                            <a:schemeClr val="tx1"/>
                          </a:solidFill>
                          <a:latin typeface="Calibri"/>
                        </a:defRPr>
                      </a:lvl8pPr>
                      <a:lvl9pPr marL="3657600">
                        <a:defRPr>
                          <a:solidFill>
                            <a:schemeClr val="tx1"/>
                          </a:solidFill>
                          <a:latin typeface="Calibri"/>
                        </a:defRPr>
                      </a:lvl9pPr>
                    </a:lstStyle>
                    <a:p>
                      <a:pPr marL="492125">
                        <a:lnSpc>
                          <a:spcPct val="100000"/>
                        </a:lnSpc>
                        <a:spcBef>
                          <a:spcPts val="105"/>
                        </a:spcBef>
                      </a:pPr>
                      <a:r>
                        <a:rPr sz="800" dirty="0">
                          <a:solidFill>
                            <a:srgbClr val="231F20"/>
                          </a:solidFill>
                          <a:latin typeface="Arial" panose="020B0604020202020204" pitchFamily="34" charset="0"/>
                          <a:cs typeface="Arial" panose="020B0604020202020204" pitchFamily="34" charset="0"/>
                        </a:rPr>
                        <a:t>Tarjeta </a:t>
                      </a:r>
                      <a:r>
                        <a:rPr sz="800" spc="-50" dirty="0">
                          <a:solidFill>
                            <a:srgbClr val="231F20"/>
                          </a:solidFill>
                          <a:latin typeface="Arial" panose="020B0604020202020204" pitchFamily="34" charset="0"/>
                          <a:cs typeface="Arial" panose="020B0604020202020204" pitchFamily="34" charset="0"/>
                        </a:rPr>
                        <a:t>JJ: </a:t>
                      </a:r>
                      <a:r>
                        <a:rPr sz="800" spc="25" dirty="0">
                          <a:solidFill>
                            <a:srgbClr val="231F20"/>
                          </a:solidFill>
                          <a:latin typeface="Arial" panose="020B0604020202020204" pitchFamily="34" charset="0"/>
                          <a:cs typeface="Arial" panose="020B0604020202020204" pitchFamily="34" charset="0"/>
                        </a:rPr>
                        <a:t>Decidir</a:t>
                      </a:r>
                      <a:r>
                        <a:rPr sz="800" spc="-45" dirty="0">
                          <a:solidFill>
                            <a:srgbClr val="231F20"/>
                          </a:solidFill>
                          <a:latin typeface="Arial" panose="020B0604020202020204" pitchFamily="34" charset="0"/>
                          <a:cs typeface="Arial" panose="020B0604020202020204" pitchFamily="34" charset="0"/>
                        </a:rPr>
                        <a:t> </a:t>
                      </a:r>
                      <a:r>
                        <a:rPr sz="800" spc="15" dirty="0">
                          <a:solidFill>
                            <a:srgbClr val="231F20"/>
                          </a:solidFill>
                          <a:latin typeface="Arial" panose="020B0604020202020204" pitchFamily="34" charset="0"/>
                          <a:cs typeface="Arial" panose="020B0604020202020204" pitchFamily="34" charset="0"/>
                        </a:rPr>
                        <a:t>después</a:t>
                      </a:r>
                      <a:endParaRPr sz="800" dirty="0">
                        <a:latin typeface="Arial" panose="020B0604020202020204" pitchFamily="34" charset="0"/>
                        <a:cs typeface="Arial" panose="020B0604020202020204" pitchFamily="34" charset="0"/>
                      </a:endParaRPr>
                    </a:p>
                  </a:txBody>
                  <a:tcPr marL="0" marR="0" marT="13335" marB="0">
                    <a:lnL>
                      <a:noFill/>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xmlns="" val="10006"/>
                  </a:ext>
                </a:extLst>
              </a:tr>
              <a:tr h="138480">
                <a:tc>
                  <a:txBody>
                    <a:bodyPr/>
                    <a:lstStyle>
                      <a:lvl1pPr marL="0">
                        <a:defRPr>
                          <a:solidFill>
                            <a:schemeClr val="tx1"/>
                          </a:solidFill>
                          <a:latin typeface="Calibri"/>
                        </a:defRPr>
                      </a:lvl1pPr>
                      <a:lvl2pPr marL="457200">
                        <a:defRPr>
                          <a:solidFill>
                            <a:schemeClr val="tx1"/>
                          </a:solidFill>
                          <a:latin typeface="Calibri"/>
                        </a:defRPr>
                      </a:lvl2pPr>
                      <a:lvl3pPr marL="914400">
                        <a:defRPr>
                          <a:solidFill>
                            <a:schemeClr val="tx1"/>
                          </a:solidFill>
                          <a:latin typeface="Calibri"/>
                        </a:defRPr>
                      </a:lvl3pPr>
                      <a:lvl4pPr marL="1371600">
                        <a:defRPr>
                          <a:solidFill>
                            <a:schemeClr val="tx1"/>
                          </a:solidFill>
                          <a:latin typeface="Calibri"/>
                        </a:defRPr>
                      </a:lvl4pPr>
                      <a:lvl5pPr marL="1828800">
                        <a:defRPr>
                          <a:solidFill>
                            <a:schemeClr val="tx1"/>
                          </a:solidFill>
                          <a:latin typeface="Calibri"/>
                        </a:defRPr>
                      </a:lvl5pPr>
                      <a:lvl6pPr marL="2286000">
                        <a:defRPr>
                          <a:solidFill>
                            <a:schemeClr val="tx1"/>
                          </a:solidFill>
                          <a:latin typeface="Calibri"/>
                        </a:defRPr>
                      </a:lvl6pPr>
                      <a:lvl7pPr marL="2743200">
                        <a:defRPr>
                          <a:solidFill>
                            <a:schemeClr val="tx1"/>
                          </a:solidFill>
                          <a:latin typeface="Calibri"/>
                        </a:defRPr>
                      </a:lvl7pPr>
                      <a:lvl8pPr marL="3200400">
                        <a:defRPr>
                          <a:solidFill>
                            <a:schemeClr val="tx1"/>
                          </a:solidFill>
                          <a:latin typeface="Calibri"/>
                        </a:defRPr>
                      </a:lvl8pPr>
                      <a:lvl9pPr marL="3657600">
                        <a:defRPr>
                          <a:solidFill>
                            <a:schemeClr val="tx1"/>
                          </a:solidFill>
                          <a:latin typeface="Calibri"/>
                        </a:defRPr>
                      </a:lvl9pPr>
                    </a:lstStyle>
                    <a:p>
                      <a:endParaRPr sz="800">
                        <a:latin typeface="Arial" panose="020B0604020202020204" pitchFamily="34" charset="0"/>
                        <a:cs typeface="Arial" panose="020B0604020202020204" pitchFamily="34" charset="0"/>
                      </a:endParaRPr>
                    </a:p>
                  </a:txBody>
                  <a:tcPr marL="0" marR="0" marT="0" marB="0">
                    <a:lnL>
                      <a:noFill/>
                    </a:lnL>
                    <a:lnR>
                      <a:noFill/>
                    </a:lnR>
                    <a:lnT>
                      <a:noFill/>
                    </a:lnT>
                    <a:lnB>
                      <a:noFill/>
                    </a:lnB>
                    <a:lnTlToBr w="12700" cmpd="sng">
                      <a:noFill/>
                      <a:prstDash val="solid"/>
                    </a:lnTlToBr>
                    <a:lnBlToTr w="12700" cmpd="sng">
                      <a:noFill/>
                      <a:prstDash val="solid"/>
                    </a:lnBlToTr>
                    <a:noFill/>
                  </a:tcPr>
                </a:tc>
                <a:tc>
                  <a:txBody>
                    <a:bodyPr/>
                    <a:lstStyle>
                      <a:lvl1pPr marL="0">
                        <a:defRPr>
                          <a:solidFill>
                            <a:schemeClr val="tx1"/>
                          </a:solidFill>
                          <a:latin typeface="Calibri"/>
                        </a:defRPr>
                      </a:lvl1pPr>
                      <a:lvl2pPr marL="457200">
                        <a:defRPr>
                          <a:solidFill>
                            <a:schemeClr val="tx1"/>
                          </a:solidFill>
                          <a:latin typeface="Calibri"/>
                        </a:defRPr>
                      </a:lvl2pPr>
                      <a:lvl3pPr marL="914400">
                        <a:defRPr>
                          <a:solidFill>
                            <a:schemeClr val="tx1"/>
                          </a:solidFill>
                          <a:latin typeface="Calibri"/>
                        </a:defRPr>
                      </a:lvl3pPr>
                      <a:lvl4pPr marL="1371600">
                        <a:defRPr>
                          <a:solidFill>
                            <a:schemeClr val="tx1"/>
                          </a:solidFill>
                          <a:latin typeface="Calibri"/>
                        </a:defRPr>
                      </a:lvl4pPr>
                      <a:lvl5pPr marL="1828800">
                        <a:defRPr>
                          <a:solidFill>
                            <a:schemeClr val="tx1"/>
                          </a:solidFill>
                          <a:latin typeface="Calibri"/>
                        </a:defRPr>
                      </a:lvl5pPr>
                      <a:lvl6pPr marL="2286000">
                        <a:defRPr>
                          <a:solidFill>
                            <a:schemeClr val="tx1"/>
                          </a:solidFill>
                          <a:latin typeface="Calibri"/>
                        </a:defRPr>
                      </a:lvl6pPr>
                      <a:lvl7pPr marL="2743200">
                        <a:defRPr>
                          <a:solidFill>
                            <a:schemeClr val="tx1"/>
                          </a:solidFill>
                          <a:latin typeface="Calibri"/>
                        </a:defRPr>
                      </a:lvl7pPr>
                      <a:lvl8pPr marL="3200400">
                        <a:defRPr>
                          <a:solidFill>
                            <a:schemeClr val="tx1"/>
                          </a:solidFill>
                          <a:latin typeface="Calibri"/>
                        </a:defRPr>
                      </a:lvl8pPr>
                      <a:lvl9pPr marL="3657600">
                        <a:defRPr>
                          <a:solidFill>
                            <a:schemeClr val="tx1"/>
                          </a:solidFill>
                          <a:latin typeface="Calibri"/>
                        </a:defRPr>
                      </a:lvl9pPr>
                    </a:lstStyle>
                    <a:p>
                      <a:pPr marL="492125">
                        <a:lnSpc>
                          <a:spcPct val="100000"/>
                        </a:lnSpc>
                        <a:spcBef>
                          <a:spcPts val="105"/>
                        </a:spcBef>
                      </a:pPr>
                      <a:r>
                        <a:rPr sz="800" dirty="0">
                          <a:solidFill>
                            <a:srgbClr val="231F20"/>
                          </a:solidFill>
                          <a:latin typeface="Arial" panose="020B0604020202020204" pitchFamily="34" charset="0"/>
                          <a:cs typeface="Arial" panose="020B0604020202020204" pitchFamily="34" charset="0"/>
                        </a:rPr>
                        <a:t>Tarjeta </a:t>
                      </a:r>
                      <a:r>
                        <a:rPr sz="800" spc="-30" dirty="0">
                          <a:solidFill>
                            <a:srgbClr val="231F20"/>
                          </a:solidFill>
                          <a:latin typeface="Arial" panose="020B0604020202020204" pitchFamily="34" charset="0"/>
                          <a:cs typeface="Arial" panose="020B0604020202020204" pitchFamily="34" charset="0"/>
                        </a:rPr>
                        <a:t>KK: </a:t>
                      </a:r>
                      <a:r>
                        <a:rPr sz="800" spc="25" dirty="0">
                          <a:solidFill>
                            <a:srgbClr val="231F20"/>
                          </a:solidFill>
                          <a:latin typeface="Arial" panose="020B0604020202020204" pitchFamily="34" charset="0"/>
                          <a:cs typeface="Arial" panose="020B0604020202020204" pitchFamily="34" charset="0"/>
                        </a:rPr>
                        <a:t>Decidir</a:t>
                      </a:r>
                      <a:r>
                        <a:rPr sz="800" spc="-60" dirty="0">
                          <a:solidFill>
                            <a:srgbClr val="231F20"/>
                          </a:solidFill>
                          <a:latin typeface="Arial" panose="020B0604020202020204" pitchFamily="34" charset="0"/>
                          <a:cs typeface="Arial" panose="020B0604020202020204" pitchFamily="34" charset="0"/>
                        </a:rPr>
                        <a:t> </a:t>
                      </a:r>
                      <a:r>
                        <a:rPr sz="800" spc="15" dirty="0">
                          <a:solidFill>
                            <a:srgbClr val="231F20"/>
                          </a:solidFill>
                          <a:latin typeface="Arial" panose="020B0604020202020204" pitchFamily="34" charset="0"/>
                          <a:cs typeface="Arial" panose="020B0604020202020204" pitchFamily="34" charset="0"/>
                        </a:rPr>
                        <a:t>después</a:t>
                      </a:r>
                      <a:endParaRPr sz="800" dirty="0">
                        <a:latin typeface="Arial" panose="020B0604020202020204" pitchFamily="34" charset="0"/>
                        <a:cs typeface="Arial" panose="020B0604020202020204" pitchFamily="34" charset="0"/>
                      </a:endParaRPr>
                    </a:p>
                  </a:txBody>
                  <a:tcPr marL="0" marR="0" marT="13335" marB="0">
                    <a:lnL>
                      <a:noFill/>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xmlns="" val="10007"/>
                  </a:ext>
                </a:extLst>
              </a:tr>
              <a:tr h="141528">
                <a:tc>
                  <a:txBody>
                    <a:bodyPr/>
                    <a:lstStyle>
                      <a:lvl1pPr marL="0">
                        <a:defRPr>
                          <a:solidFill>
                            <a:schemeClr val="tx1"/>
                          </a:solidFill>
                          <a:latin typeface="Calibri"/>
                        </a:defRPr>
                      </a:lvl1pPr>
                      <a:lvl2pPr marL="457200">
                        <a:defRPr>
                          <a:solidFill>
                            <a:schemeClr val="tx1"/>
                          </a:solidFill>
                          <a:latin typeface="Calibri"/>
                        </a:defRPr>
                      </a:lvl2pPr>
                      <a:lvl3pPr marL="914400">
                        <a:defRPr>
                          <a:solidFill>
                            <a:schemeClr val="tx1"/>
                          </a:solidFill>
                          <a:latin typeface="Calibri"/>
                        </a:defRPr>
                      </a:lvl3pPr>
                      <a:lvl4pPr marL="1371600">
                        <a:defRPr>
                          <a:solidFill>
                            <a:schemeClr val="tx1"/>
                          </a:solidFill>
                          <a:latin typeface="Calibri"/>
                        </a:defRPr>
                      </a:lvl4pPr>
                      <a:lvl5pPr marL="1828800">
                        <a:defRPr>
                          <a:solidFill>
                            <a:schemeClr val="tx1"/>
                          </a:solidFill>
                          <a:latin typeface="Calibri"/>
                        </a:defRPr>
                      </a:lvl5pPr>
                      <a:lvl6pPr marL="2286000">
                        <a:defRPr>
                          <a:solidFill>
                            <a:schemeClr val="tx1"/>
                          </a:solidFill>
                          <a:latin typeface="Calibri"/>
                        </a:defRPr>
                      </a:lvl6pPr>
                      <a:lvl7pPr marL="2743200">
                        <a:defRPr>
                          <a:solidFill>
                            <a:schemeClr val="tx1"/>
                          </a:solidFill>
                          <a:latin typeface="Calibri"/>
                        </a:defRPr>
                      </a:lvl7pPr>
                      <a:lvl8pPr marL="3200400">
                        <a:defRPr>
                          <a:solidFill>
                            <a:schemeClr val="tx1"/>
                          </a:solidFill>
                          <a:latin typeface="Calibri"/>
                        </a:defRPr>
                      </a:lvl8pPr>
                      <a:lvl9pPr marL="3657600">
                        <a:defRPr>
                          <a:solidFill>
                            <a:schemeClr val="tx1"/>
                          </a:solidFill>
                          <a:latin typeface="Calibri"/>
                        </a:defRPr>
                      </a:lvl9pPr>
                    </a:lstStyle>
                    <a:p>
                      <a:pPr marL="222250">
                        <a:lnSpc>
                          <a:spcPct val="100000"/>
                        </a:lnSpc>
                        <a:spcBef>
                          <a:spcPts val="114"/>
                        </a:spcBef>
                      </a:pPr>
                      <a:r>
                        <a:rPr sz="800" b="1" spc="-30" dirty="0">
                          <a:solidFill>
                            <a:srgbClr val="231F20"/>
                          </a:solidFill>
                          <a:latin typeface="Arial" panose="020B0604020202020204" pitchFamily="34" charset="0"/>
                          <a:cs typeface="Arial" panose="020B0604020202020204" pitchFamily="34" charset="0"/>
                        </a:rPr>
                        <a:t>Grupo </a:t>
                      </a:r>
                      <a:r>
                        <a:rPr sz="800" b="1" spc="-20" dirty="0">
                          <a:solidFill>
                            <a:srgbClr val="231F20"/>
                          </a:solidFill>
                          <a:latin typeface="Arial" panose="020B0604020202020204" pitchFamily="34" charset="0"/>
                          <a:cs typeface="Arial" panose="020B0604020202020204" pitchFamily="34" charset="0"/>
                        </a:rPr>
                        <a:t>6:</a:t>
                      </a:r>
                      <a:r>
                        <a:rPr sz="800" b="1" spc="-215" dirty="0">
                          <a:solidFill>
                            <a:srgbClr val="231F20"/>
                          </a:solidFill>
                          <a:latin typeface="Arial" panose="020B0604020202020204" pitchFamily="34" charset="0"/>
                          <a:cs typeface="Arial" panose="020B0604020202020204" pitchFamily="34" charset="0"/>
                        </a:rPr>
                        <a:t> </a:t>
                      </a:r>
                      <a:r>
                        <a:rPr sz="800" b="1" spc="-50" dirty="0">
                          <a:solidFill>
                            <a:srgbClr val="231F20"/>
                          </a:solidFill>
                          <a:latin typeface="Arial" panose="020B0604020202020204" pitchFamily="34" charset="0"/>
                          <a:cs typeface="Arial" panose="020B0604020202020204" pitchFamily="34" charset="0"/>
                        </a:rPr>
                        <a:t>Personalizable</a:t>
                      </a:r>
                      <a:endParaRPr sz="800">
                        <a:latin typeface="Arial" panose="020B0604020202020204" pitchFamily="34" charset="0"/>
                        <a:cs typeface="Arial" panose="020B0604020202020204" pitchFamily="34" charset="0"/>
                      </a:endParaRPr>
                    </a:p>
                  </a:txBody>
                  <a:tcPr marL="0" marR="0" marT="14604" marB="0">
                    <a:lnL>
                      <a:noFill/>
                    </a:lnL>
                    <a:lnR>
                      <a:noFill/>
                    </a:lnR>
                    <a:lnT>
                      <a:noFill/>
                    </a:lnT>
                    <a:lnB>
                      <a:noFill/>
                    </a:lnB>
                    <a:lnTlToBr w="12700" cmpd="sng">
                      <a:noFill/>
                      <a:prstDash val="solid"/>
                    </a:lnTlToBr>
                    <a:lnBlToTr w="12700" cmpd="sng">
                      <a:noFill/>
                      <a:prstDash val="solid"/>
                    </a:lnBlToTr>
                    <a:noFill/>
                  </a:tcPr>
                </a:tc>
                <a:tc>
                  <a:txBody>
                    <a:bodyPr/>
                    <a:lstStyle>
                      <a:lvl1pPr marL="0">
                        <a:defRPr>
                          <a:solidFill>
                            <a:schemeClr val="tx1"/>
                          </a:solidFill>
                          <a:latin typeface="Calibri"/>
                        </a:defRPr>
                      </a:lvl1pPr>
                      <a:lvl2pPr marL="457200">
                        <a:defRPr>
                          <a:solidFill>
                            <a:schemeClr val="tx1"/>
                          </a:solidFill>
                          <a:latin typeface="Calibri"/>
                        </a:defRPr>
                      </a:lvl2pPr>
                      <a:lvl3pPr marL="914400">
                        <a:defRPr>
                          <a:solidFill>
                            <a:schemeClr val="tx1"/>
                          </a:solidFill>
                          <a:latin typeface="Calibri"/>
                        </a:defRPr>
                      </a:lvl3pPr>
                      <a:lvl4pPr marL="1371600">
                        <a:defRPr>
                          <a:solidFill>
                            <a:schemeClr val="tx1"/>
                          </a:solidFill>
                          <a:latin typeface="Calibri"/>
                        </a:defRPr>
                      </a:lvl4pPr>
                      <a:lvl5pPr marL="1828800">
                        <a:defRPr>
                          <a:solidFill>
                            <a:schemeClr val="tx1"/>
                          </a:solidFill>
                          <a:latin typeface="Calibri"/>
                        </a:defRPr>
                      </a:lvl5pPr>
                      <a:lvl6pPr marL="2286000">
                        <a:defRPr>
                          <a:solidFill>
                            <a:schemeClr val="tx1"/>
                          </a:solidFill>
                          <a:latin typeface="Calibri"/>
                        </a:defRPr>
                      </a:lvl6pPr>
                      <a:lvl7pPr marL="2743200">
                        <a:defRPr>
                          <a:solidFill>
                            <a:schemeClr val="tx1"/>
                          </a:solidFill>
                          <a:latin typeface="Calibri"/>
                        </a:defRPr>
                      </a:lvl7pPr>
                      <a:lvl8pPr marL="3200400">
                        <a:defRPr>
                          <a:solidFill>
                            <a:schemeClr val="tx1"/>
                          </a:solidFill>
                          <a:latin typeface="Calibri"/>
                        </a:defRPr>
                      </a:lvl8pPr>
                      <a:lvl9pPr marL="3657600">
                        <a:defRPr>
                          <a:solidFill>
                            <a:schemeClr val="tx1"/>
                          </a:solidFill>
                          <a:latin typeface="Calibri"/>
                        </a:defRPr>
                      </a:lvl9pPr>
                    </a:lstStyle>
                    <a:p>
                      <a:endParaRPr sz="800" dirty="0">
                        <a:latin typeface="Arial" panose="020B0604020202020204" pitchFamily="34" charset="0"/>
                        <a:cs typeface="Arial" panose="020B0604020202020204" pitchFamily="34" charset="0"/>
                      </a:endParaRPr>
                    </a:p>
                  </a:txBody>
                  <a:tcPr marL="0" marR="0" marT="0" marB="0">
                    <a:lnL>
                      <a:noFill/>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xmlns="" val="10008"/>
                  </a:ext>
                </a:extLst>
              </a:tr>
              <a:tr h="139090">
                <a:tc>
                  <a:txBody>
                    <a:bodyPr/>
                    <a:lstStyle>
                      <a:lvl1pPr marL="0">
                        <a:defRPr>
                          <a:solidFill>
                            <a:schemeClr val="tx1"/>
                          </a:solidFill>
                          <a:latin typeface="Calibri"/>
                        </a:defRPr>
                      </a:lvl1pPr>
                      <a:lvl2pPr marL="457200">
                        <a:defRPr>
                          <a:solidFill>
                            <a:schemeClr val="tx1"/>
                          </a:solidFill>
                          <a:latin typeface="Calibri"/>
                        </a:defRPr>
                      </a:lvl2pPr>
                      <a:lvl3pPr marL="914400">
                        <a:defRPr>
                          <a:solidFill>
                            <a:schemeClr val="tx1"/>
                          </a:solidFill>
                          <a:latin typeface="Calibri"/>
                        </a:defRPr>
                      </a:lvl3pPr>
                      <a:lvl4pPr marL="1371600">
                        <a:defRPr>
                          <a:solidFill>
                            <a:schemeClr val="tx1"/>
                          </a:solidFill>
                          <a:latin typeface="Calibri"/>
                        </a:defRPr>
                      </a:lvl4pPr>
                      <a:lvl5pPr marL="1828800">
                        <a:defRPr>
                          <a:solidFill>
                            <a:schemeClr val="tx1"/>
                          </a:solidFill>
                          <a:latin typeface="Calibri"/>
                        </a:defRPr>
                      </a:lvl5pPr>
                      <a:lvl6pPr marL="2286000">
                        <a:defRPr>
                          <a:solidFill>
                            <a:schemeClr val="tx1"/>
                          </a:solidFill>
                          <a:latin typeface="Calibri"/>
                        </a:defRPr>
                      </a:lvl6pPr>
                      <a:lvl7pPr marL="2743200">
                        <a:defRPr>
                          <a:solidFill>
                            <a:schemeClr val="tx1"/>
                          </a:solidFill>
                          <a:latin typeface="Calibri"/>
                        </a:defRPr>
                      </a:lvl7pPr>
                      <a:lvl8pPr marL="3200400">
                        <a:defRPr>
                          <a:solidFill>
                            <a:schemeClr val="tx1"/>
                          </a:solidFill>
                          <a:latin typeface="Calibri"/>
                        </a:defRPr>
                      </a:lvl8pPr>
                      <a:lvl9pPr marL="3657600">
                        <a:defRPr>
                          <a:solidFill>
                            <a:schemeClr val="tx1"/>
                          </a:solidFill>
                          <a:latin typeface="Calibri"/>
                        </a:defRPr>
                      </a:lvl9pPr>
                    </a:lstStyle>
                    <a:p>
                      <a:pPr marL="222250">
                        <a:lnSpc>
                          <a:spcPct val="100000"/>
                        </a:lnSpc>
                        <a:spcBef>
                          <a:spcPts val="100"/>
                        </a:spcBef>
                      </a:pPr>
                      <a:r>
                        <a:rPr sz="800" dirty="0">
                          <a:solidFill>
                            <a:srgbClr val="231F20"/>
                          </a:solidFill>
                          <a:latin typeface="Arial" panose="020B0604020202020204" pitchFamily="34" charset="0"/>
                          <a:cs typeface="Arial" panose="020B0604020202020204" pitchFamily="34" charset="0"/>
                        </a:rPr>
                        <a:t>Tarjeta AA: </a:t>
                      </a:r>
                      <a:r>
                        <a:rPr sz="800" spc="5" dirty="0">
                          <a:solidFill>
                            <a:srgbClr val="231F20"/>
                          </a:solidFill>
                          <a:latin typeface="Arial" panose="020B0604020202020204" pitchFamily="34" charset="0"/>
                          <a:cs typeface="Arial" panose="020B0604020202020204" pitchFamily="34" charset="0"/>
                        </a:rPr>
                        <a:t>A </a:t>
                      </a:r>
                      <a:r>
                        <a:rPr sz="800" spc="35" dirty="0">
                          <a:solidFill>
                            <a:srgbClr val="231F20"/>
                          </a:solidFill>
                          <a:latin typeface="Arial" panose="020B0604020202020204" pitchFamily="34" charset="0"/>
                          <a:cs typeface="Arial" panose="020B0604020202020204" pitchFamily="34" charset="0"/>
                        </a:rPr>
                        <a:t>o</a:t>
                      </a:r>
                      <a:r>
                        <a:rPr sz="800" spc="-135" dirty="0">
                          <a:solidFill>
                            <a:srgbClr val="231F20"/>
                          </a:solidFill>
                          <a:latin typeface="Arial" panose="020B0604020202020204" pitchFamily="34" charset="0"/>
                          <a:cs typeface="Arial" panose="020B0604020202020204" pitchFamily="34" charset="0"/>
                        </a:rPr>
                        <a:t> </a:t>
                      </a:r>
                      <a:r>
                        <a:rPr sz="800" spc="-130" dirty="0">
                          <a:solidFill>
                            <a:srgbClr val="231F20"/>
                          </a:solidFill>
                          <a:latin typeface="Arial" panose="020B0604020202020204" pitchFamily="34" charset="0"/>
                          <a:cs typeface="Arial" panose="020B0604020202020204" pitchFamily="34" charset="0"/>
                        </a:rPr>
                        <a:t>1</a:t>
                      </a:r>
                      <a:endParaRPr sz="800">
                        <a:latin typeface="Arial" panose="020B0604020202020204" pitchFamily="34" charset="0"/>
                        <a:cs typeface="Arial" panose="020B0604020202020204" pitchFamily="34" charset="0"/>
                      </a:endParaRPr>
                    </a:p>
                  </a:txBody>
                  <a:tcPr marL="0" marR="0" marT="12700" marB="0">
                    <a:lnL>
                      <a:noFill/>
                    </a:lnL>
                    <a:lnR>
                      <a:noFill/>
                    </a:lnR>
                    <a:lnT>
                      <a:noFill/>
                    </a:lnT>
                    <a:lnB>
                      <a:noFill/>
                    </a:lnB>
                    <a:lnTlToBr w="12700" cmpd="sng">
                      <a:noFill/>
                      <a:prstDash val="solid"/>
                    </a:lnTlToBr>
                    <a:lnBlToTr w="12700" cmpd="sng">
                      <a:noFill/>
                      <a:prstDash val="solid"/>
                    </a:lnBlToTr>
                    <a:noFill/>
                  </a:tcPr>
                </a:tc>
                <a:tc>
                  <a:txBody>
                    <a:bodyPr/>
                    <a:lstStyle>
                      <a:lvl1pPr marL="0">
                        <a:defRPr>
                          <a:solidFill>
                            <a:schemeClr val="tx1"/>
                          </a:solidFill>
                          <a:latin typeface="Calibri"/>
                        </a:defRPr>
                      </a:lvl1pPr>
                      <a:lvl2pPr marL="457200">
                        <a:defRPr>
                          <a:solidFill>
                            <a:schemeClr val="tx1"/>
                          </a:solidFill>
                          <a:latin typeface="Calibri"/>
                        </a:defRPr>
                      </a:lvl2pPr>
                      <a:lvl3pPr marL="914400">
                        <a:defRPr>
                          <a:solidFill>
                            <a:schemeClr val="tx1"/>
                          </a:solidFill>
                          <a:latin typeface="Calibri"/>
                        </a:defRPr>
                      </a:lvl3pPr>
                      <a:lvl4pPr marL="1371600">
                        <a:defRPr>
                          <a:solidFill>
                            <a:schemeClr val="tx1"/>
                          </a:solidFill>
                          <a:latin typeface="Calibri"/>
                        </a:defRPr>
                      </a:lvl4pPr>
                      <a:lvl5pPr marL="1828800">
                        <a:defRPr>
                          <a:solidFill>
                            <a:schemeClr val="tx1"/>
                          </a:solidFill>
                          <a:latin typeface="Calibri"/>
                        </a:defRPr>
                      </a:lvl5pPr>
                      <a:lvl6pPr marL="2286000">
                        <a:defRPr>
                          <a:solidFill>
                            <a:schemeClr val="tx1"/>
                          </a:solidFill>
                          <a:latin typeface="Calibri"/>
                        </a:defRPr>
                      </a:lvl6pPr>
                      <a:lvl7pPr marL="2743200">
                        <a:defRPr>
                          <a:solidFill>
                            <a:schemeClr val="tx1"/>
                          </a:solidFill>
                          <a:latin typeface="Calibri"/>
                        </a:defRPr>
                      </a:lvl7pPr>
                      <a:lvl8pPr marL="3200400">
                        <a:defRPr>
                          <a:solidFill>
                            <a:schemeClr val="tx1"/>
                          </a:solidFill>
                          <a:latin typeface="Calibri"/>
                        </a:defRPr>
                      </a:lvl8pPr>
                      <a:lvl9pPr marL="3657600">
                        <a:defRPr>
                          <a:solidFill>
                            <a:schemeClr val="tx1"/>
                          </a:solidFill>
                          <a:latin typeface="Calibri"/>
                        </a:defRPr>
                      </a:lvl9pPr>
                    </a:lstStyle>
                    <a:p>
                      <a:endParaRPr sz="800" dirty="0">
                        <a:latin typeface="Arial" panose="020B0604020202020204" pitchFamily="34" charset="0"/>
                        <a:cs typeface="Arial" panose="020B0604020202020204" pitchFamily="34" charset="0"/>
                      </a:endParaRPr>
                    </a:p>
                  </a:txBody>
                  <a:tcPr marL="0" marR="0" marT="0" marB="0">
                    <a:lnL>
                      <a:noFill/>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xmlns="" val="10009"/>
                  </a:ext>
                </a:extLst>
              </a:tr>
              <a:tr h="139700">
                <a:tc>
                  <a:txBody>
                    <a:bodyPr/>
                    <a:lstStyle>
                      <a:lvl1pPr marL="0">
                        <a:defRPr>
                          <a:solidFill>
                            <a:schemeClr val="tx1"/>
                          </a:solidFill>
                          <a:latin typeface="Calibri"/>
                        </a:defRPr>
                      </a:lvl1pPr>
                      <a:lvl2pPr marL="457200">
                        <a:defRPr>
                          <a:solidFill>
                            <a:schemeClr val="tx1"/>
                          </a:solidFill>
                          <a:latin typeface="Calibri"/>
                        </a:defRPr>
                      </a:lvl2pPr>
                      <a:lvl3pPr marL="914400">
                        <a:defRPr>
                          <a:solidFill>
                            <a:schemeClr val="tx1"/>
                          </a:solidFill>
                          <a:latin typeface="Calibri"/>
                        </a:defRPr>
                      </a:lvl3pPr>
                      <a:lvl4pPr marL="1371600">
                        <a:defRPr>
                          <a:solidFill>
                            <a:schemeClr val="tx1"/>
                          </a:solidFill>
                          <a:latin typeface="Calibri"/>
                        </a:defRPr>
                      </a:lvl4pPr>
                      <a:lvl5pPr marL="1828800">
                        <a:defRPr>
                          <a:solidFill>
                            <a:schemeClr val="tx1"/>
                          </a:solidFill>
                          <a:latin typeface="Calibri"/>
                        </a:defRPr>
                      </a:lvl5pPr>
                      <a:lvl6pPr marL="2286000">
                        <a:defRPr>
                          <a:solidFill>
                            <a:schemeClr val="tx1"/>
                          </a:solidFill>
                          <a:latin typeface="Calibri"/>
                        </a:defRPr>
                      </a:lvl6pPr>
                      <a:lvl7pPr marL="2743200">
                        <a:defRPr>
                          <a:solidFill>
                            <a:schemeClr val="tx1"/>
                          </a:solidFill>
                          <a:latin typeface="Calibri"/>
                        </a:defRPr>
                      </a:lvl7pPr>
                      <a:lvl8pPr marL="3200400">
                        <a:defRPr>
                          <a:solidFill>
                            <a:schemeClr val="tx1"/>
                          </a:solidFill>
                          <a:latin typeface="Calibri"/>
                        </a:defRPr>
                      </a:lvl8pPr>
                      <a:lvl9pPr marL="3657600">
                        <a:defRPr>
                          <a:solidFill>
                            <a:schemeClr val="tx1"/>
                          </a:solidFill>
                          <a:latin typeface="Calibri"/>
                        </a:defRPr>
                      </a:lvl9pPr>
                    </a:lstStyle>
                    <a:p>
                      <a:pPr marL="222250">
                        <a:lnSpc>
                          <a:spcPct val="100000"/>
                        </a:lnSpc>
                        <a:spcBef>
                          <a:spcPts val="105"/>
                        </a:spcBef>
                      </a:pPr>
                      <a:r>
                        <a:rPr sz="800" dirty="0">
                          <a:solidFill>
                            <a:srgbClr val="231F20"/>
                          </a:solidFill>
                          <a:latin typeface="Arial" panose="020B0604020202020204" pitchFamily="34" charset="0"/>
                          <a:cs typeface="Arial" panose="020B0604020202020204" pitchFamily="34" charset="0"/>
                        </a:rPr>
                        <a:t>Tarjeta </a:t>
                      </a:r>
                      <a:r>
                        <a:rPr sz="800" spc="-25" dirty="0">
                          <a:solidFill>
                            <a:srgbClr val="231F20"/>
                          </a:solidFill>
                          <a:latin typeface="Arial" panose="020B0604020202020204" pitchFamily="34" charset="0"/>
                          <a:cs typeface="Arial" panose="020B0604020202020204" pitchFamily="34" charset="0"/>
                        </a:rPr>
                        <a:t>BB: </a:t>
                      </a:r>
                      <a:r>
                        <a:rPr sz="800" spc="-40" dirty="0">
                          <a:solidFill>
                            <a:srgbClr val="231F20"/>
                          </a:solidFill>
                          <a:latin typeface="Arial" panose="020B0604020202020204" pitchFamily="34" charset="0"/>
                          <a:cs typeface="Arial" panose="020B0604020202020204" pitchFamily="34" charset="0"/>
                        </a:rPr>
                        <a:t>B </a:t>
                      </a:r>
                      <a:r>
                        <a:rPr sz="800" spc="35" dirty="0">
                          <a:solidFill>
                            <a:srgbClr val="231F20"/>
                          </a:solidFill>
                          <a:latin typeface="Arial" panose="020B0604020202020204" pitchFamily="34" charset="0"/>
                          <a:cs typeface="Arial" panose="020B0604020202020204" pitchFamily="34" charset="0"/>
                        </a:rPr>
                        <a:t>o</a:t>
                      </a:r>
                      <a:r>
                        <a:rPr sz="800" spc="-60" dirty="0">
                          <a:solidFill>
                            <a:srgbClr val="231F20"/>
                          </a:solidFill>
                          <a:latin typeface="Arial" panose="020B0604020202020204" pitchFamily="34" charset="0"/>
                          <a:cs typeface="Arial" panose="020B0604020202020204" pitchFamily="34" charset="0"/>
                        </a:rPr>
                        <a:t> </a:t>
                      </a:r>
                      <a:r>
                        <a:rPr sz="800" spc="-5" dirty="0">
                          <a:solidFill>
                            <a:srgbClr val="231F20"/>
                          </a:solidFill>
                          <a:latin typeface="Arial" panose="020B0604020202020204" pitchFamily="34" charset="0"/>
                          <a:cs typeface="Arial" panose="020B0604020202020204" pitchFamily="34" charset="0"/>
                        </a:rPr>
                        <a:t>2</a:t>
                      </a:r>
                      <a:endParaRPr sz="800">
                        <a:latin typeface="Arial" panose="020B0604020202020204" pitchFamily="34" charset="0"/>
                        <a:cs typeface="Arial" panose="020B0604020202020204" pitchFamily="34" charset="0"/>
                      </a:endParaRPr>
                    </a:p>
                  </a:txBody>
                  <a:tcPr marL="0" marR="0" marT="13335" marB="0">
                    <a:lnL>
                      <a:noFill/>
                    </a:lnL>
                    <a:lnR>
                      <a:noFill/>
                    </a:lnR>
                    <a:lnT>
                      <a:noFill/>
                    </a:lnT>
                    <a:lnB>
                      <a:noFill/>
                    </a:lnB>
                    <a:lnTlToBr w="12700" cmpd="sng">
                      <a:noFill/>
                      <a:prstDash val="solid"/>
                    </a:lnTlToBr>
                    <a:lnBlToTr w="12700" cmpd="sng">
                      <a:noFill/>
                      <a:prstDash val="solid"/>
                    </a:lnBlToTr>
                    <a:noFill/>
                  </a:tcPr>
                </a:tc>
                <a:tc>
                  <a:txBody>
                    <a:bodyPr/>
                    <a:lstStyle>
                      <a:lvl1pPr marL="0">
                        <a:defRPr>
                          <a:solidFill>
                            <a:schemeClr val="tx1"/>
                          </a:solidFill>
                          <a:latin typeface="Calibri"/>
                        </a:defRPr>
                      </a:lvl1pPr>
                      <a:lvl2pPr marL="457200">
                        <a:defRPr>
                          <a:solidFill>
                            <a:schemeClr val="tx1"/>
                          </a:solidFill>
                          <a:latin typeface="Calibri"/>
                        </a:defRPr>
                      </a:lvl2pPr>
                      <a:lvl3pPr marL="914400">
                        <a:defRPr>
                          <a:solidFill>
                            <a:schemeClr val="tx1"/>
                          </a:solidFill>
                          <a:latin typeface="Calibri"/>
                        </a:defRPr>
                      </a:lvl3pPr>
                      <a:lvl4pPr marL="1371600">
                        <a:defRPr>
                          <a:solidFill>
                            <a:schemeClr val="tx1"/>
                          </a:solidFill>
                          <a:latin typeface="Calibri"/>
                        </a:defRPr>
                      </a:lvl4pPr>
                      <a:lvl5pPr marL="1828800">
                        <a:defRPr>
                          <a:solidFill>
                            <a:schemeClr val="tx1"/>
                          </a:solidFill>
                          <a:latin typeface="Calibri"/>
                        </a:defRPr>
                      </a:lvl5pPr>
                      <a:lvl6pPr marL="2286000">
                        <a:defRPr>
                          <a:solidFill>
                            <a:schemeClr val="tx1"/>
                          </a:solidFill>
                          <a:latin typeface="Calibri"/>
                        </a:defRPr>
                      </a:lvl6pPr>
                      <a:lvl7pPr marL="2743200">
                        <a:defRPr>
                          <a:solidFill>
                            <a:schemeClr val="tx1"/>
                          </a:solidFill>
                          <a:latin typeface="Calibri"/>
                        </a:defRPr>
                      </a:lvl7pPr>
                      <a:lvl8pPr marL="3200400">
                        <a:defRPr>
                          <a:solidFill>
                            <a:schemeClr val="tx1"/>
                          </a:solidFill>
                          <a:latin typeface="Calibri"/>
                        </a:defRPr>
                      </a:lvl8pPr>
                      <a:lvl9pPr marL="3657600">
                        <a:defRPr>
                          <a:solidFill>
                            <a:schemeClr val="tx1"/>
                          </a:solidFill>
                          <a:latin typeface="Calibri"/>
                        </a:defRPr>
                      </a:lvl9pPr>
                    </a:lstStyle>
                    <a:p>
                      <a:endParaRPr sz="800" dirty="0">
                        <a:latin typeface="Arial" panose="020B0604020202020204" pitchFamily="34" charset="0"/>
                        <a:cs typeface="Arial" panose="020B0604020202020204" pitchFamily="34" charset="0"/>
                      </a:endParaRPr>
                    </a:p>
                  </a:txBody>
                  <a:tcPr marL="0" marR="0" marT="0" marB="0">
                    <a:lnL>
                      <a:noFill/>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xmlns="" val="10010"/>
                  </a:ext>
                </a:extLst>
              </a:tr>
              <a:tr h="139700">
                <a:tc>
                  <a:txBody>
                    <a:bodyPr/>
                    <a:lstStyle>
                      <a:lvl1pPr marL="0">
                        <a:defRPr>
                          <a:solidFill>
                            <a:schemeClr val="tx1"/>
                          </a:solidFill>
                          <a:latin typeface="Calibri"/>
                        </a:defRPr>
                      </a:lvl1pPr>
                      <a:lvl2pPr marL="457200">
                        <a:defRPr>
                          <a:solidFill>
                            <a:schemeClr val="tx1"/>
                          </a:solidFill>
                          <a:latin typeface="Calibri"/>
                        </a:defRPr>
                      </a:lvl2pPr>
                      <a:lvl3pPr marL="914400">
                        <a:defRPr>
                          <a:solidFill>
                            <a:schemeClr val="tx1"/>
                          </a:solidFill>
                          <a:latin typeface="Calibri"/>
                        </a:defRPr>
                      </a:lvl3pPr>
                      <a:lvl4pPr marL="1371600">
                        <a:defRPr>
                          <a:solidFill>
                            <a:schemeClr val="tx1"/>
                          </a:solidFill>
                          <a:latin typeface="Calibri"/>
                        </a:defRPr>
                      </a:lvl4pPr>
                      <a:lvl5pPr marL="1828800">
                        <a:defRPr>
                          <a:solidFill>
                            <a:schemeClr val="tx1"/>
                          </a:solidFill>
                          <a:latin typeface="Calibri"/>
                        </a:defRPr>
                      </a:lvl5pPr>
                      <a:lvl6pPr marL="2286000">
                        <a:defRPr>
                          <a:solidFill>
                            <a:schemeClr val="tx1"/>
                          </a:solidFill>
                          <a:latin typeface="Calibri"/>
                        </a:defRPr>
                      </a:lvl6pPr>
                      <a:lvl7pPr marL="2743200">
                        <a:defRPr>
                          <a:solidFill>
                            <a:schemeClr val="tx1"/>
                          </a:solidFill>
                          <a:latin typeface="Calibri"/>
                        </a:defRPr>
                      </a:lvl7pPr>
                      <a:lvl8pPr marL="3200400">
                        <a:defRPr>
                          <a:solidFill>
                            <a:schemeClr val="tx1"/>
                          </a:solidFill>
                          <a:latin typeface="Calibri"/>
                        </a:defRPr>
                      </a:lvl8pPr>
                      <a:lvl9pPr marL="3657600">
                        <a:defRPr>
                          <a:solidFill>
                            <a:schemeClr val="tx1"/>
                          </a:solidFill>
                          <a:latin typeface="Calibri"/>
                        </a:defRPr>
                      </a:lvl9pPr>
                    </a:lstStyle>
                    <a:p>
                      <a:pPr marL="222250">
                        <a:lnSpc>
                          <a:spcPct val="100000"/>
                        </a:lnSpc>
                        <a:spcBef>
                          <a:spcPts val="105"/>
                        </a:spcBef>
                      </a:pPr>
                      <a:r>
                        <a:rPr sz="800" dirty="0">
                          <a:solidFill>
                            <a:srgbClr val="231F20"/>
                          </a:solidFill>
                          <a:latin typeface="Arial" panose="020B0604020202020204" pitchFamily="34" charset="0"/>
                          <a:cs typeface="Arial" panose="020B0604020202020204" pitchFamily="34" charset="0"/>
                        </a:rPr>
                        <a:t>Tarjeta </a:t>
                      </a:r>
                      <a:r>
                        <a:rPr sz="800" spc="5" dirty="0">
                          <a:solidFill>
                            <a:srgbClr val="231F20"/>
                          </a:solidFill>
                          <a:latin typeface="Arial" panose="020B0604020202020204" pitchFamily="34" charset="0"/>
                          <a:cs typeface="Arial" panose="020B0604020202020204" pitchFamily="34" charset="0"/>
                        </a:rPr>
                        <a:t>CC: C </a:t>
                      </a:r>
                      <a:r>
                        <a:rPr sz="800" spc="35" dirty="0">
                          <a:solidFill>
                            <a:srgbClr val="231F20"/>
                          </a:solidFill>
                          <a:latin typeface="Arial" panose="020B0604020202020204" pitchFamily="34" charset="0"/>
                          <a:cs typeface="Arial" panose="020B0604020202020204" pitchFamily="34" charset="0"/>
                        </a:rPr>
                        <a:t>o</a:t>
                      </a:r>
                      <a:r>
                        <a:rPr sz="800" spc="-145" dirty="0">
                          <a:solidFill>
                            <a:srgbClr val="231F20"/>
                          </a:solidFill>
                          <a:latin typeface="Arial" panose="020B0604020202020204" pitchFamily="34" charset="0"/>
                          <a:cs typeface="Arial" panose="020B0604020202020204" pitchFamily="34" charset="0"/>
                        </a:rPr>
                        <a:t> </a:t>
                      </a:r>
                      <a:r>
                        <a:rPr sz="800" spc="35" dirty="0">
                          <a:solidFill>
                            <a:srgbClr val="231F20"/>
                          </a:solidFill>
                          <a:latin typeface="Arial" panose="020B0604020202020204" pitchFamily="34" charset="0"/>
                          <a:cs typeface="Arial" panose="020B0604020202020204" pitchFamily="34" charset="0"/>
                        </a:rPr>
                        <a:t>3</a:t>
                      </a:r>
                      <a:endParaRPr sz="800">
                        <a:latin typeface="Arial" panose="020B0604020202020204" pitchFamily="34" charset="0"/>
                        <a:cs typeface="Arial" panose="020B0604020202020204" pitchFamily="34" charset="0"/>
                      </a:endParaRPr>
                    </a:p>
                  </a:txBody>
                  <a:tcPr marL="0" marR="0" marT="13335" marB="0">
                    <a:lnL>
                      <a:noFill/>
                    </a:lnL>
                    <a:lnR>
                      <a:noFill/>
                    </a:lnR>
                    <a:lnT>
                      <a:noFill/>
                    </a:lnT>
                    <a:lnB>
                      <a:noFill/>
                    </a:lnB>
                    <a:lnTlToBr w="12700" cmpd="sng">
                      <a:noFill/>
                      <a:prstDash val="solid"/>
                    </a:lnTlToBr>
                    <a:lnBlToTr w="12700" cmpd="sng">
                      <a:noFill/>
                      <a:prstDash val="solid"/>
                    </a:lnBlToTr>
                    <a:noFill/>
                  </a:tcPr>
                </a:tc>
                <a:tc>
                  <a:txBody>
                    <a:bodyPr/>
                    <a:lstStyle>
                      <a:lvl1pPr marL="0">
                        <a:defRPr>
                          <a:solidFill>
                            <a:schemeClr val="tx1"/>
                          </a:solidFill>
                          <a:latin typeface="Calibri"/>
                        </a:defRPr>
                      </a:lvl1pPr>
                      <a:lvl2pPr marL="457200">
                        <a:defRPr>
                          <a:solidFill>
                            <a:schemeClr val="tx1"/>
                          </a:solidFill>
                          <a:latin typeface="Calibri"/>
                        </a:defRPr>
                      </a:lvl2pPr>
                      <a:lvl3pPr marL="914400">
                        <a:defRPr>
                          <a:solidFill>
                            <a:schemeClr val="tx1"/>
                          </a:solidFill>
                          <a:latin typeface="Calibri"/>
                        </a:defRPr>
                      </a:lvl3pPr>
                      <a:lvl4pPr marL="1371600">
                        <a:defRPr>
                          <a:solidFill>
                            <a:schemeClr val="tx1"/>
                          </a:solidFill>
                          <a:latin typeface="Calibri"/>
                        </a:defRPr>
                      </a:lvl4pPr>
                      <a:lvl5pPr marL="1828800">
                        <a:defRPr>
                          <a:solidFill>
                            <a:schemeClr val="tx1"/>
                          </a:solidFill>
                          <a:latin typeface="Calibri"/>
                        </a:defRPr>
                      </a:lvl5pPr>
                      <a:lvl6pPr marL="2286000">
                        <a:defRPr>
                          <a:solidFill>
                            <a:schemeClr val="tx1"/>
                          </a:solidFill>
                          <a:latin typeface="Calibri"/>
                        </a:defRPr>
                      </a:lvl6pPr>
                      <a:lvl7pPr marL="2743200">
                        <a:defRPr>
                          <a:solidFill>
                            <a:schemeClr val="tx1"/>
                          </a:solidFill>
                          <a:latin typeface="Calibri"/>
                        </a:defRPr>
                      </a:lvl7pPr>
                      <a:lvl8pPr marL="3200400">
                        <a:defRPr>
                          <a:solidFill>
                            <a:schemeClr val="tx1"/>
                          </a:solidFill>
                          <a:latin typeface="Calibri"/>
                        </a:defRPr>
                      </a:lvl8pPr>
                      <a:lvl9pPr marL="3657600">
                        <a:defRPr>
                          <a:solidFill>
                            <a:schemeClr val="tx1"/>
                          </a:solidFill>
                          <a:latin typeface="Calibri"/>
                        </a:defRPr>
                      </a:lvl9pPr>
                    </a:lstStyle>
                    <a:p>
                      <a:endParaRPr sz="800" dirty="0">
                        <a:latin typeface="Arial" panose="020B0604020202020204" pitchFamily="34" charset="0"/>
                        <a:cs typeface="Arial" panose="020B0604020202020204" pitchFamily="34" charset="0"/>
                      </a:endParaRPr>
                    </a:p>
                  </a:txBody>
                  <a:tcPr marL="0" marR="0" marT="0" marB="0">
                    <a:lnL>
                      <a:noFill/>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xmlns="" val="10011"/>
                  </a:ext>
                </a:extLst>
              </a:tr>
              <a:tr h="139700">
                <a:tc>
                  <a:txBody>
                    <a:bodyPr/>
                    <a:lstStyle>
                      <a:lvl1pPr marL="0">
                        <a:defRPr>
                          <a:solidFill>
                            <a:schemeClr val="tx1"/>
                          </a:solidFill>
                          <a:latin typeface="Calibri"/>
                        </a:defRPr>
                      </a:lvl1pPr>
                      <a:lvl2pPr marL="457200">
                        <a:defRPr>
                          <a:solidFill>
                            <a:schemeClr val="tx1"/>
                          </a:solidFill>
                          <a:latin typeface="Calibri"/>
                        </a:defRPr>
                      </a:lvl2pPr>
                      <a:lvl3pPr marL="914400">
                        <a:defRPr>
                          <a:solidFill>
                            <a:schemeClr val="tx1"/>
                          </a:solidFill>
                          <a:latin typeface="Calibri"/>
                        </a:defRPr>
                      </a:lvl3pPr>
                      <a:lvl4pPr marL="1371600">
                        <a:defRPr>
                          <a:solidFill>
                            <a:schemeClr val="tx1"/>
                          </a:solidFill>
                          <a:latin typeface="Calibri"/>
                        </a:defRPr>
                      </a:lvl4pPr>
                      <a:lvl5pPr marL="1828800">
                        <a:defRPr>
                          <a:solidFill>
                            <a:schemeClr val="tx1"/>
                          </a:solidFill>
                          <a:latin typeface="Calibri"/>
                        </a:defRPr>
                      </a:lvl5pPr>
                      <a:lvl6pPr marL="2286000">
                        <a:defRPr>
                          <a:solidFill>
                            <a:schemeClr val="tx1"/>
                          </a:solidFill>
                          <a:latin typeface="Calibri"/>
                        </a:defRPr>
                      </a:lvl6pPr>
                      <a:lvl7pPr marL="2743200">
                        <a:defRPr>
                          <a:solidFill>
                            <a:schemeClr val="tx1"/>
                          </a:solidFill>
                          <a:latin typeface="Calibri"/>
                        </a:defRPr>
                      </a:lvl7pPr>
                      <a:lvl8pPr marL="3200400">
                        <a:defRPr>
                          <a:solidFill>
                            <a:schemeClr val="tx1"/>
                          </a:solidFill>
                          <a:latin typeface="Calibri"/>
                        </a:defRPr>
                      </a:lvl8pPr>
                      <a:lvl9pPr marL="3657600">
                        <a:defRPr>
                          <a:solidFill>
                            <a:schemeClr val="tx1"/>
                          </a:solidFill>
                          <a:latin typeface="Calibri"/>
                        </a:defRPr>
                      </a:lvl9pPr>
                    </a:lstStyle>
                    <a:p>
                      <a:pPr marL="222250">
                        <a:lnSpc>
                          <a:spcPct val="100000"/>
                        </a:lnSpc>
                        <a:spcBef>
                          <a:spcPts val="105"/>
                        </a:spcBef>
                      </a:pPr>
                      <a:r>
                        <a:rPr sz="800" dirty="0">
                          <a:solidFill>
                            <a:srgbClr val="231F20"/>
                          </a:solidFill>
                          <a:latin typeface="Arial" panose="020B0604020202020204" pitchFamily="34" charset="0"/>
                          <a:cs typeface="Arial" panose="020B0604020202020204" pitchFamily="34" charset="0"/>
                        </a:rPr>
                        <a:t>Tarjeta </a:t>
                      </a:r>
                      <a:r>
                        <a:rPr sz="800" spc="-15" dirty="0">
                          <a:solidFill>
                            <a:srgbClr val="231F20"/>
                          </a:solidFill>
                          <a:latin typeface="Arial" panose="020B0604020202020204" pitchFamily="34" charset="0"/>
                          <a:cs typeface="Arial" panose="020B0604020202020204" pitchFamily="34" charset="0"/>
                        </a:rPr>
                        <a:t>DD: </a:t>
                      </a:r>
                      <a:r>
                        <a:rPr sz="800" spc="-25" dirty="0">
                          <a:solidFill>
                            <a:srgbClr val="231F20"/>
                          </a:solidFill>
                          <a:latin typeface="Arial" panose="020B0604020202020204" pitchFamily="34" charset="0"/>
                          <a:cs typeface="Arial" panose="020B0604020202020204" pitchFamily="34" charset="0"/>
                        </a:rPr>
                        <a:t>D </a:t>
                      </a:r>
                      <a:r>
                        <a:rPr sz="800" spc="35" dirty="0">
                          <a:solidFill>
                            <a:srgbClr val="231F20"/>
                          </a:solidFill>
                          <a:latin typeface="Arial" panose="020B0604020202020204" pitchFamily="34" charset="0"/>
                          <a:cs typeface="Arial" panose="020B0604020202020204" pitchFamily="34" charset="0"/>
                        </a:rPr>
                        <a:t>o</a:t>
                      </a:r>
                      <a:r>
                        <a:rPr sz="800" spc="-95" dirty="0">
                          <a:solidFill>
                            <a:srgbClr val="231F20"/>
                          </a:solidFill>
                          <a:latin typeface="Arial" panose="020B0604020202020204" pitchFamily="34" charset="0"/>
                          <a:cs typeface="Arial" panose="020B0604020202020204" pitchFamily="34" charset="0"/>
                        </a:rPr>
                        <a:t> </a:t>
                      </a:r>
                      <a:r>
                        <a:rPr sz="800" spc="45" dirty="0">
                          <a:solidFill>
                            <a:srgbClr val="231F20"/>
                          </a:solidFill>
                          <a:latin typeface="Arial" panose="020B0604020202020204" pitchFamily="34" charset="0"/>
                          <a:cs typeface="Arial" panose="020B0604020202020204" pitchFamily="34" charset="0"/>
                        </a:rPr>
                        <a:t>4</a:t>
                      </a:r>
                      <a:endParaRPr sz="800">
                        <a:latin typeface="Arial" panose="020B0604020202020204" pitchFamily="34" charset="0"/>
                        <a:cs typeface="Arial" panose="020B0604020202020204" pitchFamily="34" charset="0"/>
                      </a:endParaRPr>
                    </a:p>
                  </a:txBody>
                  <a:tcPr marL="0" marR="0" marT="13335" marB="0">
                    <a:lnL>
                      <a:noFill/>
                    </a:lnL>
                    <a:lnR>
                      <a:noFill/>
                    </a:lnR>
                    <a:lnT>
                      <a:noFill/>
                    </a:lnT>
                    <a:lnB>
                      <a:noFill/>
                    </a:lnB>
                    <a:lnTlToBr w="12700" cmpd="sng">
                      <a:noFill/>
                      <a:prstDash val="solid"/>
                    </a:lnTlToBr>
                    <a:lnBlToTr w="12700" cmpd="sng">
                      <a:noFill/>
                      <a:prstDash val="solid"/>
                    </a:lnBlToTr>
                    <a:noFill/>
                  </a:tcPr>
                </a:tc>
                <a:tc>
                  <a:txBody>
                    <a:bodyPr/>
                    <a:lstStyle>
                      <a:lvl1pPr marL="0">
                        <a:defRPr>
                          <a:solidFill>
                            <a:schemeClr val="tx1"/>
                          </a:solidFill>
                          <a:latin typeface="Calibri"/>
                        </a:defRPr>
                      </a:lvl1pPr>
                      <a:lvl2pPr marL="457200">
                        <a:defRPr>
                          <a:solidFill>
                            <a:schemeClr val="tx1"/>
                          </a:solidFill>
                          <a:latin typeface="Calibri"/>
                        </a:defRPr>
                      </a:lvl2pPr>
                      <a:lvl3pPr marL="914400">
                        <a:defRPr>
                          <a:solidFill>
                            <a:schemeClr val="tx1"/>
                          </a:solidFill>
                          <a:latin typeface="Calibri"/>
                        </a:defRPr>
                      </a:lvl3pPr>
                      <a:lvl4pPr marL="1371600">
                        <a:defRPr>
                          <a:solidFill>
                            <a:schemeClr val="tx1"/>
                          </a:solidFill>
                          <a:latin typeface="Calibri"/>
                        </a:defRPr>
                      </a:lvl4pPr>
                      <a:lvl5pPr marL="1828800">
                        <a:defRPr>
                          <a:solidFill>
                            <a:schemeClr val="tx1"/>
                          </a:solidFill>
                          <a:latin typeface="Calibri"/>
                        </a:defRPr>
                      </a:lvl5pPr>
                      <a:lvl6pPr marL="2286000">
                        <a:defRPr>
                          <a:solidFill>
                            <a:schemeClr val="tx1"/>
                          </a:solidFill>
                          <a:latin typeface="Calibri"/>
                        </a:defRPr>
                      </a:lvl6pPr>
                      <a:lvl7pPr marL="2743200">
                        <a:defRPr>
                          <a:solidFill>
                            <a:schemeClr val="tx1"/>
                          </a:solidFill>
                          <a:latin typeface="Calibri"/>
                        </a:defRPr>
                      </a:lvl7pPr>
                      <a:lvl8pPr marL="3200400">
                        <a:defRPr>
                          <a:solidFill>
                            <a:schemeClr val="tx1"/>
                          </a:solidFill>
                          <a:latin typeface="Calibri"/>
                        </a:defRPr>
                      </a:lvl8pPr>
                      <a:lvl9pPr marL="3657600">
                        <a:defRPr>
                          <a:solidFill>
                            <a:schemeClr val="tx1"/>
                          </a:solidFill>
                          <a:latin typeface="Calibri"/>
                        </a:defRPr>
                      </a:lvl9pPr>
                    </a:lstStyle>
                    <a:p>
                      <a:endParaRPr sz="800">
                        <a:latin typeface="Arial" panose="020B0604020202020204" pitchFamily="34" charset="0"/>
                        <a:cs typeface="Arial" panose="020B0604020202020204" pitchFamily="34" charset="0"/>
                      </a:endParaRPr>
                    </a:p>
                  </a:txBody>
                  <a:tcPr marL="0" marR="0" marT="0" marB="0">
                    <a:lnL>
                      <a:noFill/>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xmlns="" val="10012"/>
                  </a:ext>
                </a:extLst>
              </a:tr>
              <a:tr h="661822">
                <a:tc>
                  <a:txBody>
                    <a:bodyPr/>
                    <a:lstStyle>
                      <a:lvl1pPr marL="0">
                        <a:defRPr>
                          <a:solidFill>
                            <a:schemeClr val="tx1"/>
                          </a:solidFill>
                          <a:latin typeface="Calibri"/>
                        </a:defRPr>
                      </a:lvl1pPr>
                      <a:lvl2pPr marL="457200">
                        <a:defRPr>
                          <a:solidFill>
                            <a:schemeClr val="tx1"/>
                          </a:solidFill>
                          <a:latin typeface="Calibri"/>
                        </a:defRPr>
                      </a:lvl2pPr>
                      <a:lvl3pPr marL="914400">
                        <a:defRPr>
                          <a:solidFill>
                            <a:schemeClr val="tx1"/>
                          </a:solidFill>
                          <a:latin typeface="Calibri"/>
                        </a:defRPr>
                      </a:lvl3pPr>
                      <a:lvl4pPr marL="1371600">
                        <a:defRPr>
                          <a:solidFill>
                            <a:schemeClr val="tx1"/>
                          </a:solidFill>
                          <a:latin typeface="Calibri"/>
                        </a:defRPr>
                      </a:lvl4pPr>
                      <a:lvl5pPr marL="1828800">
                        <a:defRPr>
                          <a:solidFill>
                            <a:schemeClr val="tx1"/>
                          </a:solidFill>
                          <a:latin typeface="Calibri"/>
                        </a:defRPr>
                      </a:lvl5pPr>
                      <a:lvl6pPr marL="2286000">
                        <a:defRPr>
                          <a:solidFill>
                            <a:schemeClr val="tx1"/>
                          </a:solidFill>
                          <a:latin typeface="Calibri"/>
                        </a:defRPr>
                      </a:lvl6pPr>
                      <a:lvl7pPr marL="2743200">
                        <a:defRPr>
                          <a:solidFill>
                            <a:schemeClr val="tx1"/>
                          </a:solidFill>
                          <a:latin typeface="Calibri"/>
                        </a:defRPr>
                      </a:lvl7pPr>
                      <a:lvl8pPr marL="3200400">
                        <a:defRPr>
                          <a:solidFill>
                            <a:schemeClr val="tx1"/>
                          </a:solidFill>
                          <a:latin typeface="Calibri"/>
                        </a:defRPr>
                      </a:lvl8pPr>
                      <a:lvl9pPr marL="3657600">
                        <a:defRPr>
                          <a:solidFill>
                            <a:schemeClr val="tx1"/>
                          </a:solidFill>
                          <a:latin typeface="Calibri"/>
                        </a:defRPr>
                      </a:lvl9pPr>
                    </a:lstStyle>
                    <a:p>
                      <a:pPr marL="222250">
                        <a:lnSpc>
                          <a:spcPct val="100000"/>
                        </a:lnSpc>
                        <a:spcBef>
                          <a:spcPts val="105"/>
                        </a:spcBef>
                      </a:pPr>
                      <a:r>
                        <a:rPr sz="800" dirty="0">
                          <a:solidFill>
                            <a:srgbClr val="231F20"/>
                          </a:solidFill>
                          <a:latin typeface="Arial" panose="020B0604020202020204" pitchFamily="34" charset="0"/>
                          <a:cs typeface="Arial" panose="020B0604020202020204" pitchFamily="34" charset="0"/>
                        </a:rPr>
                        <a:t>Tarjeta </a:t>
                      </a:r>
                      <a:r>
                        <a:rPr sz="800" spc="-50" dirty="0">
                          <a:solidFill>
                            <a:srgbClr val="231F20"/>
                          </a:solidFill>
                          <a:latin typeface="Arial" panose="020B0604020202020204" pitchFamily="34" charset="0"/>
                          <a:cs typeface="Arial" panose="020B0604020202020204" pitchFamily="34" charset="0"/>
                        </a:rPr>
                        <a:t>EE: </a:t>
                      </a:r>
                      <a:r>
                        <a:rPr sz="800" spc="-85" dirty="0">
                          <a:solidFill>
                            <a:srgbClr val="231F20"/>
                          </a:solidFill>
                          <a:latin typeface="Arial" panose="020B0604020202020204" pitchFamily="34" charset="0"/>
                          <a:cs typeface="Arial" panose="020B0604020202020204" pitchFamily="34" charset="0"/>
                        </a:rPr>
                        <a:t>E </a:t>
                      </a:r>
                      <a:r>
                        <a:rPr sz="800" spc="35" dirty="0">
                          <a:solidFill>
                            <a:srgbClr val="231F20"/>
                          </a:solidFill>
                          <a:latin typeface="Arial" panose="020B0604020202020204" pitchFamily="34" charset="0"/>
                          <a:cs typeface="Arial" panose="020B0604020202020204" pitchFamily="34" charset="0"/>
                        </a:rPr>
                        <a:t>o</a:t>
                      </a:r>
                      <a:r>
                        <a:rPr sz="800" spc="-5" dirty="0">
                          <a:solidFill>
                            <a:srgbClr val="231F20"/>
                          </a:solidFill>
                          <a:latin typeface="Arial" panose="020B0604020202020204" pitchFamily="34" charset="0"/>
                          <a:cs typeface="Arial" panose="020B0604020202020204" pitchFamily="34" charset="0"/>
                        </a:rPr>
                        <a:t> </a:t>
                      </a:r>
                      <a:r>
                        <a:rPr sz="800" spc="20" dirty="0">
                          <a:solidFill>
                            <a:srgbClr val="231F20"/>
                          </a:solidFill>
                          <a:latin typeface="Arial" panose="020B0604020202020204" pitchFamily="34" charset="0"/>
                          <a:cs typeface="Arial" panose="020B0604020202020204" pitchFamily="34" charset="0"/>
                        </a:rPr>
                        <a:t>5</a:t>
                      </a:r>
                      <a:endParaRPr sz="800" dirty="0">
                        <a:latin typeface="Arial" panose="020B0604020202020204" pitchFamily="34" charset="0"/>
                        <a:cs typeface="Arial" panose="020B0604020202020204" pitchFamily="34" charset="0"/>
                      </a:endParaRPr>
                    </a:p>
                  </a:txBody>
                  <a:tcPr marL="0" marR="0" marT="13335" marB="0">
                    <a:lnL>
                      <a:noFill/>
                    </a:lnL>
                    <a:lnR>
                      <a:noFill/>
                    </a:lnR>
                    <a:lnT>
                      <a:noFill/>
                    </a:lnT>
                    <a:lnB>
                      <a:noFill/>
                    </a:lnB>
                    <a:lnTlToBr w="12700" cmpd="sng">
                      <a:noFill/>
                      <a:prstDash val="solid"/>
                    </a:lnTlToBr>
                    <a:lnBlToTr w="12700" cmpd="sng">
                      <a:noFill/>
                      <a:prstDash val="solid"/>
                    </a:lnBlToTr>
                    <a:noFill/>
                  </a:tcPr>
                </a:tc>
                <a:tc>
                  <a:txBody>
                    <a:bodyPr/>
                    <a:lstStyle>
                      <a:lvl1pPr marL="0">
                        <a:defRPr>
                          <a:solidFill>
                            <a:schemeClr val="tx1"/>
                          </a:solidFill>
                          <a:latin typeface="Calibri"/>
                        </a:defRPr>
                      </a:lvl1pPr>
                      <a:lvl2pPr marL="457200">
                        <a:defRPr>
                          <a:solidFill>
                            <a:schemeClr val="tx1"/>
                          </a:solidFill>
                          <a:latin typeface="Calibri"/>
                        </a:defRPr>
                      </a:lvl2pPr>
                      <a:lvl3pPr marL="914400">
                        <a:defRPr>
                          <a:solidFill>
                            <a:schemeClr val="tx1"/>
                          </a:solidFill>
                          <a:latin typeface="Calibri"/>
                        </a:defRPr>
                      </a:lvl3pPr>
                      <a:lvl4pPr marL="1371600">
                        <a:defRPr>
                          <a:solidFill>
                            <a:schemeClr val="tx1"/>
                          </a:solidFill>
                          <a:latin typeface="Calibri"/>
                        </a:defRPr>
                      </a:lvl4pPr>
                      <a:lvl5pPr marL="1828800">
                        <a:defRPr>
                          <a:solidFill>
                            <a:schemeClr val="tx1"/>
                          </a:solidFill>
                          <a:latin typeface="Calibri"/>
                        </a:defRPr>
                      </a:lvl5pPr>
                      <a:lvl6pPr marL="2286000">
                        <a:defRPr>
                          <a:solidFill>
                            <a:schemeClr val="tx1"/>
                          </a:solidFill>
                          <a:latin typeface="Calibri"/>
                        </a:defRPr>
                      </a:lvl6pPr>
                      <a:lvl7pPr marL="2743200">
                        <a:defRPr>
                          <a:solidFill>
                            <a:schemeClr val="tx1"/>
                          </a:solidFill>
                          <a:latin typeface="Calibri"/>
                        </a:defRPr>
                      </a:lvl7pPr>
                      <a:lvl8pPr marL="3200400">
                        <a:defRPr>
                          <a:solidFill>
                            <a:schemeClr val="tx1"/>
                          </a:solidFill>
                          <a:latin typeface="Calibri"/>
                        </a:defRPr>
                      </a:lvl8pPr>
                      <a:lvl9pPr marL="3657600">
                        <a:defRPr>
                          <a:solidFill>
                            <a:schemeClr val="tx1"/>
                          </a:solidFill>
                          <a:latin typeface="Calibri"/>
                        </a:defRPr>
                      </a:lvl9pPr>
                    </a:lstStyle>
                    <a:p>
                      <a:endParaRPr sz="800" dirty="0">
                        <a:latin typeface="Arial" panose="020B0604020202020204" pitchFamily="34" charset="0"/>
                        <a:cs typeface="Arial" panose="020B0604020202020204" pitchFamily="34" charset="0"/>
                      </a:endParaRPr>
                    </a:p>
                  </a:txBody>
                  <a:tcPr marL="0" marR="0" marT="0" marB="0">
                    <a:lnL>
                      <a:noFill/>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xmlns="" val="10013"/>
                  </a:ext>
                </a:extLst>
              </a:tr>
            </a:tbl>
          </a:graphicData>
        </a:graphic>
      </p:graphicFrame>
    </p:spTree>
    <p:extLst>
      <p:ext uri="{BB962C8B-B14F-4D97-AF65-F5344CB8AC3E}">
        <p14:creationId xmlns:p14="http://schemas.microsoft.com/office/powerpoint/2010/main" val="2539865398"/>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ângulo 2"/>
          <p:cNvSpPr/>
          <p:nvPr/>
        </p:nvSpPr>
        <p:spPr>
          <a:xfrm>
            <a:off x="0" y="0"/>
            <a:ext cx="5486400" cy="3657600"/>
          </a:xfrm>
          <a:prstGeom prst="rect">
            <a:avLst/>
          </a:prstGeom>
          <a:solidFill>
            <a:srgbClr val="079247"/>
          </a:solidFill>
          <a:ln>
            <a:solidFill>
              <a:srgbClr val="07924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2" name="object 3"/>
          <p:cNvSpPr txBox="1"/>
          <p:nvPr/>
        </p:nvSpPr>
        <p:spPr>
          <a:xfrm>
            <a:off x="0" y="134816"/>
            <a:ext cx="5486400"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strike="noStrike" cap="none" spc="5" baseline="0" dirty="0" smtClean="0">
                <a:solidFill>
                  <a:schemeClr val="bg1"/>
                </a:solidFill>
                <a:effectLst/>
                <a:latin typeface="Arial"/>
                <a:ea typeface="Arial"/>
                <a:cs typeface="Arial"/>
              </a:rPr>
              <a:t>BIBLIOTECA DE COMPORTAMIENTO DEL JEFE </a:t>
            </a:r>
            <a:r>
              <a:rPr lang="es-ES" sz="1000" b="0" strike="noStrike" cap="none" spc="5" baseline="0" dirty="0" smtClean="0">
                <a:solidFill>
                  <a:schemeClr val="bg1"/>
                </a:solidFill>
                <a:effectLst/>
                <a:latin typeface="Arial"/>
                <a:ea typeface="Arial"/>
                <a:cs typeface="Arial"/>
              </a:rPr>
              <a:t>CLL</a:t>
            </a:r>
            <a:r>
              <a:rPr lang="es" sz="1000" b="1" strike="noStrike" cap="none" spc="5" baseline="0" dirty="0" smtClean="0">
                <a:solidFill>
                  <a:schemeClr val="bg1"/>
                </a:solidFill>
                <a:effectLst/>
                <a:latin typeface="Arial"/>
                <a:ea typeface="Arial"/>
                <a:cs typeface="Arial"/>
              </a:rPr>
              <a:t>™</a:t>
            </a:r>
            <a:endParaRPr lang="es" sz="1000" b="1" strike="noStrike" cap="none" spc="5" baseline="0" dirty="0">
              <a:solidFill>
                <a:schemeClr val="bg1"/>
              </a:solidFill>
              <a:effectLst/>
              <a:latin typeface="Arial"/>
              <a:ea typeface="Arial"/>
              <a:cs typeface="Arial"/>
            </a:endParaRPr>
          </a:p>
        </p:txBody>
      </p:sp>
      <p:sp>
        <p:nvSpPr>
          <p:cNvPr id="4" name="object 3"/>
          <p:cNvSpPr txBox="1"/>
          <p:nvPr/>
        </p:nvSpPr>
        <p:spPr>
          <a:xfrm>
            <a:off x="215899" y="762000"/>
            <a:ext cx="4893297" cy="2491708"/>
          </a:xfrm>
          <a:prstGeom prst="rect">
            <a:avLst/>
          </a:prstGeom>
        </p:spPr>
        <p:txBody>
          <a:bodyPr vert="horz" wrap="square" lIns="0" tIns="72390" rIns="0" bIns="0" rtlCol="0">
            <a:spAutoFit/>
          </a:bodyPr>
          <a:lstStyle/>
          <a:p>
            <a:r>
              <a:rPr lang="es" sz="900" b="1" i="0" strike="noStrike" cap="none" spc="-5" baseline="0" dirty="0">
                <a:solidFill>
                  <a:srgbClr val="FBAD1A"/>
                </a:solidFill>
                <a:effectLst/>
                <a:latin typeface="Arial" panose="020B0604020202020204" pitchFamily="34" charset="0"/>
                <a:ea typeface="Arial"/>
                <a:cs typeface="Arial" panose="020B0604020202020204" pitchFamily="34" charset="0"/>
              </a:rPr>
              <a:t>Antes de usar las tarjetas conceptuales </a:t>
            </a:r>
            <a:r>
              <a:rPr lang="es-PE" sz="900" b="1" i="0" strike="noStrike" cap="none" spc="-5" baseline="0" dirty="0" smtClean="0">
                <a:solidFill>
                  <a:srgbClr val="FBAD1A"/>
                </a:solidFill>
                <a:effectLst/>
                <a:latin typeface="Arial" panose="020B0604020202020204" pitchFamily="34" charset="0"/>
                <a:ea typeface="Arial"/>
                <a:cs typeface="Arial" panose="020B0604020202020204" pitchFamily="34" charset="0"/>
              </a:rPr>
              <a:t>CLL</a:t>
            </a:r>
            <a:r>
              <a:rPr lang="es" sz="900" b="1" i="0" strike="noStrike" cap="none" spc="-5" baseline="0" dirty="0" smtClean="0">
                <a:solidFill>
                  <a:srgbClr val="FBAD1A"/>
                </a:solidFill>
                <a:effectLst/>
                <a:latin typeface="Arial" panose="020B0604020202020204" pitchFamily="34" charset="0"/>
                <a:ea typeface="Arial"/>
                <a:cs typeface="Arial" panose="020B0604020202020204" pitchFamily="34" charset="0"/>
              </a:rPr>
              <a:t>, </a:t>
            </a:r>
            <a:r>
              <a:rPr lang="es" sz="900" b="1" i="0" strike="noStrike" cap="none" spc="-5" baseline="0" dirty="0">
                <a:solidFill>
                  <a:srgbClr val="FBAD1A"/>
                </a:solidFill>
                <a:effectLst/>
                <a:latin typeface="Arial" panose="020B0604020202020204" pitchFamily="34" charset="0"/>
                <a:ea typeface="Arial"/>
                <a:cs typeface="Arial" panose="020B0604020202020204" pitchFamily="34" charset="0"/>
              </a:rPr>
              <a:t>usted debe </a:t>
            </a:r>
            <a:r>
              <a:rPr lang="es" sz="900" b="1" i="0" strike="noStrike" cap="none" spc="-5" baseline="0" dirty="0" smtClean="0">
                <a:solidFill>
                  <a:srgbClr val="FBAD1A"/>
                </a:solidFill>
                <a:effectLst/>
                <a:latin typeface="Arial" panose="020B0604020202020204" pitchFamily="34" charset="0"/>
                <a:ea typeface="Arial"/>
                <a:cs typeface="Arial" panose="020B0604020202020204" pitchFamily="34" charset="0"/>
              </a:rPr>
              <a:t>definir:</a:t>
            </a:r>
            <a:endParaRPr lang="es" sz="900" b="1" i="0" strike="noStrike" cap="none" spc="-5" baseline="0" dirty="0">
              <a:solidFill>
                <a:srgbClr val="FBAD1A"/>
              </a:solidFill>
              <a:effectLst/>
              <a:latin typeface="Arial" panose="020B0604020202020204" pitchFamily="34" charset="0"/>
              <a:ea typeface="Arial"/>
              <a:cs typeface="Arial" panose="020B0604020202020204" pitchFamily="34" charset="0"/>
            </a:endParaRPr>
          </a:p>
          <a:p>
            <a:pPr marL="628650" lvl="1" indent="-171450">
              <a:buFont typeface="Arial" panose="020B0604020202020204" pitchFamily="34" charset="0"/>
              <a:buChar char="•"/>
            </a:pPr>
            <a:r>
              <a:rPr lang="es" sz="900" b="0" i="0" strike="noStrike" cap="none" spc="5" baseline="0" dirty="0">
                <a:solidFill>
                  <a:srgbClr val="FFFFFF"/>
                </a:solidFill>
                <a:effectLst/>
                <a:latin typeface="Arial" panose="020B0604020202020204" pitchFamily="34" charset="0"/>
                <a:ea typeface="Arial"/>
                <a:cs typeface="Arial" panose="020B0604020202020204" pitchFamily="34" charset="0"/>
              </a:rPr>
              <a:t>¿</a:t>
            </a:r>
            <a:r>
              <a:rPr lang="es" sz="900" b="0" i="0" strike="noStrike" cap="none" spc="5" baseline="0" dirty="0" smtClean="0">
                <a:solidFill>
                  <a:srgbClr val="FFFFFF"/>
                </a:solidFill>
                <a:effectLst/>
                <a:latin typeface="Arial" panose="020B0604020202020204" pitchFamily="34" charset="0"/>
                <a:ea typeface="Arial"/>
                <a:cs typeface="Arial" panose="020B0604020202020204" pitchFamily="34" charset="0"/>
              </a:rPr>
              <a:t>Usted está </a:t>
            </a:r>
            <a:r>
              <a:rPr lang="es" sz="900" b="0" i="0" strike="noStrike" cap="none" spc="5" baseline="0" dirty="0">
                <a:solidFill>
                  <a:srgbClr val="FFFFFF"/>
                </a:solidFill>
                <a:effectLst/>
                <a:latin typeface="Arial" panose="020B0604020202020204" pitchFamily="34" charset="0"/>
                <a:ea typeface="Arial"/>
                <a:cs typeface="Arial" panose="020B0604020202020204" pitchFamily="34" charset="0"/>
              </a:rPr>
              <a:t>haciendo esta evaluación en función del estado actual o </a:t>
            </a:r>
            <a:r>
              <a:rPr lang="es" sz="900" b="0" i="0" strike="noStrike" cap="none" spc="5" baseline="0" dirty="0" smtClean="0">
                <a:solidFill>
                  <a:srgbClr val="FFFFFF"/>
                </a:solidFill>
                <a:effectLst/>
                <a:latin typeface="Arial" panose="020B0604020202020204" pitchFamily="34" charset="0"/>
                <a:ea typeface="Arial"/>
                <a:cs typeface="Arial" panose="020B0604020202020204" pitchFamily="34" charset="0"/>
              </a:rPr>
              <a:t>debido a necesidades </a:t>
            </a:r>
            <a:r>
              <a:rPr lang="es" sz="900" b="0" i="0" strike="noStrike" cap="none" spc="5" baseline="0" dirty="0">
                <a:solidFill>
                  <a:srgbClr val="FFFFFF"/>
                </a:solidFill>
                <a:effectLst/>
                <a:latin typeface="Arial" panose="020B0604020202020204" pitchFamily="34" charset="0"/>
                <a:ea typeface="Arial"/>
                <a:cs typeface="Arial" panose="020B0604020202020204" pitchFamily="34" charset="0"/>
              </a:rPr>
              <a:t>futuras?</a:t>
            </a:r>
          </a:p>
          <a:p>
            <a:pPr marL="628650" lvl="1" indent="-171450">
              <a:buFont typeface="Arial" panose="020B0604020202020204" pitchFamily="34" charset="0"/>
              <a:buChar char="•"/>
            </a:pPr>
            <a:r>
              <a:rPr lang="es" sz="900" b="0" i="0" strike="noStrike" cap="none" spc="5" baseline="0" dirty="0">
                <a:solidFill>
                  <a:srgbClr val="FFFFFF"/>
                </a:solidFill>
                <a:effectLst/>
                <a:latin typeface="Arial" panose="020B0604020202020204" pitchFamily="34" charset="0"/>
                <a:ea typeface="Arial"/>
                <a:cs typeface="Arial" panose="020B0604020202020204" pitchFamily="34" charset="0"/>
              </a:rPr>
              <a:t>¿Está utilizando las tarjetas conceptuales para usted mismo? ¿Para otra persona? ¿Para un cargo, equipo, función?</a:t>
            </a:r>
          </a:p>
          <a:p>
            <a:pPr marL="628650" lvl="1" indent="-171450">
              <a:buFont typeface="Arial" panose="020B0604020202020204" pitchFamily="34" charset="0"/>
              <a:buChar char="•"/>
            </a:pPr>
            <a:r>
              <a:rPr lang="es" sz="900" b="0" i="0" strike="noStrike" cap="none" spc="5" baseline="0" dirty="0">
                <a:solidFill>
                  <a:srgbClr val="FFFFFF"/>
                </a:solidFill>
                <a:effectLst/>
                <a:latin typeface="Arial" panose="020B0604020202020204" pitchFamily="34" charset="0"/>
                <a:ea typeface="Arial"/>
                <a:cs typeface="Arial" panose="020B0604020202020204" pitchFamily="34" charset="0"/>
              </a:rPr>
              <a:t>¿Qué escala de evaluación (es decir, tarjetas de división) usted utilizará para denominar las pilas en función de la pregunta de evaluación?</a:t>
            </a:r>
          </a:p>
          <a:p>
            <a:pPr marL="628650" lvl="1" indent="-171450">
              <a:buFont typeface="Arial" panose="020B0604020202020204" pitchFamily="34" charset="0"/>
              <a:buChar char="•"/>
            </a:pPr>
            <a:r>
              <a:rPr lang="es" sz="900" b="0" i="0" strike="noStrike" cap="none" spc="5" baseline="0" dirty="0">
                <a:solidFill>
                  <a:srgbClr val="FFFFFF"/>
                </a:solidFill>
                <a:effectLst/>
                <a:latin typeface="Arial" panose="020B0604020202020204" pitchFamily="34" charset="0"/>
                <a:ea typeface="Arial"/>
                <a:cs typeface="Arial" panose="020B0604020202020204" pitchFamily="34" charset="0"/>
              </a:rPr>
              <a:t>¿Cuántas clases usted tendrá - tres o cinco?</a:t>
            </a:r>
          </a:p>
          <a:p>
            <a:pPr marL="628650" lvl="1" indent="-171450">
              <a:buFont typeface="Arial" panose="020B0604020202020204" pitchFamily="34" charset="0"/>
              <a:buChar char="•"/>
            </a:pPr>
            <a:r>
              <a:rPr lang="es" sz="900" b="0" i="0" strike="noStrike" cap="none" spc="5" baseline="0" dirty="0">
                <a:solidFill>
                  <a:srgbClr val="FFFFFF"/>
                </a:solidFill>
                <a:effectLst/>
                <a:latin typeface="Arial" panose="020B0604020202020204" pitchFamily="34" charset="0"/>
                <a:ea typeface="Arial"/>
                <a:cs typeface="Arial" panose="020B0604020202020204" pitchFamily="34" charset="0"/>
              </a:rPr>
              <a:t>Las clases se dividirán en pilas relativamente del mismo tamaño (es decir, una evaluación "proporcional") o el número de tarjetas deseadas, sean muchas o pocas, podrán ir a cualquier pila (es decir, una evaluación "absoluta</a:t>
            </a:r>
            <a:r>
              <a:rPr lang="es" sz="900" b="0" i="0" strike="noStrike" cap="none" spc="5" baseline="0" dirty="0" smtClean="0">
                <a:solidFill>
                  <a:srgbClr val="FFFFFF"/>
                </a:solidFill>
                <a:effectLst/>
                <a:latin typeface="Arial" panose="020B0604020202020204" pitchFamily="34" charset="0"/>
                <a:ea typeface="Arial"/>
                <a:cs typeface="Arial" panose="020B0604020202020204" pitchFamily="34" charset="0"/>
              </a:rPr>
              <a:t>")*</a:t>
            </a:r>
          </a:p>
          <a:p>
            <a:pPr marL="628650" lvl="1" indent="-171450">
              <a:buFont typeface="Arial" panose="020B0604020202020204" pitchFamily="34" charset="0"/>
              <a:buChar char="•"/>
            </a:pPr>
            <a:endParaRPr lang="es" sz="900" b="0" i="0" strike="noStrike" cap="none" spc="5" baseline="0" dirty="0">
              <a:solidFill>
                <a:srgbClr val="FFFFFF"/>
              </a:solidFill>
              <a:effectLst/>
              <a:latin typeface="Arial" panose="020B0604020202020204" pitchFamily="34" charset="0"/>
              <a:ea typeface="Arial"/>
              <a:cs typeface="Arial" panose="020B0604020202020204" pitchFamily="34" charset="0"/>
            </a:endParaRPr>
          </a:p>
          <a:p>
            <a:r>
              <a:rPr lang="es" sz="900" b="0" i="0" strike="noStrike" cap="none" spc="0" baseline="0" dirty="0">
                <a:solidFill>
                  <a:srgbClr val="FBAD1A"/>
                </a:solidFill>
                <a:effectLst/>
                <a:latin typeface="Arial" panose="020B0604020202020204" pitchFamily="34" charset="0"/>
                <a:ea typeface="Arial"/>
                <a:cs typeface="Arial" panose="020B0604020202020204" pitchFamily="34" charset="0"/>
              </a:rPr>
              <a:t>OBSERVACIÓN IMPORTANTE SOBRE EL SESGO DE LA EVALUACIÓN: Una evaluación proporcional reduce los sesgos que pueden afectar la evaluación, como por ejemplo, ser demasiado generoso con respecto a las fortalezas o extremadamente exigente con las </a:t>
            </a:r>
            <a:r>
              <a:rPr lang="es" sz="900" b="0" i="0" strike="noStrike" cap="none" spc="0" baseline="0" dirty="0" smtClean="0">
                <a:solidFill>
                  <a:srgbClr val="FBAD1A"/>
                </a:solidFill>
                <a:effectLst/>
                <a:latin typeface="Arial" panose="020B0604020202020204" pitchFamily="34" charset="0"/>
                <a:ea typeface="Arial"/>
                <a:cs typeface="Arial" panose="020B0604020202020204" pitchFamily="34" charset="0"/>
              </a:rPr>
              <a:t>debilidades</a:t>
            </a:r>
            <a:endParaRPr lang="pt-BR" sz="2400" dirty="0">
              <a:solidFill>
                <a:srgbClr val="FBAD1A"/>
              </a:solidFill>
              <a:latin typeface="Arial" panose="020B0604020202020204" pitchFamily="34" charset="0"/>
              <a:cs typeface="Arial" panose="020B0604020202020204" pitchFamily="34" charset="0"/>
            </a:endParaRPr>
          </a:p>
          <a:p>
            <a:pPr marL="88265" indent="-88265">
              <a:lnSpc>
                <a:spcPct val="100000"/>
              </a:lnSpc>
              <a:spcBef>
                <a:spcPts val="470"/>
              </a:spcBef>
              <a:buChar char="•"/>
              <a:tabLst>
                <a:tab pos="88265" algn="l"/>
              </a:tabLst>
            </a:pPr>
            <a:endParaRPr sz="900" dirty="0">
              <a:latin typeface="Arial"/>
              <a:cs typeface="Arial"/>
            </a:endParaRPr>
          </a:p>
        </p:txBody>
      </p:sp>
      <p:sp>
        <p:nvSpPr>
          <p:cNvPr id="5" name="object 11"/>
          <p:cNvSpPr txBox="1">
            <a:spLocks noGrp="1"/>
          </p:cNvSpPr>
          <p:nvPr>
            <p:ph type="ftr" sz="quarter" idx="4294967295"/>
          </p:nvPr>
        </p:nvSpPr>
        <p:spPr>
          <a:xfrm>
            <a:off x="215900" y="3402431"/>
            <a:ext cx="2577306" cy="103875"/>
          </a:xfrm>
          <a:prstGeom prst="rect">
            <a:avLst/>
          </a:prstGeom>
        </p:spPr>
        <p:txBody>
          <a:bodyPr vert="horz" wrap="square" lIns="0" tIns="11430" rIns="0" bIns="0" rtlCol="0">
            <a:spAutoFit/>
          </a:bodyPr>
          <a:lstStyle/>
          <a:p>
            <a:pPr marL="12700">
              <a:lnSpc>
                <a:spcPct val="100000"/>
              </a:lnSpc>
              <a:spcBef>
                <a:spcPts val="90"/>
              </a:spcBef>
            </a:pPr>
            <a:r>
              <a:rPr lang="es" sz="600" b="0" i="1" strike="noStrike" cap="none" spc="55" baseline="0" dirty="0">
                <a:solidFill>
                  <a:srgbClr val="FFFFFF"/>
                </a:solidFill>
                <a:effectLst/>
                <a:latin typeface="Arial"/>
                <a:ea typeface="Arial"/>
                <a:cs typeface="Arial"/>
              </a:rPr>
              <a:t>©</a:t>
            </a:r>
            <a:r>
              <a:rPr lang="es" sz="600" b="0" i="1" strike="noStrike" cap="none" spc="-110" baseline="0" dirty="0">
                <a:solidFill>
                  <a:srgbClr val="FFFFFF"/>
                </a:solidFill>
                <a:effectLst/>
                <a:latin typeface="Arial"/>
                <a:ea typeface="Arial"/>
                <a:cs typeface="Arial"/>
              </a:rPr>
              <a:t> </a:t>
            </a:r>
            <a:r>
              <a:rPr lang="es" sz="600" b="0" i="1" strike="noStrike" cap="none" spc="-25" baseline="0" dirty="0">
                <a:solidFill>
                  <a:srgbClr val="FFFFFF"/>
                </a:solidFill>
                <a:effectLst/>
                <a:latin typeface="Arial"/>
                <a:ea typeface="Arial"/>
                <a:cs typeface="Arial"/>
              </a:rPr>
              <a:t>Copyright </a:t>
            </a:r>
            <a:r>
              <a:rPr lang="es" sz="600" b="0" i="1" strike="noStrike" cap="none" spc="-5" baseline="0" dirty="0">
                <a:solidFill>
                  <a:srgbClr val="FFFFFF"/>
                </a:solidFill>
                <a:effectLst/>
                <a:latin typeface="Arial"/>
                <a:ea typeface="Arial"/>
                <a:cs typeface="Arial"/>
              </a:rPr>
              <a:t>2019, </a:t>
            </a:r>
            <a:r>
              <a:rPr lang="es" sz="600" b="0" i="1" strike="noStrike" cap="none" spc="-50" baseline="0" dirty="0">
                <a:solidFill>
                  <a:srgbClr val="FFFFFF"/>
                </a:solidFill>
                <a:effectLst/>
                <a:latin typeface="Arial"/>
                <a:ea typeface="Arial"/>
                <a:cs typeface="Arial"/>
              </a:rPr>
              <a:t>TeamTelligent, </a:t>
            </a:r>
            <a:r>
              <a:rPr lang="es-PE" sz="600" b="0" i="1" strike="noStrike" cap="none" spc="-60" baseline="0" dirty="0" smtClean="0">
                <a:solidFill>
                  <a:srgbClr val="FFFFFF"/>
                </a:solidFill>
                <a:effectLst/>
                <a:latin typeface="Arial"/>
                <a:ea typeface="Arial"/>
                <a:cs typeface="Arial"/>
              </a:rPr>
              <a:t>CLL</a:t>
            </a:r>
            <a:r>
              <a:rPr lang="es" sz="600" b="0" i="1" strike="noStrike" cap="none" spc="-60" baseline="0" dirty="0" smtClean="0">
                <a:solidFill>
                  <a:srgbClr val="FFFFFF"/>
                </a:solidFill>
                <a:effectLst/>
                <a:latin typeface="Arial"/>
                <a:ea typeface="Arial"/>
                <a:cs typeface="Arial"/>
              </a:rPr>
              <a:t>. </a:t>
            </a:r>
            <a:r>
              <a:rPr lang="es" sz="600" b="0" i="1" strike="noStrike" cap="none" spc="55" baseline="0" dirty="0" smtClean="0">
                <a:solidFill>
                  <a:srgbClr val="FFFFFF"/>
                </a:solidFill>
                <a:effectLst/>
                <a:latin typeface="Arial"/>
                <a:ea typeface="Arial"/>
                <a:cs typeface="Arial"/>
              </a:rPr>
              <a:t> </a:t>
            </a:r>
            <a:r>
              <a:rPr lang="es" sz="600" b="0" i="1" strike="noStrike" cap="none" spc="-15" baseline="0" dirty="0" smtClean="0">
                <a:solidFill>
                  <a:srgbClr val="FFFFFF"/>
                </a:solidFill>
                <a:effectLst/>
                <a:latin typeface="Arial"/>
                <a:ea typeface="Arial"/>
                <a:cs typeface="Arial"/>
              </a:rPr>
              <a:t>Todos </a:t>
            </a:r>
            <a:r>
              <a:rPr lang="es" sz="600" b="0" i="1" strike="noStrike" cap="none" spc="-15" baseline="0" dirty="0">
                <a:solidFill>
                  <a:srgbClr val="FFFFFF"/>
                </a:solidFill>
                <a:effectLst/>
                <a:latin typeface="Arial"/>
                <a:ea typeface="Arial"/>
                <a:cs typeface="Arial"/>
              </a:rPr>
              <a:t>los derechos reservados</a:t>
            </a:r>
            <a:r>
              <a:rPr lang="es" sz="600" b="0" i="1" strike="noStrike" cap="none" spc="55" baseline="0" dirty="0">
                <a:solidFill>
                  <a:srgbClr val="FFFFFF"/>
                </a:solidFill>
                <a:effectLst/>
                <a:latin typeface="Arial"/>
                <a:ea typeface="Arial"/>
                <a:cs typeface="Arial"/>
              </a:rPr>
              <a:t> </a:t>
            </a:r>
            <a:r>
              <a:rPr lang="es" sz="600" b="0" i="1" strike="noStrike" cap="none" spc="-40" baseline="0" dirty="0" smtClean="0">
                <a:solidFill>
                  <a:srgbClr val="FFFFFF"/>
                </a:solidFill>
                <a:effectLst/>
                <a:latin typeface="Arial"/>
                <a:ea typeface="Arial"/>
                <a:cs typeface="Arial"/>
              </a:rPr>
              <a:t>. </a:t>
            </a:r>
            <a:r>
              <a:rPr lang="es" sz="600" b="0" i="1" strike="noStrike" cap="none" spc="55" baseline="0" dirty="0" smtClean="0">
                <a:solidFill>
                  <a:srgbClr val="FFFFFF"/>
                </a:solidFill>
                <a:effectLst/>
                <a:latin typeface="Arial"/>
                <a:ea typeface="Arial"/>
                <a:cs typeface="Arial"/>
              </a:rPr>
              <a:t>  </a:t>
            </a:r>
            <a:r>
              <a:rPr lang="es" sz="600" b="0" i="1" strike="noStrike" cap="none" spc="-15" baseline="0" dirty="0">
                <a:solidFill>
                  <a:srgbClr val="FFFFFF"/>
                </a:solidFill>
                <a:effectLst/>
                <a:latin typeface="Arial"/>
                <a:ea typeface="Arial"/>
                <a:cs typeface="Arial"/>
              </a:rPr>
              <a:t>V5</a:t>
            </a:r>
            <a:r>
              <a:rPr lang="es" sz="600" b="0" i="1" strike="noStrike" cap="none" spc="55" baseline="0" dirty="0">
                <a:solidFill>
                  <a:srgbClr val="FFFFFF"/>
                </a:solidFill>
                <a:effectLst/>
                <a:latin typeface="Arial"/>
                <a:ea typeface="Arial"/>
                <a:cs typeface="Arial"/>
              </a:rPr>
              <a:t> </a:t>
            </a:r>
          </a:p>
        </p:txBody>
      </p:sp>
      <p:sp>
        <p:nvSpPr>
          <p:cNvPr id="6" name="object 12"/>
          <p:cNvSpPr txBox="1"/>
          <p:nvPr/>
        </p:nvSpPr>
        <p:spPr>
          <a:xfrm>
            <a:off x="5109197" y="3402431"/>
            <a:ext cx="163358" cy="102973"/>
          </a:xfrm>
          <a:prstGeom prst="rect">
            <a:avLst/>
          </a:prstGeom>
        </p:spPr>
        <p:txBody>
          <a:bodyPr vert="horz" wrap="square" lIns="0" tIns="11430" rIns="0" bIns="0" rtlCol="0">
            <a:spAutoFit/>
          </a:bodyPr>
          <a:lstStyle/>
          <a:p>
            <a:pPr marL="12700">
              <a:lnSpc>
                <a:spcPct val="100000"/>
              </a:lnSpc>
              <a:spcBef>
                <a:spcPts val="90"/>
              </a:spcBef>
            </a:pPr>
            <a:r>
              <a:rPr lang="es" sz="600" b="0" i="0" strike="noStrike" cap="none" spc="-35" baseline="0">
                <a:solidFill>
                  <a:srgbClr val="FFFFFF"/>
                </a:solidFill>
                <a:effectLst/>
                <a:latin typeface="Verdana"/>
                <a:ea typeface="Verdana"/>
                <a:cs typeface="Verdana"/>
              </a:rPr>
              <a:t>54A</a:t>
            </a:r>
          </a:p>
        </p:txBody>
      </p:sp>
      <p:sp>
        <p:nvSpPr>
          <p:cNvPr id="7" name="object 4"/>
          <p:cNvSpPr txBox="1"/>
          <p:nvPr/>
        </p:nvSpPr>
        <p:spPr>
          <a:xfrm>
            <a:off x="685800" y="3094879"/>
            <a:ext cx="3636938" cy="151323"/>
          </a:xfrm>
          <a:prstGeom prst="rect">
            <a:avLst/>
          </a:prstGeom>
        </p:spPr>
        <p:txBody>
          <a:bodyPr vert="horz" wrap="square" lIns="0" tIns="12700" rIns="0" bIns="0" rtlCol="0">
            <a:spAutoFit/>
          </a:bodyPr>
          <a:lstStyle/>
          <a:p>
            <a:pPr marL="12700">
              <a:lnSpc>
                <a:spcPct val="100000"/>
              </a:lnSpc>
              <a:spcBef>
                <a:spcPts val="100"/>
              </a:spcBef>
            </a:pPr>
            <a:r>
              <a:rPr lang="es" sz="900" b="0" i="0" strike="noStrike" cap="none" spc="-10" baseline="0" dirty="0">
                <a:solidFill>
                  <a:srgbClr val="FFFFFF"/>
                </a:solidFill>
                <a:effectLst/>
                <a:latin typeface="Arial"/>
                <a:ea typeface="Arial"/>
                <a:cs typeface="Arial"/>
              </a:rPr>
              <a:t>Vea el Lado B para más detalles y ejemplos de </a:t>
            </a:r>
            <a:r>
              <a:rPr lang="es" sz="900" b="0" i="0" strike="noStrike" cap="none" spc="-10" baseline="0" dirty="0" smtClean="0">
                <a:solidFill>
                  <a:srgbClr val="FFFFFF"/>
                </a:solidFill>
                <a:effectLst/>
                <a:latin typeface="Arial"/>
                <a:ea typeface="Arial"/>
                <a:cs typeface="Arial"/>
              </a:rPr>
              <a:t>preguntas </a:t>
            </a:r>
            <a:r>
              <a:rPr lang="es" sz="900" b="0" i="0" strike="noStrike" cap="none" spc="-10" baseline="0" dirty="0">
                <a:solidFill>
                  <a:srgbClr val="FFFFFF"/>
                </a:solidFill>
                <a:effectLst/>
                <a:latin typeface="Arial"/>
                <a:ea typeface="Arial"/>
                <a:cs typeface="Arial"/>
              </a:rPr>
              <a:t>de evaluación</a:t>
            </a:r>
            <a:r>
              <a:rPr lang="es" sz="900" b="0" i="0" strike="noStrike" cap="none" spc="-5" baseline="0" dirty="0">
                <a:solidFill>
                  <a:srgbClr val="FFFFFF"/>
                </a:solidFill>
                <a:effectLst/>
                <a:latin typeface="Arial"/>
                <a:ea typeface="Arial"/>
                <a:cs typeface="Arial"/>
              </a:rPr>
              <a:t>.</a:t>
            </a:r>
          </a:p>
        </p:txBody>
      </p:sp>
      <p:sp>
        <p:nvSpPr>
          <p:cNvPr id="8" name="object 5"/>
          <p:cNvSpPr txBox="1"/>
          <p:nvPr/>
        </p:nvSpPr>
        <p:spPr>
          <a:xfrm>
            <a:off x="685800" y="496773"/>
            <a:ext cx="4077039" cy="195776"/>
          </a:xfrm>
          <a:prstGeom prst="rect">
            <a:avLst/>
          </a:prstGeom>
        </p:spPr>
        <p:txBody>
          <a:bodyPr vert="horz" wrap="square" lIns="0" tIns="12700" rIns="0" bIns="0" rtlCol="0">
            <a:spAutoFit/>
          </a:bodyPr>
          <a:lstStyle/>
          <a:p>
            <a:pPr marL="12700">
              <a:lnSpc>
                <a:spcPct val="100000"/>
              </a:lnSpc>
              <a:spcBef>
                <a:spcPts val="100"/>
              </a:spcBef>
            </a:pPr>
            <a:r>
              <a:rPr lang="es" sz="1200" b="0" i="0" strike="noStrike" cap="none" spc="30" baseline="0" dirty="0">
                <a:solidFill>
                  <a:srgbClr val="FFFFFF"/>
                </a:solidFill>
                <a:effectLst/>
                <a:latin typeface="Arial"/>
                <a:ea typeface="Arial"/>
                <a:cs typeface="Arial"/>
              </a:rPr>
              <a:t>UTILIZANDO LAS TARJETAS CONCEPTUALES </a:t>
            </a:r>
            <a:r>
              <a:rPr lang="es-PE" sz="1200" b="0" i="0" strike="noStrike" cap="none" spc="30" baseline="0" dirty="0" smtClean="0">
                <a:solidFill>
                  <a:srgbClr val="FFFFFF"/>
                </a:solidFill>
                <a:effectLst/>
                <a:latin typeface="Arial"/>
                <a:ea typeface="Arial"/>
                <a:cs typeface="Arial"/>
              </a:rPr>
              <a:t>CLL</a:t>
            </a:r>
            <a:endParaRPr lang="es" sz="1200" b="0" i="0" strike="noStrike" cap="none" spc="30" baseline="0" dirty="0">
              <a:solidFill>
                <a:srgbClr val="FFFFFF"/>
              </a:solidFill>
              <a:effectLst/>
              <a:latin typeface="Arial"/>
              <a:ea typeface="Arial"/>
              <a:cs typeface="Arial"/>
            </a:endParaRPr>
          </a:p>
        </p:txBody>
      </p:sp>
    </p:spTree>
    <p:extLst>
      <p:ext uri="{BB962C8B-B14F-4D97-AF65-F5344CB8AC3E}">
        <p14:creationId xmlns:p14="http://schemas.microsoft.com/office/powerpoint/2010/main" val="3963325351"/>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ângulo 2"/>
          <p:cNvSpPr/>
          <p:nvPr/>
        </p:nvSpPr>
        <p:spPr>
          <a:xfrm>
            <a:off x="0" y="0"/>
            <a:ext cx="5486400" cy="3657600"/>
          </a:xfrm>
          <a:prstGeom prst="rect">
            <a:avLst/>
          </a:prstGeom>
          <a:solidFill>
            <a:srgbClr val="079247"/>
          </a:solidFill>
          <a:ln>
            <a:solidFill>
              <a:srgbClr val="07924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2" name="object 3"/>
          <p:cNvSpPr txBox="1"/>
          <p:nvPr/>
        </p:nvSpPr>
        <p:spPr>
          <a:xfrm>
            <a:off x="0" y="134816"/>
            <a:ext cx="5486400"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strike="noStrike" cap="none" spc="5" baseline="0" dirty="0" smtClean="0">
                <a:solidFill>
                  <a:schemeClr val="bg1"/>
                </a:solidFill>
                <a:effectLst/>
                <a:latin typeface="Arial"/>
                <a:ea typeface="Arial"/>
                <a:cs typeface="Arial"/>
              </a:rPr>
              <a:t>BIBLIOTECA DE COMPORTAMIENTO DEL JEFE </a:t>
            </a:r>
            <a:r>
              <a:rPr lang="es-ES" sz="1000" b="0" strike="noStrike" cap="none" spc="5" baseline="0" dirty="0" smtClean="0">
                <a:solidFill>
                  <a:schemeClr val="bg1"/>
                </a:solidFill>
                <a:effectLst/>
                <a:latin typeface="Arial"/>
                <a:ea typeface="Arial"/>
                <a:cs typeface="Arial"/>
              </a:rPr>
              <a:t>CLL</a:t>
            </a:r>
            <a:r>
              <a:rPr lang="es" sz="1000" b="1" strike="noStrike" cap="none" spc="5" baseline="0" dirty="0" smtClean="0">
                <a:solidFill>
                  <a:schemeClr val="bg1"/>
                </a:solidFill>
                <a:effectLst/>
                <a:latin typeface="Arial"/>
                <a:ea typeface="Arial"/>
                <a:cs typeface="Arial"/>
              </a:rPr>
              <a:t>™</a:t>
            </a:r>
            <a:endParaRPr lang="es" sz="1000" b="1" strike="noStrike" cap="none" spc="5" baseline="0" dirty="0">
              <a:solidFill>
                <a:schemeClr val="bg1"/>
              </a:solidFill>
              <a:effectLst/>
              <a:latin typeface="Arial"/>
              <a:ea typeface="Arial"/>
              <a:cs typeface="Arial"/>
            </a:endParaRPr>
          </a:p>
        </p:txBody>
      </p:sp>
      <p:sp>
        <p:nvSpPr>
          <p:cNvPr id="4" name="object 13"/>
          <p:cNvSpPr txBox="1"/>
          <p:nvPr/>
        </p:nvSpPr>
        <p:spPr>
          <a:xfrm>
            <a:off x="230879" y="3387453"/>
            <a:ext cx="161451" cy="102973"/>
          </a:xfrm>
          <a:prstGeom prst="rect">
            <a:avLst/>
          </a:prstGeom>
        </p:spPr>
        <p:txBody>
          <a:bodyPr vert="horz" wrap="square" lIns="0" tIns="11430" rIns="0" bIns="0" rtlCol="0">
            <a:spAutoFit/>
          </a:bodyPr>
          <a:lstStyle/>
          <a:p>
            <a:pPr marL="12700">
              <a:lnSpc>
                <a:spcPct val="100000"/>
              </a:lnSpc>
              <a:spcBef>
                <a:spcPts val="90"/>
              </a:spcBef>
            </a:pPr>
            <a:r>
              <a:rPr lang="es" sz="600" b="0" i="0" strike="noStrike" cap="none" spc="-45" baseline="0">
                <a:solidFill>
                  <a:srgbClr val="FFFFFF"/>
                </a:solidFill>
                <a:effectLst/>
                <a:latin typeface="Verdana"/>
                <a:ea typeface="Verdana"/>
                <a:cs typeface="Verdana"/>
              </a:rPr>
              <a:t>54B</a:t>
            </a:r>
          </a:p>
        </p:txBody>
      </p:sp>
      <p:sp>
        <p:nvSpPr>
          <p:cNvPr id="5" name="object 14"/>
          <p:cNvSpPr txBox="1"/>
          <p:nvPr/>
        </p:nvSpPr>
        <p:spPr>
          <a:xfrm>
            <a:off x="2736056" y="3387453"/>
            <a:ext cx="2549285" cy="103875"/>
          </a:xfrm>
          <a:prstGeom prst="rect">
            <a:avLst/>
          </a:prstGeom>
        </p:spPr>
        <p:txBody>
          <a:bodyPr vert="horz" wrap="square" lIns="0" tIns="11430" rIns="0" bIns="0" rtlCol="0">
            <a:spAutoFit/>
          </a:bodyPr>
          <a:lstStyle/>
          <a:p>
            <a:pPr marL="12700">
              <a:lnSpc>
                <a:spcPct val="100000"/>
              </a:lnSpc>
              <a:spcBef>
                <a:spcPts val="90"/>
              </a:spcBef>
            </a:pPr>
            <a:r>
              <a:rPr lang="es" sz="600" b="0" i="1" strike="noStrike" cap="none" spc="55" baseline="0" dirty="0">
                <a:solidFill>
                  <a:srgbClr val="FFFFFF"/>
                </a:solidFill>
                <a:effectLst/>
                <a:latin typeface="Arial"/>
                <a:ea typeface="Arial"/>
                <a:cs typeface="Arial"/>
              </a:rPr>
              <a:t>©</a:t>
            </a:r>
            <a:r>
              <a:rPr lang="es" sz="600" b="0" i="1" strike="noStrike" cap="none" spc="-110" baseline="0" dirty="0">
                <a:solidFill>
                  <a:srgbClr val="FFFFFF"/>
                </a:solidFill>
                <a:effectLst/>
                <a:latin typeface="Arial"/>
                <a:ea typeface="Arial"/>
                <a:cs typeface="Arial"/>
              </a:rPr>
              <a:t> </a:t>
            </a:r>
            <a:r>
              <a:rPr lang="es" sz="600" b="0" i="1" strike="noStrike" cap="none" spc="-25" baseline="0" dirty="0">
                <a:solidFill>
                  <a:srgbClr val="FFFFFF"/>
                </a:solidFill>
                <a:effectLst/>
                <a:latin typeface="Arial"/>
                <a:ea typeface="Arial"/>
                <a:cs typeface="Arial"/>
              </a:rPr>
              <a:t>Copyright </a:t>
            </a:r>
            <a:r>
              <a:rPr lang="es" sz="600" b="0" i="1" strike="noStrike" cap="none" spc="-5" baseline="0" dirty="0">
                <a:solidFill>
                  <a:srgbClr val="FFFFFF"/>
                </a:solidFill>
                <a:effectLst/>
                <a:latin typeface="Arial"/>
                <a:ea typeface="Arial"/>
                <a:cs typeface="Arial"/>
              </a:rPr>
              <a:t>2019, </a:t>
            </a:r>
            <a:r>
              <a:rPr lang="es" sz="600" b="0" i="1" strike="noStrike" cap="none" spc="-50" baseline="0" dirty="0">
                <a:solidFill>
                  <a:srgbClr val="FFFFFF"/>
                </a:solidFill>
                <a:effectLst/>
                <a:latin typeface="Arial"/>
                <a:ea typeface="Arial"/>
                <a:cs typeface="Arial"/>
              </a:rPr>
              <a:t>TeamTelligent, </a:t>
            </a:r>
            <a:r>
              <a:rPr lang="es-PE" sz="600" b="0" i="1" strike="noStrike" cap="none" spc="-60" baseline="0" dirty="0" smtClean="0">
                <a:solidFill>
                  <a:srgbClr val="FFFFFF"/>
                </a:solidFill>
                <a:effectLst/>
                <a:latin typeface="Arial"/>
                <a:ea typeface="Arial"/>
                <a:cs typeface="Arial"/>
              </a:rPr>
              <a:t>CLL</a:t>
            </a:r>
            <a:r>
              <a:rPr lang="es" sz="600" b="0" i="1" strike="noStrike" cap="none" spc="-60" baseline="0" dirty="0" smtClean="0">
                <a:solidFill>
                  <a:srgbClr val="FFFFFF"/>
                </a:solidFill>
                <a:effectLst/>
                <a:latin typeface="Arial"/>
                <a:ea typeface="Arial"/>
                <a:cs typeface="Arial"/>
              </a:rPr>
              <a:t>. </a:t>
            </a:r>
            <a:r>
              <a:rPr lang="es" sz="600" b="0" i="1" strike="noStrike" cap="none" spc="55" baseline="0" dirty="0" smtClean="0">
                <a:solidFill>
                  <a:srgbClr val="FFFFFF"/>
                </a:solidFill>
                <a:effectLst/>
                <a:latin typeface="Arial"/>
                <a:ea typeface="Arial"/>
                <a:cs typeface="Arial"/>
              </a:rPr>
              <a:t> </a:t>
            </a:r>
            <a:r>
              <a:rPr lang="es" sz="600" b="0" i="1" strike="noStrike" cap="none" spc="-15" baseline="0" dirty="0" smtClean="0">
                <a:solidFill>
                  <a:srgbClr val="FFFFFF"/>
                </a:solidFill>
                <a:effectLst/>
                <a:latin typeface="Arial"/>
                <a:ea typeface="Arial"/>
                <a:cs typeface="Arial"/>
              </a:rPr>
              <a:t>Todos </a:t>
            </a:r>
            <a:r>
              <a:rPr lang="es" sz="600" b="0" i="1" strike="noStrike" cap="none" spc="-15" baseline="0" dirty="0">
                <a:solidFill>
                  <a:srgbClr val="FFFFFF"/>
                </a:solidFill>
                <a:effectLst/>
                <a:latin typeface="Arial"/>
                <a:ea typeface="Arial"/>
                <a:cs typeface="Arial"/>
              </a:rPr>
              <a:t>los derechos reservados</a:t>
            </a:r>
            <a:r>
              <a:rPr lang="es" sz="600" b="0" i="1" strike="noStrike" cap="none" spc="55" baseline="0" dirty="0">
                <a:solidFill>
                  <a:srgbClr val="FFFFFF"/>
                </a:solidFill>
                <a:effectLst/>
                <a:latin typeface="Arial"/>
                <a:ea typeface="Arial"/>
                <a:cs typeface="Arial"/>
              </a:rPr>
              <a:t> </a:t>
            </a:r>
            <a:r>
              <a:rPr lang="es" sz="600" b="0" i="1" strike="noStrike" cap="none" spc="-40" baseline="0" dirty="0" smtClean="0">
                <a:solidFill>
                  <a:srgbClr val="FFFFFF"/>
                </a:solidFill>
                <a:effectLst/>
                <a:latin typeface="Arial"/>
                <a:ea typeface="Arial"/>
                <a:cs typeface="Arial"/>
              </a:rPr>
              <a:t>. </a:t>
            </a:r>
            <a:r>
              <a:rPr lang="es" sz="600" b="0" i="1" strike="noStrike" cap="none" spc="55" baseline="0" dirty="0" smtClean="0">
                <a:solidFill>
                  <a:srgbClr val="FFFFFF"/>
                </a:solidFill>
                <a:effectLst/>
                <a:latin typeface="Arial"/>
                <a:ea typeface="Arial"/>
                <a:cs typeface="Arial"/>
              </a:rPr>
              <a:t>  </a:t>
            </a:r>
            <a:r>
              <a:rPr lang="es" sz="600" b="0" i="1" strike="noStrike" cap="none" spc="-15" baseline="0" dirty="0">
                <a:solidFill>
                  <a:srgbClr val="FFFFFF"/>
                </a:solidFill>
                <a:effectLst/>
                <a:latin typeface="Arial"/>
                <a:ea typeface="Arial"/>
                <a:cs typeface="Arial"/>
              </a:rPr>
              <a:t>V5</a:t>
            </a:r>
            <a:r>
              <a:rPr lang="es" sz="600" b="0" i="1" strike="noStrike" cap="none" spc="55" baseline="0" dirty="0">
                <a:solidFill>
                  <a:srgbClr val="FFFFFF"/>
                </a:solidFill>
                <a:effectLst/>
                <a:latin typeface="Arial"/>
                <a:ea typeface="Arial"/>
                <a:cs typeface="Arial"/>
              </a:rPr>
              <a:t> </a:t>
            </a:r>
          </a:p>
        </p:txBody>
      </p:sp>
      <p:sp>
        <p:nvSpPr>
          <p:cNvPr id="6" name="object 6"/>
          <p:cNvSpPr txBox="1"/>
          <p:nvPr/>
        </p:nvSpPr>
        <p:spPr>
          <a:xfrm>
            <a:off x="230879" y="547301"/>
            <a:ext cx="5055206" cy="1501693"/>
          </a:xfrm>
          <a:prstGeom prst="rect">
            <a:avLst/>
          </a:prstGeom>
        </p:spPr>
        <p:txBody>
          <a:bodyPr vert="horz" wrap="square" lIns="0" tIns="72390" rIns="0" bIns="0" rtlCol="0">
            <a:spAutoFit/>
          </a:bodyPr>
          <a:lstStyle/>
          <a:p>
            <a:r>
              <a:rPr lang="es" sz="900" b="1" i="0" strike="noStrike" cap="none" spc="-5" baseline="0" dirty="0">
                <a:solidFill>
                  <a:srgbClr val="FFFFFF"/>
                </a:solidFill>
                <a:effectLst/>
                <a:latin typeface="Arial"/>
                <a:ea typeface="Arial"/>
                <a:cs typeface="Arial"/>
              </a:rPr>
              <a:t>Tenga esto claro antes de hacer una evaluación:</a:t>
            </a:r>
          </a:p>
          <a:p>
            <a:pPr marL="241300" indent="-114300">
              <a:lnSpc>
                <a:spcPct val="100000"/>
              </a:lnSpc>
              <a:spcBef>
                <a:spcPts val="470"/>
              </a:spcBef>
              <a:buAutoNum type="arabicPeriod"/>
              <a:tabLst>
                <a:tab pos="246379" algn="l"/>
              </a:tabLst>
            </a:pPr>
            <a:r>
              <a:rPr lang="es" sz="900" b="0" i="0" strike="noStrike" cap="none" spc="-5" baseline="0" dirty="0">
                <a:solidFill>
                  <a:srgbClr val="FFFFFF"/>
                </a:solidFill>
                <a:effectLst/>
                <a:latin typeface="Arial"/>
                <a:ea typeface="Arial"/>
                <a:cs typeface="Arial"/>
              </a:rPr>
              <a:t>¿Qué está clasificando usted? </a:t>
            </a:r>
            <a:r>
              <a:rPr lang="es" sz="900" b="0" i="0" strike="noStrike" cap="none" spc="-5" baseline="0" dirty="0" smtClean="0">
                <a:solidFill>
                  <a:srgbClr val="FFFFFF"/>
                </a:solidFill>
                <a:effectLst/>
                <a:latin typeface="Arial"/>
                <a:ea typeface="Arial"/>
                <a:cs typeface="Arial"/>
              </a:rPr>
              <a:t>¿Funciones, Dominios</a:t>
            </a:r>
            <a:r>
              <a:rPr lang="es" sz="900" b="0" i="0" strike="noStrike" cap="none" spc="-5" baseline="0" dirty="0">
                <a:solidFill>
                  <a:srgbClr val="FFFFFF"/>
                </a:solidFill>
                <a:effectLst/>
                <a:latin typeface="Arial"/>
                <a:ea typeface="Arial"/>
                <a:cs typeface="Arial"/>
              </a:rPr>
              <a:t>, Prácticas? </a:t>
            </a:r>
          </a:p>
          <a:p>
            <a:pPr marL="241300" indent="-114300">
              <a:spcBef>
                <a:spcPts val="470"/>
              </a:spcBef>
              <a:buAutoNum type="arabicPeriod"/>
              <a:tabLst>
                <a:tab pos="246379" algn="l"/>
              </a:tabLst>
            </a:pPr>
            <a:r>
              <a:rPr lang="es" sz="900" b="0" i="0" strike="noStrike" cap="none" spc="-5" baseline="0" dirty="0">
                <a:solidFill>
                  <a:srgbClr val="FFFFFF"/>
                </a:solidFill>
                <a:effectLst/>
                <a:latin typeface="Arial"/>
                <a:ea typeface="Arial"/>
                <a:cs typeface="Arial"/>
              </a:rPr>
              <a:t>¿Usted está clasificando en función del estado actual o para necesidades futuras?</a:t>
            </a:r>
          </a:p>
          <a:p>
            <a:pPr marL="241300" indent="-114300">
              <a:spcBef>
                <a:spcPts val="470"/>
              </a:spcBef>
              <a:buAutoNum type="arabicPeriod"/>
              <a:tabLst>
                <a:tab pos="246379" algn="l"/>
              </a:tabLst>
            </a:pPr>
            <a:r>
              <a:rPr lang="es" sz="900" b="0" i="0" strike="noStrike" cap="none" spc="-5" baseline="0" dirty="0">
                <a:solidFill>
                  <a:srgbClr val="FFFFFF"/>
                </a:solidFill>
                <a:effectLst/>
                <a:latin typeface="Arial"/>
                <a:ea typeface="Arial"/>
                <a:cs typeface="Arial"/>
              </a:rPr>
              <a:t>¿Usted se está clasificando a sí mismo, a otra persona, un cargo (actual o futuro), un equipo, una función o tiene un negocio en mente?</a:t>
            </a:r>
          </a:p>
          <a:p>
            <a:pPr marL="241300" indent="-114300">
              <a:spcBef>
                <a:spcPts val="470"/>
              </a:spcBef>
              <a:buAutoNum type="arabicPeriod"/>
              <a:tabLst>
                <a:tab pos="246379" algn="l"/>
              </a:tabLst>
            </a:pPr>
            <a:r>
              <a:rPr lang="es" sz="900" b="0" i="0" strike="noStrike" cap="none" spc="-5" baseline="0" dirty="0">
                <a:solidFill>
                  <a:srgbClr val="FFFFFF"/>
                </a:solidFill>
                <a:effectLst/>
                <a:latin typeface="Arial"/>
                <a:ea typeface="Arial"/>
                <a:cs typeface="Arial"/>
              </a:rPr>
              <a:t>¿</a:t>
            </a:r>
            <a:r>
              <a:rPr lang="es" sz="900" b="0" i="0" strike="noStrike" cap="none" spc="-5" baseline="0" dirty="0" smtClean="0">
                <a:solidFill>
                  <a:srgbClr val="FFFFFF"/>
                </a:solidFill>
                <a:effectLst/>
                <a:latin typeface="Arial"/>
                <a:ea typeface="Arial"/>
                <a:cs typeface="Arial"/>
              </a:rPr>
              <a:t>Qué </a:t>
            </a:r>
            <a:r>
              <a:rPr lang="es" sz="900" b="0" i="0" strike="noStrike" cap="none" spc="-5" baseline="0" dirty="0">
                <a:solidFill>
                  <a:srgbClr val="FFFFFF"/>
                </a:solidFill>
                <a:effectLst/>
                <a:latin typeface="Arial"/>
                <a:ea typeface="Arial"/>
                <a:cs typeface="Arial"/>
              </a:rPr>
              <a:t>tarjetas de división está utilizando? ¿Usted utilizará el método de evaluación proporcional o absoluta?</a:t>
            </a:r>
          </a:p>
          <a:p>
            <a:pPr marL="241300" indent="-114300">
              <a:lnSpc>
                <a:spcPct val="100000"/>
              </a:lnSpc>
              <a:spcBef>
                <a:spcPts val="470"/>
              </a:spcBef>
              <a:buAutoNum type="arabicPeriod"/>
              <a:tabLst>
                <a:tab pos="246379" algn="l"/>
              </a:tabLst>
            </a:pPr>
            <a:endParaRPr sz="900" dirty="0">
              <a:latin typeface="Arial"/>
              <a:cs typeface="Arial"/>
            </a:endParaRPr>
          </a:p>
        </p:txBody>
      </p:sp>
      <p:sp>
        <p:nvSpPr>
          <p:cNvPr id="7" name="object 7"/>
          <p:cNvSpPr txBox="1"/>
          <p:nvPr/>
        </p:nvSpPr>
        <p:spPr>
          <a:xfrm>
            <a:off x="230879" y="1842701"/>
            <a:ext cx="4829555" cy="1559529"/>
          </a:xfrm>
          <a:prstGeom prst="rect">
            <a:avLst/>
          </a:prstGeom>
        </p:spPr>
        <p:txBody>
          <a:bodyPr vert="horz" wrap="square" lIns="0" tIns="72390" rIns="0" bIns="0" rtlCol="0">
            <a:spAutoFit/>
          </a:bodyPr>
          <a:lstStyle/>
          <a:p>
            <a:r>
              <a:rPr lang="es" sz="900" b="1" i="0" strike="noStrike" cap="none" spc="0" baseline="0" dirty="0">
                <a:solidFill>
                  <a:srgbClr val="FFFFFF"/>
                </a:solidFill>
                <a:effectLst/>
                <a:latin typeface="Arial"/>
                <a:ea typeface="Arial"/>
                <a:cs typeface="Arial"/>
              </a:rPr>
              <a:t>Con estos elementos claramente definidos, ¿cuál es su pregunta de evaluación?</a:t>
            </a:r>
          </a:p>
          <a:p>
            <a:pPr marL="127000">
              <a:spcBef>
                <a:spcPts val="470"/>
              </a:spcBef>
            </a:pPr>
            <a:r>
              <a:rPr lang="es" sz="900" b="0" i="1" strike="noStrike" cap="none" spc="-5" baseline="0" dirty="0">
                <a:solidFill>
                  <a:srgbClr val="FFFFFF"/>
                </a:solidFill>
                <a:effectLst/>
                <a:latin typeface="Arial"/>
                <a:ea typeface="Arial"/>
                <a:cs typeface="Arial"/>
              </a:rPr>
              <a:t>Ejemplos de preguntas:</a:t>
            </a:r>
          </a:p>
          <a:p>
            <a:pPr marL="218440" lvl="2" indent="-91440">
              <a:spcBef>
                <a:spcPts val="470"/>
              </a:spcBef>
              <a:buChar char="•"/>
              <a:tabLst>
                <a:tab pos="202565" algn="l"/>
              </a:tabLst>
            </a:pPr>
            <a:r>
              <a:rPr lang="es" sz="900" b="0" i="0" strike="noStrike" cap="none" spc="-10" baseline="0" dirty="0">
                <a:solidFill>
                  <a:srgbClr val="FFFFFF"/>
                </a:solidFill>
                <a:effectLst/>
                <a:latin typeface="Arial"/>
                <a:ea typeface="Arial"/>
                <a:cs typeface="Arial"/>
              </a:rPr>
              <a:t>¿Cuál es su nivel de capacidad en estas prácticas, hoy?</a:t>
            </a:r>
          </a:p>
          <a:p>
            <a:pPr marL="218440" lvl="2" indent="-91440">
              <a:spcBef>
                <a:spcPts val="470"/>
              </a:spcBef>
              <a:buChar char="•"/>
              <a:tabLst>
                <a:tab pos="202565" algn="l"/>
              </a:tabLst>
            </a:pPr>
            <a:r>
              <a:rPr lang="es" sz="900" b="0" i="0" strike="noStrike" cap="none" spc="-10" baseline="0" dirty="0">
                <a:solidFill>
                  <a:srgbClr val="FFFFFF"/>
                </a:solidFill>
                <a:effectLst/>
                <a:latin typeface="Arial"/>
                <a:ea typeface="Arial"/>
                <a:cs typeface="Arial"/>
              </a:rPr>
              <a:t>¿Cuál es el nivel de capacidades [de este individuo] en estas prácticas, hoy?</a:t>
            </a:r>
          </a:p>
          <a:p>
            <a:pPr marL="218440" lvl="2" indent="-91440">
              <a:spcBef>
                <a:spcPts val="470"/>
              </a:spcBef>
              <a:buChar char="•"/>
              <a:tabLst>
                <a:tab pos="202565" algn="l"/>
              </a:tabLst>
            </a:pPr>
            <a:r>
              <a:rPr lang="es" sz="900" b="0" i="0" strike="noStrike" cap="none" spc="-10" baseline="0" dirty="0">
                <a:solidFill>
                  <a:srgbClr val="FFFFFF"/>
                </a:solidFill>
                <a:effectLst/>
                <a:latin typeface="Arial"/>
                <a:ea typeface="Arial"/>
                <a:cs typeface="Arial"/>
              </a:rPr>
              <a:t>¿Qué roles son esenciales para [este cargo] para alcanzar las metas en [plazo]?</a:t>
            </a:r>
          </a:p>
          <a:p>
            <a:pPr marL="218440" lvl="2" indent="-91440">
              <a:spcBef>
                <a:spcPts val="470"/>
              </a:spcBef>
              <a:buChar char="•"/>
              <a:tabLst>
                <a:tab pos="202565" algn="l"/>
              </a:tabLst>
            </a:pPr>
            <a:r>
              <a:rPr lang="es" sz="900" b="0" i="0" strike="noStrike" cap="none" spc="-10" baseline="0" dirty="0">
                <a:solidFill>
                  <a:srgbClr val="FFFFFF"/>
                </a:solidFill>
                <a:effectLst/>
                <a:latin typeface="Arial"/>
                <a:ea typeface="Arial"/>
                <a:cs typeface="Arial"/>
              </a:rPr>
              <a:t>¿Qué [prácticas/ roles] este [cargo/</a:t>
            </a:r>
            <a:r>
              <a:rPr lang="es" sz="900" b="0" i="0" strike="noStrike" cap="none" spc="0" baseline="0" dirty="0">
                <a:solidFill>
                  <a:srgbClr val="FFFFFF"/>
                </a:solidFill>
                <a:effectLst/>
                <a:latin typeface="Arial"/>
                <a:ea typeface="Arial"/>
                <a:cs typeface="Arial"/>
              </a:rPr>
              <a:t>individuo</a:t>
            </a:r>
            <a:r>
              <a:rPr lang="es" sz="900" b="0" i="0" strike="noStrike" cap="none" spc="-10" baseline="0" dirty="0">
                <a:solidFill>
                  <a:srgbClr val="FFFFFF"/>
                </a:solidFill>
                <a:effectLst/>
                <a:latin typeface="Arial"/>
                <a:ea typeface="Arial"/>
                <a:cs typeface="Arial"/>
              </a:rPr>
              <a:t>] necesita para estar en su </a:t>
            </a:r>
            <a:r>
              <a:rPr lang="es" sz="900" b="0" i="0" strike="noStrike" cap="none" spc="-10" baseline="0" dirty="0" smtClean="0">
                <a:solidFill>
                  <a:schemeClr val="bg1"/>
                </a:solidFill>
                <a:effectLst/>
                <a:latin typeface="Arial"/>
                <a:ea typeface="Arial"/>
                <a:cs typeface="Arial"/>
              </a:rPr>
              <a:t>mejor </a:t>
            </a:r>
            <a:r>
              <a:rPr lang="es" sz="900" b="1" i="0" strike="noStrike" cap="none" spc="-10" baseline="0" dirty="0" smtClean="0">
                <a:solidFill>
                  <a:schemeClr val="bg1"/>
                </a:solidFill>
                <a:effectLst/>
                <a:latin typeface="Arial"/>
                <a:ea typeface="Arial"/>
                <a:cs typeface="Arial"/>
              </a:rPr>
              <a:t>capacidad</a:t>
            </a:r>
            <a:r>
              <a:rPr lang="es" sz="900" b="1" i="0" strike="noStrike" cap="none" spc="-10" dirty="0" smtClean="0">
                <a:solidFill>
                  <a:schemeClr val="bg1"/>
                </a:solidFill>
                <a:effectLst/>
                <a:latin typeface="Arial"/>
                <a:ea typeface="Arial"/>
                <a:cs typeface="Arial"/>
              </a:rPr>
              <a:t> para</a:t>
            </a:r>
            <a:r>
              <a:rPr lang="es" sz="900" b="0" i="0" strike="noStrike" cap="none" spc="-10" baseline="0" dirty="0" smtClean="0">
                <a:solidFill>
                  <a:schemeClr val="bg1"/>
                </a:solidFill>
                <a:effectLst/>
                <a:latin typeface="Arial"/>
                <a:ea typeface="Arial"/>
                <a:cs typeface="Arial"/>
              </a:rPr>
              <a:t> </a:t>
            </a:r>
            <a:r>
              <a:rPr lang="es" sz="900" b="0" i="0" strike="noStrike" cap="none" spc="-10" baseline="0" dirty="0">
                <a:solidFill>
                  <a:schemeClr val="bg1"/>
                </a:solidFill>
                <a:effectLst/>
                <a:latin typeface="Arial"/>
                <a:ea typeface="Arial"/>
                <a:cs typeface="Arial"/>
              </a:rPr>
              <a:t>alcanzar </a:t>
            </a:r>
            <a:r>
              <a:rPr lang="es" sz="900" b="0" i="0" strike="noStrike" cap="none" spc="-10" baseline="0" dirty="0">
                <a:solidFill>
                  <a:srgbClr val="FFFFFF"/>
                </a:solidFill>
                <a:effectLst/>
                <a:latin typeface="Arial"/>
                <a:ea typeface="Arial"/>
                <a:cs typeface="Arial"/>
              </a:rPr>
              <a:t>[esta meta] en este [plazo]?</a:t>
            </a:r>
          </a:p>
          <a:p>
            <a:pPr marL="218440" marR="5080" indent="-91440">
              <a:lnSpc>
                <a:spcPct val="101899"/>
              </a:lnSpc>
              <a:spcBef>
                <a:spcPts val="450"/>
              </a:spcBef>
              <a:buChar char="•"/>
              <a:tabLst>
                <a:tab pos="197485" algn="l"/>
              </a:tabLst>
            </a:pPr>
            <a:endParaRPr sz="900" dirty="0">
              <a:latin typeface="Arial"/>
              <a:cs typeface="Arial"/>
            </a:endParaRPr>
          </a:p>
        </p:txBody>
      </p:sp>
    </p:spTree>
    <p:extLst>
      <p:ext uri="{BB962C8B-B14F-4D97-AF65-F5344CB8AC3E}">
        <p14:creationId xmlns:p14="http://schemas.microsoft.com/office/powerpoint/2010/main" val="2314820186"/>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3"/>
          <p:cNvSpPr txBox="1"/>
          <p:nvPr/>
        </p:nvSpPr>
        <p:spPr>
          <a:xfrm>
            <a:off x="0" y="134816"/>
            <a:ext cx="5486400"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strike="noStrike" cap="none" spc="5" baseline="0" dirty="0" smtClean="0">
                <a:solidFill>
                  <a:srgbClr val="58595B"/>
                </a:solidFill>
                <a:effectLst/>
                <a:latin typeface="Arial"/>
                <a:ea typeface="Arial"/>
                <a:cs typeface="Arial"/>
              </a:rPr>
              <a:t>BIBLIOTECA DE COMPORTAMIENTO DEL JEFE </a:t>
            </a:r>
            <a:r>
              <a:rPr lang="es-ES" sz="1000" b="0" strike="noStrike" cap="none" spc="5" baseline="0" dirty="0" smtClean="0">
                <a:solidFill>
                  <a:srgbClr val="58595B"/>
                </a:solidFill>
                <a:effectLst/>
                <a:latin typeface="Arial"/>
                <a:ea typeface="Arial"/>
                <a:cs typeface="Arial"/>
              </a:rPr>
              <a:t>CLL</a:t>
            </a:r>
            <a:r>
              <a:rPr lang="es" sz="1000" b="1" strike="noStrike" cap="none" spc="5" baseline="0" dirty="0" smtClean="0">
                <a:solidFill>
                  <a:srgbClr val="58595B"/>
                </a:solidFill>
                <a:effectLst/>
                <a:latin typeface="Arial"/>
                <a:ea typeface="Arial"/>
                <a:cs typeface="Arial"/>
              </a:rPr>
              <a:t>™</a:t>
            </a:r>
            <a:endParaRPr lang="es" sz="1000" b="1" strike="noStrike" cap="none" spc="5" baseline="0" dirty="0">
              <a:solidFill>
                <a:srgbClr val="58595B"/>
              </a:solidFill>
              <a:effectLst/>
              <a:latin typeface="Arial"/>
              <a:ea typeface="Arial"/>
              <a:cs typeface="Arial"/>
            </a:endParaRPr>
          </a:p>
        </p:txBody>
      </p:sp>
      <p:sp>
        <p:nvSpPr>
          <p:cNvPr id="4" name="object 3"/>
          <p:cNvSpPr txBox="1"/>
          <p:nvPr/>
        </p:nvSpPr>
        <p:spPr>
          <a:xfrm>
            <a:off x="152400" y="3417442"/>
            <a:ext cx="2208530" cy="76944"/>
          </a:xfrm>
          <a:prstGeom prst="rect">
            <a:avLst/>
          </a:prstGeom>
        </p:spPr>
        <p:txBody>
          <a:bodyPr vert="horz" wrap="square" lIns="0" tIns="0" rIns="0" bIns="0" rtlCol="0">
            <a:spAutoFit/>
          </a:bodyPr>
          <a:lstStyle/>
          <a:p>
            <a:pPr marL="12700"/>
            <a:r>
              <a:rPr sz="500" spc="50" dirty="0">
                <a:solidFill>
                  <a:srgbClr val="58595B"/>
                </a:solidFill>
                <a:latin typeface="Arial Unicode MS"/>
                <a:cs typeface="Arial Unicode MS"/>
              </a:rPr>
              <a:t>© </a:t>
            </a:r>
            <a:r>
              <a:rPr sz="500" spc="20" dirty="0">
                <a:solidFill>
                  <a:srgbClr val="58595B"/>
                </a:solidFill>
                <a:latin typeface="Arial Unicode MS"/>
                <a:cs typeface="Arial Unicode MS"/>
              </a:rPr>
              <a:t>Copyright </a:t>
            </a:r>
            <a:r>
              <a:rPr sz="500" spc="-5" dirty="0">
                <a:solidFill>
                  <a:srgbClr val="58595B"/>
                </a:solidFill>
                <a:latin typeface="Arial Unicode MS"/>
                <a:cs typeface="Arial Unicode MS"/>
              </a:rPr>
              <a:t>2018, </a:t>
            </a:r>
            <a:r>
              <a:rPr sz="500" dirty="0">
                <a:solidFill>
                  <a:srgbClr val="58595B"/>
                </a:solidFill>
                <a:latin typeface="Arial Unicode MS"/>
                <a:cs typeface="Arial Unicode MS"/>
              </a:rPr>
              <a:t>TeamTelligent, </a:t>
            </a:r>
            <a:r>
              <a:rPr lang="es-PE" sz="500" spc="-15" dirty="0" smtClean="0">
                <a:solidFill>
                  <a:srgbClr val="58595B"/>
                </a:solidFill>
                <a:latin typeface="Arial Unicode MS"/>
                <a:cs typeface="Arial Unicode MS"/>
              </a:rPr>
              <a:t>CLL</a:t>
            </a:r>
            <a:r>
              <a:rPr sz="500" spc="-15" dirty="0" smtClean="0">
                <a:solidFill>
                  <a:srgbClr val="58595B"/>
                </a:solidFill>
                <a:latin typeface="Arial Unicode MS"/>
                <a:cs typeface="Arial Unicode MS"/>
              </a:rPr>
              <a:t>. </a:t>
            </a:r>
            <a:r>
              <a:rPr sz="500" dirty="0">
                <a:solidFill>
                  <a:srgbClr val="58595B"/>
                </a:solidFill>
                <a:latin typeface="Arial Unicode MS"/>
                <a:cs typeface="Arial Unicode MS"/>
              </a:rPr>
              <a:t>Todos </a:t>
            </a:r>
            <a:r>
              <a:rPr sz="500" spc="10" dirty="0">
                <a:solidFill>
                  <a:srgbClr val="58595B"/>
                </a:solidFill>
                <a:latin typeface="Arial Unicode MS"/>
                <a:cs typeface="Arial Unicode MS"/>
              </a:rPr>
              <a:t>los </a:t>
            </a:r>
            <a:r>
              <a:rPr sz="500" spc="15" dirty="0">
                <a:solidFill>
                  <a:srgbClr val="58595B"/>
                </a:solidFill>
                <a:latin typeface="Arial Unicode MS"/>
                <a:cs typeface="Arial Unicode MS"/>
              </a:rPr>
              <a:t>derechos </a:t>
            </a:r>
            <a:r>
              <a:rPr sz="500" spc="5" dirty="0">
                <a:solidFill>
                  <a:srgbClr val="58595B"/>
                </a:solidFill>
                <a:latin typeface="Arial Unicode MS"/>
                <a:cs typeface="Arial Unicode MS"/>
              </a:rPr>
              <a:t>reservados.</a:t>
            </a:r>
            <a:r>
              <a:rPr sz="500" spc="-80" dirty="0">
                <a:solidFill>
                  <a:srgbClr val="58595B"/>
                </a:solidFill>
                <a:latin typeface="Arial Unicode MS"/>
                <a:cs typeface="Arial Unicode MS"/>
              </a:rPr>
              <a:t> </a:t>
            </a:r>
            <a:r>
              <a:rPr sz="500" dirty="0">
                <a:solidFill>
                  <a:srgbClr val="58595B"/>
                </a:solidFill>
                <a:latin typeface="Arial Unicode MS"/>
                <a:cs typeface="Arial Unicode MS"/>
              </a:rPr>
              <a:t>V5</a:t>
            </a:r>
            <a:endParaRPr sz="500" dirty="0">
              <a:solidFill>
                <a:prstClr val="black"/>
              </a:solidFill>
              <a:latin typeface="Arial Unicode MS"/>
              <a:cs typeface="Arial Unicode MS"/>
            </a:endParaRPr>
          </a:p>
        </p:txBody>
      </p:sp>
      <p:sp>
        <p:nvSpPr>
          <p:cNvPr id="5" name="object 4"/>
          <p:cNvSpPr txBox="1"/>
          <p:nvPr/>
        </p:nvSpPr>
        <p:spPr>
          <a:xfrm>
            <a:off x="5041395" y="3414141"/>
            <a:ext cx="165735" cy="92333"/>
          </a:xfrm>
          <a:prstGeom prst="rect">
            <a:avLst/>
          </a:prstGeom>
        </p:spPr>
        <p:txBody>
          <a:bodyPr vert="horz" wrap="square" lIns="0" tIns="0" rIns="0" bIns="0" rtlCol="0">
            <a:spAutoFit/>
          </a:bodyPr>
          <a:lstStyle/>
          <a:p>
            <a:pPr marL="12700"/>
            <a:r>
              <a:rPr sz="600" dirty="0">
                <a:solidFill>
                  <a:srgbClr val="58595B"/>
                </a:solidFill>
                <a:latin typeface="Lato"/>
                <a:cs typeface="Lato"/>
              </a:rPr>
              <a:t>57A</a:t>
            </a:r>
            <a:endParaRPr sz="600">
              <a:solidFill>
                <a:prstClr val="black"/>
              </a:solidFill>
              <a:latin typeface="Lato"/>
              <a:cs typeface="Lato"/>
            </a:endParaRPr>
          </a:p>
        </p:txBody>
      </p:sp>
      <p:sp>
        <p:nvSpPr>
          <p:cNvPr id="6" name="object 5"/>
          <p:cNvSpPr txBox="1"/>
          <p:nvPr/>
        </p:nvSpPr>
        <p:spPr>
          <a:xfrm>
            <a:off x="250030" y="956437"/>
            <a:ext cx="4791365" cy="2295500"/>
          </a:xfrm>
          <a:prstGeom prst="rect">
            <a:avLst/>
          </a:prstGeom>
        </p:spPr>
        <p:txBody>
          <a:bodyPr vert="horz" wrap="square" lIns="0" tIns="0" rIns="0" bIns="0" rtlCol="0">
            <a:spAutoFit/>
          </a:bodyPr>
          <a:lstStyle/>
          <a:p>
            <a:pPr marL="989330" marR="956310" algn="ctr"/>
            <a:r>
              <a:rPr sz="1000" spc="10" dirty="0">
                <a:solidFill>
                  <a:srgbClr val="231F20"/>
                </a:solidFill>
                <a:latin typeface="Arial" panose="020B0604020202020204" pitchFamily="34" charset="0"/>
                <a:cs typeface="Arial" panose="020B0604020202020204" pitchFamily="34" charset="0"/>
              </a:rPr>
              <a:t>Existen </a:t>
            </a:r>
            <a:r>
              <a:rPr sz="1000" spc="15" dirty="0">
                <a:solidFill>
                  <a:srgbClr val="231F20"/>
                </a:solidFill>
                <a:latin typeface="Arial" panose="020B0604020202020204" pitchFamily="34" charset="0"/>
                <a:cs typeface="Arial" panose="020B0604020202020204" pitchFamily="34" charset="0"/>
              </a:rPr>
              <a:t>varios </a:t>
            </a:r>
            <a:r>
              <a:rPr sz="1000" spc="30" dirty="0">
                <a:solidFill>
                  <a:srgbClr val="231F20"/>
                </a:solidFill>
                <a:latin typeface="Arial" panose="020B0604020202020204" pitchFamily="34" charset="0"/>
                <a:cs typeface="Arial" panose="020B0604020202020204" pitchFamily="34" charset="0"/>
              </a:rPr>
              <a:t>ejercicios </a:t>
            </a:r>
            <a:r>
              <a:rPr sz="1000" spc="40" dirty="0">
                <a:solidFill>
                  <a:srgbClr val="231F20"/>
                </a:solidFill>
                <a:latin typeface="Arial" panose="020B0604020202020204" pitchFamily="34" charset="0"/>
                <a:cs typeface="Arial" panose="020B0604020202020204" pitchFamily="34" charset="0"/>
              </a:rPr>
              <a:t>que </a:t>
            </a:r>
            <a:r>
              <a:rPr sz="1000" spc="-5" dirty="0">
                <a:solidFill>
                  <a:srgbClr val="231F20"/>
                </a:solidFill>
                <a:latin typeface="Arial" panose="020B0604020202020204" pitchFamily="34" charset="0"/>
                <a:cs typeface="Arial" panose="020B0604020202020204" pitchFamily="34" charset="0"/>
              </a:rPr>
              <a:t>se </a:t>
            </a:r>
            <a:r>
              <a:rPr sz="1000" spc="40" dirty="0">
                <a:solidFill>
                  <a:srgbClr val="231F20"/>
                </a:solidFill>
                <a:latin typeface="Arial" panose="020B0604020202020204" pitchFamily="34" charset="0"/>
                <a:cs typeface="Arial" panose="020B0604020202020204" pitchFamily="34" charset="0"/>
              </a:rPr>
              <a:t>pueden</a:t>
            </a:r>
            <a:r>
              <a:rPr sz="1000" spc="-75" dirty="0">
                <a:solidFill>
                  <a:srgbClr val="231F20"/>
                </a:solidFill>
                <a:latin typeface="Arial" panose="020B0604020202020204" pitchFamily="34" charset="0"/>
                <a:cs typeface="Arial" panose="020B0604020202020204" pitchFamily="34" charset="0"/>
              </a:rPr>
              <a:t> </a:t>
            </a:r>
            <a:r>
              <a:rPr sz="1000" spc="30" dirty="0">
                <a:solidFill>
                  <a:srgbClr val="231F20"/>
                </a:solidFill>
                <a:latin typeface="Arial" panose="020B0604020202020204" pitchFamily="34" charset="0"/>
                <a:cs typeface="Arial" panose="020B0604020202020204" pitchFamily="34" charset="0"/>
              </a:rPr>
              <a:t>hacer  </a:t>
            </a:r>
            <a:r>
              <a:rPr sz="1000" spc="50" dirty="0">
                <a:solidFill>
                  <a:srgbClr val="231F20"/>
                </a:solidFill>
                <a:latin typeface="Arial" panose="020B0604020202020204" pitchFamily="34" charset="0"/>
                <a:cs typeface="Arial" panose="020B0604020202020204" pitchFamily="34" charset="0"/>
              </a:rPr>
              <a:t>con </a:t>
            </a:r>
            <a:r>
              <a:rPr sz="1000" spc="-5" dirty="0">
                <a:solidFill>
                  <a:srgbClr val="231F20"/>
                </a:solidFill>
                <a:latin typeface="Arial" panose="020B0604020202020204" pitchFamily="34" charset="0"/>
                <a:cs typeface="Arial" panose="020B0604020202020204" pitchFamily="34" charset="0"/>
              </a:rPr>
              <a:t>las </a:t>
            </a:r>
            <a:r>
              <a:rPr lang="pt-BR" sz="1000" spc="20" dirty="0" err="1" smtClean="0">
                <a:solidFill>
                  <a:srgbClr val="231F20"/>
                </a:solidFill>
                <a:latin typeface="Arial" panose="020B0604020202020204" pitchFamily="34" charset="0"/>
                <a:cs typeface="Arial" panose="020B0604020202020204" pitchFamily="34" charset="0"/>
              </a:rPr>
              <a:t>once</a:t>
            </a:r>
            <a:r>
              <a:rPr lang="pt-BR" sz="1000" spc="20" dirty="0" smtClean="0">
                <a:solidFill>
                  <a:srgbClr val="231F20"/>
                </a:solidFill>
                <a:latin typeface="Arial" panose="020B0604020202020204" pitchFamily="34" charset="0"/>
                <a:cs typeface="Arial" panose="020B0604020202020204" pitchFamily="34" charset="0"/>
              </a:rPr>
              <a:t> (11</a:t>
            </a:r>
            <a:r>
              <a:rPr sz="1000" spc="10" dirty="0" smtClean="0">
                <a:solidFill>
                  <a:srgbClr val="231F20"/>
                </a:solidFill>
                <a:latin typeface="Arial" panose="020B0604020202020204" pitchFamily="34" charset="0"/>
                <a:cs typeface="Arial" panose="020B0604020202020204" pitchFamily="34" charset="0"/>
              </a:rPr>
              <a:t>) </a:t>
            </a:r>
            <a:r>
              <a:rPr sz="1000" spc="35" dirty="0">
                <a:solidFill>
                  <a:srgbClr val="231F20"/>
                </a:solidFill>
                <a:latin typeface="Arial" panose="020B0604020202020204" pitchFamily="34" charset="0"/>
                <a:cs typeface="Arial" panose="020B0604020202020204" pitchFamily="34" charset="0"/>
              </a:rPr>
              <a:t>funciones </a:t>
            </a:r>
            <a:r>
              <a:rPr sz="1000" spc="40" dirty="0">
                <a:solidFill>
                  <a:srgbClr val="231F20"/>
                </a:solidFill>
                <a:latin typeface="Arial" panose="020B0604020202020204" pitchFamily="34" charset="0"/>
                <a:cs typeface="Arial" panose="020B0604020202020204" pitchFamily="34" charset="0"/>
              </a:rPr>
              <a:t>de</a:t>
            </a:r>
            <a:r>
              <a:rPr sz="1000" spc="-45" dirty="0">
                <a:solidFill>
                  <a:srgbClr val="231F20"/>
                </a:solidFill>
                <a:latin typeface="Arial" panose="020B0604020202020204" pitchFamily="34" charset="0"/>
                <a:cs typeface="Arial" panose="020B0604020202020204" pitchFamily="34" charset="0"/>
              </a:rPr>
              <a:t> </a:t>
            </a:r>
            <a:r>
              <a:rPr sz="1000" spc="25" dirty="0">
                <a:solidFill>
                  <a:srgbClr val="231F20"/>
                </a:solidFill>
                <a:latin typeface="Arial" panose="020B0604020202020204" pitchFamily="34" charset="0"/>
                <a:cs typeface="Arial" panose="020B0604020202020204" pitchFamily="34" charset="0"/>
              </a:rPr>
              <a:t>liderazgo:</a:t>
            </a:r>
            <a:endParaRPr sz="1000" dirty="0">
              <a:solidFill>
                <a:prstClr val="black"/>
              </a:solidFill>
              <a:latin typeface="Arial" panose="020B0604020202020204" pitchFamily="34" charset="0"/>
              <a:cs typeface="Arial" panose="020B0604020202020204" pitchFamily="34" charset="0"/>
            </a:endParaRPr>
          </a:p>
          <a:p>
            <a:pPr marL="195580" marR="19685" indent="-182880">
              <a:spcBef>
                <a:spcPts val="535"/>
              </a:spcBef>
              <a:buFontTx/>
              <a:buAutoNum type="arabicPeriod"/>
              <a:tabLst>
                <a:tab pos="195580" algn="l"/>
              </a:tabLst>
            </a:pPr>
            <a:r>
              <a:rPr sz="1000" spc="5" dirty="0">
                <a:solidFill>
                  <a:srgbClr val="231F20"/>
                </a:solidFill>
                <a:latin typeface="Arial" panose="020B0604020202020204" pitchFamily="34" charset="0"/>
                <a:cs typeface="Arial" panose="020B0604020202020204" pitchFamily="34" charset="0"/>
              </a:rPr>
              <a:t>Puede </a:t>
            </a:r>
            <a:r>
              <a:rPr sz="1000" spc="25" dirty="0">
                <a:solidFill>
                  <a:srgbClr val="231F20"/>
                </a:solidFill>
                <a:latin typeface="Arial" panose="020B0604020202020204" pitchFamily="34" charset="0"/>
                <a:cs typeface="Arial" panose="020B0604020202020204" pitchFamily="34" charset="0"/>
              </a:rPr>
              <a:t>clasificar </a:t>
            </a:r>
            <a:r>
              <a:rPr sz="1000" spc="20" dirty="0">
                <a:solidFill>
                  <a:srgbClr val="231F20"/>
                </a:solidFill>
                <a:latin typeface="Arial" panose="020B0604020202020204" pitchFamily="34" charset="0"/>
                <a:cs typeface="Arial" panose="020B0604020202020204" pitchFamily="34" charset="0"/>
              </a:rPr>
              <a:t>los </a:t>
            </a:r>
            <a:r>
              <a:rPr sz="1000" spc="30" dirty="0">
                <a:solidFill>
                  <a:srgbClr val="231F20"/>
                </a:solidFill>
                <a:latin typeface="Arial" panose="020B0604020202020204" pitchFamily="34" charset="0"/>
                <a:cs typeface="Arial" panose="020B0604020202020204" pitchFamily="34" charset="0"/>
              </a:rPr>
              <a:t>requisitos </a:t>
            </a:r>
            <a:r>
              <a:rPr sz="1000" spc="45" dirty="0">
                <a:solidFill>
                  <a:srgbClr val="231F20"/>
                </a:solidFill>
                <a:latin typeface="Arial" panose="020B0604020202020204" pitchFamily="34" charset="0"/>
                <a:cs typeface="Arial" panose="020B0604020202020204" pitchFamily="34" charset="0"/>
              </a:rPr>
              <a:t>o </a:t>
            </a:r>
            <a:r>
              <a:rPr sz="1000" spc="35" dirty="0">
                <a:solidFill>
                  <a:srgbClr val="231F20"/>
                </a:solidFill>
                <a:latin typeface="Arial" panose="020B0604020202020204" pitchFamily="34" charset="0"/>
                <a:cs typeface="Arial" panose="020B0604020202020204" pitchFamily="34" charset="0"/>
              </a:rPr>
              <a:t>prioridades </a:t>
            </a:r>
            <a:r>
              <a:rPr sz="1000" spc="40" dirty="0">
                <a:solidFill>
                  <a:srgbClr val="231F20"/>
                </a:solidFill>
                <a:latin typeface="Arial" panose="020B0604020202020204" pitchFamily="34" charset="0"/>
                <a:cs typeface="Arial" panose="020B0604020202020204" pitchFamily="34" charset="0"/>
              </a:rPr>
              <a:t>de </a:t>
            </a:r>
            <a:r>
              <a:rPr sz="1000" spc="35" dirty="0">
                <a:solidFill>
                  <a:srgbClr val="231F20"/>
                </a:solidFill>
                <a:latin typeface="Arial" panose="020B0604020202020204" pitchFamily="34" charset="0"/>
                <a:cs typeface="Arial" panose="020B0604020202020204" pitchFamily="34" charset="0"/>
              </a:rPr>
              <a:t>un </a:t>
            </a:r>
            <a:r>
              <a:rPr sz="1000" spc="25" dirty="0">
                <a:solidFill>
                  <a:srgbClr val="231F20"/>
                </a:solidFill>
                <a:latin typeface="Arial" panose="020B0604020202020204" pitchFamily="34" charset="0"/>
                <a:cs typeface="Arial" panose="020B0604020202020204" pitchFamily="34" charset="0"/>
              </a:rPr>
              <a:t>trabajo, </a:t>
            </a:r>
            <a:r>
              <a:rPr sz="1000" spc="20" dirty="0">
                <a:solidFill>
                  <a:srgbClr val="231F20"/>
                </a:solidFill>
                <a:latin typeface="Arial" panose="020B0604020202020204" pitchFamily="34" charset="0"/>
                <a:cs typeface="Arial" panose="020B0604020202020204" pitchFamily="34" charset="0"/>
              </a:rPr>
              <a:t>una </a:t>
            </a:r>
            <a:r>
              <a:rPr sz="1000" spc="40" dirty="0">
                <a:solidFill>
                  <a:srgbClr val="231F20"/>
                </a:solidFill>
                <a:latin typeface="Arial" panose="020B0604020202020204" pitchFamily="34" charset="0"/>
                <a:cs typeface="Arial" panose="020B0604020202020204" pitchFamily="34" charset="0"/>
              </a:rPr>
              <a:t>función,  </a:t>
            </a:r>
            <a:r>
              <a:rPr sz="1000" spc="20" dirty="0">
                <a:solidFill>
                  <a:srgbClr val="231F20"/>
                </a:solidFill>
                <a:latin typeface="Arial" panose="020B0604020202020204" pitchFamily="34" charset="0"/>
                <a:cs typeface="Arial" panose="020B0604020202020204" pitchFamily="34" charset="0"/>
              </a:rPr>
              <a:t>una </a:t>
            </a:r>
            <a:r>
              <a:rPr sz="1000" spc="30" dirty="0">
                <a:solidFill>
                  <a:srgbClr val="231F20"/>
                </a:solidFill>
                <a:latin typeface="Arial" panose="020B0604020202020204" pitchFamily="34" charset="0"/>
                <a:cs typeface="Arial" panose="020B0604020202020204" pitchFamily="34" charset="0"/>
              </a:rPr>
              <a:t>organización </a:t>
            </a:r>
            <a:r>
              <a:rPr sz="1000" spc="45" dirty="0">
                <a:solidFill>
                  <a:srgbClr val="231F20"/>
                </a:solidFill>
                <a:latin typeface="Arial" panose="020B0604020202020204" pitchFamily="34" charset="0"/>
                <a:cs typeface="Arial" panose="020B0604020202020204" pitchFamily="34" charset="0"/>
              </a:rPr>
              <a:t>o </a:t>
            </a:r>
            <a:r>
              <a:rPr sz="1000" spc="35" dirty="0">
                <a:solidFill>
                  <a:srgbClr val="231F20"/>
                </a:solidFill>
                <a:latin typeface="Arial" panose="020B0604020202020204" pitchFamily="34" charset="0"/>
                <a:cs typeface="Arial" panose="020B0604020202020204" pitchFamily="34" charset="0"/>
              </a:rPr>
              <a:t>un equipo. </a:t>
            </a:r>
            <a:r>
              <a:rPr sz="1000" spc="-20" dirty="0">
                <a:solidFill>
                  <a:srgbClr val="231F20"/>
                </a:solidFill>
                <a:latin typeface="Arial" panose="020B0604020202020204" pitchFamily="34" charset="0"/>
                <a:cs typeface="Arial" panose="020B0604020202020204" pitchFamily="34" charset="0"/>
              </a:rPr>
              <a:t>La </a:t>
            </a:r>
            <a:r>
              <a:rPr sz="1000" spc="40" dirty="0" err="1">
                <a:solidFill>
                  <a:srgbClr val="231F20"/>
                </a:solidFill>
                <a:latin typeface="Arial" panose="020B0604020202020204" pitchFamily="34" charset="0"/>
                <a:cs typeface="Arial" panose="020B0604020202020204" pitchFamily="34" charset="0"/>
              </a:rPr>
              <a:t>pregunta</a:t>
            </a:r>
            <a:r>
              <a:rPr sz="1000" spc="40" dirty="0">
                <a:solidFill>
                  <a:srgbClr val="231F20"/>
                </a:solidFill>
                <a:latin typeface="Arial" panose="020B0604020202020204" pitchFamily="34" charset="0"/>
                <a:cs typeface="Arial" panose="020B0604020202020204" pitchFamily="34" charset="0"/>
              </a:rPr>
              <a:t> </a:t>
            </a:r>
            <a:r>
              <a:rPr sz="1000" spc="-5" dirty="0" err="1" smtClean="0">
                <a:solidFill>
                  <a:srgbClr val="231F20"/>
                </a:solidFill>
                <a:latin typeface="Arial" panose="020B0604020202020204" pitchFamily="34" charset="0"/>
                <a:cs typeface="Arial" panose="020B0604020202020204" pitchFamily="34" charset="0"/>
              </a:rPr>
              <a:t>es</a:t>
            </a:r>
            <a:r>
              <a:rPr lang="pt-BR" sz="1000" spc="-5" dirty="0" smtClean="0">
                <a:solidFill>
                  <a:srgbClr val="231F20"/>
                </a:solidFill>
                <a:latin typeface="Arial" panose="020B0604020202020204" pitchFamily="34" charset="0"/>
                <a:cs typeface="Arial" panose="020B0604020202020204" pitchFamily="34" charset="0"/>
              </a:rPr>
              <a:t>: </a:t>
            </a:r>
            <a:r>
              <a:rPr sz="1000" spc="40" dirty="0" err="1" smtClean="0">
                <a:solidFill>
                  <a:srgbClr val="231F20"/>
                </a:solidFill>
                <a:latin typeface="Arial" panose="020B0604020202020204" pitchFamily="34" charset="0"/>
                <a:cs typeface="Arial" panose="020B0604020202020204" pitchFamily="34" charset="0"/>
              </a:rPr>
              <a:t>qué</a:t>
            </a:r>
            <a:r>
              <a:rPr sz="1000" spc="40" dirty="0" smtClean="0">
                <a:solidFill>
                  <a:srgbClr val="231F20"/>
                </a:solidFill>
                <a:latin typeface="Arial" panose="020B0604020202020204" pitchFamily="34" charset="0"/>
                <a:cs typeface="Arial" panose="020B0604020202020204" pitchFamily="34" charset="0"/>
              </a:rPr>
              <a:t> </a:t>
            </a:r>
            <a:r>
              <a:rPr sz="1000" spc="-5" dirty="0">
                <a:solidFill>
                  <a:srgbClr val="231F20"/>
                </a:solidFill>
                <a:latin typeface="Arial" panose="020B0604020202020204" pitchFamily="34" charset="0"/>
                <a:cs typeface="Arial" panose="020B0604020202020204" pitchFamily="34" charset="0"/>
              </a:rPr>
              <a:t>es </a:t>
            </a:r>
            <a:r>
              <a:rPr sz="1000" spc="45" dirty="0">
                <a:solidFill>
                  <a:srgbClr val="231F20"/>
                </a:solidFill>
                <a:latin typeface="Arial" panose="020B0604020202020204" pitchFamily="34" charset="0"/>
                <a:cs typeface="Arial" panose="020B0604020202020204" pitchFamily="34" charset="0"/>
              </a:rPr>
              <a:t>importante </a:t>
            </a:r>
            <a:r>
              <a:rPr sz="1000" spc="15" dirty="0">
                <a:solidFill>
                  <a:srgbClr val="231F20"/>
                </a:solidFill>
                <a:latin typeface="Arial" panose="020B0604020202020204" pitchFamily="34" charset="0"/>
                <a:cs typeface="Arial" panose="020B0604020202020204" pitchFamily="34" charset="0"/>
              </a:rPr>
              <a:t>para</a:t>
            </a:r>
            <a:r>
              <a:rPr sz="1000" spc="-140" dirty="0">
                <a:solidFill>
                  <a:srgbClr val="231F20"/>
                </a:solidFill>
                <a:latin typeface="Arial" panose="020B0604020202020204" pitchFamily="34" charset="0"/>
                <a:cs typeface="Arial" panose="020B0604020202020204" pitchFamily="34" charset="0"/>
              </a:rPr>
              <a:t> </a:t>
            </a:r>
            <a:r>
              <a:rPr sz="1000" spc="10" dirty="0">
                <a:solidFill>
                  <a:srgbClr val="231F20"/>
                </a:solidFill>
                <a:latin typeface="Arial" panose="020B0604020202020204" pitchFamily="34" charset="0"/>
                <a:cs typeface="Arial" panose="020B0604020202020204" pitchFamily="34" charset="0"/>
              </a:rPr>
              <a:t>esta</a:t>
            </a:r>
            <a:endParaRPr sz="1000" dirty="0">
              <a:solidFill>
                <a:prstClr val="black"/>
              </a:solidFill>
              <a:latin typeface="Arial" panose="020B0604020202020204" pitchFamily="34" charset="0"/>
              <a:cs typeface="Arial" panose="020B0604020202020204" pitchFamily="34" charset="0"/>
            </a:endParaRPr>
          </a:p>
          <a:p>
            <a:pPr marL="194945" marR="74295"/>
            <a:r>
              <a:rPr sz="1000" spc="-5" dirty="0" smtClean="0">
                <a:solidFill>
                  <a:srgbClr val="231F20"/>
                </a:solidFill>
                <a:latin typeface="Arial" panose="020B0604020202020204" pitchFamily="34" charset="0"/>
                <a:cs typeface="Arial" panose="020B0604020202020204" pitchFamily="34" charset="0"/>
              </a:rPr>
              <a:t>X</a:t>
            </a:r>
            <a:r>
              <a:rPr lang="pt-BR" sz="1000" spc="-5" dirty="0" smtClean="0">
                <a:solidFill>
                  <a:srgbClr val="231F20"/>
                </a:solidFill>
                <a:latin typeface="Arial" panose="020B0604020202020204" pitchFamily="34" charset="0"/>
                <a:cs typeface="Arial" panose="020B0604020202020204" pitchFamily="34" charset="0"/>
              </a:rPr>
              <a:t> (</a:t>
            </a:r>
            <a:r>
              <a:rPr lang="pt-BR" sz="1000" spc="-5" dirty="0" err="1" smtClean="0">
                <a:solidFill>
                  <a:srgbClr val="231F20"/>
                </a:solidFill>
                <a:latin typeface="Arial" panose="020B0604020202020204" pitchFamily="34" charset="0"/>
                <a:cs typeface="Arial" panose="020B0604020202020204" pitchFamily="34" charset="0"/>
              </a:rPr>
              <a:t>trabajo</a:t>
            </a:r>
            <a:r>
              <a:rPr lang="pt-BR" sz="1000" spc="-5" dirty="0" smtClean="0">
                <a:solidFill>
                  <a:srgbClr val="231F20"/>
                </a:solidFill>
                <a:latin typeface="Arial" panose="020B0604020202020204" pitchFamily="34" charset="0"/>
                <a:cs typeface="Arial" panose="020B0604020202020204" pitchFamily="34" charset="0"/>
              </a:rPr>
              <a:t>, </a:t>
            </a:r>
            <a:r>
              <a:rPr lang="pt-BR" sz="1000" spc="-5" dirty="0" err="1" smtClean="0">
                <a:solidFill>
                  <a:srgbClr val="231F20"/>
                </a:solidFill>
                <a:latin typeface="Arial" panose="020B0604020202020204" pitchFamily="34" charset="0"/>
                <a:cs typeface="Arial" panose="020B0604020202020204" pitchFamily="34" charset="0"/>
              </a:rPr>
              <a:t>función</a:t>
            </a:r>
            <a:r>
              <a:rPr lang="pt-BR" sz="1000" spc="-5" dirty="0" smtClean="0">
                <a:solidFill>
                  <a:srgbClr val="231F20"/>
                </a:solidFill>
                <a:latin typeface="Arial" panose="020B0604020202020204" pitchFamily="34" charset="0"/>
                <a:cs typeface="Arial" panose="020B0604020202020204" pitchFamily="34" charset="0"/>
              </a:rPr>
              <a:t>, </a:t>
            </a:r>
            <a:r>
              <a:rPr lang="pt-BR" sz="1000" spc="-5" dirty="0" err="1" smtClean="0">
                <a:solidFill>
                  <a:srgbClr val="231F20"/>
                </a:solidFill>
                <a:latin typeface="Arial" panose="020B0604020202020204" pitchFamily="34" charset="0"/>
                <a:cs typeface="Arial" panose="020B0604020202020204" pitchFamily="34" charset="0"/>
              </a:rPr>
              <a:t>organización</a:t>
            </a:r>
            <a:r>
              <a:rPr lang="pt-BR" sz="1000" spc="-5" dirty="0" smtClean="0">
                <a:solidFill>
                  <a:srgbClr val="231F20"/>
                </a:solidFill>
                <a:latin typeface="Arial" panose="020B0604020202020204" pitchFamily="34" charset="0"/>
                <a:cs typeface="Arial" panose="020B0604020202020204" pitchFamily="34" charset="0"/>
              </a:rPr>
              <a:t> o equipo)</a:t>
            </a:r>
            <a:r>
              <a:rPr sz="1000" spc="-5" dirty="0" smtClean="0">
                <a:solidFill>
                  <a:srgbClr val="231F20"/>
                </a:solidFill>
                <a:latin typeface="Arial" panose="020B0604020202020204" pitchFamily="34" charset="0"/>
                <a:cs typeface="Arial" panose="020B0604020202020204" pitchFamily="34" charset="0"/>
              </a:rPr>
              <a:t>. </a:t>
            </a:r>
            <a:r>
              <a:rPr sz="1000" spc="5" dirty="0" err="1">
                <a:solidFill>
                  <a:srgbClr val="231F20"/>
                </a:solidFill>
                <a:latin typeface="Arial" panose="020B0604020202020204" pitchFamily="34" charset="0"/>
                <a:cs typeface="Arial" panose="020B0604020202020204" pitchFamily="34" charset="0"/>
              </a:rPr>
              <a:t>Puede</a:t>
            </a:r>
            <a:r>
              <a:rPr sz="1000" spc="5" dirty="0">
                <a:solidFill>
                  <a:srgbClr val="231F20"/>
                </a:solidFill>
                <a:latin typeface="Arial" panose="020B0604020202020204" pitchFamily="34" charset="0"/>
                <a:cs typeface="Arial" panose="020B0604020202020204" pitchFamily="34" charset="0"/>
              </a:rPr>
              <a:t> </a:t>
            </a:r>
            <a:r>
              <a:rPr sz="1000" spc="25" dirty="0" err="1" smtClean="0">
                <a:solidFill>
                  <a:srgbClr val="231F20"/>
                </a:solidFill>
                <a:latin typeface="Arial" panose="020B0604020202020204" pitchFamily="34" charset="0"/>
                <a:cs typeface="Arial" panose="020B0604020202020204" pitchFamily="34" charset="0"/>
              </a:rPr>
              <a:t>cla</a:t>
            </a:r>
            <a:r>
              <a:rPr lang="pt-BR" sz="1000" spc="25" dirty="0" smtClean="0">
                <a:solidFill>
                  <a:srgbClr val="231F20"/>
                </a:solidFill>
                <a:latin typeface="Arial" panose="020B0604020202020204" pitchFamily="34" charset="0"/>
                <a:cs typeface="Arial" panose="020B0604020202020204" pitchFamily="34" charset="0"/>
              </a:rPr>
              <a:t>s</a:t>
            </a:r>
            <a:r>
              <a:rPr sz="1000" spc="25" dirty="0" err="1" smtClean="0">
                <a:solidFill>
                  <a:srgbClr val="231F20"/>
                </a:solidFill>
                <a:latin typeface="Arial" panose="020B0604020202020204" pitchFamily="34" charset="0"/>
                <a:cs typeface="Arial" panose="020B0604020202020204" pitchFamily="34" charset="0"/>
              </a:rPr>
              <a:t>ificar</a:t>
            </a:r>
            <a:r>
              <a:rPr lang="pt-BR" sz="1000" spc="25" dirty="0" smtClean="0">
                <a:solidFill>
                  <a:srgbClr val="231F20"/>
                </a:solidFill>
                <a:latin typeface="Arial" panose="020B0604020202020204" pitchFamily="34" charset="0"/>
                <a:cs typeface="Arial" panose="020B0604020202020204" pitchFamily="34" charset="0"/>
              </a:rPr>
              <a:t> </a:t>
            </a:r>
            <a:r>
              <a:rPr lang="pt-BR" sz="1000" spc="25" dirty="0" err="1" smtClean="0">
                <a:solidFill>
                  <a:srgbClr val="231F20"/>
                </a:solidFill>
                <a:latin typeface="Arial" panose="020B0604020202020204" pitchFamily="34" charset="0"/>
                <a:cs typeface="Arial" panose="020B0604020202020204" pitchFamily="34" charset="0"/>
              </a:rPr>
              <a:t>en</a:t>
            </a:r>
            <a:r>
              <a:rPr lang="pt-BR" sz="1000" spc="25" dirty="0" smtClean="0">
                <a:solidFill>
                  <a:srgbClr val="231F20"/>
                </a:solidFill>
                <a:latin typeface="Arial" panose="020B0604020202020204" pitchFamily="34" charset="0"/>
                <a:cs typeface="Arial" panose="020B0604020202020204" pitchFamily="34" charset="0"/>
              </a:rPr>
              <a:t> pilas relativas</a:t>
            </a:r>
            <a:r>
              <a:rPr sz="1000" spc="20" dirty="0" smtClean="0">
                <a:solidFill>
                  <a:srgbClr val="231F20"/>
                </a:solidFill>
                <a:latin typeface="Arial" panose="020B0604020202020204" pitchFamily="34" charset="0"/>
                <a:cs typeface="Arial" panose="020B0604020202020204" pitchFamily="34" charset="0"/>
              </a:rPr>
              <a:t> </a:t>
            </a:r>
            <a:r>
              <a:rPr sz="1000" spc="5" dirty="0" smtClean="0">
                <a:solidFill>
                  <a:srgbClr val="231F20"/>
                </a:solidFill>
                <a:latin typeface="Arial" panose="020B0604020202020204" pitchFamily="34" charset="0"/>
                <a:cs typeface="Arial" panose="020B0604020202020204" pitchFamily="34" charset="0"/>
              </a:rPr>
              <a:t>(</a:t>
            </a:r>
            <a:r>
              <a:rPr lang="pt-BR" sz="1000" spc="5" dirty="0" smtClean="0">
                <a:solidFill>
                  <a:srgbClr val="231F20"/>
                </a:solidFill>
                <a:latin typeface="Arial" panose="020B0604020202020204" pitchFamily="34" charset="0"/>
                <a:cs typeface="Arial" panose="020B0604020202020204" pitchFamily="34" charset="0"/>
              </a:rPr>
              <a:t>4</a:t>
            </a:r>
            <a:r>
              <a:rPr sz="1000" spc="5" dirty="0" smtClean="0">
                <a:solidFill>
                  <a:srgbClr val="231F20"/>
                </a:solidFill>
                <a:latin typeface="Arial" panose="020B0604020202020204" pitchFamily="34" charset="0"/>
                <a:cs typeface="Arial" panose="020B0604020202020204" pitchFamily="34" charset="0"/>
              </a:rPr>
              <a:t>, </a:t>
            </a:r>
            <a:r>
              <a:rPr sz="1000" spc="45" dirty="0">
                <a:solidFill>
                  <a:srgbClr val="231F20"/>
                </a:solidFill>
                <a:latin typeface="Arial" panose="020B0604020202020204" pitchFamily="34" charset="0"/>
                <a:cs typeface="Arial" panose="020B0604020202020204" pitchFamily="34" charset="0"/>
              </a:rPr>
              <a:t>3 </a:t>
            </a:r>
            <a:r>
              <a:rPr sz="1000" spc="25" dirty="0">
                <a:solidFill>
                  <a:srgbClr val="231F20"/>
                </a:solidFill>
                <a:latin typeface="Arial" panose="020B0604020202020204" pitchFamily="34" charset="0"/>
                <a:cs typeface="Arial" panose="020B0604020202020204" pitchFamily="34" charset="0"/>
              </a:rPr>
              <a:t>y </a:t>
            </a:r>
            <a:r>
              <a:rPr lang="pt-BR" sz="1000" spc="15" dirty="0">
                <a:solidFill>
                  <a:srgbClr val="231F20"/>
                </a:solidFill>
                <a:latin typeface="Arial" panose="020B0604020202020204" pitchFamily="34" charset="0"/>
                <a:cs typeface="Arial" panose="020B0604020202020204" pitchFamily="34" charset="0"/>
              </a:rPr>
              <a:t>4</a:t>
            </a:r>
            <a:r>
              <a:rPr sz="1000" spc="15" dirty="0" smtClean="0">
                <a:solidFill>
                  <a:srgbClr val="231F20"/>
                </a:solidFill>
                <a:latin typeface="Arial" panose="020B0604020202020204" pitchFamily="34" charset="0"/>
                <a:cs typeface="Arial" panose="020B0604020202020204" pitchFamily="34" charset="0"/>
              </a:rPr>
              <a:t>) </a:t>
            </a:r>
            <a:r>
              <a:rPr sz="1000" spc="45" dirty="0">
                <a:solidFill>
                  <a:srgbClr val="231F20"/>
                </a:solidFill>
                <a:latin typeface="Arial" panose="020B0604020202020204" pitchFamily="34" charset="0"/>
                <a:cs typeface="Arial" panose="020B0604020202020204" pitchFamily="34" charset="0"/>
              </a:rPr>
              <a:t>o </a:t>
            </a:r>
            <a:r>
              <a:rPr sz="1000" spc="35" dirty="0">
                <a:solidFill>
                  <a:srgbClr val="231F20"/>
                </a:solidFill>
                <a:latin typeface="Arial" panose="020B0604020202020204" pitchFamily="34" charset="0"/>
                <a:cs typeface="Arial" panose="020B0604020202020204" pitchFamily="34" charset="0"/>
              </a:rPr>
              <a:t>cualquier </a:t>
            </a:r>
            <a:r>
              <a:rPr sz="1000" spc="40" dirty="0" err="1">
                <a:solidFill>
                  <a:srgbClr val="231F20"/>
                </a:solidFill>
                <a:latin typeface="Arial" panose="020B0604020202020204" pitchFamily="34" charset="0"/>
                <a:cs typeface="Arial" panose="020B0604020202020204" pitchFamily="34" charset="0"/>
              </a:rPr>
              <a:t>número</a:t>
            </a:r>
            <a:r>
              <a:rPr sz="1000" spc="40" dirty="0">
                <a:solidFill>
                  <a:srgbClr val="231F20"/>
                </a:solidFill>
                <a:latin typeface="Arial" panose="020B0604020202020204" pitchFamily="34" charset="0"/>
                <a:cs typeface="Arial" panose="020B0604020202020204" pitchFamily="34" charset="0"/>
              </a:rPr>
              <a:t> </a:t>
            </a:r>
            <a:r>
              <a:rPr sz="1000" spc="25" dirty="0" err="1" smtClean="0">
                <a:solidFill>
                  <a:srgbClr val="231F20"/>
                </a:solidFill>
                <a:latin typeface="Arial" panose="020B0604020202020204" pitchFamily="34" charset="0"/>
                <a:cs typeface="Arial" panose="020B0604020202020204" pitchFamily="34" charset="0"/>
              </a:rPr>
              <a:t>en</a:t>
            </a:r>
            <a:r>
              <a:rPr sz="1000" spc="25" dirty="0" smtClean="0">
                <a:solidFill>
                  <a:srgbClr val="231F20"/>
                </a:solidFill>
                <a:latin typeface="Arial" panose="020B0604020202020204" pitchFamily="34" charset="0"/>
                <a:cs typeface="Arial" panose="020B0604020202020204" pitchFamily="34" charset="0"/>
              </a:rPr>
              <a:t> </a:t>
            </a:r>
            <a:r>
              <a:rPr sz="1000" spc="35" dirty="0">
                <a:solidFill>
                  <a:srgbClr val="231F20"/>
                </a:solidFill>
                <a:latin typeface="Arial" panose="020B0604020202020204" pitchFamily="34" charset="0"/>
                <a:cs typeface="Arial" panose="020B0604020202020204" pitchFamily="34" charset="0"/>
              </a:rPr>
              <a:t>cualquier </a:t>
            </a:r>
            <a:r>
              <a:rPr sz="1000" spc="25" dirty="0">
                <a:solidFill>
                  <a:srgbClr val="231F20"/>
                </a:solidFill>
                <a:latin typeface="Arial" panose="020B0604020202020204" pitchFamily="34" charset="0"/>
                <a:cs typeface="Arial" panose="020B0604020202020204" pitchFamily="34" charset="0"/>
              </a:rPr>
              <a:t>pila: </a:t>
            </a:r>
            <a:r>
              <a:rPr sz="1000" spc="20" dirty="0">
                <a:solidFill>
                  <a:srgbClr val="231F20"/>
                </a:solidFill>
                <a:latin typeface="Arial" panose="020B0604020202020204" pitchFamily="34" charset="0"/>
                <a:cs typeface="Arial" panose="020B0604020202020204" pitchFamily="34" charset="0"/>
              </a:rPr>
              <a:t>alto, </a:t>
            </a:r>
            <a:r>
              <a:rPr sz="1000" spc="45" dirty="0">
                <a:solidFill>
                  <a:srgbClr val="231F20"/>
                </a:solidFill>
                <a:latin typeface="Arial" panose="020B0604020202020204" pitchFamily="34" charset="0"/>
                <a:cs typeface="Arial" panose="020B0604020202020204" pitchFamily="34" charset="0"/>
              </a:rPr>
              <a:t>medio </a:t>
            </a:r>
            <a:r>
              <a:rPr sz="1000" spc="25" dirty="0">
                <a:solidFill>
                  <a:srgbClr val="231F20"/>
                </a:solidFill>
                <a:latin typeface="Arial" panose="020B0604020202020204" pitchFamily="34" charset="0"/>
                <a:cs typeface="Arial" panose="020B0604020202020204" pitchFamily="34" charset="0"/>
              </a:rPr>
              <a:t>y </a:t>
            </a:r>
            <a:r>
              <a:rPr sz="1000" spc="30" dirty="0">
                <a:solidFill>
                  <a:srgbClr val="231F20"/>
                </a:solidFill>
                <a:latin typeface="Arial" panose="020B0604020202020204" pitchFamily="34" charset="0"/>
                <a:cs typeface="Arial" panose="020B0604020202020204" pitchFamily="34" charset="0"/>
              </a:rPr>
              <a:t>bajo </a:t>
            </a:r>
            <a:r>
              <a:rPr sz="1000" spc="45" dirty="0">
                <a:solidFill>
                  <a:srgbClr val="231F20"/>
                </a:solidFill>
                <a:latin typeface="Arial" panose="020B0604020202020204" pitchFamily="34" charset="0"/>
                <a:cs typeface="Arial" panose="020B0604020202020204" pitchFamily="34" charset="0"/>
              </a:rPr>
              <a:t>o </a:t>
            </a:r>
            <a:r>
              <a:rPr sz="1000" spc="40" dirty="0">
                <a:solidFill>
                  <a:srgbClr val="231F20"/>
                </a:solidFill>
                <a:latin typeface="Arial" panose="020B0604020202020204" pitchFamily="34" charset="0"/>
                <a:cs typeface="Arial" panose="020B0604020202020204" pitchFamily="34" charset="0"/>
              </a:rPr>
              <a:t>puede </a:t>
            </a:r>
            <a:r>
              <a:rPr sz="1000" spc="25" dirty="0">
                <a:solidFill>
                  <a:srgbClr val="231F20"/>
                </a:solidFill>
                <a:latin typeface="Arial" panose="020B0604020202020204" pitchFamily="34" charset="0"/>
                <a:cs typeface="Arial" panose="020B0604020202020204" pitchFamily="34" charset="0"/>
              </a:rPr>
              <a:t>clasificar en </a:t>
            </a:r>
            <a:r>
              <a:rPr sz="1000" spc="40" dirty="0">
                <a:solidFill>
                  <a:srgbClr val="231F20"/>
                </a:solidFill>
                <a:latin typeface="Arial" panose="020B0604020202020204" pitchFamily="34" charset="0"/>
                <a:cs typeface="Arial" panose="020B0604020202020204" pitchFamily="34" charset="0"/>
              </a:rPr>
              <a:t>orden</a:t>
            </a:r>
            <a:r>
              <a:rPr sz="1000" spc="-155" dirty="0">
                <a:solidFill>
                  <a:srgbClr val="231F20"/>
                </a:solidFill>
                <a:latin typeface="Arial" panose="020B0604020202020204" pitchFamily="34" charset="0"/>
                <a:cs typeface="Arial" panose="020B0604020202020204" pitchFamily="34" charset="0"/>
              </a:rPr>
              <a:t> </a:t>
            </a:r>
            <a:r>
              <a:rPr sz="1000" spc="-5" dirty="0">
                <a:solidFill>
                  <a:srgbClr val="231F20"/>
                </a:solidFill>
                <a:latin typeface="Arial" panose="020B0604020202020204" pitchFamily="34" charset="0"/>
                <a:cs typeface="Arial" panose="020B0604020202020204" pitchFamily="34" charset="0"/>
              </a:rPr>
              <a:t>las </a:t>
            </a:r>
            <a:r>
              <a:rPr lang="pt-BR" sz="1000" spc="-5" dirty="0" err="1" smtClean="0">
                <a:solidFill>
                  <a:srgbClr val="231F20"/>
                </a:solidFill>
                <a:latin typeface="Arial" panose="020B0604020202020204" pitchFamily="34" charset="0"/>
                <a:cs typeface="Arial" panose="020B0604020202020204" pitchFamily="34" charset="0"/>
              </a:rPr>
              <a:t>once</a:t>
            </a:r>
            <a:r>
              <a:rPr sz="1000" spc="20" dirty="0" smtClean="0">
                <a:solidFill>
                  <a:srgbClr val="231F20"/>
                </a:solidFill>
                <a:latin typeface="Arial" panose="020B0604020202020204" pitchFamily="34" charset="0"/>
                <a:cs typeface="Arial" panose="020B0604020202020204" pitchFamily="34" charset="0"/>
              </a:rPr>
              <a:t>  </a:t>
            </a:r>
            <a:r>
              <a:rPr sz="1000" spc="35" dirty="0">
                <a:solidFill>
                  <a:srgbClr val="231F20"/>
                </a:solidFill>
                <a:latin typeface="Arial" panose="020B0604020202020204" pitchFamily="34" charset="0"/>
                <a:cs typeface="Arial" panose="020B0604020202020204" pitchFamily="34" charset="0"/>
              </a:rPr>
              <a:t>funciones </a:t>
            </a:r>
            <a:r>
              <a:rPr sz="1000" spc="30" dirty="0">
                <a:solidFill>
                  <a:srgbClr val="231F20"/>
                </a:solidFill>
                <a:latin typeface="Arial" panose="020B0604020202020204" pitchFamily="34" charset="0"/>
                <a:cs typeface="Arial" panose="020B0604020202020204" pitchFamily="34" charset="0"/>
              </a:rPr>
              <a:t>desde </a:t>
            </a:r>
            <a:r>
              <a:rPr sz="1000" spc="5" dirty="0">
                <a:solidFill>
                  <a:srgbClr val="231F20"/>
                </a:solidFill>
                <a:latin typeface="Arial" panose="020B0604020202020204" pitchFamily="34" charset="0"/>
                <a:cs typeface="Arial" panose="020B0604020202020204" pitchFamily="34" charset="0"/>
              </a:rPr>
              <a:t>la </a:t>
            </a:r>
            <a:r>
              <a:rPr sz="1000" spc="35" dirty="0">
                <a:solidFill>
                  <a:srgbClr val="231F20"/>
                </a:solidFill>
                <a:latin typeface="Arial" panose="020B0604020202020204" pitchFamily="34" charset="0"/>
                <a:cs typeface="Arial" panose="020B0604020202020204" pitchFamily="34" charset="0"/>
              </a:rPr>
              <a:t>primera </a:t>
            </a:r>
            <a:r>
              <a:rPr sz="1000" spc="10" dirty="0">
                <a:solidFill>
                  <a:srgbClr val="231F20"/>
                </a:solidFill>
                <a:latin typeface="Arial" panose="020B0604020202020204" pitchFamily="34" charset="0"/>
                <a:cs typeface="Arial" panose="020B0604020202020204" pitchFamily="34" charset="0"/>
              </a:rPr>
              <a:t>hasta </a:t>
            </a:r>
            <a:r>
              <a:rPr sz="1000" spc="5" dirty="0">
                <a:solidFill>
                  <a:srgbClr val="231F20"/>
                </a:solidFill>
                <a:latin typeface="Arial" panose="020B0604020202020204" pitchFamily="34" charset="0"/>
                <a:cs typeface="Arial" panose="020B0604020202020204" pitchFamily="34" charset="0"/>
              </a:rPr>
              <a:t>la</a:t>
            </a:r>
            <a:r>
              <a:rPr sz="1000" spc="-85" dirty="0">
                <a:solidFill>
                  <a:srgbClr val="231F20"/>
                </a:solidFill>
                <a:latin typeface="Arial" panose="020B0604020202020204" pitchFamily="34" charset="0"/>
                <a:cs typeface="Arial" panose="020B0604020202020204" pitchFamily="34" charset="0"/>
              </a:rPr>
              <a:t> </a:t>
            </a:r>
            <a:r>
              <a:rPr sz="1000" spc="35" dirty="0">
                <a:solidFill>
                  <a:srgbClr val="231F20"/>
                </a:solidFill>
                <a:latin typeface="Arial" panose="020B0604020202020204" pitchFamily="34" charset="0"/>
                <a:cs typeface="Arial" panose="020B0604020202020204" pitchFamily="34" charset="0"/>
              </a:rPr>
              <a:t>última.</a:t>
            </a:r>
            <a:endParaRPr sz="1000" dirty="0">
              <a:solidFill>
                <a:prstClr val="black"/>
              </a:solidFill>
              <a:latin typeface="Arial" panose="020B0604020202020204" pitchFamily="34" charset="0"/>
              <a:cs typeface="Arial" panose="020B0604020202020204" pitchFamily="34" charset="0"/>
            </a:endParaRPr>
          </a:p>
          <a:p>
            <a:pPr marL="195580" marR="5080" indent="-182880">
              <a:buFontTx/>
              <a:buAutoNum type="arabicPeriod" startAt="2"/>
              <a:tabLst>
                <a:tab pos="195580" algn="l"/>
              </a:tabLst>
            </a:pPr>
            <a:r>
              <a:rPr sz="1000" spc="5" dirty="0">
                <a:solidFill>
                  <a:srgbClr val="231F20"/>
                </a:solidFill>
                <a:latin typeface="Arial" panose="020B0604020202020204" pitchFamily="34" charset="0"/>
                <a:cs typeface="Arial" panose="020B0604020202020204" pitchFamily="34" charset="0"/>
              </a:rPr>
              <a:t>Puede </a:t>
            </a:r>
            <a:r>
              <a:rPr sz="1000" spc="25" dirty="0">
                <a:solidFill>
                  <a:srgbClr val="231F20"/>
                </a:solidFill>
                <a:latin typeface="Arial" panose="020B0604020202020204" pitchFamily="34" charset="0"/>
                <a:cs typeface="Arial" panose="020B0604020202020204" pitchFamily="34" charset="0"/>
              </a:rPr>
              <a:t>clasificar según </a:t>
            </a:r>
            <a:r>
              <a:rPr sz="1000" spc="20" dirty="0">
                <a:solidFill>
                  <a:srgbClr val="231F20"/>
                </a:solidFill>
                <a:latin typeface="Arial" panose="020B0604020202020204" pitchFamily="34" charset="0"/>
                <a:cs typeface="Arial" panose="020B0604020202020204" pitchFamily="34" charset="0"/>
              </a:rPr>
              <a:t>el </a:t>
            </a:r>
            <a:r>
              <a:rPr sz="1000" spc="35" dirty="0">
                <a:solidFill>
                  <a:srgbClr val="231F20"/>
                </a:solidFill>
                <a:latin typeface="Arial" panose="020B0604020202020204" pitchFamily="34" charset="0"/>
                <a:cs typeface="Arial" panose="020B0604020202020204" pitchFamily="34" charset="0"/>
              </a:rPr>
              <a:t>desempeño </a:t>
            </a:r>
            <a:r>
              <a:rPr sz="1000" spc="40" dirty="0">
                <a:solidFill>
                  <a:srgbClr val="231F20"/>
                </a:solidFill>
                <a:latin typeface="Arial" panose="020B0604020202020204" pitchFamily="34" charset="0"/>
                <a:cs typeface="Arial" panose="020B0604020202020204" pitchFamily="34" charset="0"/>
              </a:rPr>
              <a:t>de </a:t>
            </a:r>
            <a:r>
              <a:rPr sz="1000" spc="20" dirty="0">
                <a:solidFill>
                  <a:srgbClr val="231F20"/>
                </a:solidFill>
                <a:latin typeface="Arial" panose="020B0604020202020204" pitchFamily="34" charset="0"/>
                <a:cs typeface="Arial" panose="020B0604020202020204" pitchFamily="34" charset="0"/>
              </a:rPr>
              <a:t>una persona. </a:t>
            </a:r>
            <a:r>
              <a:rPr sz="1000" spc="25" dirty="0">
                <a:solidFill>
                  <a:srgbClr val="231F20"/>
                </a:solidFill>
                <a:latin typeface="Arial" panose="020B0604020202020204" pitchFamily="34" charset="0"/>
                <a:cs typeface="Arial" panose="020B0604020202020204" pitchFamily="34" charset="0"/>
              </a:rPr>
              <a:t>Nuevamente,</a:t>
            </a:r>
            <a:r>
              <a:rPr sz="1000" spc="-80" dirty="0">
                <a:solidFill>
                  <a:srgbClr val="231F20"/>
                </a:solidFill>
                <a:latin typeface="Arial" panose="020B0604020202020204" pitchFamily="34" charset="0"/>
                <a:cs typeface="Arial" panose="020B0604020202020204" pitchFamily="34" charset="0"/>
              </a:rPr>
              <a:t> </a:t>
            </a:r>
            <a:r>
              <a:rPr sz="1000" spc="40" dirty="0">
                <a:solidFill>
                  <a:srgbClr val="231F20"/>
                </a:solidFill>
                <a:latin typeface="Arial" panose="020B0604020202020204" pitchFamily="34" charset="0"/>
                <a:cs typeface="Arial" panose="020B0604020202020204" pitchFamily="34" charset="0"/>
              </a:rPr>
              <a:t>puede  </a:t>
            </a:r>
            <a:r>
              <a:rPr sz="1000" spc="25" dirty="0">
                <a:solidFill>
                  <a:srgbClr val="231F20"/>
                </a:solidFill>
                <a:latin typeface="Arial" panose="020B0604020202020204" pitchFamily="34" charset="0"/>
                <a:cs typeface="Arial" panose="020B0604020202020204" pitchFamily="34" charset="0"/>
              </a:rPr>
              <a:t>clasificar en </a:t>
            </a:r>
            <a:r>
              <a:rPr sz="1000" spc="20" dirty="0">
                <a:solidFill>
                  <a:srgbClr val="231F20"/>
                </a:solidFill>
                <a:latin typeface="Arial" panose="020B0604020202020204" pitchFamily="34" charset="0"/>
                <a:cs typeface="Arial" panose="020B0604020202020204" pitchFamily="34" charset="0"/>
              </a:rPr>
              <a:t>pilas </a:t>
            </a:r>
            <a:r>
              <a:rPr sz="1000" spc="45" dirty="0">
                <a:solidFill>
                  <a:srgbClr val="231F20"/>
                </a:solidFill>
                <a:latin typeface="Arial" panose="020B0604020202020204" pitchFamily="34" charset="0"/>
                <a:cs typeface="Arial" panose="020B0604020202020204" pitchFamily="34" charset="0"/>
              </a:rPr>
              <a:t>o </a:t>
            </a:r>
            <a:r>
              <a:rPr sz="1000" spc="40" dirty="0">
                <a:solidFill>
                  <a:srgbClr val="231F20"/>
                </a:solidFill>
                <a:latin typeface="Arial" panose="020B0604020202020204" pitchFamily="34" charset="0"/>
                <a:cs typeface="Arial" panose="020B0604020202020204" pitchFamily="34" charset="0"/>
              </a:rPr>
              <a:t>puede </a:t>
            </a:r>
            <a:r>
              <a:rPr sz="1000" spc="25" dirty="0">
                <a:solidFill>
                  <a:srgbClr val="231F20"/>
                </a:solidFill>
                <a:latin typeface="Arial" panose="020B0604020202020204" pitchFamily="34" charset="0"/>
                <a:cs typeface="Arial" panose="020B0604020202020204" pitchFamily="34" charset="0"/>
              </a:rPr>
              <a:t>clasificar en </a:t>
            </a:r>
            <a:r>
              <a:rPr sz="1000" spc="40" dirty="0">
                <a:solidFill>
                  <a:srgbClr val="231F20"/>
                </a:solidFill>
                <a:latin typeface="Arial" panose="020B0604020202020204" pitchFamily="34" charset="0"/>
                <a:cs typeface="Arial" panose="020B0604020202020204" pitchFamily="34" charset="0"/>
              </a:rPr>
              <a:t>orden </a:t>
            </a:r>
            <a:r>
              <a:rPr sz="1000" spc="-5" dirty="0">
                <a:solidFill>
                  <a:srgbClr val="231F20"/>
                </a:solidFill>
                <a:latin typeface="Arial" panose="020B0604020202020204" pitchFamily="34" charset="0"/>
                <a:cs typeface="Arial" panose="020B0604020202020204" pitchFamily="34" charset="0"/>
              </a:rPr>
              <a:t>las </a:t>
            </a:r>
            <a:r>
              <a:rPr lang="pt-BR" sz="1000" spc="20" dirty="0" err="1" smtClean="0">
                <a:solidFill>
                  <a:srgbClr val="231F20"/>
                </a:solidFill>
                <a:latin typeface="Arial" panose="020B0604020202020204" pitchFamily="34" charset="0"/>
                <a:cs typeface="Arial" panose="020B0604020202020204" pitchFamily="34" charset="0"/>
              </a:rPr>
              <a:t>once</a:t>
            </a:r>
            <a:r>
              <a:rPr sz="1000" spc="-95" dirty="0" smtClean="0">
                <a:solidFill>
                  <a:srgbClr val="231F20"/>
                </a:solidFill>
                <a:latin typeface="Arial" panose="020B0604020202020204" pitchFamily="34" charset="0"/>
                <a:cs typeface="Arial" panose="020B0604020202020204" pitchFamily="34" charset="0"/>
              </a:rPr>
              <a:t> </a:t>
            </a:r>
            <a:r>
              <a:rPr sz="1000" spc="30" dirty="0">
                <a:solidFill>
                  <a:srgbClr val="231F20"/>
                </a:solidFill>
                <a:latin typeface="Arial" panose="020B0604020202020204" pitchFamily="34" charset="0"/>
                <a:cs typeface="Arial" panose="020B0604020202020204" pitchFamily="34" charset="0"/>
              </a:rPr>
              <a:t>funciones.</a:t>
            </a:r>
            <a:endParaRPr sz="1000" dirty="0">
              <a:solidFill>
                <a:prstClr val="black"/>
              </a:solidFill>
              <a:latin typeface="Arial" panose="020B0604020202020204" pitchFamily="34" charset="0"/>
              <a:cs typeface="Arial" panose="020B0604020202020204" pitchFamily="34" charset="0"/>
            </a:endParaRPr>
          </a:p>
          <a:p>
            <a:pPr marL="195580" marR="69215" indent="-182880">
              <a:buFontTx/>
              <a:buAutoNum type="arabicPeriod" startAt="2"/>
              <a:tabLst>
                <a:tab pos="195580" algn="l"/>
              </a:tabLst>
            </a:pPr>
            <a:r>
              <a:rPr sz="1000" spc="-25" dirty="0">
                <a:solidFill>
                  <a:srgbClr val="231F20"/>
                </a:solidFill>
                <a:latin typeface="Arial" panose="020B0604020202020204" pitchFamily="34" charset="0"/>
                <a:cs typeface="Arial" panose="020B0604020202020204" pitchFamily="34" charset="0"/>
              </a:rPr>
              <a:t>Para </a:t>
            </a:r>
            <a:r>
              <a:rPr sz="1000" spc="20" dirty="0">
                <a:solidFill>
                  <a:srgbClr val="231F20"/>
                </a:solidFill>
                <a:latin typeface="Arial" panose="020B0604020202020204" pitchFamily="34" charset="0"/>
                <a:cs typeface="Arial" panose="020B0604020202020204" pitchFamily="34" charset="0"/>
              </a:rPr>
              <a:t>una </a:t>
            </a:r>
            <a:r>
              <a:rPr sz="1000" spc="30" dirty="0">
                <a:solidFill>
                  <a:srgbClr val="231F20"/>
                </a:solidFill>
                <a:latin typeface="Arial" panose="020B0604020202020204" pitchFamily="34" charset="0"/>
                <a:cs typeface="Arial" panose="020B0604020202020204" pitchFamily="34" charset="0"/>
              </a:rPr>
              <a:t>clasificación </a:t>
            </a:r>
            <a:r>
              <a:rPr sz="1000" spc="40" dirty="0">
                <a:solidFill>
                  <a:srgbClr val="231F20"/>
                </a:solidFill>
                <a:latin typeface="Arial" panose="020B0604020202020204" pitchFamily="34" charset="0"/>
                <a:cs typeface="Arial" panose="020B0604020202020204" pitchFamily="34" charset="0"/>
              </a:rPr>
              <a:t>de </a:t>
            </a:r>
            <a:r>
              <a:rPr sz="1000" spc="25" dirty="0">
                <a:solidFill>
                  <a:srgbClr val="231F20"/>
                </a:solidFill>
                <a:latin typeface="Arial" panose="020B0604020202020204" pitchFamily="34" charset="0"/>
                <a:cs typeface="Arial" panose="020B0604020202020204" pitchFamily="34" charset="0"/>
              </a:rPr>
              <a:t>estrategia, </a:t>
            </a:r>
            <a:r>
              <a:rPr sz="1000" spc="40" dirty="0">
                <a:solidFill>
                  <a:srgbClr val="231F20"/>
                </a:solidFill>
                <a:latin typeface="Arial" panose="020B0604020202020204" pitchFamily="34" charset="0"/>
                <a:cs typeface="Arial" panose="020B0604020202020204" pitchFamily="34" charset="0"/>
              </a:rPr>
              <a:t>puede </a:t>
            </a:r>
            <a:r>
              <a:rPr sz="1000" spc="25" dirty="0">
                <a:solidFill>
                  <a:srgbClr val="231F20"/>
                </a:solidFill>
                <a:latin typeface="Arial" panose="020B0604020202020204" pitchFamily="34" charset="0"/>
                <a:cs typeface="Arial" panose="020B0604020202020204" pitchFamily="34" charset="0"/>
              </a:rPr>
              <a:t>clasificar </a:t>
            </a:r>
            <a:r>
              <a:rPr sz="1000" spc="-5" dirty="0">
                <a:solidFill>
                  <a:srgbClr val="231F20"/>
                </a:solidFill>
                <a:latin typeface="Arial" panose="020B0604020202020204" pitchFamily="34" charset="0"/>
                <a:cs typeface="Arial" panose="020B0604020202020204" pitchFamily="34" charset="0"/>
              </a:rPr>
              <a:t>las </a:t>
            </a:r>
            <a:r>
              <a:rPr lang="pt-BR" sz="1000" spc="-5" dirty="0" err="1" smtClean="0">
                <a:solidFill>
                  <a:srgbClr val="231F20"/>
                </a:solidFill>
                <a:latin typeface="Arial" panose="020B0604020202020204" pitchFamily="34" charset="0"/>
                <a:cs typeface="Arial" panose="020B0604020202020204" pitchFamily="34" charset="0"/>
              </a:rPr>
              <a:t>once</a:t>
            </a:r>
            <a:r>
              <a:rPr sz="1000" spc="20" dirty="0" smtClean="0">
                <a:solidFill>
                  <a:srgbClr val="231F20"/>
                </a:solidFill>
                <a:latin typeface="Arial" panose="020B0604020202020204" pitchFamily="34" charset="0"/>
                <a:cs typeface="Arial" panose="020B0604020202020204" pitchFamily="34" charset="0"/>
              </a:rPr>
              <a:t> </a:t>
            </a:r>
            <a:r>
              <a:rPr sz="1000" spc="35" dirty="0">
                <a:solidFill>
                  <a:srgbClr val="231F20"/>
                </a:solidFill>
                <a:latin typeface="Arial" panose="020B0604020202020204" pitchFamily="34" charset="0"/>
                <a:cs typeface="Arial" panose="020B0604020202020204" pitchFamily="34" charset="0"/>
              </a:rPr>
              <a:t>funciones  </a:t>
            </a:r>
            <a:r>
              <a:rPr sz="1000" spc="50" dirty="0">
                <a:solidFill>
                  <a:srgbClr val="231F20"/>
                </a:solidFill>
                <a:latin typeface="Arial" panose="020B0604020202020204" pitchFamily="34" charset="0"/>
                <a:cs typeface="Arial" panose="020B0604020202020204" pitchFamily="34" charset="0"/>
              </a:rPr>
              <a:t>con </a:t>
            </a:r>
            <a:r>
              <a:rPr sz="1000" spc="35" dirty="0">
                <a:solidFill>
                  <a:srgbClr val="231F20"/>
                </a:solidFill>
                <a:latin typeface="Arial" panose="020B0604020202020204" pitchFamily="34" charset="0"/>
                <a:cs typeface="Arial" panose="020B0604020202020204" pitchFamily="34" charset="0"/>
              </a:rPr>
              <a:t>respecto </a:t>
            </a:r>
            <a:r>
              <a:rPr sz="1000" spc="-20" dirty="0">
                <a:solidFill>
                  <a:srgbClr val="231F20"/>
                </a:solidFill>
                <a:latin typeface="Arial" panose="020B0604020202020204" pitchFamily="34" charset="0"/>
                <a:cs typeface="Arial" panose="020B0604020202020204" pitchFamily="34" charset="0"/>
              </a:rPr>
              <a:t>a </a:t>
            </a:r>
            <a:r>
              <a:rPr sz="1000" spc="40" dirty="0">
                <a:solidFill>
                  <a:srgbClr val="231F20"/>
                </a:solidFill>
                <a:latin typeface="Arial" panose="020B0604020202020204" pitchFamily="34" charset="0"/>
                <a:cs typeface="Arial" panose="020B0604020202020204" pitchFamily="34" charset="0"/>
              </a:rPr>
              <a:t>qué </a:t>
            </a:r>
            <a:r>
              <a:rPr sz="1000" spc="-5" dirty="0">
                <a:solidFill>
                  <a:srgbClr val="231F20"/>
                </a:solidFill>
                <a:latin typeface="Arial" panose="020B0604020202020204" pitchFamily="34" charset="0"/>
                <a:cs typeface="Arial" panose="020B0604020202020204" pitchFamily="34" charset="0"/>
              </a:rPr>
              <a:t>es </a:t>
            </a:r>
            <a:r>
              <a:rPr sz="1000" spc="10" dirty="0">
                <a:solidFill>
                  <a:srgbClr val="231F20"/>
                </a:solidFill>
                <a:latin typeface="Arial" panose="020B0604020202020204" pitchFamily="34" charset="0"/>
                <a:cs typeface="Arial" panose="020B0604020202020204" pitchFamily="34" charset="0"/>
              </a:rPr>
              <a:t>más </a:t>
            </a:r>
            <a:r>
              <a:rPr sz="1000" spc="25" dirty="0">
                <a:solidFill>
                  <a:srgbClr val="231F20"/>
                </a:solidFill>
                <a:latin typeface="Arial" panose="020B0604020202020204" pitchFamily="34" charset="0"/>
                <a:cs typeface="Arial" panose="020B0604020202020204" pitchFamily="34" charset="0"/>
              </a:rPr>
              <a:t>necesario </a:t>
            </a:r>
            <a:r>
              <a:rPr sz="1000" spc="15" dirty="0">
                <a:solidFill>
                  <a:srgbClr val="231F20"/>
                </a:solidFill>
                <a:latin typeface="Arial" panose="020B0604020202020204" pitchFamily="34" charset="0"/>
                <a:cs typeface="Arial" panose="020B0604020202020204" pitchFamily="34" charset="0"/>
              </a:rPr>
              <a:t>para </a:t>
            </a:r>
            <a:r>
              <a:rPr sz="1000" spc="35" dirty="0">
                <a:solidFill>
                  <a:srgbClr val="231F20"/>
                </a:solidFill>
                <a:latin typeface="Arial" panose="020B0604020202020204" pitchFamily="34" charset="0"/>
                <a:cs typeface="Arial" panose="020B0604020202020204" pitchFamily="34" charset="0"/>
              </a:rPr>
              <a:t>lograr </a:t>
            </a:r>
            <a:r>
              <a:rPr sz="1000" spc="20" dirty="0">
                <a:solidFill>
                  <a:srgbClr val="231F20"/>
                </a:solidFill>
                <a:latin typeface="Arial" panose="020B0604020202020204" pitchFamily="34" charset="0"/>
                <a:cs typeface="Arial" panose="020B0604020202020204" pitchFamily="34" charset="0"/>
              </a:rPr>
              <a:t>el </a:t>
            </a:r>
            <a:r>
              <a:rPr sz="1000" spc="30" dirty="0">
                <a:solidFill>
                  <a:srgbClr val="231F20"/>
                </a:solidFill>
                <a:latin typeface="Arial" panose="020B0604020202020204" pitchFamily="34" charset="0"/>
                <a:cs typeface="Arial" panose="020B0604020202020204" pitchFamily="34" charset="0"/>
              </a:rPr>
              <a:t>plan </a:t>
            </a:r>
            <a:r>
              <a:rPr sz="1000" spc="25" dirty="0">
                <a:solidFill>
                  <a:srgbClr val="231F20"/>
                </a:solidFill>
                <a:latin typeface="Arial" panose="020B0604020202020204" pitchFamily="34" charset="0"/>
                <a:cs typeface="Arial" panose="020B0604020202020204" pitchFamily="34" charset="0"/>
              </a:rPr>
              <a:t>en </a:t>
            </a:r>
            <a:r>
              <a:rPr sz="1000" spc="20" dirty="0">
                <a:solidFill>
                  <a:srgbClr val="231F20"/>
                </a:solidFill>
                <a:latin typeface="Arial" panose="020B0604020202020204" pitchFamily="34" charset="0"/>
                <a:cs typeface="Arial" panose="020B0604020202020204" pitchFamily="34" charset="0"/>
              </a:rPr>
              <a:t>pilas </a:t>
            </a:r>
            <a:r>
              <a:rPr sz="1000" spc="45" dirty="0">
                <a:solidFill>
                  <a:srgbClr val="231F20"/>
                </a:solidFill>
                <a:latin typeface="Arial" panose="020B0604020202020204" pitchFamily="34" charset="0"/>
                <a:cs typeface="Arial" panose="020B0604020202020204" pitchFamily="34" charset="0"/>
              </a:rPr>
              <a:t>o </a:t>
            </a:r>
            <a:r>
              <a:rPr sz="1000" spc="25" dirty="0">
                <a:solidFill>
                  <a:srgbClr val="231F20"/>
                </a:solidFill>
                <a:latin typeface="Arial" panose="020B0604020202020204" pitchFamily="34" charset="0"/>
                <a:cs typeface="Arial" panose="020B0604020202020204" pitchFamily="34" charset="0"/>
              </a:rPr>
              <a:t>en</a:t>
            </a:r>
            <a:r>
              <a:rPr sz="1000" spc="-165" dirty="0">
                <a:solidFill>
                  <a:srgbClr val="231F20"/>
                </a:solidFill>
                <a:latin typeface="Arial" panose="020B0604020202020204" pitchFamily="34" charset="0"/>
                <a:cs typeface="Arial" panose="020B0604020202020204" pitchFamily="34" charset="0"/>
              </a:rPr>
              <a:t> </a:t>
            </a:r>
            <a:r>
              <a:rPr sz="1000" spc="20" dirty="0">
                <a:solidFill>
                  <a:srgbClr val="231F20"/>
                </a:solidFill>
                <a:latin typeface="Arial" panose="020B0604020202020204" pitchFamily="34" charset="0"/>
                <a:cs typeface="Arial" panose="020B0604020202020204" pitchFamily="34" charset="0"/>
              </a:rPr>
              <a:t>una  </a:t>
            </a:r>
            <a:r>
              <a:rPr sz="1000" spc="30" dirty="0">
                <a:solidFill>
                  <a:srgbClr val="231F20"/>
                </a:solidFill>
                <a:latin typeface="Arial" panose="020B0604020202020204" pitchFamily="34" charset="0"/>
                <a:cs typeface="Arial" panose="020B0604020202020204" pitchFamily="34" charset="0"/>
              </a:rPr>
              <a:t>clasificación </a:t>
            </a:r>
            <a:r>
              <a:rPr sz="1000" spc="25" dirty="0">
                <a:solidFill>
                  <a:srgbClr val="231F20"/>
                </a:solidFill>
                <a:latin typeface="Arial" panose="020B0604020202020204" pitchFamily="34" charset="0"/>
                <a:cs typeface="Arial" panose="020B0604020202020204" pitchFamily="34" charset="0"/>
              </a:rPr>
              <a:t>en</a:t>
            </a:r>
            <a:r>
              <a:rPr sz="1000" spc="-40" dirty="0">
                <a:solidFill>
                  <a:srgbClr val="231F20"/>
                </a:solidFill>
                <a:latin typeface="Arial" panose="020B0604020202020204" pitchFamily="34" charset="0"/>
                <a:cs typeface="Arial" panose="020B0604020202020204" pitchFamily="34" charset="0"/>
              </a:rPr>
              <a:t> </a:t>
            </a:r>
            <a:r>
              <a:rPr sz="1000" spc="30" dirty="0">
                <a:solidFill>
                  <a:srgbClr val="231F20"/>
                </a:solidFill>
                <a:latin typeface="Arial" panose="020B0604020202020204" pitchFamily="34" charset="0"/>
                <a:cs typeface="Arial" panose="020B0604020202020204" pitchFamily="34" charset="0"/>
              </a:rPr>
              <a:t>orden.</a:t>
            </a:r>
            <a:endParaRPr sz="1000" dirty="0">
              <a:solidFill>
                <a:prstClr val="black"/>
              </a:solidFill>
              <a:latin typeface="Arial" panose="020B0604020202020204" pitchFamily="34" charset="0"/>
              <a:cs typeface="Arial" panose="020B0604020202020204" pitchFamily="34" charset="0"/>
            </a:endParaRPr>
          </a:p>
          <a:p>
            <a:pPr marL="85725" marR="52705" algn="ctr">
              <a:spcBef>
                <a:spcPts val="585"/>
              </a:spcBef>
            </a:pPr>
            <a:r>
              <a:rPr sz="1000" spc="-5" dirty="0">
                <a:solidFill>
                  <a:srgbClr val="231F20"/>
                </a:solidFill>
                <a:latin typeface="Arial" panose="020B0604020202020204" pitchFamily="34" charset="0"/>
                <a:cs typeface="Arial" panose="020B0604020202020204" pitchFamily="34" charset="0"/>
              </a:rPr>
              <a:t>Los </a:t>
            </a:r>
            <a:r>
              <a:rPr sz="1000" spc="25" dirty="0">
                <a:solidFill>
                  <a:srgbClr val="231F20"/>
                </a:solidFill>
                <a:latin typeface="Arial" panose="020B0604020202020204" pitchFamily="34" charset="0"/>
                <a:cs typeface="Arial" panose="020B0604020202020204" pitchFamily="34" charset="0"/>
              </a:rPr>
              <a:t>resultados </a:t>
            </a:r>
            <a:r>
              <a:rPr sz="1000" spc="40" dirty="0">
                <a:solidFill>
                  <a:srgbClr val="231F20"/>
                </a:solidFill>
                <a:latin typeface="Arial" panose="020B0604020202020204" pitchFamily="34" charset="0"/>
                <a:cs typeface="Arial" panose="020B0604020202020204" pitchFamily="34" charset="0"/>
              </a:rPr>
              <a:t>de </a:t>
            </a:r>
            <a:r>
              <a:rPr sz="1000" spc="5" dirty="0">
                <a:solidFill>
                  <a:srgbClr val="231F20"/>
                </a:solidFill>
                <a:latin typeface="Arial" panose="020B0604020202020204" pitchFamily="34" charset="0"/>
                <a:cs typeface="Arial" panose="020B0604020202020204" pitchFamily="34" charset="0"/>
              </a:rPr>
              <a:t>estas </a:t>
            </a:r>
            <a:r>
              <a:rPr sz="1000" spc="25" dirty="0">
                <a:solidFill>
                  <a:srgbClr val="231F20"/>
                </a:solidFill>
                <a:latin typeface="Arial" panose="020B0604020202020204" pitchFamily="34" charset="0"/>
                <a:cs typeface="Arial" panose="020B0604020202020204" pitchFamily="34" charset="0"/>
              </a:rPr>
              <a:t>y otras clasificaciones </a:t>
            </a:r>
            <a:r>
              <a:rPr sz="1000" spc="-5" dirty="0">
                <a:solidFill>
                  <a:srgbClr val="231F20"/>
                </a:solidFill>
                <a:latin typeface="Arial" panose="020B0604020202020204" pitchFamily="34" charset="0"/>
                <a:cs typeface="Arial" panose="020B0604020202020204" pitchFamily="34" charset="0"/>
              </a:rPr>
              <a:t>se </a:t>
            </a:r>
            <a:r>
              <a:rPr sz="1000" spc="40" dirty="0">
                <a:solidFill>
                  <a:srgbClr val="231F20"/>
                </a:solidFill>
                <a:latin typeface="Arial" panose="020B0604020202020204" pitchFamily="34" charset="0"/>
                <a:cs typeface="Arial" panose="020B0604020202020204" pitchFamily="34" charset="0"/>
              </a:rPr>
              <a:t>pueden </a:t>
            </a:r>
            <a:r>
              <a:rPr sz="1000" spc="10" dirty="0">
                <a:solidFill>
                  <a:srgbClr val="231F20"/>
                </a:solidFill>
                <a:latin typeface="Arial" panose="020B0604020202020204" pitchFamily="34" charset="0"/>
                <a:cs typeface="Arial" panose="020B0604020202020204" pitchFamily="34" charset="0"/>
              </a:rPr>
              <a:t>usar más</a:t>
            </a:r>
            <a:r>
              <a:rPr sz="1000" spc="-35" dirty="0">
                <a:solidFill>
                  <a:srgbClr val="231F20"/>
                </a:solidFill>
                <a:latin typeface="Arial" panose="020B0604020202020204" pitchFamily="34" charset="0"/>
                <a:cs typeface="Arial" panose="020B0604020202020204" pitchFamily="34" charset="0"/>
              </a:rPr>
              <a:t> </a:t>
            </a:r>
            <a:r>
              <a:rPr sz="1000" spc="25" dirty="0">
                <a:solidFill>
                  <a:srgbClr val="231F20"/>
                </a:solidFill>
                <a:latin typeface="Arial" panose="020B0604020202020204" pitchFamily="34" charset="0"/>
                <a:cs typeface="Arial" panose="020B0604020202020204" pitchFamily="34" charset="0"/>
              </a:rPr>
              <a:t>adelante  </a:t>
            </a:r>
            <a:r>
              <a:rPr sz="1000" spc="15" dirty="0">
                <a:solidFill>
                  <a:srgbClr val="231F20"/>
                </a:solidFill>
                <a:latin typeface="Arial" panose="020B0604020202020204" pitchFamily="34" charset="0"/>
                <a:cs typeface="Arial" panose="020B0604020202020204" pitchFamily="34" charset="0"/>
              </a:rPr>
              <a:t>para </a:t>
            </a:r>
            <a:r>
              <a:rPr sz="1000" spc="30" dirty="0">
                <a:solidFill>
                  <a:srgbClr val="231F20"/>
                </a:solidFill>
                <a:latin typeface="Arial" panose="020B0604020202020204" pitchFamily="34" charset="0"/>
                <a:cs typeface="Arial" panose="020B0604020202020204" pitchFamily="34" charset="0"/>
              </a:rPr>
              <a:t>guiar </a:t>
            </a:r>
            <a:r>
              <a:rPr sz="1000" spc="-5" dirty="0">
                <a:solidFill>
                  <a:srgbClr val="231F20"/>
                </a:solidFill>
                <a:latin typeface="Arial" panose="020B0604020202020204" pitchFamily="34" charset="0"/>
                <a:cs typeface="Arial" panose="020B0604020202020204" pitchFamily="34" charset="0"/>
              </a:rPr>
              <a:t>las </a:t>
            </a:r>
            <a:r>
              <a:rPr sz="1000" spc="30" dirty="0">
                <a:solidFill>
                  <a:srgbClr val="231F20"/>
                </a:solidFill>
                <a:latin typeface="Arial" panose="020B0604020202020204" pitchFamily="34" charset="0"/>
                <a:cs typeface="Arial" panose="020B0604020202020204" pitchFamily="34" charset="0"/>
              </a:rPr>
              <a:t>preguntas </a:t>
            </a:r>
            <a:r>
              <a:rPr sz="1000" spc="40" dirty="0">
                <a:solidFill>
                  <a:srgbClr val="231F20"/>
                </a:solidFill>
                <a:latin typeface="Arial" panose="020B0604020202020204" pitchFamily="34" charset="0"/>
                <a:cs typeface="Arial" panose="020B0604020202020204" pitchFamily="34" charset="0"/>
              </a:rPr>
              <a:t>de implementación </a:t>
            </a:r>
            <a:r>
              <a:rPr sz="1000" spc="25" dirty="0">
                <a:solidFill>
                  <a:srgbClr val="231F20"/>
                </a:solidFill>
                <a:latin typeface="Arial" panose="020B0604020202020204" pitchFamily="34" charset="0"/>
                <a:cs typeface="Arial" panose="020B0604020202020204" pitchFamily="34" charset="0"/>
              </a:rPr>
              <a:t>y</a:t>
            </a:r>
            <a:r>
              <a:rPr sz="1000" spc="5" dirty="0">
                <a:solidFill>
                  <a:srgbClr val="231F20"/>
                </a:solidFill>
                <a:latin typeface="Arial" panose="020B0604020202020204" pitchFamily="34" charset="0"/>
                <a:cs typeface="Arial" panose="020B0604020202020204" pitchFamily="34" charset="0"/>
              </a:rPr>
              <a:t> </a:t>
            </a:r>
            <a:r>
              <a:rPr sz="1000" spc="20" dirty="0">
                <a:solidFill>
                  <a:srgbClr val="231F20"/>
                </a:solidFill>
                <a:latin typeface="Arial" panose="020B0604020202020204" pitchFamily="34" charset="0"/>
                <a:cs typeface="Arial" panose="020B0604020202020204" pitchFamily="34" charset="0"/>
              </a:rPr>
              <a:t>desarrollo.</a:t>
            </a:r>
            <a:endParaRPr sz="1000" dirty="0">
              <a:solidFill>
                <a:prstClr val="black"/>
              </a:solidFill>
              <a:latin typeface="Arial" panose="020B0604020202020204" pitchFamily="34" charset="0"/>
              <a:cs typeface="Arial" panose="020B0604020202020204" pitchFamily="34" charset="0"/>
            </a:endParaRPr>
          </a:p>
        </p:txBody>
      </p:sp>
      <p:sp>
        <p:nvSpPr>
          <p:cNvPr id="7" name="object 6"/>
          <p:cNvSpPr/>
          <p:nvPr/>
        </p:nvSpPr>
        <p:spPr>
          <a:xfrm>
            <a:off x="171450" y="520700"/>
            <a:ext cx="5016500" cy="2787650"/>
          </a:xfrm>
          <a:custGeom>
            <a:avLst/>
            <a:gdLst/>
            <a:ahLst/>
            <a:cxnLst/>
            <a:rect l="l" t="t" r="r" b="b"/>
            <a:pathLst>
              <a:path w="5016500" h="2787650">
                <a:moveTo>
                  <a:pt x="0" y="2787650"/>
                </a:moveTo>
                <a:lnTo>
                  <a:pt x="5016500" y="2787650"/>
                </a:lnTo>
                <a:lnTo>
                  <a:pt x="5016500" y="0"/>
                </a:lnTo>
                <a:lnTo>
                  <a:pt x="0" y="0"/>
                </a:lnTo>
                <a:lnTo>
                  <a:pt x="0" y="2787650"/>
                </a:lnTo>
                <a:close/>
              </a:path>
            </a:pathLst>
          </a:custGeom>
          <a:ln w="12700">
            <a:solidFill>
              <a:srgbClr val="808285"/>
            </a:solidFill>
          </a:ln>
        </p:spPr>
        <p:txBody>
          <a:bodyPr wrap="square" lIns="0" tIns="0" rIns="0" bIns="0" rtlCol="0"/>
          <a:lstStyle/>
          <a:p>
            <a:endParaRPr>
              <a:solidFill>
                <a:prstClr val="black"/>
              </a:solidFill>
              <a:latin typeface="Calibri"/>
            </a:endParaRPr>
          </a:p>
        </p:txBody>
      </p:sp>
      <p:sp>
        <p:nvSpPr>
          <p:cNvPr id="8" name="object 7"/>
          <p:cNvSpPr/>
          <p:nvPr/>
        </p:nvSpPr>
        <p:spPr>
          <a:xfrm>
            <a:off x="165100" y="514350"/>
            <a:ext cx="5029200" cy="400050"/>
          </a:xfrm>
          <a:custGeom>
            <a:avLst/>
            <a:gdLst/>
            <a:ahLst/>
            <a:cxnLst/>
            <a:rect l="l" t="t" r="r" b="b"/>
            <a:pathLst>
              <a:path w="5029200" h="400050">
                <a:moveTo>
                  <a:pt x="0" y="400050"/>
                </a:moveTo>
                <a:lnTo>
                  <a:pt x="5029200" y="400050"/>
                </a:lnTo>
                <a:lnTo>
                  <a:pt x="5029200" y="0"/>
                </a:lnTo>
                <a:lnTo>
                  <a:pt x="0" y="0"/>
                </a:lnTo>
                <a:lnTo>
                  <a:pt x="0" y="400050"/>
                </a:lnTo>
                <a:close/>
              </a:path>
            </a:pathLst>
          </a:custGeom>
          <a:solidFill>
            <a:srgbClr val="808285"/>
          </a:solidFill>
        </p:spPr>
        <p:txBody>
          <a:bodyPr wrap="square" lIns="0" tIns="0" rIns="0" bIns="0" rtlCol="0"/>
          <a:lstStyle/>
          <a:p>
            <a:endParaRPr>
              <a:solidFill>
                <a:prstClr val="black"/>
              </a:solidFill>
              <a:latin typeface="Calibri"/>
            </a:endParaRPr>
          </a:p>
        </p:txBody>
      </p:sp>
      <p:sp>
        <p:nvSpPr>
          <p:cNvPr id="9" name="object 8"/>
          <p:cNvSpPr txBox="1">
            <a:spLocks/>
          </p:cNvSpPr>
          <p:nvPr/>
        </p:nvSpPr>
        <p:spPr>
          <a:xfrm>
            <a:off x="171450" y="645367"/>
            <a:ext cx="5016500" cy="166199"/>
          </a:xfrm>
          <a:prstGeom prst="rect">
            <a:avLst/>
          </a:prstGeom>
        </p:spPr>
        <p:txBody>
          <a:bodyPr vert="horz" wrap="square" lIns="0" tIns="0" rIns="0" bIns="0" rtlCol="0" anchor="b">
            <a:spAutoFit/>
          </a:bodyPr>
          <a:lstStyle>
            <a:lvl1pPr algn="ctr" defTabSz="487650" rtl="0" eaLnBrk="1" latinLnBrk="0" hangingPunct="1">
              <a:lnSpc>
                <a:spcPct val="90000"/>
              </a:lnSpc>
              <a:spcBef>
                <a:spcPct val="0"/>
              </a:spcBef>
              <a:buNone/>
              <a:defRPr sz="3200" kern="1200">
                <a:solidFill>
                  <a:schemeClr val="tx1"/>
                </a:solidFill>
                <a:latin typeface="+mj-lt"/>
                <a:ea typeface="+mj-ea"/>
                <a:cs typeface="+mj-cs"/>
              </a:defRPr>
            </a:lvl1pPr>
          </a:lstStyle>
          <a:p>
            <a:pPr marL="12700"/>
            <a:r>
              <a:rPr lang="es-ES" sz="1200" spc="-20" dirty="0" smtClean="0">
                <a:solidFill>
                  <a:srgbClr val="FFFFFF"/>
                </a:solidFill>
                <a:latin typeface="Arial" panose="020B0604020202020204" pitchFamily="34" charset="0"/>
                <a:cs typeface="Arial" panose="020B0604020202020204" pitchFamily="34" charset="0"/>
              </a:rPr>
              <a:t>EJERCICIOS </a:t>
            </a:r>
            <a:r>
              <a:rPr lang="es-ES" sz="1200" spc="-5" dirty="0" smtClean="0">
                <a:solidFill>
                  <a:srgbClr val="FFFFFF"/>
                </a:solidFill>
                <a:latin typeface="Arial" panose="020B0604020202020204" pitchFamily="34" charset="0"/>
                <a:cs typeface="Arial" panose="020B0604020202020204" pitchFamily="34" charset="0"/>
              </a:rPr>
              <a:t>DE </a:t>
            </a:r>
            <a:r>
              <a:rPr lang="es-ES" sz="1200" spc="-25" dirty="0" smtClean="0">
                <a:solidFill>
                  <a:srgbClr val="FFFFFF"/>
                </a:solidFill>
                <a:latin typeface="Arial" panose="020B0604020202020204" pitchFamily="34" charset="0"/>
                <a:cs typeface="Arial" panose="020B0604020202020204" pitchFamily="34" charset="0"/>
              </a:rPr>
              <a:t>FUNCIONES </a:t>
            </a:r>
            <a:r>
              <a:rPr lang="es-ES" sz="1200" spc="-5" dirty="0" smtClean="0">
                <a:solidFill>
                  <a:srgbClr val="FFFFFF"/>
                </a:solidFill>
                <a:latin typeface="Arial" panose="020B0604020202020204" pitchFamily="34" charset="0"/>
                <a:cs typeface="Arial" panose="020B0604020202020204" pitchFamily="34" charset="0"/>
              </a:rPr>
              <a:t>DE</a:t>
            </a:r>
            <a:r>
              <a:rPr lang="es-ES" sz="1200" spc="240" dirty="0" smtClean="0">
                <a:solidFill>
                  <a:srgbClr val="FFFFFF"/>
                </a:solidFill>
                <a:latin typeface="Arial" panose="020B0604020202020204" pitchFamily="34" charset="0"/>
                <a:cs typeface="Arial" panose="020B0604020202020204" pitchFamily="34" charset="0"/>
              </a:rPr>
              <a:t> </a:t>
            </a:r>
            <a:r>
              <a:rPr lang="es-ES" sz="1200" spc="-10" dirty="0" smtClean="0">
                <a:solidFill>
                  <a:srgbClr val="FFFFFF"/>
                </a:solidFill>
                <a:latin typeface="Arial" panose="020B0604020202020204" pitchFamily="34" charset="0"/>
                <a:cs typeface="Arial" panose="020B0604020202020204" pitchFamily="34" charset="0"/>
              </a:rPr>
              <a:t>LIDERAZGO</a:t>
            </a:r>
            <a:endParaRPr lang="es-ES" sz="1200" spc="-10" dirty="0">
              <a:solidFill>
                <a:srgbClr val="FFFFFF"/>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092061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34949" y="169266"/>
            <a:ext cx="4973847"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i="0" strike="noStrike" cap="none" spc="5" baseline="0" dirty="0" smtClean="0">
                <a:solidFill>
                  <a:srgbClr val="58595B"/>
                </a:solidFill>
                <a:effectLst/>
                <a:latin typeface="Arial"/>
                <a:ea typeface="Arial"/>
                <a:cs typeface="Arial"/>
              </a:rPr>
              <a:t>BIBLIOTECA DE COMPORTAMIENTO DEL JEFE </a:t>
            </a:r>
            <a:r>
              <a:rPr lang="es-ES" sz="1000" b="0" i="0" strike="noStrike" cap="none" spc="5" baseline="0" dirty="0" smtClean="0">
                <a:solidFill>
                  <a:srgbClr val="58595B"/>
                </a:solidFill>
                <a:effectLst/>
                <a:latin typeface="Arial"/>
                <a:ea typeface="Arial"/>
                <a:cs typeface="Arial"/>
              </a:rPr>
              <a:t>CLL</a:t>
            </a:r>
            <a:r>
              <a:rPr lang="es" sz="1000" b="1" i="1" strike="noStrike" cap="none" spc="5" baseline="0" dirty="0" smtClean="0">
                <a:solidFill>
                  <a:srgbClr val="58595B"/>
                </a:solidFill>
                <a:effectLst/>
                <a:latin typeface="Arial"/>
                <a:ea typeface="Arial"/>
                <a:cs typeface="Arial"/>
              </a:rPr>
              <a:t>™</a:t>
            </a:r>
            <a:endParaRPr lang="es" sz="1000" b="1" i="1" strike="noStrike" cap="none" spc="5" baseline="0" dirty="0">
              <a:solidFill>
                <a:srgbClr val="58595B"/>
              </a:solidFill>
              <a:effectLst/>
              <a:latin typeface="Arial"/>
              <a:ea typeface="Arial"/>
              <a:cs typeface="Arial"/>
            </a:endParaRPr>
          </a:p>
        </p:txBody>
      </p:sp>
      <p:sp>
        <p:nvSpPr>
          <p:cNvPr id="3" name="object 4"/>
          <p:cNvSpPr txBox="1"/>
          <p:nvPr/>
        </p:nvSpPr>
        <p:spPr>
          <a:xfrm>
            <a:off x="187280" y="1464138"/>
            <a:ext cx="5021517" cy="1105944"/>
          </a:xfrm>
          <a:prstGeom prst="rect">
            <a:avLst/>
          </a:prstGeom>
        </p:spPr>
        <p:txBody>
          <a:bodyPr vert="horz" wrap="square" lIns="0" tIns="12700" rIns="0" bIns="0" rtlCol="0">
            <a:spAutoFit/>
          </a:bodyPr>
          <a:lstStyle/>
          <a:p>
            <a:pPr marL="1256665" marR="1205865" indent="-43180" algn="ctr">
              <a:lnSpc>
                <a:spcPct val="111100"/>
              </a:lnSpc>
              <a:spcBef>
                <a:spcPts val="100"/>
              </a:spcBef>
            </a:pPr>
            <a:r>
              <a:rPr lang="es" sz="1600" b="0" i="0" strike="noStrike" cap="none" spc="-25" baseline="0" dirty="0">
                <a:solidFill>
                  <a:srgbClr val="221F1F"/>
                </a:solidFill>
                <a:effectLst/>
                <a:latin typeface="Arial"/>
                <a:ea typeface="Arial"/>
                <a:cs typeface="Arial"/>
              </a:rPr>
              <a:t>Armar, mantener y fortalecer </a:t>
            </a:r>
            <a:r>
              <a:rPr lang="es" sz="1600" b="0" i="0" strike="noStrike" cap="none" spc="-30" baseline="0" dirty="0">
                <a:solidFill>
                  <a:srgbClr val="221F1F"/>
                </a:solidFill>
                <a:effectLst/>
                <a:latin typeface="Arial"/>
                <a:ea typeface="Arial"/>
                <a:cs typeface="Arial"/>
              </a:rPr>
              <a:t>los equipos, </a:t>
            </a:r>
            <a:r>
              <a:rPr lang="es" sz="1600" b="0" i="0" strike="noStrike" cap="none" spc="-25" baseline="0" dirty="0">
                <a:solidFill>
                  <a:srgbClr val="221F1F"/>
                </a:solidFill>
                <a:effectLst/>
                <a:latin typeface="Arial"/>
                <a:ea typeface="Arial"/>
                <a:cs typeface="Arial"/>
              </a:rPr>
              <a:t>llevándolos </a:t>
            </a:r>
            <a:r>
              <a:rPr lang="es" sz="1600" b="0" i="0" strike="noStrike" cap="none" spc="-35" baseline="0" dirty="0">
                <a:solidFill>
                  <a:srgbClr val="221F1F"/>
                </a:solidFill>
                <a:effectLst/>
                <a:latin typeface="Arial"/>
                <a:ea typeface="Arial"/>
                <a:cs typeface="Arial"/>
              </a:rPr>
              <a:t>a </a:t>
            </a:r>
            <a:r>
              <a:rPr lang="es" sz="1600" b="0" i="0" strike="noStrike" cap="none" spc="-40" baseline="0" dirty="0">
                <a:solidFill>
                  <a:srgbClr val="221F1F"/>
                </a:solidFill>
                <a:effectLst/>
                <a:latin typeface="Arial"/>
                <a:ea typeface="Arial"/>
                <a:cs typeface="Arial"/>
              </a:rPr>
              <a:t>un </a:t>
            </a:r>
            <a:r>
              <a:rPr lang="es" sz="1600" b="0" i="0" strike="noStrike" cap="none" spc="-20" baseline="0" dirty="0">
                <a:solidFill>
                  <a:srgbClr val="221F1F"/>
                </a:solidFill>
                <a:effectLst/>
                <a:latin typeface="Arial"/>
                <a:ea typeface="Arial"/>
                <a:cs typeface="Arial"/>
              </a:rPr>
              <a:t>alto </a:t>
            </a:r>
            <a:r>
              <a:rPr lang="es" sz="1600" b="0" i="0" strike="noStrike" cap="none" spc="-30" baseline="0" dirty="0" smtClean="0">
                <a:solidFill>
                  <a:srgbClr val="221F1F"/>
                </a:solidFill>
                <a:effectLst/>
                <a:latin typeface="Arial"/>
                <a:ea typeface="Arial"/>
                <a:cs typeface="Arial"/>
              </a:rPr>
              <a:t>desempeño </a:t>
            </a:r>
            <a:r>
              <a:rPr lang="es" sz="1600" b="0" i="0" strike="noStrike" cap="none" spc="-25" baseline="0" dirty="0" smtClean="0">
                <a:solidFill>
                  <a:srgbClr val="221F1F"/>
                </a:solidFill>
                <a:effectLst/>
                <a:latin typeface="Arial"/>
                <a:ea typeface="Arial"/>
                <a:cs typeface="Arial"/>
              </a:rPr>
              <a:t>confiable </a:t>
            </a:r>
            <a:r>
              <a:rPr lang="es" sz="1600" b="0" i="0" strike="noStrike" cap="none" spc="-35" baseline="0" dirty="0" smtClean="0">
                <a:solidFill>
                  <a:srgbClr val="221F1F"/>
                </a:solidFill>
                <a:effectLst/>
                <a:latin typeface="Arial"/>
                <a:ea typeface="Arial"/>
                <a:cs typeface="Arial"/>
              </a:rPr>
              <a:t>y</a:t>
            </a:r>
            <a:r>
              <a:rPr lang="es" sz="1600" b="0" i="0" strike="noStrike" cap="none" spc="10" baseline="0" dirty="0" smtClean="0">
                <a:solidFill>
                  <a:srgbClr val="221F1F"/>
                </a:solidFill>
                <a:effectLst/>
                <a:latin typeface="Arial"/>
                <a:ea typeface="Arial"/>
                <a:cs typeface="Arial"/>
              </a:rPr>
              <a:t> </a:t>
            </a:r>
            <a:r>
              <a:rPr lang="es" sz="1600" b="0" i="0" strike="noStrike" cap="none" spc="-20" baseline="0" dirty="0">
                <a:solidFill>
                  <a:srgbClr val="221F1F"/>
                </a:solidFill>
                <a:effectLst/>
                <a:latin typeface="Arial"/>
                <a:ea typeface="Arial"/>
                <a:cs typeface="Arial"/>
              </a:rPr>
              <a:t>consistente</a:t>
            </a:r>
          </a:p>
        </p:txBody>
      </p:sp>
      <p:sp>
        <p:nvSpPr>
          <p:cNvPr id="4" name="object 5"/>
          <p:cNvSpPr/>
          <p:nvPr/>
        </p:nvSpPr>
        <p:spPr>
          <a:xfrm>
            <a:off x="234950" y="520700"/>
            <a:ext cx="5016500" cy="2787650"/>
          </a:xfrm>
          <a:custGeom>
            <a:avLst/>
            <a:gdLst/>
            <a:ahLst/>
            <a:cxnLst/>
            <a:rect l="l" t="t" r="r" b="b"/>
            <a:pathLst>
              <a:path w="5016500" h="2787650">
                <a:moveTo>
                  <a:pt x="0" y="2787650"/>
                </a:moveTo>
                <a:lnTo>
                  <a:pt x="5016500" y="2787650"/>
                </a:lnTo>
                <a:lnTo>
                  <a:pt x="5016500" y="0"/>
                </a:lnTo>
                <a:lnTo>
                  <a:pt x="0" y="0"/>
                </a:lnTo>
                <a:lnTo>
                  <a:pt x="0" y="2787650"/>
                </a:lnTo>
                <a:close/>
              </a:path>
            </a:pathLst>
          </a:custGeom>
          <a:ln w="12700">
            <a:solidFill>
              <a:srgbClr val="EF373D"/>
            </a:solidFill>
          </a:ln>
        </p:spPr>
        <p:txBody>
          <a:bodyPr wrap="square" lIns="0" tIns="0" rIns="0" bIns="0" rtlCol="0"/>
          <a:lstStyle/>
          <a:p>
            <a:endParaRPr dirty="0"/>
          </a:p>
        </p:txBody>
      </p:sp>
      <p:sp>
        <p:nvSpPr>
          <p:cNvPr id="5" name="object 6"/>
          <p:cNvSpPr/>
          <p:nvPr/>
        </p:nvSpPr>
        <p:spPr>
          <a:xfrm>
            <a:off x="234950" y="520700"/>
            <a:ext cx="5016500" cy="2787650"/>
          </a:xfrm>
          <a:custGeom>
            <a:avLst/>
            <a:gdLst/>
            <a:ahLst/>
            <a:cxnLst/>
            <a:rect l="l" t="t" r="r" b="b"/>
            <a:pathLst>
              <a:path w="5016500" h="2787650">
                <a:moveTo>
                  <a:pt x="0" y="2787650"/>
                </a:moveTo>
                <a:lnTo>
                  <a:pt x="5016500" y="2787650"/>
                </a:lnTo>
                <a:lnTo>
                  <a:pt x="5016500" y="0"/>
                </a:lnTo>
                <a:lnTo>
                  <a:pt x="0" y="0"/>
                </a:lnTo>
                <a:lnTo>
                  <a:pt x="0" y="2787650"/>
                </a:lnTo>
                <a:close/>
              </a:path>
            </a:pathLst>
          </a:custGeom>
          <a:ln w="12700">
            <a:solidFill>
              <a:srgbClr val="EF373D"/>
            </a:solidFill>
          </a:ln>
        </p:spPr>
        <p:txBody>
          <a:bodyPr wrap="square" lIns="0" tIns="0" rIns="0" bIns="0" rtlCol="0"/>
          <a:lstStyle/>
          <a:p>
            <a:endParaRPr dirty="0"/>
          </a:p>
        </p:txBody>
      </p:sp>
      <p:sp>
        <p:nvSpPr>
          <p:cNvPr id="7" name="object 12"/>
          <p:cNvSpPr txBox="1">
            <a:spLocks noGrp="1"/>
          </p:cNvSpPr>
          <p:nvPr>
            <p:ph type="ftr" sz="quarter" idx="4294967295"/>
          </p:nvPr>
        </p:nvSpPr>
        <p:spPr>
          <a:xfrm>
            <a:off x="215899" y="3402431"/>
            <a:ext cx="2455863" cy="103875"/>
          </a:xfrm>
          <a:prstGeom prst="rect">
            <a:avLst/>
          </a:prstGeom>
        </p:spPr>
        <p:txBody>
          <a:bodyPr vert="horz" wrap="square" lIns="0" tIns="11430" rIns="0" bIns="0" rtlCol="0">
            <a:spAutoFit/>
          </a:bodyPr>
          <a:lstStyle/>
          <a:p>
            <a:pPr marL="12700">
              <a:lnSpc>
                <a:spcPct val="100000"/>
              </a:lnSpc>
              <a:spcBef>
                <a:spcPts val="90"/>
              </a:spcBef>
            </a:pPr>
            <a:r>
              <a:rPr lang="es" sz="600" b="0" i="1" strike="noStrike" cap="none" spc="55" baseline="0" dirty="0">
                <a:solidFill>
                  <a:srgbClr val="58595B"/>
                </a:solidFill>
                <a:effectLst/>
                <a:latin typeface="Arial"/>
                <a:ea typeface="Arial"/>
                <a:cs typeface="Arial"/>
              </a:rPr>
              <a:t>©</a:t>
            </a:r>
            <a:r>
              <a:rPr lang="es" sz="600" b="0" i="1" strike="noStrike" cap="none" spc="-110" baseline="0" dirty="0">
                <a:solidFill>
                  <a:srgbClr val="58595B"/>
                </a:solidFill>
                <a:effectLst/>
                <a:latin typeface="Arial"/>
                <a:ea typeface="Arial"/>
                <a:cs typeface="Arial"/>
              </a:rPr>
              <a:t> </a:t>
            </a:r>
            <a:r>
              <a:rPr lang="es" sz="600" b="0" i="1" strike="noStrike" cap="none" spc="-25" baseline="0" dirty="0">
                <a:solidFill>
                  <a:srgbClr val="58595B"/>
                </a:solidFill>
                <a:effectLst/>
                <a:latin typeface="Arial"/>
                <a:ea typeface="Arial"/>
                <a:cs typeface="Arial"/>
              </a:rPr>
              <a:t>Copyright </a:t>
            </a:r>
            <a:r>
              <a:rPr lang="es" sz="600" b="0" i="1" strike="noStrike" cap="none" spc="-5" baseline="0" dirty="0">
                <a:solidFill>
                  <a:srgbClr val="58595B"/>
                </a:solidFill>
                <a:effectLst/>
                <a:latin typeface="Arial"/>
                <a:ea typeface="Arial"/>
                <a:cs typeface="Arial"/>
              </a:rPr>
              <a:t>2019, </a:t>
            </a:r>
            <a:r>
              <a:rPr lang="es" sz="600" b="0" i="1" strike="noStrike" cap="none" spc="-50" baseline="0" dirty="0">
                <a:solidFill>
                  <a:srgbClr val="58595B"/>
                </a:solidFill>
                <a:effectLst/>
                <a:latin typeface="Arial"/>
                <a:ea typeface="Arial"/>
                <a:cs typeface="Arial"/>
              </a:rPr>
              <a:t>TeamTelligent, </a:t>
            </a:r>
            <a:r>
              <a:rPr lang="es-PE" sz="600" b="0" i="1" strike="noStrike" cap="none" spc="-60" baseline="0" dirty="0" smtClean="0">
                <a:solidFill>
                  <a:srgbClr val="58595B"/>
                </a:solidFill>
                <a:effectLst/>
                <a:latin typeface="Arial"/>
                <a:ea typeface="Arial"/>
                <a:cs typeface="Arial"/>
              </a:rPr>
              <a:t>CLL</a:t>
            </a:r>
            <a:r>
              <a:rPr lang="es" sz="600" b="0" i="1" strike="noStrike" cap="none" spc="-6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smtClean="0">
                <a:solidFill>
                  <a:srgbClr val="58595B"/>
                </a:solidFill>
                <a:effectLst/>
                <a:latin typeface="Arial"/>
                <a:ea typeface="Arial"/>
                <a:cs typeface="Arial"/>
              </a:rPr>
              <a:t>Todos </a:t>
            </a:r>
            <a:r>
              <a:rPr lang="es" sz="600" b="0" i="1" strike="noStrike" cap="none" spc="-15" baseline="0" dirty="0">
                <a:solidFill>
                  <a:srgbClr val="58595B"/>
                </a:solidFill>
                <a:effectLst/>
                <a:latin typeface="Arial"/>
                <a:ea typeface="Arial"/>
                <a:cs typeface="Arial"/>
              </a:rPr>
              <a:t>los derechos reservados</a:t>
            </a:r>
            <a:r>
              <a:rPr lang="es" sz="600" b="0" i="1" strike="noStrike" cap="none" spc="55" baseline="0" dirty="0">
                <a:solidFill>
                  <a:srgbClr val="58595B"/>
                </a:solidFill>
                <a:effectLst/>
                <a:latin typeface="Arial"/>
                <a:ea typeface="Arial"/>
                <a:cs typeface="Arial"/>
              </a:rPr>
              <a:t> </a:t>
            </a:r>
            <a:r>
              <a:rPr lang="es" sz="600" b="0" i="1" strike="noStrike" cap="none" spc="-4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a:solidFill>
                  <a:srgbClr val="58595B"/>
                </a:solidFill>
                <a:effectLst/>
                <a:latin typeface="Arial"/>
                <a:ea typeface="Arial"/>
                <a:cs typeface="Arial"/>
              </a:rPr>
              <a:t>V5</a:t>
            </a:r>
            <a:r>
              <a:rPr lang="es" sz="600" b="0" i="1" strike="noStrike" cap="none" spc="55" baseline="0" dirty="0">
                <a:solidFill>
                  <a:srgbClr val="58595B"/>
                </a:solidFill>
                <a:effectLst/>
                <a:latin typeface="Arial"/>
                <a:ea typeface="Arial"/>
                <a:cs typeface="Arial"/>
              </a:rPr>
              <a:t> </a:t>
            </a:r>
          </a:p>
        </p:txBody>
      </p:sp>
      <p:sp>
        <p:nvSpPr>
          <p:cNvPr id="8" name="object 13"/>
          <p:cNvSpPr txBox="1"/>
          <p:nvPr/>
        </p:nvSpPr>
        <p:spPr>
          <a:xfrm>
            <a:off x="5139931" y="3402431"/>
            <a:ext cx="132848" cy="102973"/>
          </a:xfrm>
          <a:prstGeom prst="rect">
            <a:avLst/>
          </a:prstGeom>
        </p:spPr>
        <p:txBody>
          <a:bodyPr vert="horz" wrap="square" lIns="0" tIns="11430" rIns="0" bIns="0" rtlCol="0">
            <a:spAutoFit/>
          </a:bodyPr>
          <a:lstStyle/>
          <a:p>
            <a:pPr marL="25400">
              <a:lnSpc>
                <a:spcPct val="100000"/>
              </a:lnSpc>
              <a:spcBef>
                <a:spcPts val="90"/>
              </a:spcBef>
            </a:pPr>
            <a:r>
              <a:rPr lang="es" sz="600" b="0" i="0" strike="noStrike" cap="none" spc="-15" baseline="0" dirty="0" smtClean="0">
                <a:solidFill>
                  <a:srgbClr val="58595B"/>
                </a:solidFill>
                <a:effectLst/>
                <a:latin typeface="Verdana"/>
                <a:ea typeface="Verdana"/>
                <a:cs typeface="Verdana"/>
              </a:rPr>
              <a:t>6A</a:t>
            </a:r>
            <a:endParaRPr lang="es" sz="600" b="0" i="0" strike="noStrike" cap="none" spc="-15" baseline="0" dirty="0">
              <a:solidFill>
                <a:srgbClr val="58595B"/>
              </a:solidFill>
              <a:effectLst/>
              <a:latin typeface="Verdana"/>
              <a:ea typeface="Verdana"/>
              <a:cs typeface="Verdana"/>
            </a:endParaRPr>
          </a:p>
        </p:txBody>
      </p:sp>
      <p:sp>
        <p:nvSpPr>
          <p:cNvPr id="9" name="object 6">
            <a:extLst>
              <a:ext uri="{FF2B5EF4-FFF2-40B4-BE49-F238E27FC236}">
                <a16:creationId xmlns:a16="http://schemas.microsoft.com/office/drawing/2014/main" xmlns="" id="{588343E0-B332-4298-84D3-E08F5E297972}"/>
              </a:ext>
            </a:extLst>
          </p:cNvPr>
          <p:cNvSpPr/>
          <p:nvPr/>
        </p:nvSpPr>
        <p:spPr>
          <a:xfrm>
            <a:off x="222250" y="520700"/>
            <a:ext cx="5029200" cy="660059"/>
          </a:xfrm>
          <a:custGeom>
            <a:avLst/>
            <a:gdLst/>
            <a:ahLst/>
            <a:cxnLst/>
            <a:rect l="l" t="t" r="r" b="b"/>
            <a:pathLst>
              <a:path w="5029200" h="619760">
                <a:moveTo>
                  <a:pt x="0" y="619506"/>
                </a:moveTo>
                <a:lnTo>
                  <a:pt x="5029200" y="619506"/>
                </a:lnTo>
                <a:lnTo>
                  <a:pt x="5029200" y="0"/>
                </a:lnTo>
                <a:lnTo>
                  <a:pt x="0" y="0"/>
                </a:lnTo>
                <a:lnTo>
                  <a:pt x="0" y="619506"/>
                </a:lnTo>
                <a:close/>
              </a:path>
            </a:pathLst>
          </a:custGeom>
          <a:solidFill>
            <a:srgbClr val="EF373D"/>
          </a:solidFill>
        </p:spPr>
        <p:txBody>
          <a:bodyPr wrap="square" lIns="0" tIns="0" rIns="0" bIns="0" rtlCol="0"/>
          <a:lstStyle/>
          <a:p>
            <a:pPr algn="ctr"/>
            <a:endParaRPr lang="pt-BR" sz="1600" b="1" spc="30" dirty="0">
              <a:solidFill>
                <a:schemeClr val="bg1"/>
              </a:solidFill>
              <a:latin typeface="Arial"/>
              <a:cs typeface="Arial"/>
            </a:endParaRPr>
          </a:p>
          <a:p>
            <a:pPr algn="ctr"/>
            <a:r>
              <a:rPr lang="es" sz="1600" b="1" i="0" strike="noStrike" cap="none" spc="30" baseline="0" dirty="0">
                <a:solidFill>
                  <a:srgbClr val="FFFFFF"/>
                </a:solidFill>
                <a:effectLst/>
                <a:latin typeface="Arial"/>
                <a:ea typeface="Arial"/>
                <a:cs typeface="Arial"/>
              </a:rPr>
              <a:t>Armar</a:t>
            </a:r>
            <a:r>
              <a:rPr lang="es" sz="1600" b="1" i="0" strike="noStrike" cap="none" spc="0" baseline="0" dirty="0">
                <a:solidFill>
                  <a:srgbClr val="000000"/>
                </a:solidFill>
                <a:effectLst/>
                <a:latin typeface="Calibri"/>
                <a:ea typeface="Calibri"/>
                <a:cs typeface="Calibri"/>
              </a:rPr>
              <a:t> </a:t>
            </a:r>
            <a:r>
              <a:rPr lang="es" sz="1600" b="1" i="0" strike="noStrike" cap="none" spc="30" baseline="0" dirty="0">
                <a:solidFill>
                  <a:srgbClr val="FFFFFF"/>
                </a:solidFill>
                <a:effectLst/>
                <a:latin typeface="Arial"/>
                <a:ea typeface="Arial"/>
                <a:cs typeface="Arial"/>
              </a:rPr>
              <a:t>equipos</a:t>
            </a:r>
          </a:p>
        </p:txBody>
      </p:sp>
      <p:sp>
        <p:nvSpPr>
          <p:cNvPr id="10" name="object 8"/>
          <p:cNvSpPr/>
          <p:nvPr/>
        </p:nvSpPr>
        <p:spPr>
          <a:xfrm>
            <a:off x="2520205" y="447049"/>
            <a:ext cx="283845" cy="283845"/>
          </a:xfrm>
          <a:custGeom>
            <a:avLst/>
            <a:gdLst/>
            <a:ahLst/>
            <a:cxnLst/>
            <a:rect l="l" t="t" r="r" b="b"/>
            <a:pathLst>
              <a:path w="283844" h="283845">
                <a:moveTo>
                  <a:pt x="141782" y="283565"/>
                </a:moveTo>
                <a:lnTo>
                  <a:pt x="186598" y="276337"/>
                </a:lnTo>
                <a:lnTo>
                  <a:pt x="225519" y="256210"/>
                </a:lnTo>
                <a:lnTo>
                  <a:pt x="256210" y="225519"/>
                </a:lnTo>
                <a:lnTo>
                  <a:pt x="276337" y="186598"/>
                </a:lnTo>
                <a:lnTo>
                  <a:pt x="283565" y="141782"/>
                </a:lnTo>
                <a:lnTo>
                  <a:pt x="276337" y="96967"/>
                </a:lnTo>
                <a:lnTo>
                  <a:pt x="256210" y="58046"/>
                </a:lnTo>
                <a:lnTo>
                  <a:pt x="225519" y="27354"/>
                </a:lnTo>
                <a:lnTo>
                  <a:pt x="186598" y="7227"/>
                </a:lnTo>
                <a:lnTo>
                  <a:pt x="141782" y="0"/>
                </a:lnTo>
                <a:lnTo>
                  <a:pt x="96967" y="7227"/>
                </a:lnTo>
                <a:lnTo>
                  <a:pt x="58046" y="27354"/>
                </a:lnTo>
                <a:lnTo>
                  <a:pt x="27354" y="58046"/>
                </a:lnTo>
                <a:lnTo>
                  <a:pt x="7227" y="96967"/>
                </a:lnTo>
                <a:lnTo>
                  <a:pt x="0" y="141782"/>
                </a:lnTo>
                <a:lnTo>
                  <a:pt x="7227" y="186598"/>
                </a:lnTo>
                <a:lnTo>
                  <a:pt x="27354" y="225519"/>
                </a:lnTo>
                <a:lnTo>
                  <a:pt x="58046" y="256210"/>
                </a:lnTo>
                <a:lnTo>
                  <a:pt x="96967" y="276337"/>
                </a:lnTo>
                <a:lnTo>
                  <a:pt x="141782" y="283565"/>
                </a:lnTo>
                <a:close/>
              </a:path>
            </a:pathLst>
          </a:custGeom>
          <a:solidFill>
            <a:schemeClr val="bg1"/>
          </a:solidFill>
          <a:ln w="12700">
            <a:solidFill>
              <a:srgbClr val="EF373D"/>
            </a:solidFill>
          </a:ln>
        </p:spPr>
        <p:txBody>
          <a:bodyPr wrap="square" lIns="0" tIns="0" rIns="0" bIns="0" rtlCol="0"/>
          <a:lstStyle/>
          <a:p>
            <a:pPr algn="ctr"/>
            <a:r>
              <a:rPr lang="es" sz="1600" b="0" i="0" strike="noStrike" cap="none" spc="0" baseline="0" dirty="0">
                <a:solidFill>
                  <a:srgbClr val="FF0000"/>
                </a:solidFill>
                <a:effectLst/>
                <a:latin typeface="Arial" panose="020B0604020202020204" pitchFamily="34" charset="0"/>
                <a:ea typeface="Calibri"/>
                <a:cs typeface="Arial" panose="020B0604020202020204" pitchFamily="34" charset="0"/>
              </a:rPr>
              <a:t>2 </a:t>
            </a:r>
          </a:p>
        </p:txBody>
      </p:sp>
    </p:spTree>
    <p:extLst>
      <p:ext uri="{BB962C8B-B14F-4D97-AF65-F5344CB8AC3E}">
        <p14:creationId xmlns:p14="http://schemas.microsoft.com/office/powerpoint/2010/main" val="3972299121"/>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3"/>
          <p:cNvSpPr txBox="1"/>
          <p:nvPr/>
        </p:nvSpPr>
        <p:spPr>
          <a:xfrm>
            <a:off x="0" y="134816"/>
            <a:ext cx="5486400"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strike="noStrike" cap="none" spc="5" baseline="0" dirty="0" smtClean="0">
                <a:solidFill>
                  <a:srgbClr val="58595B"/>
                </a:solidFill>
                <a:effectLst/>
                <a:latin typeface="Arial"/>
                <a:ea typeface="Arial"/>
                <a:cs typeface="Arial"/>
              </a:rPr>
              <a:t>BIBLIOTECA DE COMPORTAMIENTO DEL JEFE </a:t>
            </a:r>
            <a:r>
              <a:rPr lang="es-ES" sz="1000" b="0" strike="noStrike" cap="none" spc="5" baseline="0" dirty="0" smtClean="0">
                <a:solidFill>
                  <a:srgbClr val="58595B"/>
                </a:solidFill>
                <a:effectLst/>
                <a:latin typeface="Arial"/>
                <a:ea typeface="Arial"/>
                <a:cs typeface="Arial"/>
              </a:rPr>
              <a:t>CLL</a:t>
            </a:r>
            <a:r>
              <a:rPr lang="es" sz="1000" b="1" strike="noStrike" cap="none" spc="5" baseline="0" dirty="0" smtClean="0">
                <a:solidFill>
                  <a:srgbClr val="58595B"/>
                </a:solidFill>
                <a:effectLst/>
                <a:latin typeface="Arial"/>
                <a:ea typeface="Arial"/>
                <a:cs typeface="Arial"/>
              </a:rPr>
              <a:t>™</a:t>
            </a:r>
            <a:endParaRPr lang="es" sz="1000" b="1" strike="noStrike" cap="none" spc="5" baseline="0" dirty="0">
              <a:solidFill>
                <a:srgbClr val="58595B"/>
              </a:solidFill>
              <a:effectLst/>
              <a:latin typeface="Arial"/>
              <a:ea typeface="Arial"/>
              <a:cs typeface="Arial"/>
            </a:endParaRPr>
          </a:p>
        </p:txBody>
      </p:sp>
      <p:sp>
        <p:nvSpPr>
          <p:cNvPr id="3" name="object 3"/>
          <p:cNvSpPr txBox="1"/>
          <p:nvPr/>
        </p:nvSpPr>
        <p:spPr>
          <a:xfrm>
            <a:off x="3110490" y="3395319"/>
            <a:ext cx="2208530" cy="76944"/>
          </a:xfrm>
          <a:prstGeom prst="rect">
            <a:avLst/>
          </a:prstGeom>
        </p:spPr>
        <p:txBody>
          <a:bodyPr vert="horz" wrap="square" lIns="0" tIns="0" rIns="0" bIns="0" rtlCol="0">
            <a:spAutoFit/>
          </a:bodyPr>
          <a:lstStyle/>
          <a:p>
            <a:pPr marL="12700"/>
            <a:r>
              <a:rPr sz="500" spc="50" dirty="0">
                <a:solidFill>
                  <a:srgbClr val="58595B"/>
                </a:solidFill>
                <a:latin typeface="Arial Unicode MS"/>
                <a:cs typeface="Arial Unicode MS"/>
              </a:rPr>
              <a:t>© </a:t>
            </a:r>
            <a:r>
              <a:rPr sz="500" spc="20" dirty="0">
                <a:solidFill>
                  <a:srgbClr val="58595B"/>
                </a:solidFill>
                <a:latin typeface="Arial Unicode MS"/>
                <a:cs typeface="Arial Unicode MS"/>
              </a:rPr>
              <a:t>Copyright </a:t>
            </a:r>
            <a:r>
              <a:rPr sz="500" spc="-5" dirty="0">
                <a:solidFill>
                  <a:srgbClr val="58595B"/>
                </a:solidFill>
                <a:latin typeface="Arial Unicode MS"/>
                <a:cs typeface="Arial Unicode MS"/>
              </a:rPr>
              <a:t>2018, </a:t>
            </a:r>
            <a:r>
              <a:rPr sz="500" dirty="0">
                <a:solidFill>
                  <a:srgbClr val="58595B"/>
                </a:solidFill>
                <a:latin typeface="Arial Unicode MS"/>
                <a:cs typeface="Arial Unicode MS"/>
              </a:rPr>
              <a:t>TeamTelligent, </a:t>
            </a:r>
            <a:r>
              <a:rPr lang="es-PE" sz="500" spc="-15" dirty="0" smtClean="0">
                <a:solidFill>
                  <a:srgbClr val="58595B"/>
                </a:solidFill>
                <a:latin typeface="Arial Unicode MS"/>
                <a:cs typeface="Arial Unicode MS"/>
              </a:rPr>
              <a:t>CLL</a:t>
            </a:r>
            <a:r>
              <a:rPr sz="500" spc="-15" dirty="0" smtClean="0">
                <a:solidFill>
                  <a:srgbClr val="58595B"/>
                </a:solidFill>
                <a:latin typeface="Arial Unicode MS"/>
                <a:cs typeface="Arial Unicode MS"/>
              </a:rPr>
              <a:t>. </a:t>
            </a:r>
            <a:r>
              <a:rPr sz="500" dirty="0">
                <a:solidFill>
                  <a:srgbClr val="58595B"/>
                </a:solidFill>
                <a:latin typeface="Arial Unicode MS"/>
                <a:cs typeface="Arial Unicode MS"/>
              </a:rPr>
              <a:t>Todos </a:t>
            </a:r>
            <a:r>
              <a:rPr sz="500" spc="10" dirty="0">
                <a:solidFill>
                  <a:srgbClr val="58595B"/>
                </a:solidFill>
                <a:latin typeface="Arial Unicode MS"/>
                <a:cs typeface="Arial Unicode MS"/>
              </a:rPr>
              <a:t>los </a:t>
            </a:r>
            <a:r>
              <a:rPr sz="500" spc="15" dirty="0">
                <a:solidFill>
                  <a:srgbClr val="58595B"/>
                </a:solidFill>
                <a:latin typeface="Arial Unicode MS"/>
                <a:cs typeface="Arial Unicode MS"/>
              </a:rPr>
              <a:t>derechos </a:t>
            </a:r>
            <a:r>
              <a:rPr sz="500" spc="5" dirty="0">
                <a:solidFill>
                  <a:srgbClr val="58595B"/>
                </a:solidFill>
                <a:latin typeface="Arial Unicode MS"/>
                <a:cs typeface="Arial Unicode MS"/>
              </a:rPr>
              <a:t>reservados.</a:t>
            </a:r>
            <a:r>
              <a:rPr sz="500" spc="-80" dirty="0">
                <a:solidFill>
                  <a:srgbClr val="58595B"/>
                </a:solidFill>
                <a:latin typeface="Arial Unicode MS"/>
                <a:cs typeface="Arial Unicode MS"/>
              </a:rPr>
              <a:t> </a:t>
            </a:r>
            <a:r>
              <a:rPr sz="500" dirty="0">
                <a:solidFill>
                  <a:srgbClr val="58595B"/>
                </a:solidFill>
                <a:latin typeface="Arial Unicode MS"/>
                <a:cs typeface="Arial Unicode MS"/>
              </a:rPr>
              <a:t>V5</a:t>
            </a:r>
            <a:endParaRPr sz="500" dirty="0">
              <a:solidFill>
                <a:prstClr val="black"/>
              </a:solidFill>
              <a:latin typeface="Arial Unicode MS"/>
              <a:cs typeface="Arial Unicode MS"/>
            </a:endParaRPr>
          </a:p>
        </p:txBody>
      </p:sp>
      <p:sp>
        <p:nvSpPr>
          <p:cNvPr id="4" name="object 4"/>
          <p:cNvSpPr txBox="1"/>
          <p:nvPr/>
        </p:nvSpPr>
        <p:spPr>
          <a:xfrm>
            <a:off x="264269" y="3392018"/>
            <a:ext cx="163195" cy="92333"/>
          </a:xfrm>
          <a:prstGeom prst="rect">
            <a:avLst/>
          </a:prstGeom>
        </p:spPr>
        <p:txBody>
          <a:bodyPr vert="horz" wrap="square" lIns="0" tIns="0" rIns="0" bIns="0" rtlCol="0">
            <a:spAutoFit/>
          </a:bodyPr>
          <a:lstStyle/>
          <a:p>
            <a:pPr marL="12700"/>
            <a:r>
              <a:rPr sz="600" dirty="0">
                <a:solidFill>
                  <a:srgbClr val="58595B"/>
                </a:solidFill>
                <a:latin typeface="Lato"/>
                <a:cs typeface="Lato"/>
              </a:rPr>
              <a:t>57B</a:t>
            </a:r>
            <a:endParaRPr sz="600">
              <a:solidFill>
                <a:prstClr val="black"/>
              </a:solidFill>
              <a:latin typeface="Lato"/>
              <a:cs typeface="Lato"/>
            </a:endParaRPr>
          </a:p>
        </p:txBody>
      </p:sp>
      <p:sp>
        <p:nvSpPr>
          <p:cNvPr id="5" name="object 5"/>
          <p:cNvSpPr/>
          <p:nvPr/>
        </p:nvSpPr>
        <p:spPr>
          <a:xfrm>
            <a:off x="283318" y="498577"/>
            <a:ext cx="5016500" cy="2787650"/>
          </a:xfrm>
          <a:custGeom>
            <a:avLst/>
            <a:gdLst/>
            <a:ahLst/>
            <a:cxnLst/>
            <a:rect l="l" t="t" r="r" b="b"/>
            <a:pathLst>
              <a:path w="5016500" h="2787650">
                <a:moveTo>
                  <a:pt x="0" y="2787650"/>
                </a:moveTo>
                <a:lnTo>
                  <a:pt x="5016500" y="2787650"/>
                </a:lnTo>
                <a:lnTo>
                  <a:pt x="5016500" y="0"/>
                </a:lnTo>
                <a:lnTo>
                  <a:pt x="0" y="0"/>
                </a:lnTo>
                <a:lnTo>
                  <a:pt x="0" y="2787650"/>
                </a:lnTo>
                <a:close/>
              </a:path>
            </a:pathLst>
          </a:custGeom>
          <a:ln w="12700">
            <a:solidFill>
              <a:srgbClr val="808285"/>
            </a:solidFill>
          </a:ln>
        </p:spPr>
        <p:txBody>
          <a:bodyPr wrap="square" lIns="0" tIns="0" rIns="0" bIns="0" rtlCol="0"/>
          <a:lstStyle/>
          <a:p>
            <a:endParaRPr>
              <a:solidFill>
                <a:prstClr val="black"/>
              </a:solidFill>
              <a:latin typeface="Calibri"/>
            </a:endParaRPr>
          </a:p>
        </p:txBody>
      </p:sp>
      <p:sp>
        <p:nvSpPr>
          <p:cNvPr id="6" name="object 6"/>
          <p:cNvSpPr txBox="1"/>
          <p:nvPr/>
        </p:nvSpPr>
        <p:spPr>
          <a:xfrm>
            <a:off x="346365" y="1923169"/>
            <a:ext cx="4889500" cy="1287532"/>
          </a:xfrm>
          <a:prstGeom prst="rect">
            <a:avLst/>
          </a:prstGeom>
        </p:spPr>
        <p:txBody>
          <a:bodyPr vert="horz" wrap="square" lIns="0" tIns="0" rIns="0" bIns="0" rtlCol="0">
            <a:spAutoFit/>
          </a:bodyPr>
          <a:lstStyle/>
          <a:p>
            <a:pPr marL="872490" marR="863600" algn="ctr"/>
            <a:r>
              <a:rPr sz="900" spc="-50" dirty="0">
                <a:solidFill>
                  <a:srgbClr val="231F20"/>
                </a:solidFill>
                <a:latin typeface="Arial" panose="020B0604020202020204" pitchFamily="34" charset="0"/>
                <a:cs typeface="Arial" panose="020B0604020202020204" pitchFamily="34" charset="0"/>
              </a:rPr>
              <a:t>Puede </a:t>
            </a:r>
            <a:r>
              <a:rPr sz="900" spc="-10" dirty="0">
                <a:solidFill>
                  <a:srgbClr val="231F20"/>
                </a:solidFill>
                <a:latin typeface="Arial" panose="020B0604020202020204" pitchFamily="34" charset="0"/>
                <a:cs typeface="Arial" panose="020B0604020202020204" pitchFamily="34" charset="0"/>
              </a:rPr>
              <a:t>colocar </a:t>
            </a:r>
            <a:r>
              <a:rPr sz="900" spc="-45" dirty="0">
                <a:solidFill>
                  <a:srgbClr val="231F20"/>
                </a:solidFill>
                <a:latin typeface="Arial" panose="020B0604020202020204" pitchFamily="34" charset="0"/>
                <a:cs typeface="Arial" panose="020B0604020202020204" pitchFamily="34" charset="0"/>
              </a:rPr>
              <a:t>las </a:t>
            </a:r>
            <a:r>
              <a:rPr sz="900" spc="-10" dirty="0">
                <a:solidFill>
                  <a:srgbClr val="231F20"/>
                </a:solidFill>
                <a:latin typeface="Arial" panose="020B0604020202020204" pitchFamily="34" charset="0"/>
                <a:cs typeface="Arial" panose="020B0604020202020204" pitchFamily="34" charset="0"/>
              </a:rPr>
              <a:t>cuatro </a:t>
            </a:r>
            <a:r>
              <a:rPr sz="900" spc="-20" dirty="0">
                <a:solidFill>
                  <a:srgbClr val="231F20"/>
                </a:solidFill>
                <a:latin typeface="Arial" panose="020B0604020202020204" pitchFamily="34" charset="0"/>
                <a:cs typeface="Arial" panose="020B0604020202020204" pitchFamily="34" charset="0"/>
              </a:rPr>
              <a:t>tarjetas </a:t>
            </a:r>
            <a:r>
              <a:rPr sz="900" spc="-35" dirty="0">
                <a:solidFill>
                  <a:srgbClr val="231F20"/>
                </a:solidFill>
                <a:latin typeface="Arial" panose="020B0604020202020204" pitchFamily="34" charset="0"/>
                <a:cs typeface="Arial" panose="020B0604020202020204" pitchFamily="34" charset="0"/>
              </a:rPr>
              <a:t>en </a:t>
            </a:r>
            <a:r>
              <a:rPr sz="900" spc="-20" dirty="0">
                <a:solidFill>
                  <a:srgbClr val="231F20"/>
                </a:solidFill>
                <a:latin typeface="Arial" panose="020B0604020202020204" pitchFamily="34" charset="0"/>
                <a:cs typeface="Arial" panose="020B0604020202020204" pitchFamily="34" charset="0"/>
              </a:rPr>
              <a:t>orden de </a:t>
            </a:r>
            <a:r>
              <a:rPr sz="900" spc="-15" dirty="0">
                <a:solidFill>
                  <a:srgbClr val="231F20"/>
                </a:solidFill>
                <a:latin typeface="Arial" panose="020B0604020202020204" pitchFamily="34" charset="0"/>
                <a:cs typeface="Arial" panose="020B0604020202020204" pitchFamily="34" charset="0"/>
              </a:rPr>
              <a:t>clasificación  </a:t>
            </a:r>
            <a:r>
              <a:rPr sz="900" spc="-35" dirty="0">
                <a:solidFill>
                  <a:srgbClr val="231F20"/>
                </a:solidFill>
                <a:latin typeface="Arial" panose="020B0604020202020204" pitchFamily="34" charset="0"/>
                <a:cs typeface="Arial" panose="020B0604020202020204" pitchFamily="34" charset="0"/>
              </a:rPr>
              <a:t>para </a:t>
            </a:r>
            <a:r>
              <a:rPr sz="900" spc="-10" dirty="0">
                <a:solidFill>
                  <a:srgbClr val="231F20"/>
                </a:solidFill>
                <a:latin typeface="Arial" panose="020B0604020202020204" pitchFamily="34" charset="0"/>
                <a:cs typeface="Arial" panose="020B0604020202020204" pitchFamily="34" charset="0"/>
              </a:rPr>
              <a:t>describir </a:t>
            </a:r>
            <a:r>
              <a:rPr sz="900" spc="-35" dirty="0">
                <a:solidFill>
                  <a:srgbClr val="231F20"/>
                </a:solidFill>
                <a:latin typeface="Arial" panose="020B0604020202020204" pitchFamily="34" charset="0"/>
                <a:cs typeface="Arial" panose="020B0604020202020204" pitchFamily="34" charset="0"/>
              </a:rPr>
              <a:t>la </a:t>
            </a:r>
            <a:r>
              <a:rPr sz="900" spc="-25" dirty="0">
                <a:solidFill>
                  <a:srgbClr val="231F20"/>
                </a:solidFill>
                <a:latin typeface="Arial" panose="020B0604020202020204" pitchFamily="34" charset="0"/>
                <a:cs typeface="Arial" panose="020B0604020202020204" pitchFamily="34" charset="0"/>
              </a:rPr>
              <a:t>evaluación </a:t>
            </a:r>
            <a:r>
              <a:rPr sz="900" spc="-20" dirty="0">
                <a:solidFill>
                  <a:srgbClr val="231F20"/>
                </a:solidFill>
                <a:latin typeface="Arial" panose="020B0604020202020204" pitchFamily="34" charset="0"/>
                <a:cs typeface="Arial" panose="020B0604020202020204" pitchFamily="34" charset="0"/>
              </a:rPr>
              <a:t>de </a:t>
            </a:r>
            <a:r>
              <a:rPr sz="900" spc="-40" dirty="0">
                <a:solidFill>
                  <a:srgbClr val="231F20"/>
                </a:solidFill>
                <a:latin typeface="Arial" panose="020B0604020202020204" pitchFamily="34" charset="0"/>
                <a:cs typeface="Arial" panose="020B0604020202020204" pitchFamily="34" charset="0"/>
              </a:rPr>
              <a:t>una</a:t>
            </a:r>
            <a:r>
              <a:rPr sz="900" spc="-15" dirty="0">
                <a:solidFill>
                  <a:srgbClr val="231F20"/>
                </a:solidFill>
                <a:latin typeface="Arial" panose="020B0604020202020204" pitchFamily="34" charset="0"/>
                <a:cs typeface="Arial" panose="020B0604020202020204" pitchFamily="34" charset="0"/>
              </a:rPr>
              <a:t> </a:t>
            </a:r>
            <a:r>
              <a:rPr sz="900" spc="-30" dirty="0">
                <a:solidFill>
                  <a:srgbClr val="231F20"/>
                </a:solidFill>
                <a:latin typeface="Arial" panose="020B0604020202020204" pitchFamily="34" charset="0"/>
                <a:cs typeface="Arial" panose="020B0604020202020204" pitchFamily="34" charset="0"/>
              </a:rPr>
              <a:t>persona.</a:t>
            </a:r>
            <a:endParaRPr sz="900" dirty="0">
              <a:solidFill>
                <a:prstClr val="black"/>
              </a:solidFill>
              <a:latin typeface="Arial" panose="020B0604020202020204" pitchFamily="34" charset="0"/>
              <a:cs typeface="Arial" panose="020B0604020202020204" pitchFamily="34" charset="0"/>
            </a:endParaRPr>
          </a:p>
          <a:p>
            <a:pPr marL="635" algn="ctr"/>
            <a:r>
              <a:rPr sz="900" spc="-50" dirty="0">
                <a:solidFill>
                  <a:srgbClr val="231F20"/>
                </a:solidFill>
                <a:latin typeface="Arial" panose="020B0604020202020204" pitchFamily="34" charset="0"/>
                <a:cs typeface="Arial" panose="020B0604020202020204" pitchFamily="34" charset="0"/>
              </a:rPr>
              <a:t>Puede </a:t>
            </a:r>
            <a:r>
              <a:rPr sz="900" spc="-25" dirty="0">
                <a:solidFill>
                  <a:srgbClr val="231F20"/>
                </a:solidFill>
                <a:latin typeface="Arial" panose="020B0604020202020204" pitchFamily="34" charset="0"/>
                <a:cs typeface="Arial" panose="020B0604020202020204" pitchFamily="34" charset="0"/>
              </a:rPr>
              <a:t>hacer </a:t>
            </a:r>
            <a:r>
              <a:rPr sz="900" spc="-5" dirty="0">
                <a:solidFill>
                  <a:srgbClr val="231F20"/>
                </a:solidFill>
                <a:latin typeface="Arial" panose="020B0604020202020204" pitchFamily="34" charset="0"/>
                <a:cs typeface="Arial" panose="020B0604020202020204" pitchFamily="34" charset="0"/>
              </a:rPr>
              <a:t>lo </a:t>
            </a:r>
            <a:r>
              <a:rPr sz="900" spc="-25" dirty="0">
                <a:solidFill>
                  <a:srgbClr val="231F20"/>
                </a:solidFill>
                <a:latin typeface="Arial" panose="020B0604020202020204" pitchFamily="34" charset="0"/>
                <a:cs typeface="Arial" panose="020B0604020202020204" pitchFamily="34" charset="0"/>
              </a:rPr>
              <a:t>mismo </a:t>
            </a:r>
            <a:r>
              <a:rPr sz="900" spc="-35" dirty="0">
                <a:solidFill>
                  <a:srgbClr val="231F20"/>
                </a:solidFill>
                <a:latin typeface="Arial" panose="020B0604020202020204" pitchFamily="34" charset="0"/>
                <a:cs typeface="Arial" panose="020B0604020202020204" pitchFamily="34" charset="0"/>
              </a:rPr>
              <a:t>para </a:t>
            </a:r>
            <a:r>
              <a:rPr sz="900" spc="-30" dirty="0">
                <a:solidFill>
                  <a:srgbClr val="231F20"/>
                </a:solidFill>
                <a:latin typeface="Arial" panose="020B0604020202020204" pitchFamily="34" charset="0"/>
                <a:cs typeface="Arial" panose="020B0604020202020204" pitchFamily="34" charset="0"/>
              </a:rPr>
              <a:t>aspiraciones </a:t>
            </a:r>
            <a:r>
              <a:rPr sz="900" spc="-20" dirty="0">
                <a:solidFill>
                  <a:srgbClr val="231F20"/>
                </a:solidFill>
                <a:latin typeface="Arial" panose="020B0604020202020204" pitchFamily="34" charset="0"/>
                <a:cs typeface="Arial" panose="020B0604020202020204" pitchFamily="34" charset="0"/>
              </a:rPr>
              <a:t>de orden de</a:t>
            </a:r>
            <a:r>
              <a:rPr sz="900" spc="90" dirty="0">
                <a:solidFill>
                  <a:srgbClr val="231F20"/>
                </a:solidFill>
                <a:latin typeface="Arial" panose="020B0604020202020204" pitchFamily="34" charset="0"/>
                <a:cs typeface="Arial" panose="020B0604020202020204" pitchFamily="34" charset="0"/>
              </a:rPr>
              <a:t> </a:t>
            </a:r>
            <a:r>
              <a:rPr sz="900" spc="-15" dirty="0">
                <a:solidFill>
                  <a:srgbClr val="231F20"/>
                </a:solidFill>
                <a:latin typeface="Arial" panose="020B0604020202020204" pitchFamily="34" charset="0"/>
                <a:cs typeface="Arial" panose="020B0604020202020204" pitchFamily="34" charset="0"/>
              </a:rPr>
              <a:t>clasificación.</a:t>
            </a:r>
            <a:endParaRPr sz="900" dirty="0">
              <a:solidFill>
                <a:prstClr val="black"/>
              </a:solidFill>
              <a:latin typeface="Arial" panose="020B0604020202020204" pitchFamily="34" charset="0"/>
              <a:cs typeface="Arial" panose="020B0604020202020204" pitchFamily="34" charset="0"/>
            </a:endParaRPr>
          </a:p>
          <a:p>
            <a:pPr algn="ctr"/>
            <a:r>
              <a:rPr sz="900" spc="-60" dirty="0">
                <a:solidFill>
                  <a:srgbClr val="231F20"/>
                </a:solidFill>
                <a:latin typeface="Arial" panose="020B0604020202020204" pitchFamily="34" charset="0"/>
                <a:cs typeface="Arial" panose="020B0604020202020204" pitchFamily="34" charset="0"/>
              </a:rPr>
              <a:t>Puede </a:t>
            </a:r>
            <a:r>
              <a:rPr sz="900" spc="-50" dirty="0">
                <a:solidFill>
                  <a:srgbClr val="231F20"/>
                </a:solidFill>
                <a:latin typeface="Arial" panose="020B0604020202020204" pitchFamily="34" charset="0"/>
                <a:cs typeface="Arial" panose="020B0604020202020204" pitchFamily="34" charset="0"/>
              </a:rPr>
              <a:t>usar las </a:t>
            </a:r>
            <a:r>
              <a:rPr sz="900" spc="-20" dirty="0">
                <a:solidFill>
                  <a:srgbClr val="231F20"/>
                </a:solidFill>
                <a:latin typeface="Arial" panose="020B0604020202020204" pitchFamily="34" charset="0"/>
                <a:cs typeface="Arial" panose="020B0604020202020204" pitchFamily="34" charset="0"/>
              </a:rPr>
              <a:t>cuatro </a:t>
            </a:r>
            <a:r>
              <a:rPr sz="900" spc="-30" dirty="0">
                <a:solidFill>
                  <a:srgbClr val="231F20"/>
                </a:solidFill>
                <a:latin typeface="Arial" panose="020B0604020202020204" pitchFamily="34" charset="0"/>
                <a:cs typeface="Arial" panose="020B0604020202020204" pitchFamily="34" charset="0"/>
              </a:rPr>
              <a:t>tarjetas </a:t>
            </a:r>
            <a:r>
              <a:rPr sz="900" spc="-45" dirty="0">
                <a:solidFill>
                  <a:srgbClr val="231F20"/>
                </a:solidFill>
                <a:latin typeface="Arial" panose="020B0604020202020204" pitchFamily="34" charset="0"/>
                <a:cs typeface="Arial" panose="020B0604020202020204" pitchFamily="34" charset="0"/>
              </a:rPr>
              <a:t>para </a:t>
            </a:r>
            <a:r>
              <a:rPr sz="900" spc="-30" dirty="0">
                <a:solidFill>
                  <a:srgbClr val="231F20"/>
                </a:solidFill>
                <a:latin typeface="Arial" panose="020B0604020202020204" pitchFamily="34" charset="0"/>
                <a:cs typeface="Arial" panose="020B0604020202020204" pitchFamily="34" charset="0"/>
              </a:rPr>
              <a:t>resumir </a:t>
            </a:r>
            <a:r>
              <a:rPr sz="900" spc="-45" dirty="0">
                <a:solidFill>
                  <a:srgbClr val="231F20"/>
                </a:solidFill>
                <a:latin typeface="Arial" panose="020B0604020202020204" pitchFamily="34" charset="0"/>
                <a:cs typeface="Arial" panose="020B0604020202020204" pitchFamily="34" charset="0"/>
              </a:rPr>
              <a:t>una </a:t>
            </a:r>
            <a:r>
              <a:rPr sz="900" spc="-25" dirty="0">
                <a:solidFill>
                  <a:srgbClr val="231F20"/>
                </a:solidFill>
                <a:latin typeface="Arial" panose="020B0604020202020204" pitchFamily="34" charset="0"/>
                <a:cs typeface="Arial" panose="020B0604020202020204" pitchFamily="34" charset="0"/>
              </a:rPr>
              <a:t>clasificación </a:t>
            </a:r>
            <a:r>
              <a:rPr sz="900" spc="-60" dirty="0">
                <a:solidFill>
                  <a:srgbClr val="231F20"/>
                </a:solidFill>
                <a:latin typeface="Arial" panose="020B0604020202020204" pitchFamily="34" charset="0"/>
                <a:cs typeface="Arial" panose="020B0604020202020204" pitchFamily="34" charset="0"/>
              </a:rPr>
              <a:t>más </a:t>
            </a:r>
            <a:r>
              <a:rPr sz="900" spc="-30" dirty="0">
                <a:solidFill>
                  <a:srgbClr val="231F20"/>
                </a:solidFill>
                <a:latin typeface="Arial" panose="020B0604020202020204" pitchFamily="34" charset="0"/>
                <a:cs typeface="Arial" panose="020B0604020202020204" pitchFamily="34" charset="0"/>
              </a:rPr>
              <a:t>grande </a:t>
            </a:r>
            <a:r>
              <a:rPr sz="900" spc="-25" dirty="0">
                <a:solidFill>
                  <a:srgbClr val="231F20"/>
                </a:solidFill>
                <a:latin typeface="Arial" panose="020B0604020202020204" pitchFamily="34" charset="0"/>
                <a:cs typeface="Arial" panose="020B0604020202020204" pitchFamily="34" charset="0"/>
              </a:rPr>
              <a:t>de </a:t>
            </a:r>
            <a:r>
              <a:rPr sz="900" spc="-50" dirty="0">
                <a:solidFill>
                  <a:srgbClr val="231F20"/>
                </a:solidFill>
                <a:latin typeface="Arial" panose="020B0604020202020204" pitchFamily="34" charset="0"/>
                <a:cs typeface="Arial" panose="020B0604020202020204" pitchFamily="34" charset="0"/>
              </a:rPr>
              <a:t>las </a:t>
            </a:r>
            <a:r>
              <a:rPr lang="pt-BR" sz="900" spc="-30" dirty="0" smtClean="0">
                <a:solidFill>
                  <a:srgbClr val="231F20"/>
                </a:solidFill>
                <a:latin typeface="Arial" panose="020B0604020202020204" pitchFamily="34" charset="0"/>
                <a:cs typeface="Arial" panose="020B0604020202020204" pitchFamily="34" charset="0"/>
              </a:rPr>
              <a:t>29</a:t>
            </a:r>
            <a:r>
              <a:rPr sz="900" spc="114" dirty="0" smtClean="0">
                <a:solidFill>
                  <a:srgbClr val="231F20"/>
                </a:solidFill>
                <a:latin typeface="Arial" panose="020B0604020202020204" pitchFamily="34" charset="0"/>
                <a:cs typeface="Arial" panose="020B0604020202020204" pitchFamily="34" charset="0"/>
              </a:rPr>
              <a:t> </a:t>
            </a:r>
            <a:r>
              <a:rPr sz="900" spc="-25" dirty="0">
                <a:solidFill>
                  <a:srgbClr val="231F20"/>
                </a:solidFill>
                <a:latin typeface="Arial" panose="020B0604020202020204" pitchFamily="34" charset="0"/>
                <a:cs typeface="Arial" panose="020B0604020202020204" pitchFamily="34" charset="0"/>
              </a:rPr>
              <a:t>prácticas.</a:t>
            </a:r>
            <a:endParaRPr sz="900" dirty="0">
              <a:solidFill>
                <a:prstClr val="black"/>
              </a:solidFill>
              <a:latin typeface="Arial" panose="020B0604020202020204" pitchFamily="34" charset="0"/>
              <a:cs typeface="Arial" panose="020B0604020202020204" pitchFamily="34" charset="0"/>
            </a:endParaRPr>
          </a:p>
          <a:p>
            <a:pPr marL="295910" marR="287655" algn="ctr">
              <a:spcBef>
                <a:spcPts val="720"/>
              </a:spcBef>
            </a:pPr>
            <a:r>
              <a:rPr sz="900" spc="-50" dirty="0">
                <a:solidFill>
                  <a:srgbClr val="231F20"/>
                </a:solidFill>
                <a:latin typeface="Arial" panose="020B0604020202020204" pitchFamily="34" charset="0"/>
                <a:cs typeface="Arial" panose="020B0604020202020204" pitchFamily="34" charset="0"/>
              </a:rPr>
              <a:t>Puede </a:t>
            </a:r>
            <a:r>
              <a:rPr sz="900" spc="-40" dirty="0">
                <a:solidFill>
                  <a:srgbClr val="231F20"/>
                </a:solidFill>
                <a:latin typeface="Arial" panose="020B0604020202020204" pitchFamily="34" charset="0"/>
                <a:cs typeface="Arial" panose="020B0604020202020204" pitchFamily="34" charset="0"/>
              </a:rPr>
              <a:t>usar </a:t>
            </a:r>
            <a:r>
              <a:rPr sz="900" spc="-45" dirty="0">
                <a:solidFill>
                  <a:srgbClr val="231F20"/>
                </a:solidFill>
                <a:latin typeface="Arial" panose="020B0604020202020204" pitchFamily="34" charset="0"/>
                <a:cs typeface="Arial" panose="020B0604020202020204" pitchFamily="34" charset="0"/>
              </a:rPr>
              <a:t>las </a:t>
            </a:r>
            <a:r>
              <a:rPr sz="900" spc="-10" dirty="0">
                <a:solidFill>
                  <a:srgbClr val="231F20"/>
                </a:solidFill>
                <a:latin typeface="Arial" panose="020B0604020202020204" pitchFamily="34" charset="0"/>
                <a:cs typeface="Arial" panose="020B0604020202020204" pitchFamily="34" charset="0"/>
              </a:rPr>
              <a:t>cuatro </a:t>
            </a:r>
            <a:r>
              <a:rPr sz="900" spc="-20" dirty="0">
                <a:solidFill>
                  <a:srgbClr val="231F20"/>
                </a:solidFill>
                <a:latin typeface="Arial" panose="020B0604020202020204" pitchFamily="34" charset="0"/>
                <a:cs typeface="Arial" panose="020B0604020202020204" pitchFamily="34" charset="0"/>
              </a:rPr>
              <a:t>tarjetas de </a:t>
            </a:r>
            <a:r>
              <a:rPr sz="900" spc="-55" dirty="0">
                <a:solidFill>
                  <a:srgbClr val="231F20"/>
                </a:solidFill>
                <a:latin typeface="Arial" panose="020B0604020202020204" pitchFamily="34" charset="0"/>
                <a:cs typeface="Arial" panose="020B0604020202020204" pitchFamily="34" charset="0"/>
              </a:rPr>
              <a:t>áreas </a:t>
            </a:r>
            <a:r>
              <a:rPr sz="900" spc="-75" dirty="0">
                <a:solidFill>
                  <a:srgbClr val="231F20"/>
                </a:solidFill>
                <a:latin typeface="Arial" panose="020B0604020202020204" pitchFamily="34" charset="0"/>
                <a:cs typeface="Arial" panose="020B0604020202020204" pitchFamily="34" charset="0"/>
              </a:rPr>
              <a:t>a </a:t>
            </a:r>
            <a:r>
              <a:rPr sz="900" dirty="0">
                <a:solidFill>
                  <a:srgbClr val="231F20"/>
                </a:solidFill>
                <a:latin typeface="Arial" panose="020B0604020202020204" pitchFamily="34" charset="0"/>
                <a:cs typeface="Arial" panose="020B0604020202020204" pitchFamily="34" charset="0"/>
              </a:rPr>
              <a:t>fin </a:t>
            </a:r>
            <a:r>
              <a:rPr sz="900" spc="-20" dirty="0">
                <a:solidFill>
                  <a:srgbClr val="231F20"/>
                </a:solidFill>
                <a:latin typeface="Arial" panose="020B0604020202020204" pitchFamily="34" charset="0"/>
                <a:cs typeface="Arial" panose="020B0604020202020204" pitchFamily="34" charset="0"/>
              </a:rPr>
              <a:t>de </a:t>
            </a:r>
            <a:r>
              <a:rPr sz="900" spc="-15" dirty="0">
                <a:solidFill>
                  <a:srgbClr val="231F20"/>
                </a:solidFill>
                <a:latin typeface="Arial" panose="020B0604020202020204" pitchFamily="34" charset="0"/>
                <a:cs typeface="Arial" panose="020B0604020202020204" pitchFamily="34" charset="0"/>
              </a:rPr>
              <a:t>clasificar </a:t>
            </a:r>
            <a:r>
              <a:rPr sz="900" spc="-35" dirty="0">
                <a:solidFill>
                  <a:srgbClr val="231F20"/>
                </a:solidFill>
                <a:latin typeface="Arial" panose="020B0604020202020204" pitchFamily="34" charset="0"/>
                <a:cs typeface="Arial" panose="020B0604020202020204" pitchFamily="34" charset="0"/>
              </a:rPr>
              <a:t>en </a:t>
            </a:r>
            <a:r>
              <a:rPr sz="900" spc="-20" dirty="0">
                <a:solidFill>
                  <a:srgbClr val="231F20"/>
                </a:solidFill>
                <a:latin typeface="Arial" panose="020B0604020202020204" pitchFamily="34" charset="0"/>
                <a:cs typeface="Arial" panose="020B0604020202020204" pitchFamily="34" charset="0"/>
              </a:rPr>
              <a:t>orden </a:t>
            </a:r>
            <a:r>
              <a:rPr sz="900" spc="-35" dirty="0">
                <a:solidFill>
                  <a:srgbClr val="231F20"/>
                </a:solidFill>
                <a:latin typeface="Arial" panose="020B0604020202020204" pitchFamily="34" charset="0"/>
                <a:cs typeface="Arial" panose="020B0604020202020204" pitchFamily="34" charset="0"/>
              </a:rPr>
              <a:t>para </a:t>
            </a:r>
            <a:r>
              <a:rPr sz="900" spc="-20" dirty="0">
                <a:solidFill>
                  <a:srgbClr val="231F20"/>
                </a:solidFill>
                <a:latin typeface="Arial" panose="020B0604020202020204" pitchFamily="34" charset="0"/>
                <a:cs typeface="Arial" panose="020B0604020202020204" pitchFamily="34" charset="0"/>
              </a:rPr>
              <a:t>qué </a:t>
            </a:r>
            <a:r>
              <a:rPr sz="900" spc="-60" dirty="0">
                <a:solidFill>
                  <a:srgbClr val="231F20"/>
                </a:solidFill>
                <a:latin typeface="Arial" panose="020B0604020202020204" pitchFamily="34" charset="0"/>
                <a:cs typeface="Arial" panose="020B0604020202020204" pitchFamily="34" charset="0"/>
              </a:rPr>
              <a:t>es </a:t>
            </a:r>
            <a:r>
              <a:rPr sz="900" spc="-15" dirty="0">
                <a:solidFill>
                  <a:srgbClr val="231F20"/>
                </a:solidFill>
                <a:latin typeface="Arial" panose="020B0604020202020204" pitchFamily="34" charset="0"/>
                <a:cs typeface="Arial" panose="020B0604020202020204" pitchFamily="34" charset="0"/>
              </a:rPr>
              <a:t>o  </a:t>
            </a:r>
            <a:r>
              <a:rPr sz="900" spc="-30" dirty="0">
                <a:solidFill>
                  <a:srgbClr val="231F20"/>
                </a:solidFill>
                <a:latin typeface="Arial" panose="020B0604020202020204" pitchFamily="34" charset="0"/>
                <a:cs typeface="Arial" panose="020B0604020202020204" pitchFamily="34" charset="0"/>
              </a:rPr>
              <a:t>debería </a:t>
            </a:r>
            <a:r>
              <a:rPr sz="900" spc="-40" dirty="0">
                <a:solidFill>
                  <a:srgbClr val="231F20"/>
                </a:solidFill>
                <a:latin typeface="Arial" panose="020B0604020202020204" pitchFamily="34" charset="0"/>
                <a:cs typeface="Arial" panose="020B0604020202020204" pitchFamily="34" charset="0"/>
              </a:rPr>
              <a:t>ser </a:t>
            </a:r>
            <a:r>
              <a:rPr sz="900" spc="-20" dirty="0">
                <a:solidFill>
                  <a:srgbClr val="231F20"/>
                </a:solidFill>
                <a:latin typeface="Arial" panose="020B0604020202020204" pitchFamily="34" charset="0"/>
                <a:cs typeface="Arial" panose="020B0604020202020204" pitchFamily="34" charset="0"/>
              </a:rPr>
              <a:t>bueno </a:t>
            </a:r>
            <a:r>
              <a:rPr sz="900" spc="5" dirty="0">
                <a:solidFill>
                  <a:srgbClr val="231F20"/>
                </a:solidFill>
                <a:latin typeface="Arial" panose="020B0604020202020204" pitchFamily="34" charset="0"/>
                <a:cs typeface="Arial" panose="020B0604020202020204" pitchFamily="34" charset="0"/>
              </a:rPr>
              <a:t>todo </a:t>
            </a:r>
            <a:r>
              <a:rPr sz="900" spc="-20" dirty="0">
                <a:solidFill>
                  <a:srgbClr val="231F20"/>
                </a:solidFill>
                <a:latin typeface="Arial" panose="020B0604020202020204" pitchFamily="34" charset="0"/>
                <a:cs typeface="Arial" panose="020B0604020202020204" pitchFamily="34" charset="0"/>
              </a:rPr>
              <a:t>el </a:t>
            </a:r>
            <a:r>
              <a:rPr sz="900" spc="-10" dirty="0">
                <a:solidFill>
                  <a:srgbClr val="231F20"/>
                </a:solidFill>
                <a:latin typeface="Arial" panose="020B0604020202020204" pitchFamily="34" charset="0"/>
                <a:cs typeface="Arial" panose="020B0604020202020204" pitchFamily="34" charset="0"/>
              </a:rPr>
              <a:t>equipo </a:t>
            </a:r>
            <a:r>
              <a:rPr sz="900" spc="-15" dirty="0">
                <a:solidFill>
                  <a:srgbClr val="231F20"/>
                </a:solidFill>
                <a:latin typeface="Arial" panose="020B0604020202020204" pitchFamily="34" charset="0"/>
                <a:cs typeface="Arial" panose="020B0604020202020204" pitchFamily="34" charset="0"/>
              </a:rPr>
              <a:t>o </a:t>
            </a:r>
            <a:r>
              <a:rPr sz="900" spc="-35" dirty="0">
                <a:solidFill>
                  <a:srgbClr val="231F20"/>
                </a:solidFill>
                <a:latin typeface="Arial" panose="020B0604020202020204" pitchFamily="34" charset="0"/>
                <a:cs typeface="Arial" panose="020B0604020202020204" pitchFamily="34" charset="0"/>
              </a:rPr>
              <a:t>la</a:t>
            </a:r>
            <a:r>
              <a:rPr sz="900" dirty="0">
                <a:solidFill>
                  <a:srgbClr val="231F20"/>
                </a:solidFill>
                <a:latin typeface="Arial" panose="020B0604020202020204" pitchFamily="34" charset="0"/>
                <a:cs typeface="Arial" panose="020B0604020202020204" pitchFamily="34" charset="0"/>
              </a:rPr>
              <a:t> </a:t>
            </a:r>
            <a:r>
              <a:rPr sz="900" spc="-25" dirty="0">
                <a:solidFill>
                  <a:srgbClr val="231F20"/>
                </a:solidFill>
                <a:latin typeface="Arial" panose="020B0604020202020204" pitchFamily="34" charset="0"/>
                <a:cs typeface="Arial" panose="020B0604020202020204" pitchFamily="34" charset="0"/>
              </a:rPr>
              <a:t>organización.</a:t>
            </a:r>
            <a:endParaRPr sz="900" dirty="0">
              <a:solidFill>
                <a:prstClr val="black"/>
              </a:solidFill>
              <a:latin typeface="Arial" panose="020B0604020202020204" pitchFamily="34" charset="0"/>
              <a:cs typeface="Arial" panose="020B0604020202020204" pitchFamily="34" charset="0"/>
            </a:endParaRPr>
          </a:p>
          <a:p>
            <a:pPr marL="53975" marR="45720" algn="ctr">
              <a:spcBef>
                <a:spcPts val="720"/>
              </a:spcBef>
            </a:pPr>
            <a:r>
              <a:rPr sz="900" spc="-75" dirty="0">
                <a:solidFill>
                  <a:srgbClr val="231F20"/>
                </a:solidFill>
                <a:latin typeface="Arial" panose="020B0604020202020204" pitchFamily="34" charset="0"/>
                <a:cs typeface="Arial" panose="020B0604020202020204" pitchFamily="34" charset="0"/>
              </a:rPr>
              <a:t>Las </a:t>
            </a:r>
            <a:r>
              <a:rPr sz="900" spc="-10" dirty="0">
                <a:solidFill>
                  <a:srgbClr val="231F20"/>
                </a:solidFill>
                <a:latin typeface="Arial" panose="020B0604020202020204" pitchFamily="34" charset="0"/>
                <a:cs typeface="Arial" panose="020B0604020202020204" pitchFamily="34" charset="0"/>
              </a:rPr>
              <a:t>cuatro </a:t>
            </a:r>
            <a:r>
              <a:rPr sz="900" spc="-20" dirty="0">
                <a:solidFill>
                  <a:srgbClr val="231F20"/>
                </a:solidFill>
                <a:latin typeface="Arial" panose="020B0604020202020204" pitchFamily="34" charset="0"/>
                <a:cs typeface="Arial" panose="020B0604020202020204" pitchFamily="34" charset="0"/>
              </a:rPr>
              <a:t>tarjetas de </a:t>
            </a:r>
            <a:r>
              <a:rPr sz="900" spc="-55" dirty="0">
                <a:solidFill>
                  <a:srgbClr val="231F20"/>
                </a:solidFill>
                <a:latin typeface="Arial" panose="020B0604020202020204" pitchFamily="34" charset="0"/>
                <a:cs typeface="Arial" panose="020B0604020202020204" pitchFamily="34" charset="0"/>
              </a:rPr>
              <a:t>áreas </a:t>
            </a:r>
            <a:r>
              <a:rPr sz="900" spc="-60" dirty="0">
                <a:solidFill>
                  <a:srgbClr val="231F20"/>
                </a:solidFill>
                <a:latin typeface="Arial" panose="020B0604020202020204" pitchFamily="34" charset="0"/>
                <a:cs typeface="Arial" panose="020B0604020202020204" pitchFamily="34" charset="0"/>
              </a:rPr>
              <a:t>se </a:t>
            </a:r>
            <a:r>
              <a:rPr sz="900" spc="-20" dirty="0">
                <a:solidFill>
                  <a:srgbClr val="231F20"/>
                </a:solidFill>
                <a:latin typeface="Arial" panose="020B0604020202020204" pitchFamily="34" charset="0"/>
                <a:cs typeface="Arial" panose="020B0604020202020204" pitchFamily="34" charset="0"/>
              </a:rPr>
              <a:t>pueden </a:t>
            </a:r>
            <a:r>
              <a:rPr sz="900" spc="-40" dirty="0">
                <a:solidFill>
                  <a:srgbClr val="231F20"/>
                </a:solidFill>
                <a:latin typeface="Arial" panose="020B0604020202020204" pitchFamily="34" charset="0"/>
                <a:cs typeface="Arial" panose="020B0604020202020204" pitchFamily="34" charset="0"/>
              </a:rPr>
              <a:t>usar </a:t>
            </a:r>
            <a:r>
              <a:rPr sz="900" spc="-35" dirty="0">
                <a:solidFill>
                  <a:srgbClr val="231F20"/>
                </a:solidFill>
                <a:latin typeface="Arial" panose="020B0604020202020204" pitchFamily="34" charset="0"/>
                <a:cs typeface="Arial" panose="020B0604020202020204" pitchFamily="34" charset="0"/>
              </a:rPr>
              <a:t>para </a:t>
            </a:r>
            <a:r>
              <a:rPr sz="900" spc="-20" dirty="0">
                <a:solidFill>
                  <a:srgbClr val="231F20"/>
                </a:solidFill>
                <a:latin typeface="Arial" panose="020B0604020202020204" pitchFamily="34" charset="0"/>
                <a:cs typeface="Arial" panose="020B0604020202020204" pitchFamily="34" charset="0"/>
              </a:rPr>
              <a:t>un </a:t>
            </a:r>
            <a:r>
              <a:rPr sz="900" spc="-10" dirty="0">
                <a:solidFill>
                  <a:srgbClr val="231F20"/>
                </a:solidFill>
                <a:latin typeface="Arial" panose="020B0604020202020204" pitchFamily="34" charset="0"/>
                <a:cs typeface="Arial" panose="020B0604020202020204" pitchFamily="34" charset="0"/>
              </a:rPr>
              <a:t>ejercicio </a:t>
            </a:r>
            <a:r>
              <a:rPr sz="900" spc="-15" dirty="0">
                <a:solidFill>
                  <a:srgbClr val="231F20"/>
                </a:solidFill>
                <a:latin typeface="Arial" panose="020B0604020202020204" pitchFamily="34" charset="0"/>
                <a:cs typeface="Arial" panose="020B0604020202020204" pitchFamily="34" charset="0"/>
              </a:rPr>
              <a:t>educativo </a:t>
            </a:r>
            <a:r>
              <a:rPr sz="900" spc="-75" dirty="0">
                <a:solidFill>
                  <a:srgbClr val="231F20"/>
                </a:solidFill>
                <a:latin typeface="Arial" panose="020B0604020202020204" pitchFamily="34" charset="0"/>
                <a:cs typeface="Arial" panose="020B0604020202020204" pitchFamily="34" charset="0"/>
              </a:rPr>
              <a:t>a </a:t>
            </a:r>
            <a:r>
              <a:rPr sz="900" dirty="0">
                <a:solidFill>
                  <a:srgbClr val="231F20"/>
                </a:solidFill>
                <a:latin typeface="Arial" panose="020B0604020202020204" pitchFamily="34" charset="0"/>
                <a:cs typeface="Arial" panose="020B0604020202020204" pitchFamily="34" charset="0"/>
              </a:rPr>
              <a:t>fin </a:t>
            </a:r>
            <a:r>
              <a:rPr sz="900" spc="-20" dirty="0">
                <a:solidFill>
                  <a:srgbClr val="231F20"/>
                </a:solidFill>
                <a:latin typeface="Arial" panose="020B0604020202020204" pitchFamily="34" charset="0"/>
                <a:cs typeface="Arial" panose="020B0604020202020204" pitchFamily="34" charset="0"/>
              </a:rPr>
              <a:t>de </a:t>
            </a:r>
            <a:r>
              <a:rPr sz="900" spc="-25" dirty="0">
                <a:solidFill>
                  <a:srgbClr val="231F20"/>
                </a:solidFill>
                <a:latin typeface="Arial" panose="020B0604020202020204" pitchFamily="34" charset="0"/>
                <a:cs typeface="Arial" panose="020B0604020202020204" pitchFamily="34" charset="0"/>
              </a:rPr>
              <a:t>aprender  </a:t>
            </a:r>
            <a:r>
              <a:rPr sz="900" spc="-35" dirty="0">
                <a:solidFill>
                  <a:srgbClr val="231F20"/>
                </a:solidFill>
                <a:latin typeface="Arial" panose="020B0604020202020204" pitchFamily="34" charset="0"/>
                <a:cs typeface="Arial" panose="020B0604020202020204" pitchFamily="34" charset="0"/>
              </a:rPr>
              <a:t>cuáles </a:t>
            </a:r>
            <a:r>
              <a:rPr sz="900" spc="-20" dirty="0">
                <a:solidFill>
                  <a:srgbClr val="231F20"/>
                </a:solidFill>
                <a:latin typeface="Arial" panose="020B0604020202020204" pitchFamily="34" charset="0"/>
                <a:cs typeface="Arial" panose="020B0604020202020204" pitchFamily="34" charset="0"/>
              </a:rPr>
              <a:t>de </a:t>
            </a:r>
            <a:r>
              <a:rPr sz="900" spc="-45" dirty="0">
                <a:solidFill>
                  <a:srgbClr val="231F20"/>
                </a:solidFill>
                <a:latin typeface="Arial" panose="020B0604020202020204" pitchFamily="34" charset="0"/>
                <a:cs typeface="Arial" panose="020B0604020202020204" pitchFamily="34" charset="0"/>
              </a:rPr>
              <a:t>las </a:t>
            </a:r>
            <a:r>
              <a:rPr lang="pt-BR" sz="900" spc="-45" dirty="0" smtClean="0">
                <a:solidFill>
                  <a:srgbClr val="231F20"/>
                </a:solidFill>
                <a:latin typeface="Arial" panose="020B0604020202020204" pitchFamily="34" charset="0"/>
                <a:cs typeface="Arial" panose="020B0604020202020204" pitchFamily="34" charset="0"/>
              </a:rPr>
              <a:t>29</a:t>
            </a:r>
            <a:r>
              <a:rPr sz="900" spc="-25" dirty="0" smtClean="0">
                <a:solidFill>
                  <a:srgbClr val="231F20"/>
                </a:solidFill>
                <a:latin typeface="Arial" panose="020B0604020202020204" pitchFamily="34" charset="0"/>
                <a:cs typeface="Arial" panose="020B0604020202020204" pitchFamily="34" charset="0"/>
              </a:rPr>
              <a:t> </a:t>
            </a:r>
            <a:r>
              <a:rPr sz="900" spc="-15" dirty="0">
                <a:solidFill>
                  <a:srgbClr val="231F20"/>
                </a:solidFill>
                <a:latin typeface="Arial" panose="020B0604020202020204" pitchFamily="34" charset="0"/>
                <a:cs typeface="Arial" panose="020B0604020202020204" pitchFamily="34" charset="0"/>
              </a:rPr>
              <a:t>prácticas </a:t>
            </a:r>
            <a:r>
              <a:rPr sz="900" spc="-20" dirty="0">
                <a:solidFill>
                  <a:srgbClr val="231F20"/>
                </a:solidFill>
                <a:latin typeface="Arial" panose="020B0604020202020204" pitchFamily="34" charset="0"/>
                <a:cs typeface="Arial" panose="020B0604020202020204" pitchFamily="34" charset="0"/>
              </a:rPr>
              <a:t>corresponden </a:t>
            </a:r>
            <a:r>
              <a:rPr sz="900" spc="-35" dirty="0">
                <a:solidFill>
                  <a:srgbClr val="231F20"/>
                </a:solidFill>
                <a:latin typeface="Arial" panose="020B0604020202020204" pitchFamily="34" charset="0"/>
                <a:cs typeface="Arial" panose="020B0604020202020204" pitchFamily="34" charset="0"/>
              </a:rPr>
              <a:t>en </a:t>
            </a:r>
            <a:r>
              <a:rPr sz="900" spc="-30" dirty="0">
                <a:solidFill>
                  <a:srgbClr val="231F20"/>
                </a:solidFill>
                <a:latin typeface="Arial" panose="020B0604020202020204" pitchFamily="34" charset="0"/>
                <a:cs typeface="Arial" panose="020B0604020202020204" pitchFamily="34" charset="0"/>
              </a:rPr>
              <a:t>cada</a:t>
            </a:r>
            <a:r>
              <a:rPr sz="900" spc="50" dirty="0">
                <a:solidFill>
                  <a:srgbClr val="231F20"/>
                </a:solidFill>
                <a:latin typeface="Arial" panose="020B0604020202020204" pitchFamily="34" charset="0"/>
                <a:cs typeface="Arial" panose="020B0604020202020204" pitchFamily="34" charset="0"/>
              </a:rPr>
              <a:t> </a:t>
            </a:r>
            <a:r>
              <a:rPr sz="900" spc="-45" dirty="0">
                <a:solidFill>
                  <a:srgbClr val="231F20"/>
                </a:solidFill>
                <a:latin typeface="Arial" panose="020B0604020202020204" pitchFamily="34" charset="0"/>
                <a:cs typeface="Arial" panose="020B0604020202020204" pitchFamily="34" charset="0"/>
              </a:rPr>
              <a:t>área.</a:t>
            </a:r>
            <a:endParaRPr sz="900" dirty="0">
              <a:solidFill>
                <a:prstClr val="black"/>
              </a:solidFill>
              <a:latin typeface="Arial" panose="020B0604020202020204" pitchFamily="34" charset="0"/>
              <a:cs typeface="Arial" panose="020B0604020202020204" pitchFamily="34" charset="0"/>
            </a:endParaRPr>
          </a:p>
        </p:txBody>
      </p:sp>
      <p:sp>
        <p:nvSpPr>
          <p:cNvPr id="7" name="object 7"/>
          <p:cNvSpPr/>
          <p:nvPr/>
        </p:nvSpPr>
        <p:spPr>
          <a:xfrm>
            <a:off x="276968" y="492227"/>
            <a:ext cx="5029200" cy="400050"/>
          </a:xfrm>
          <a:custGeom>
            <a:avLst/>
            <a:gdLst/>
            <a:ahLst/>
            <a:cxnLst/>
            <a:rect l="l" t="t" r="r" b="b"/>
            <a:pathLst>
              <a:path w="5029200" h="400050">
                <a:moveTo>
                  <a:pt x="0" y="400050"/>
                </a:moveTo>
                <a:lnTo>
                  <a:pt x="5029200" y="400050"/>
                </a:lnTo>
                <a:lnTo>
                  <a:pt x="5029200" y="0"/>
                </a:lnTo>
                <a:lnTo>
                  <a:pt x="0" y="0"/>
                </a:lnTo>
                <a:lnTo>
                  <a:pt x="0" y="400050"/>
                </a:lnTo>
                <a:close/>
              </a:path>
            </a:pathLst>
          </a:custGeom>
          <a:solidFill>
            <a:srgbClr val="808285"/>
          </a:solidFill>
        </p:spPr>
        <p:txBody>
          <a:bodyPr wrap="square" lIns="0" tIns="0" rIns="0" bIns="0" rtlCol="0"/>
          <a:lstStyle/>
          <a:p>
            <a:endParaRPr>
              <a:solidFill>
                <a:prstClr val="black"/>
              </a:solidFill>
              <a:latin typeface="Calibri"/>
            </a:endParaRPr>
          </a:p>
        </p:txBody>
      </p:sp>
      <p:sp>
        <p:nvSpPr>
          <p:cNvPr id="8" name="object 8"/>
          <p:cNvSpPr txBox="1">
            <a:spLocks/>
          </p:cNvSpPr>
          <p:nvPr/>
        </p:nvSpPr>
        <p:spPr>
          <a:xfrm>
            <a:off x="1656741" y="620166"/>
            <a:ext cx="2270125" cy="169277"/>
          </a:xfrm>
          <a:prstGeom prst="rect">
            <a:avLst/>
          </a:prstGeom>
        </p:spPr>
        <p:txBody>
          <a:bodyPr vert="horz" wrap="square" lIns="0" tIns="0" rIns="0" bIns="0" rtlCol="0">
            <a:spAutoFit/>
          </a:bodyPr>
          <a:lstStyle>
            <a:lvl1pPr>
              <a:defRPr sz="1100" b="0" i="0">
                <a:solidFill>
                  <a:srgbClr val="231F20"/>
                </a:solidFill>
                <a:latin typeface="Calibri"/>
                <a:ea typeface="+mj-ea"/>
                <a:cs typeface="Calibri"/>
              </a:defRPr>
            </a:lvl1pPr>
          </a:lstStyle>
          <a:p>
            <a:pPr marL="12700"/>
            <a:r>
              <a:rPr lang="es-ES" kern="0" spc="-20" dirty="0" smtClean="0">
                <a:solidFill>
                  <a:srgbClr val="FFFFFF"/>
                </a:solidFill>
                <a:latin typeface="Arial" panose="020B0604020202020204" pitchFamily="34" charset="0"/>
                <a:cs typeface="Arial" panose="020B0604020202020204" pitchFamily="34" charset="0"/>
              </a:rPr>
              <a:t>EJERCICIOS </a:t>
            </a:r>
            <a:r>
              <a:rPr lang="es-ES" kern="0" spc="-5" dirty="0" smtClean="0">
                <a:solidFill>
                  <a:srgbClr val="FFFFFF"/>
                </a:solidFill>
                <a:latin typeface="Arial" panose="020B0604020202020204" pitchFamily="34" charset="0"/>
                <a:cs typeface="Arial" panose="020B0604020202020204" pitchFamily="34" charset="0"/>
              </a:rPr>
              <a:t>DE </a:t>
            </a:r>
            <a:r>
              <a:rPr lang="es-ES" kern="0" dirty="0" smtClean="0">
                <a:solidFill>
                  <a:srgbClr val="FFFFFF"/>
                </a:solidFill>
                <a:latin typeface="Arial" panose="020B0604020202020204" pitchFamily="34" charset="0"/>
                <a:cs typeface="Arial" panose="020B0604020202020204" pitchFamily="34" charset="0"/>
              </a:rPr>
              <a:t>ÁREA </a:t>
            </a:r>
            <a:r>
              <a:rPr lang="es-ES" kern="0" spc="-5" dirty="0" smtClean="0">
                <a:solidFill>
                  <a:srgbClr val="FFFFFF"/>
                </a:solidFill>
                <a:latin typeface="Arial" panose="020B0604020202020204" pitchFamily="34" charset="0"/>
                <a:cs typeface="Arial" panose="020B0604020202020204" pitchFamily="34" charset="0"/>
              </a:rPr>
              <a:t>DE </a:t>
            </a:r>
            <a:r>
              <a:rPr lang="es-ES" kern="0" spc="-20" dirty="0">
                <a:solidFill>
                  <a:srgbClr val="FFFFFF"/>
                </a:solidFill>
                <a:latin typeface="Arial" panose="020B0604020202020204" pitchFamily="34" charset="0"/>
                <a:cs typeface="Arial" panose="020B0604020202020204" pitchFamily="34" charset="0"/>
              </a:rPr>
              <a:t>JEFE</a:t>
            </a:r>
          </a:p>
        </p:txBody>
      </p:sp>
      <p:sp>
        <p:nvSpPr>
          <p:cNvPr id="9" name="object 9"/>
          <p:cNvSpPr/>
          <p:nvPr/>
        </p:nvSpPr>
        <p:spPr>
          <a:xfrm>
            <a:off x="1108552" y="1301369"/>
            <a:ext cx="1174115" cy="224154"/>
          </a:xfrm>
          <a:custGeom>
            <a:avLst/>
            <a:gdLst/>
            <a:ahLst/>
            <a:cxnLst/>
            <a:rect l="l" t="t" r="r" b="b"/>
            <a:pathLst>
              <a:path w="1174114" h="224155">
                <a:moveTo>
                  <a:pt x="0" y="224028"/>
                </a:moveTo>
                <a:lnTo>
                  <a:pt x="1174089" y="224028"/>
                </a:lnTo>
                <a:lnTo>
                  <a:pt x="1174089" y="0"/>
                </a:lnTo>
                <a:lnTo>
                  <a:pt x="0" y="0"/>
                </a:lnTo>
                <a:lnTo>
                  <a:pt x="0" y="224028"/>
                </a:lnTo>
                <a:close/>
              </a:path>
            </a:pathLst>
          </a:custGeom>
          <a:solidFill>
            <a:srgbClr val="FBAD1A"/>
          </a:solidFill>
        </p:spPr>
        <p:txBody>
          <a:bodyPr wrap="square" lIns="0" tIns="0" rIns="0" bIns="0" rtlCol="0"/>
          <a:lstStyle/>
          <a:p>
            <a:endParaRPr>
              <a:solidFill>
                <a:prstClr val="black"/>
              </a:solidFill>
              <a:latin typeface="Calibri"/>
            </a:endParaRPr>
          </a:p>
        </p:txBody>
      </p:sp>
      <p:sp>
        <p:nvSpPr>
          <p:cNvPr id="10" name="object 10"/>
          <p:cNvSpPr/>
          <p:nvPr/>
        </p:nvSpPr>
        <p:spPr>
          <a:xfrm>
            <a:off x="1108552" y="1574127"/>
            <a:ext cx="1174115" cy="224154"/>
          </a:xfrm>
          <a:custGeom>
            <a:avLst/>
            <a:gdLst/>
            <a:ahLst/>
            <a:cxnLst/>
            <a:rect l="l" t="t" r="r" b="b"/>
            <a:pathLst>
              <a:path w="1174114" h="224155">
                <a:moveTo>
                  <a:pt x="0" y="224027"/>
                </a:moveTo>
                <a:lnTo>
                  <a:pt x="1174089" y="224027"/>
                </a:lnTo>
                <a:lnTo>
                  <a:pt x="1174089" y="0"/>
                </a:lnTo>
                <a:lnTo>
                  <a:pt x="0" y="0"/>
                </a:lnTo>
                <a:lnTo>
                  <a:pt x="0" y="224027"/>
                </a:lnTo>
                <a:close/>
              </a:path>
            </a:pathLst>
          </a:custGeom>
          <a:solidFill>
            <a:srgbClr val="079247"/>
          </a:solidFill>
        </p:spPr>
        <p:txBody>
          <a:bodyPr wrap="square" lIns="0" tIns="0" rIns="0" bIns="0" rtlCol="0"/>
          <a:lstStyle/>
          <a:p>
            <a:endParaRPr>
              <a:solidFill>
                <a:prstClr val="black"/>
              </a:solidFill>
              <a:latin typeface="Calibri"/>
            </a:endParaRPr>
          </a:p>
        </p:txBody>
      </p:sp>
      <p:sp>
        <p:nvSpPr>
          <p:cNvPr id="11" name="object 11"/>
          <p:cNvSpPr txBox="1"/>
          <p:nvPr/>
        </p:nvSpPr>
        <p:spPr>
          <a:xfrm>
            <a:off x="1157432" y="1631334"/>
            <a:ext cx="1042843" cy="102592"/>
          </a:xfrm>
          <a:prstGeom prst="rect">
            <a:avLst/>
          </a:prstGeom>
        </p:spPr>
        <p:txBody>
          <a:bodyPr vert="horz" wrap="square" lIns="0" tIns="0" rIns="0" bIns="0" rtlCol="0">
            <a:spAutoFit/>
          </a:bodyPr>
          <a:lstStyle/>
          <a:p>
            <a:pPr marL="12700" marR="5080">
              <a:lnSpc>
                <a:spcPts val="800"/>
              </a:lnSpc>
            </a:pPr>
            <a:r>
              <a:rPr sz="800" spc="-20" dirty="0" smtClean="0">
                <a:solidFill>
                  <a:srgbClr val="FFFFFF"/>
                </a:solidFill>
                <a:latin typeface="Arial Unicode MS"/>
                <a:cs typeface="Arial Unicode MS"/>
              </a:rPr>
              <a:t>B</a:t>
            </a:r>
            <a:r>
              <a:rPr lang="pt-BR" sz="800" spc="-20" dirty="0" smtClean="0">
                <a:solidFill>
                  <a:srgbClr val="FFFFFF"/>
                </a:solidFill>
                <a:latin typeface="Arial Unicode MS"/>
                <a:cs typeface="Arial Unicode MS"/>
              </a:rPr>
              <a:t>. </a:t>
            </a:r>
            <a:r>
              <a:rPr lang="pt-BR" sz="800" spc="-20" dirty="0" err="1" smtClean="0">
                <a:solidFill>
                  <a:srgbClr val="FFFFFF"/>
                </a:solidFill>
                <a:latin typeface="Arial Unicode MS"/>
                <a:cs typeface="Arial Unicode MS"/>
              </a:rPr>
              <a:t>Gestionar</a:t>
            </a:r>
            <a:r>
              <a:rPr lang="pt-BR" sz="800" spc="-20" dirty="0" smtClean="0">
                <a:solidFill>
                  <a:srgbClr val="FFFFFF"/>
                </a:solidFill>
                <a:latin typeface="Arial Unicode MS"/>
                <a:cs typeface="Arial Unicode MS"/>
              </a:rPr>
              <a:t> </a:t>
            </a:r>
            <a:r>
              <a:rPr sz="800" spc="15" dirty="0" smtClean="0">
                <a:solidFill>
                  <a:srgbClr val="FFFFFF"/>
                </a:solidFill>
                <a:latin typeface="Arial Unicode MS"/>
                <a:cs typeface="Arial Unicode MS"/>
              </a:rPr>
              <a:t>personas</a:t>
            </a:r>
            <a:endParaRPr sz="800" dirty="0">
              <a:solidFill>
                <a:prstClr val="black"/>
              </a:solidFill>
              <a:latin typeface="Arial Unicode MS"/>
              <a:cs typeface="Arial Unicode MS"/>
            </a:endParaRPr>
          </a:p>
        </p:txBody>
      </p:sp>
      <p:sp>
        <p:nvSpPr>
          <p:cNvPr id="12" name="object 12"/>
          <p:cNvSpPr/>
          <p:nvPr/>
        </p:nvSpPr>
        <p:spPr>
          <a:xfrm>
            <a:off x="2423040" y="1301369"/>
            <a:ext cx="2047875" cy="224154"/>
          </a:xfrm>
          <a:custGeom>
            <a:avLst/>
            <a:gdLst/>
            <a:ahLst/>
            <a:cxnLst/>
            <a:rect l="l" t="t" r="r" b="b"/>
            <a:pathLst>
              <a:path w="2047875" h="224155">
                <a:moveTo>
                  <a:pt x="0" y="224028"/>
                </a:moveTo>
                <a:lnTo>
                  <a:pt x="2047341" y="224028"/>
                </a:lnTo>
                <a:lnTo>
                  <a:pt x="2047341" y="0"/>
                </a:lnTo>
                <a:lnTo>
                  <a:pt x="0" y="0"/>
                </a:lnTo>
                <a:lnTo>
                  <a:pt x="0" y="224028"/>
                </a:lnTo>
                <a:close/>
              </a:path>
            </a:pathLst>
          </a:custGeom>
          <a:solidFill>
            <a:srgbClr val="3D69B2"/>
          </a:solidFill>
        </p:spPr>
        <p:txBody>
          <a:bodyPr wrap="square" lIns="0" tIns="0" rIns="0" bIns="0" rtlCol="0"/>
          <a:lstStyle/>
          <a:p>
            <a:endParaRPr>
              <a:solidFill>
                <a:prstClr val="black"/>
              </a:solidFill>
              <a:latin typeface="Calibri"/>
            </a:endParaRPr>
          </a:p>
        </p:txBody>
      </p:sp>
      <p:sp>
        <p:nvSpPr>
          <p:cNvPr id="13" name="object 13"/>
          <p:cNvSpPr/>
          <p:nvPr/>
        </p:nvSpPr>
        <p:spPr>
          <a:xfrm>
            <a:off x="2423040" y="1574127"/>
            <a:ext cx="2047875" cy="224154"/>
          </a:xfrm>
          <a:custGeom>
            <a:avLst/>
            <a:gdLst/>
            <a:ahLst/>
            <a:cxnLst/>
            <a:rect l="l" t="t" r="r" b="b"/>
            <a:pathLst>
              <a:path w="2047875" h="224155">
                <a:moveTo>
                  <a:pt x="0" y="224027"/>
                </a:moveTo>
                <a:lnTo>
                  <a:pt x="2047341" y="224027"/>
                </a:lnTo>
                <a:lnTo>
                  <a:pt x="2047341" y="0"/>
                </a:lnTo>
                <a:lnTo>
                  <a:pt x="0" y="0"/>
                </a:lnTo>
                <a:lnTo>
                  <a:pt x="0" y="224027"/>
                </a:lnTo>
                <a:close/>
              </a:path>
            </a:pathLst>
          </a:custGeom>
          <a:solidFill>
            <a:srgbClr val="823F98"/>
          </a:solidFill>
        </p:spPr>
        <p:txBody>
          <a:bodyPr wrap="square" lIns="0" tIns="0" rIns="0" bIns="0" rtlCol="0"/>
          <a:lstStyle/>
          <a:p>
            <a:endParaRPr>
              <a:solidFill>
                <a:prstClr val="black"/>
              </a:solidFill>
              <a:latin typeface="Calibri"/>
            </a:endParaRPr>
          </a:p>
        </p:txBody>
      </p:sp>
      <p:sp>
        <p:nvSpPr>
          <p:cNvPr id="14" name="object 14"/>
          <p:cNvSpPr txBox="1"/>
          <p:nvPr/>
        </p:nvSpPr>
        <p:spPr>
          <a:xfrm>
            <a:off x="1157432" y="888750"/>
            <a:ext cx="3180715" cy="605294"/>
          </a:xfrm>
          <a:prstGeom prst="rect">
            <a:avLst/>
          </a:prstGeom>
        </p:spPr>
        <p:txBody>
          <a:bodyPr vert="horz" wrap="square" lIns="0" tIns="0" rIns="0" bIns="0" rtlCol="0">
            <a:spAutoFit/>
          </a:bodyPr>
          <a:lstStyle/>
          <a:p>
            <a:pPr marL="498475" marR="5080" indent="-398780"/>
            <a:r>
              <a:rPr sz="1000" spc="-50" dirty="0">
                <a:solidFill>
                  <a:srgbClr val="231F20"/>
                </a:solidFill>
                <a:latin typeface="Arial" panose="020B0604020202020204" pitchFamily="34" charset="0"/>
                <a:cs typeface="Arial" panose="020B0604020202020204" pitchFamily="34" charset="0"/>
              </a:rPr>
              <a:t>Puede </a:t>
            </a:r>
            <a:r>
              <a:rPr sz="1000" spc="-25" dirty="0">
                <a:solidFill>
                  <a:srgbClr val="231F20"/>
                </a:solidFill>
                <a:latin typeface="Arial" panose="020B0604020202020204" pitchFamily="34" charset="0"/>
                <a:cs typeface="Arial" panose="020B0604020202020204" pitchFamily="34" charset="0"/>
              </a:rPr>
              <a:t>hacer algunos </a:t>
            </a:r>
            <a:r>
              <a:rPr sz="1000" spc="-15" dirty="0">
                <a:solidFill>
                  <a:srgbClr val="231F20"/>
                </a:solidFill>
                <a:latin typeface="Arial" panose="020B0604020202020204" pitchFamily="34" charset="0"/>
                <a:cs typeface="Arial" panose="020B0604020202020204" pitchFamily="34" charset="0"/>
              </a:rPr>
              <a:t>ejercicios </a:t>
            </a:r>
            <a:r>
              <a:rPr sz="1000" spc="-20" dirty="0">
                <a:solidFill>
                  <a:srgbClr val="231F20"/>
                </a:solidFill>
                <a:latin typeface="Arial" panose="020B0604020202020204" pitchFamily="34" charset="0"/>
                <a:cs typeface="Arial" panose="020B0604020202020204" pitchFamily="34" charset="0"/>
              </a:rPr>
              <a:t>de </a:t>
            </a:r>
            <a:r>
              <a:rPr sz="1000" spc="-15" dirty="0">
                <a:solidFill>
                  <a:srgbClr val="231F20"/>
                </a:solidFill>
                <a:latin typeface="Arial" panose="020B0604020202020204" pitchFamily="34" charset="0"/>
                <a:cs typeface="Arial" panose="020B0604020202020204" pitchFamily="34" charset="0"/>
              </a:rPr>
              <a:t>clasificación limitados  </a:t>
            </a:r>
            <a:r>
              <a:rPr sz="1000" spc="-10" dirty="0">
                <a:solidFill>
                  <a:srgbClr val="231F20"/>
                </a:solidFill>
                <a:latin typeface="Arial" panose="020B0604020202020204" pitchFamily="34" charset="0"/>
                <a:cs typeface="Arial" panose="020B0604020202020204" pitchFamily="34" charset="0"/>
              </a:rPr>
              <a:t>con </a:t>
            </a:r>
            <a:r>
              <a:rPr sz="1000" spc="-45" dirty="0">
                <a:solidFill>
                  <a:srgbClr val="231F20"/>
                </a:solidFill>
                <a:latin typeface="Arial" panose="020B0604020202020204" pitchFamily="34" charset="0"/>
                <a:cs typeface="Arial" panose="020B0604020202020204" pitchFamily="34" charset="0"/>
              </a:rPr>
              <a:t>las </a:t>
            </a:r>
            <a:r>
              <a:rPr sz="1000" spc="-10" dirty="0">
                <a:solidFill>
                  <a:srgbClr val="231F20"/>
                </a:solidFill>
                <a:latin typeface="Arial" panose="020B0604020202020204" pitchFamily="34" charset="0"/>
                <a:cs typeface="Arial" panose="020B0604020202020204" pitchFamily="34" charset="0"/>
              </a:rPr>
              <a:t>cuatro </a:t>
            </a:r>
            <a:r>
              <a:rPr sz="1000" spc="-20" dirty="0">
                <a:solidFill>
                  <a:srgbClr val="231F20"/>
                </a:solidFill>
                <a:latin typeface="Arial" panose="020B0604020202020204" pitchFamily="34" charset="0"/>
                <a:cs typeface="Arial" panose="020B0604020202020204" pitchFamily="34" charset="0"/>
              </a:rPr>
              <a:t>tarjetas de </a:t>
            </a:r>
            <a:r>
              <a:rPr sz="1000" spc="-55" dirty="0">
                <a:solidFill>
                  <a:srgbClr val="231F20"/>
                </a:solidFill>
                <a:latin typeface="Arial" panose="020B0604020202020204" pitchFamily="34" charset="0"/>
                <a:cs typeface="Arial" panose="020B0604020202020204" pitchFamily="34" charset="0"/>
              </a:rPr>
              <a:t>áreas</a:t>
            </a:r>
            <a:r>
              <a:rPr sz="1000" spc="-70" dirty="0">
                <a:solidFill>
                  <a:srgbClr val="231F20"/>
                </a:solidFill>
                <a:latin typeface="Arial" panose="020B0604020202020204" pitchFamily="34" charset="0"/>
                <a:cs typeface="Arial" panose="020B0604020202020204" pitchFamily="34" charset="0"/>
              </a:rPr>
              <a:t> </a:t>
            </a:r>
            <a:r>
              <a:rPr sz="1000" spc="-30" dirty="0" err="1">
                <a:solidFill>
                  <a:srgbClr val="231F20"/>
                </a:solidFill>
                <a:latin typeface="Arial" panose="020B0604020202020204" pitchFamily="34" charset="0"/>
                <a:cs typeface="Arial" panose="020B0604020202020204" pitchFamily="34" charset="0"/>
              </a:rPr>
              <a:t>generales</a:t>
            </a:r>
            <a:r>
              <a:rPr sz="1000" spc="-30" dirty="0" smtClean="0">
                <a:solidFill>
                  <a:srgbClr val="231F20"/>
                </a:solidFill>
                <a:latin typeface="Arial" panose="020B0604020202020204" pitchFamily="34" charset="0"/>
                <a:cs typeface="Arial" panose="020B0604020202020204" pitchFamily="34" charset="0"/>
              </a:rPr>
              <a:t>:</a:t>
            </a:r>
            <a:endParaRPr lang="pt-BR" sz="1000" spc="-30" dirty="0" smtClean="0">
              <a:solidFill>
                <a:srgbClr val="231F20"/>
              </a:solidFill>
              <a:latin typeface="Arial" panose="020B0604020202020204" pitchFamily="34" charset="0"/>
              <a:cs typeface="Arial" panose="020B0604020202020204" pitchFamily="34" charset="0"/>
            </a:endParaRPr>
          </a:p>
          <a:p>
            <a:pPr marL="12700">
              <a:lnSpc>
                <a:spcPct val="100000"/>
              </a:lnSpc>
              <a:spcBef>
                <a:spcPts val="150"/>
              </a:spcBef>
            </a:pPr>
            <a:endParaRPr lang="pt-BR" sz="800" spc="5" dirty="0" smtClean="0">
              <a:solidFill>
                <a:srgbClr val="FFFFFF"/>
              </a:solidFill>
              <a:latin typeface="Arial" panose="020B0604020202020204" pitchFamily="34" charset="0"/>
              <a:cs typeface="Arial" panose="020B0604020202020204" pitchFamily="34" charset="0"/>
            </a:endParaRPr>
          </a:p>
          <a:p>
            <a:pPr marL="12700">
              <a:lnSpc>
                <a:spcPct val="100000"/>
              </a:lnSpc>
              <a:spcBef>
                <a:spcPts val="150"/>
              </a:spcBef>
            </a:pPr>
            <a:r>
              <a:rPr sz="800" spc="5" dirty="0" smtClean="0">
                <a:solidFill>
                  <a:srgbClr val="FFFFFF"/>
                </a:solidFill>
                <a:latin typeface="Arial Unicode MS"/>
                <a:cs typeface="Arial Unicode MS"/>
              </a:rPr>
              <a:t>A.</a:t>
            </a:r>
            <a:r>
              <a:rPr sz="800" spc="-5" dirty="0" smtClean="0">
                <a:solidFill>
                  <a:srgbClr val="FFFFFF"/>
                </a:solidFill>
                <a:latin typeface="Arial Unicode MS"/>
                <a:cs typeface="Arial Unicode MS"/>
              </a:rPr>
              <a:t> </a:t>
            </a:r>
            <a:r>
              <a:rPr sz="800" spc="15" dirty="0">
                <a:solidFill>
                  <a:srgbClr val="FFFFFF"/>
                </a:solidFill>
                <a:latin typeface="Arial Unicode MS"/>
                <a:cs typeface="Arial Unicode MS"/>
              </a:rPr>
              <a:t>Liderazgo</a:t>
            </a:r>
            <a:r>
              <a:rPr sz="800" spc="-5" dirty="0">
                <a:solidFill>
                  <a:srgbClr val="FFFFFF"/>
                </a:solidFill>
                <a:latin typeface="Arial Unicode MS"/>
                <a:cs typeface="Arial Unicode MS"/>
              </a:rPr>
              <a:t> </a:t>
            </a:r>
            <a:r>
              <a:rPr sz="800" spc="35" dirty="0">
                <a:solidFill>
                  <a:srgbClr val="FFFFFF"/>
                </a:solidFill>
                <a:latin typeface="Arial Unicode MS"/>
                <a:cs typeface="Arial Unicode MS"/>
              </a:rPr>
              <a:t>p</a:t>
            </a:r>
            <a:r>
              <a:rPr lang="es-PE" sz="800" spc="35" dirty="0" err="1" smtClean="0">
                <a:solidFill>
                  <a:srgbClr val="FFFFFF"/>
                </a:solidFill>
                <a:latin typeface="Arial Unicode MS"/>
                <a:cs typeface="Arial Unicode MS"/>
              </a:rPr>
              <a:t>ersonal</a:t>
            </a:r>
            <a:r>
              <a:rPr lang="es-PE" sz="800" spc="35" dirty="0">
                <a:solidFill>
                  <a:srgbClr val="FFFFFF"/>
                </a:solidFill>
                <a:latin typeface="Arial Unicode MS"/>
                <a:cs typeface="Arial Unicode MS"/>
              </a:rPr>
              <a:t> </a:t>
            </a:r>
            <a:r>
              <a:rPr lang="es-PE" sz="800" spc="35" dirty="0" smtClean="0">
                <a:solidFill>
                  <a:srgbClr val="FFFFFF"/>
                </a:solidFill>
                <a:latin typeface="Arial Unicode MS"/>
                <a:cs typeface="Arial Unicode MS"/>
              </a:rPr>
              <a:t>       </a:t>
            </a:r>
            <a:r>
              <a:rPr sz="800" spc="-10" dirty="0" smtClean="0">
                <a:solidFill>
                  <a:srgbClr val="FFFFFF"/>
                </a:solidFill>
                <a:latin typeface="Arial Unicode MS"/>
                <a:cs typeface="Arial Unicode MS"/>
              </a:rPr>
              <a:t>C</a:t>
            </a:r>
            <a:r>
              <a:rPr sz="800" spc="-10" dirty="0">
                <a:solidFill>
                  <a:srgbClr val="FFFFFF"/>
                </a:solidFill>
                <a:latin typeface="Arial Unicode MS"/>
                <a:cs typeface="Arial Unicode MS"/>
              </a:rPr>
              <a:t>. </a:t>
            </a:r>
            <a:r>
              <a:rPr lang="pt-BR" sz="800" spc="50" dirty="0" err="1">
                <a:solidFill>
                  <a:srgbClr val="FFFFFF"/>
                </a:solidFill>
                <a:latin typeface="Arial"/>
                <a:ea typeface="Arial"/>
                <a:cs typeface="Arial"/>
              </a:rPr>
              <a:t>Establecer</a:t>
            </a:r>
            <a:r>
              <a:rPr lang="pt-BR" sz="800" spc="50" dirty="0">
                <a:solidFill>
                  <a:srgbClr val="FFFFFF"/>
                </a:solidFill>
                <a:latin typeface="Arial"/>
                <a:ea typeface="Arial"/>
                <a:cs typeface="Arial"/>
              </a:rPr>
              <a:t> </a:t>
            </a:r>
            <a:r>
              <a:rPr lang="pt-BR" sz="800" spc="50" dirty="0" err="1">
                <a:solidFill>
                  <a:srgbClr val="FFFFFF"/>
                </a:solidFill>
                <a:latin typeface="Arial"/>
                <a:ea typeface="Arial"/>
                <a:cs typeface="Arial"/>
              </a:rPr>
              <a:t>la</a:t>
            </a:r>
            <a:r>
              <a:rPr lang="pt-BR" sz="800" spc="50" dirty="0">
                <a:solidFill>
                  <a:srgbClr val="FFFFFF"/>
                </a:solidFill>
                <a:latin typeface="Arial"/>
                <a:ea typeface="Arial"/>
                <a:cs typeface="Arial"/>
              </a:rPr>
              <a:t> </a:t>
            </a:r>
            <a:r>
              <a:rPr lang="pt-BR" sz="800" spc="50" dirty="0" err="1">
                <a:solidFill>
                  <a:srgbClr val="FFFFFF"/>
                </a:solidFill>
                <a:latin typeface="Arial"/>
                <a:ea typeface="Arial"/>
                <a:cs typeface="Arial"/>
              </a:rPr>
              <a:t>dirección</a:t>
            </a:r>
            <a:endParaRPr lang="es" sz="800" spc="50" dirty="0">
              <a:solidFill>
                <a:srgbClr val="FFFFFF"/>
              </a:solidFill>
              <a:latin typeface="Arial"/>
              <a:ea typeface="Arial"/>
              <a:cs typeface="Arial"/>
            </a:endParaRPr>
          </a:p>
        </p:txBody>
      </p:sp>
      <p:sp>
        <p:nvSpPr>
          <p:cNvPr id="15" name="object 15"/>
          <p:cNvSpPr txBox="1"/>
          <p:nvPr/>
        </p:nvSpPr>
        <p:spPr>
          <a:xfrm>
            <a:off x="2500307" y="1631334"/>
            <a:ext cx="1590040" cy="102592"/>
          </a:xfrm>
          <a:prstGeom prst="rect">
            <a:avLst/>
          </a:prstGeom>
        </p:spPr>
        <p:txBody>
          <a:bodyPr vert="horz" wrap="square" lIns="0" tIns="0" rIns="0" bIns="0" rtlCol="0">
            <a:spAutoFit/>
          </a:bodyPr>
          <a:lstStyle/>
          <a:p>
            <a:pPr marL="12700" marR="5080">
              <a:lnSpc>
                <a:spcPts val="800"/>
              </a:lnSpc>
            </a:pPr>
            <a:r>
              <a:rPr sz="800" spc="-35" dirty="0">
                <a:solidFill>
                  <a:srgbClr val="FFFFFF"/>
                </a:solidFill>
                <a:latin typeface="Arial Unicode MS"/>
                <a:cs typeface="Arial Unicode MS"/>
              </a:rPr>
              <a:t>D. </a:t>
            </a:r>
            <a:r>
              <a:rPr lang="pt-BR" sz="800" spc="30" dirty="0" err="1" smtClean="0">
                <a:solidFill>
                  <a:srgbClr val="FFFFFF"/>
                </a:solidFill>
                <a:latin typeface="Arial Unicode MS"/>
                <a:cs typeface="Arial Unicode MS"/>
              </a:rPr>
              <a:t>Gestionar</a:t>
            </a:r>
            <a:r>
              <a:rPr lang="pt-BR" sz="800" spc="30" dirty="0" smtClean="0">
                <a:solidFill>
                  <a:srgbClr val="FFFFFF"/>
                </a:solidFill>
                <a:latin typeface="Arial Unicode MS"/>
                <a:cs typeface="Arial Unicode MS"/>
              </a:rPr>
              <a:t> </a:t>
            </a:r>
            <a:r>
              <a:rPr lang="pt-BR" sz="800" spc="30" dirty="0" err="1" smtClean="0">
                <a:solidFill>
                  <a:srgbClr val="FFFFFF"/>
                </a:solidFill>
                <a:latin typeface="Arial Unicode MS"/>
                <a:cs typeface="Arial Unicode MS"/>
              </a:rPr>
              <a:t>el</a:t>
            </a:r>
            <a:r>
              <a:rPr lang="pt-BR" sz="800" spc="30" dirty="0" smtClean="0">
                <a:solidFill>
                  <a:srgbClr val="FFFFFF"/>
                </a:solidFill>
                <a:latin typeface="Arial Unicode MS"/>
                <a:cs typeface="Arial Unicode MS"/>
              </a:rPr>
              <a:t> </a:t>
            </a:r>
            <a:r>
              <a:rPr lang="pt-BR" sz="800" spc="30" dirty="0" err="1" smtClean="0">
                <a:solidFill>
                  <a:srgbClr val="FFFFFF"/>
                </a:solidFill>
                <a:latin typeface="Arial Unicode MS"/>
                <a:cs typeface="Arial Unicode MS"/>
              </a:rPr>
              <a:t>trabajo</a:t>
            </a:r>
            <a:endParaRPr sz="800" dirty="0">
              <a:solidFill>
                <a:prstClr val="black"/>
              </a:solidFill>
              <a:latin typeface="Arial Unicode MS"/>
              <a:cs typeface="Arial Unicode MS"/>
            </a:endParaRPr>
          </a:p>
        </p:txBody>
      </p:sp>
    </p:spTree>
    <p:extLst>
      <p:ext uri="{BB962C8B-B14F-4D97-AF65-F5344CB8AC3E}">
        <p14:creationId xmlns:p14="http://schemas.microsoft.com/office/powerpoint/2010/main" val="2954888241"/>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3"/>
          <p:cNvSpPr txBox="1"/>
          <p:nvPr/>
        </p:nvSpPr>
        <p:spPr>
          <a:xfrm>
            <a:off x="0" y="134816"/>
            <a:ext cx="5486400"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strike="noStrike" cap="none" spc="5" baseline="0" dirty="0" smtClean="0">
                <a:solidFill>
                  <a:srgbClr val="58595B"/>
                </a:solidFill>
                <a:effectLst/>
                <a:latin typeface="Arial"/>
                <a:ea typeface="Arial"/>
                <a:cs typeface="Arial"/>
              </a:rPr>
              <a:t>BIBLIOTECA DE COMPORTAMIENTO DEL JEFE </a:t>
            </a:r>
            <a:r>
              <a:rPr lang="es-ES" sz="1000" b="0" strike="noStrike" cap="none" spc="5" baseline="0" dirty="0" smtClean="0">
                <a:solidFill>
                  <a:srgbClr val="58595B"/>
                </a:solidFill>
                <a:effectLst/>
                <a:latin typeface="Arial"/>
                <a:ea typeface="Arial"/>
                <a:cs typeface="Arial"/>
              </a:rPr>
              <a:t>CLL</a:t>
            </a:r>
            <a:r>
              <a:rPr lang="es" sz="1000" b="1" strike="noStrike" cap="none" spc="5" baseline="0" dirty="0" smtClean="0">
                <a:solidFill>
                  <a:srgbClr val="58595B"/>
                </a:solidFill>
                <a:effectLst/>
                <a:latin typeface="Arial"/>
                <a:ea typeface="Arial"/>
                <a:cs typeface="Arial"/>
              </a:rPr>
              <a:t>™</a:t>
            </a:r>
            <a:endParaRPr lang="es" sz="1000" b="1" strike="noStrike" cap="none" spc="5" baseline="0" dirty="0">
              <a:solidFill>
                <a:srgbClr val="58595B"/>
              </a:solidFill>
              <a:effectLst/>
              <a:latin typeface="Arial"/>
              <a:ea typeface="Arial"/>
              <a:cs typeface="Arial"/>
            </a:endParaRPr>
          </a:p>
        </p:txBody>
      </p:sp>
      <p:sp>
        <p:nvSpPr>
          <p:cNvPr id="3" name="object 3"/>
          <p:cNvSpPr txBox="1"/>
          <p:nvPr/>
        </p:nvSpPr>
        <p:spPr>
          <a:xfrm>
            <a:off x="228600" y="3417442"/>
            <a:ext cx="2208530" cy="76944"/>
          </a:xfrm>
          <a:prstGeom prst="rect">
            <a:avLst/>
          </a:prstGeom>
        </p:spPr>
        <p:txBody>
          <a:bodyPr vert="horz" wrap="square" lIns="0" tIns="0" rIns="0" bIns="0" rtlCol="0">
            <a:spAutoFit/>
          </a:bodyPr>
          <a:lstStyle/>
          <a:p>
            <a:pPr marL="12700"/>
            <a:r>
              <a:rPr sz="500" spc="50" dirty="0">
                <a:solidFill>
                  <a:srgbClr val="58595B"/>
                </a:solidFill>
                <a:latin typeface="Arial Unicode MS"/>
                <a:cs typeface="Arial Unicode MS"/>
              </a:rPr>
              <a:t>© </a:t>
            </a:r>
            <a:r>
              <a:rPr sz="500" spc="20" dirty="0">
                <a:solidFill>
                  <a:srgbClr val="58595B"/>
                </a:solidFill>
                <a:latin typeface="Arial Unicode MS"/>
                <a:cs typeface="Arial Unicode MS"/>
              </a:rPr>
              <a:t>Copyright </a:t>
            </a:r>
            <a:r>
              <a:rPr sz="500" spc="-5" dirty="0">
                <a:solidFill>
                  <a:srgbClr val="58595B"/>
                </a:solidFill>
                <a:latin typeface="Arial Unicode MS"/>
                <a:cs typeface="Arial Unicode MS"/>
              </a:rPr>
              <a:t>2018, </a:t>
            </a:r>
            <a:r>
              <a:rPr sz="500" dirty="0">
                <a:solidFill>
                  <a:srgbClr val="58595B"/>
                </a:solidFill>
                <a:latin typeface="Arial Unicode MS"/>
                <a:cs typeface="Arial Unicode MS"/>
              </a:rPr>
              <a:t>TeamTelligent, </a:t>
            </a:r>
            <a:r>
              <a:rPr lang="es-PE" sz="500" spc="-15" dirty="0" smtClean="0">
                <a:solidFill>
                  <a:srgbClr val="58595B"/>
                </a:solidFill>
                <a:latin typeface="Arial Unicode MS"/>
                <a:cs typeface="Arial Unicode MS"/>
              </a:rPr>
              <a:t>CLL</a:t>
            </a:r>
            <a:r>
              <a:rPr sz="500" spc="-15" dirty="0" smtClean="0">
                <a:solidFill>
                  <a:srgbClr val="58595B"/>
                </a:solidFill>
                <a:latin typeface="Arial Unicode MS"/>
                <a:cs typeface="Arial Unicode MS"/>
              </a:rPr>
              <a:t>. </a:t>
            </a:r>
            <a:r>
              <a:rPr sz="500" dirty="0">
                <a:solidFill>
                  <a:srgbClr val="58595B"/>
                </a:solidFill>
                <a:latin typeface="Arial Unicode MS"/>
                <a:cs typeface="Arial Unicode MS"/>
              </a:rPr>
              <a:t>Todos </a:t>
            </a:r>
            <a:r>
              <a:rPr sz="500" spc="10" dirty="0">
                <a:solidFill>
                  <a:srgbClr val="58595B"/>
                </a:solidFill>
                <a:latin typeface="Arial Unicode MS"/>
                <a:cs typeface="Arial Unicode MS"/>
              </a:rPr>
              <a:t>los </a:t>
            </a:r>
            <a:r>
              <a:rPr sz="500" spc="15" dirty="0">
                <a:solidFill>
                  <a:srgbClr val="58595B"/>
                </a:solidFill>
                <a:latin typeface="Arial Unicode MS"/>
                <a:cs typeface="Arial Unicode MS"/>
              </a:rPr>
              <a:t>derechos </a:t>
            </a:r>
            <a:r>
              <a:rPr sz="500" spc="5" dirty="0">
                <a:solidFill>
                  <a:srgbClr val="58595B"/>
                </a:solidFill>
                <a:latin typeface="Arial Unicode MS"/>
                <a:cs typeface="Arial Unicode MS"/>
              </a:rPr>
              <a:t>reservados.</a:t>
            </a:r>
            <a:r>
              <a:rPr sz="500" spc="-80" dirty="0">
                <a:solidFill>
                  <a:srgbClr val="58595B"/>
                </a:solidFill>
                <a:latin typeface="Arial Unicode MS"/>
                <a:cs typeface="Arial Unicode MS"/>
              </a:rPr>
              <a:t> </a:t>
            </a:r>
            <a:r>
              <a:rPr sz="500" dirty="0">
                <a:solidFill>
                  <a:srgbClr val="58595B"/>
                </a:solidFill>
                <a:latin typeface="Arial Unicode MS"/>
                <a:cs typeface="Arial Unicode MS"/>
              </a:rPr>
              <a:t>V5</a:t>
            </a:r>
            <a:endParaRPr sz="500" dirty="0">
              <a:solidFill>
                <a:prstClr val="black"/>
              </a:solidFill>
              <a:latin typeface="Arial Unicode MS"/>
              <a:cs typeface="Arial Unicode MS"/>
            </a:endParaRPr>
          </a:p>
        </p:txBody>
      </p:sp>
      <p:sp>
        <p:nvSpPr>
          <p:cNvPr id="4" name="object 4"/>
          <p:cNvSpPr txBox="1"/>
          <p:nvPr/>
        </p:nvSpPr>
        <p:spPr>
          <a:xfrm>
            <a:off x="535781" y="957213"/>
            <a:ext cx="4330334" cy="2308324"/>
          </a:xfrm>
          <a:prstGeom prst="rect">
            <a:avLst/>
          </a:prstGeom>
        </p:spPr>
        <p:txBody>
          <a:bodyPr vert="horz" wrap="square" lIns="0" tIns="0" rIns="0" bIns="0" rtlCol="0">
            <a:spAutoFit/>
          </a:bodyPr>
          <a:lstStyle/>
          <a:p>
            <a:pPr marL="12700" marR="248920">
              <a:lnSpc>
                <a:spcPts val="1150"/>
              </a:lnSpc>
            </a:pPr>
            <a:r>
              <a:rPr sz="1000" spc="10" dirty="0">
                <a:solidFill>
                  <a:srgbClr val="231F20"/>
                </a:solidFill>
                <a:latin typeface="Arial" panose="020B0604020202020204" pitchFamily="34" charset="0"/>
                <a:cs typeface="Arial" panose="020B0604020202020204" pitchFamily="34" charset="0"/>
              </a:rPr>
              <a:t>Existen </a:t>
            </a:r>
            <a:r>
              <a:rPr sz="1000" spc="25" dirty="0">
                <a:solidFill>
                  <a:srgbClr val="231F20"/>
                </a:solidFill>
                <a:latin typeface="Arial" panose="020B0604020202020204" pitchFamily="34" charset="0"/>
                <a:cs typeface="Arial" panose="020B0604020202020204" pitchFamily="34" charset="0"/>
              </a:rPr>
              <a:t>clasificaciones </a:t>
            </a:r>
            <a:r>
              <a:rPr sz="1000" spc="30" dirty="0">
                <a:solidFill>
                  <a:srgbClr val="231F20"/>
                </a:solidFill>
                <a:latin typeface="Arial" panose="020B0604020202020204" pitchFamily="34" charset="0"/>
                <a:cs typeface="Arial" panose="020B0604020202020204" pitchFamily="34" charset="0"/>
              </a:rPr>
              <a:t>ilimitadas </a:t>
            </a:r>
            <a:r>
              <a:rPr sz="1000" spc="40" dirty="0">
                <a:solidFill>
                  <a:srgbClr val="231F20"/>
                </a:solidFill>
                <a:latin typeface="Arial" panose="020B0604020202020204" pitchFamily="34" charset="0"/>
                <a:cs typeface="Arial" panose="020B0604020202020204" pitchFamily="34" charset="0"/>
              </a:rPr>
              <a:t>que </a:t>
            </a:r>
            <a:r>
              <a:rPr sz="1000" spc="-5" dirty="0">
                <a:solidFill>
                  <a:srgbClr val="231F20"/>
                </a:solidFill>
                <a:latin typeface="Arial" panose="020B0604020202020204" pitchFamily="34" charset="0"/>
                <a:cs typeface="Arial" panose="020B0604020202020204" pitchFamily="34" charset="0"/>
              </a:rPr>
              <a:t>se </a:t>
            </a:r>
            <a:r>
              <a:rPr sz="1000" spc="40" dirty="0">
                <a:solidFill>
                  <a:srgbClr val="231F20"/>
                </a:solidFill>
                <a:latin typeface="Arial" panose="020B0604020202020204" pitchFamily="34" charset="0"/>
                <a:cs typeface="Arial" panose="020B0604020202020204" pitchFamily="34" charset="0"/>
              </a:rPr>
              <a:t>pueden </a:t>
            </a:r>
            <a:r>
              <a:rPr sz="1000" spc="30" dirty="0">
                <a:solidFill>
                  <a:srgbClr val="231F20"/>
                </a:solidFill>
                <a:latin typeface="Arial" panose="020B0604020202020204" pitchFamily="34" charset="0"/>
                <a:cs typeface="Arial" panose="020B0604020202020204" pitchFamily="34" charset="0"/>
              </a:rPr>
              <a:t>hacer </a:t>
            </a:r>
            <a:r>
              <a:rPr sz="1000" spc="50" dirty="0">
                <a:solidFill>
                  <a:srgbClr val="231F20"/>
                </a:solidFill>
                <a:latin typeface="Arial" panose="020B0604020202020204" pitchFamily="34" charset="0"/>
                <a:cs typeface="Arial" panose="020B0604020202020204" pitchFamily="34" charset="0"/>
              </a:rPr>
              <a:t>con </a:t>
            </a:r>
            <a:r>
              <a:rPr sz="1000" spc="5" dirty="0">
                <a:solidFill>
                  <a:srgbClr val="231F20"/>
                </a:solidFill>
                <a:latin typeface="Arial" panose="020B0604020202020204" pitchFamily="34" charset="0"/>
                <a:cs typeface="Arial" panose="020B0604020202020204" pitchFamily="34" charset="0"/>
              </a:rPr>
              <a:t>la  </a:t>
            </a:r>
            <a:r>
              <a:rPr sz="1000" spc="15" dirty="0">
                <a:solidFill>
                  <a:srgbClr val="231F20"/>
                </a:solidFill>
                <a:latin typeface="Arial" panose="020B0604020202020204" pitchFamily="34" charset="0"/>
                <a:cs typeface="Arial" panose="020B0604020202020204" pitchFamily="34" charset="0"/>
              </a:rPr>
              <a:t>asistencia </a:t>
            </a:r>
            <a:r>
              <a:rPr sz="1000" spc="40" dirty="0">
                <a:solidFill>
                  <a:srgbClr val="231F20"/>
                </a:solidFill>
                <a:latin typeface="Arial" panose="020B0604020202020204" pitchFamily="34" charset="0"/>
                <a:cs typeface="Arial" panose="020B0604020202020204" pitchFamily="34" charset="0"/>
              </a:rPr>
              <a:t>de </a:t>
            </a:r>
            <a:r>
              <a:rPr sz="1000" spc="5" dirty="0">
                <a:solidFill>
                  <a:srgbClr val="231F20"/>
                </a:solidFill>
                <a:latin typeface="Arial" panose="020B0604020202020204" pitchFamily="34" charset="0"/>
                <a:cs typeface="Arial" panose="020B0604020202020204" pitchFamily="34" charset="0"/>
              </a:rPr>
              <a:t>estas </a:t>
            </a:r>
            <a:r>
              <a:rPr sz="1000" spc="25" dirty="0">
                <a:solidFill>
                  <a:srgbClr val="231F20"/>
                </a:solidFill>
                <a:latin typeface="Arial" panose="020B0604020202020204" pitchFamily="34" charset="0"/>
                <a:cs typeface="Arial" panose="020B0604020202020204" pitchFamily="34" charset="0"/>
              </a:rPr>
              <a:t>26 tarjetas </a:t>
            </a:r>
            <a:r>
              <a:rPr sz="1000" spc="20" dirty="0">
                <a:solidFill>
                  <a:srgbClr val="231F20"/>
                </a:solidFill>
                <a:latin typeface="Arial" panose="020B0604020202020204" pitchFamily="34" charset="0"/>
                <a:cs typeface="Arial" panose="020B0604020202020204" pitchFamily="34" charset="0"/>
              </a:rPr>
              <a:t>divisorias. </a:t>
            </a:r>
            <a:r>
              <a:rPr sz="1000" spc="-20" dirty="0">
                <a:solidFill>
                  <a:srgbClr val="231F20"/>
                </a:solidFill>
                <a:latin typeface="Arial" panose="020B0604020202020204" pitchFamily="34" charset="0"/>
                <a:cs typeface="Arial" panose="020B0604020202020204" pitchFamily="34" charset="0"/>
              </a:rPr>
              <a:t>Las </a:t>
            </a:r>
            <a:r>
              <a:rPr sz="1000" spc="25" dirty="0">
                <a:solidFill>
                  <a:srgbClr val="231F20"/>
                </a:solidFill>
                <a:latin typeface="Arial" panose="020B0604020202020204" pitchFamily="34" charset="0"/>
                <a:cs typeface="Arial" panose="020B0604020202020204" pitchFamily="34" charset="0"/>
              </a:rPr>
              <a:t>clasificaciones </a:t>
            </a:r>
            <a:r>
              <a:rPr sz="1000" spc="-5" dirty="0">
                <a:solidFill>
                  <a:srgbClr val="231F20"/>
                </a:solidFill>
                <a:latin typeface="Arial" panose="020B0604020202020204" pitchFamily="34" charset="0"/>
                <a:cs typeface="Arial" panose="020B0604020202020204" pitchFamily="34" charset="0"/>
              </a:rPr>
              <a:t>se  </a:t>
            </a:r>
            <a:r>
              <a:rPr sz="1000" spc="40" dirty="0">
                <a:solidFill>
                  <a:srgbClr val="231F20"/>
                </a:solidFill>
                <a:latin typeface="Arial" panose="020B0604020202020204" pitchFamily="34" charset="0"/>
                <a:cs typeface="Arial" panose="020B0604020202020204" pitchFamily="34" charset="0"/>
              </a:rPr>
              <a:t>pueden </a:t>
            </a:r>
            <a:r>
              <a:rPr sz="1000" spc="30" dirty="0">
                <a:solidFill>
                  <a:srgbClr val="231F20"/>
                </a:solidFill>
                <a:latin typeface="Arial" panose="020B0604020202020204" pitchFamily="34" charset="0"/>
                <a:cs typeface="Arial" panose="020B0604020202020204" pitchFamily="34" charset="0"/>
              </a:rPr>
              <a:t>hacer </a:t>
            </a:r>
            <a:r>
              <a:rPr sz="1000" spc="15" dirty="0">
                <a:solidFill>
                  <a:srgbClr val="231F20"/>
                </a:solidFill>
                <a:latin typeface="Arial" panose="020B0604020202020204" pitchFamily="34" charset="0"/>
                <a:cs typeface="Arial" panose="020B0604020202020204" pitchFamily="34" charset="0"/>
              </a:rPr>
              <a:t>para </a:t>
            </a:r>
            <a:r>
              <a:rPr sz="1000" spc="40" dirty="0">
                <a:solidFill>
                  <a:srgbClr val="231F20"/>
                </a:solidFill>
                <a:latin typeface="Arial" panose="020B0604020202020204" pitchFamily="34" charset="0"/>
                <a:cs typeface="Arial" panose="020B0604020202020204" pitchFamily="34" charset="0"/>
              </a:rPr>
              <a:t>lo</a:t>
            </a:r>
            <a:r>
              <a:rPr sz="1000" spc="-114" dirty="0">
                <a:solidFill>
                  <a:srgbClr val="231F20"/>
                </a:solidFill>
                <a:latin typeface="Arial" panose="020B0604020202020204" pitchFamily="34" charset="0"/>
                <a:cs typeface="Arial" panose="020B0604020202020204" pitchFamily="34" charset="0"/>
              </a:rPr>
              <a:t> </a:t>
            </a:r>
            <a:r>
              <a:rPr sz="1000" spc="30" dirty="0">
                <a:solidFill>
                  <a:srgbClr val="231F20"/>
                </a:solidFill>
                <a:latin typeface="Arial" panose="020B0604020202020204" pitchFamily="34" charset="0"/>
                <a:cs typeface="Arial" panose="020B0604020202020204" pitchFamily="34" charset="0"/>
              </a:rPr>
              <a:t>siguiente:</a:t>
            </a:r>
            <a:endParaRPr sz="1000" dirty="0">
              <a:solidFill>
                <a:prstClr val="black"/>
              </a:solidFill>
              <a:latin typeface="Arial" panose="020B0604020202020204" pitchFamily="34" charset="0"/>
              <a:cs typeface="Arial" panose="020B0604020202020204" pitchFamily="34" charset="0"/>
            </a:endParaRPr>
          </a:p>
          <a:p>
            <a:pPr marL="444500" marR="115570" indent="-182880">
              <a:lnSpc>
                <a:spcPts val="1150"/>
              </a:lnSpc>
              <a:spcBef>
                <a:spcPts val="1150"/>
              </a:spcBef>
              <a:buFontTx/>
              <a:buAutoNum type="arabicPeriod"/>
              <a:tabLst>
                <a:tab pos="444500" algn="l"/>
              </a:tabLst>
            </a:pPr>
            <a:r>
              <a:rPr sz="1000" spc="20" dirty="0">
                <a:solidFill>
                  <a:srgbClr val="231F20"/>
                </a:solidFill>
                <a:latin typeface="Arial" panose="020B0604020202020204" pitchFamily="34" charset="0"/>
                <a:cs typeface="Arial" panose="020B0604020202020204" pitchFamily="34" charset="0"/>
              </a:rPr>
              <a:t>Hacer </a:t>
            </a:r>
            <a:r>
              <a:rPr sz="1000" spc="35" dirty="0">
                <a:solidFill>
                  <a:srgbClr val="231F20"/>
                </a:solidFill>
                <a:latin typeface="Arial" panose="020B0604020202020204" pitchFamily="34" charset="0"/>
                <a:cs typeface="Arial" panose="020B0604020202020204" pitchFamily="34" charset="0"/>
              </a:rPr>
              <a:t>un </a:t>
            </a:r>
            <a:r>
              <a:rPr sz="1000" spc="30" dirty="0">
                <a:solidFill>
                  <a:srgbClr val="231F20"/>
                </a:solidFill>
                <a:latin typeface="Arial" panose="020B0604020202020204" pitchFamily="34" charset="0"/>
                <a:cs typeface="Arial" panose="020B0604020202020204" pitchFamily="34" charset="0"/>
              </a:rPr>
              <a:t>inventario </a:t>
            </a:r>
            <a:r>
              <a:rPr sz="1000" spc="40" dirty="0">
                <a:solidFill>
                  <a:srgbClr val="231F20"/>
                </a:solidFill>
                <a:latin typeface="Arial" panose="020B0604020202020204" pitchFamily="34" charset="0"/>
                <a:cs typeface="Arial" panose="020B0604020202020204" pitchFamily="34" charset="0"/>
              </a:rPr>
              <a:t>de </a:t>
            </a:r>
            <a:r>
              <a:rPr sz="1000" spc="-5" dirty="0">
                <a:solidFill>
                  <a:srgbClr val="231F20"/>
                </a:solidFill>
                <a:latin typeface="Arial" panose="020B0604020202020204" pitchFamily="34" charset="0"/>
                <a:cs typeface="Arial" panose="020B0604020202020204" pitchFamily="34" charset="0"/>
              </a:rPr>
              <a:t>las </a:t>
            </a:r>
            <a:r>
              <a:rPr sz="1000" spc="25" dirty="0">
                <a:solidFill>
                  <a:srgbClr val="231F20"/>
                </a:solidFill>
                <a:latin typeface="Arial" panose="020B0604020202020204" pitchFamily="34" charset="0"/>
                <a:cs typeface="Arial" panose="020B0604020202020204" pitchFamily="34" charset="0"/>
              </a:rPr>
              <a:t>habilidades y </a:t>
            </a:r>
            <a:r>
              <a:rPr sz="1000" spc="-5" dirty="0">
                <a:solidFill>
                  <a:srgbClr val="231F20"/>
                </a:solidFill>
                <a:latin typeface="Arial" panose="020B0604020202020204" pitchFamily="34" charset="0"/>
                <a:cs typeface="Arial" panose="020B0604020202020204" pitchFamily="34" charset="0"/>
              </a:rPr>
              <a:t>las </a:t>
            </a:r>
            <a:r>
              <a:rPr sz="1000" spc="40" dirty="0" err="1">
                <a:solidFill>
                  <a:srgbClr val="231F20"/>
                </a:solidFill>
                <a:latin typeface="Arial" panose="020B0604020202020204" pitchFamily="34" charset="0"/>
                <a:cs typeface="Arial" panose="020B0604020202020204" pitchFamily="34" charset="0"/>
              </a:rPr>
              <a:t>conductas</a:t>
            </a:r>
            <a:r>
              <a:rPr sz="1000" spc="-30" dirty="0">
                <a:solidFill>
                  <a:srgbClr val="231F20"/>
                </a:solidFill>
                <a:latin typeface="Arial" panose="020B0604020202020204" pitchFamily="34" charset="0"/>
                <a:cs typeface="Arial" panose="020B0604020202020204" pitchFamily="34" charset="0"/>
              </a:rPr>
              <a:t> </a:t>
            </a:r>
            <a:r>
              <a:rPr sz="1000" spc="40" dirty="0" smtClean="0">
                <a:solidFill>
                  <a:srgbClr val="231F20"/>
                </a:solidFill>
                <a:latin typeface="Arial" panose="020B0604020202020204" pitchFamily="34" charset="0"/>
                <a:cs typeface="Arial" panose="020B0604020202020204" pitchFamily="34" charset="0"/>
              </a:rPr>
              <a:t>de </a:t>
            </a:r>
            <a:r>
              <a:rPr sz="1000" spc="-5" dirty="0">
                <a:solidFill>
                  <a:srgbClr val="231F20"/>
                </a:solidFill>
                <a:latin typeface="Arial" panose="020B0604020202020204" pitchFamily="34" charset="0"/>
                <a:cs typeface="Arial" panose="020B0604020202020204" pitchFamily="34" charset="0"/>
              </a:rPr>
              <a:t>las </a:t>
            </a:r>
            <a:r>
              <a:rPr sz="1000" spc="15" dirty="0">
                <a:solidFill>
                  <a:srgbClr val="231F20"/>
                </a:solidFill>
                <a:latin typeface="Arial" panose="020B0604020202020204" pitchFamily="34" charset="0"/>
                <a:cs typeface="Arial" panose="020B0604020202020204" pitchFamily="34" charset="0"/>
              </a:rPr>
              <a:t>personas, </a:t>
            </a:r>
            <a:r>
              <a:rPr sz="1000" spc="20" dirty="0">
                <a:solidFill>
                  <a:srgbClr val="231F20"/>
                </a:solidFill>
                <a:latin typeface="Arial" panose="020B0604020202020204" pitchFamily="34" charset="0"/>
                <a:cs typeface="Arial" panose="020B0604020202020204" pitchFamily="34" charset="0"/>
              </a:rPr>
              <a:t>los </a:t>
            </a:r>
            <a:r>
              <a:rPr sz="1000" spc="35" dirty="0">
                <a:solidFill>
                  <a:srgbClr val="231F20"/>
                </a:solidFill>
                <a:latin typeface="Arial" panose="020B0604020202020204" pitchFamily="34" charset="0"/>
                <a:cs typeface="Arial" panose="020B0604020202020204" pitchFamily="34" charset="0"/>
              </a:rPr>
              <a:t>equipos </a:t>
            </a:r>
            <a:r>
              <a:rPr sz="1000" spc="10" dirty="0">
                <a:solidFill>
                  <a:srgbClr val="231F20"/>
                </a:solidFill>
                <a:latin typeface="Arial" panose="020B0604020202020204" pitchFamily="34" charset="0"/>
                <a:cs typeface="Arial" panose="020B0604020202020204" pitchFamily="34" charset="0"/>
              </a:rPr>
              <a:t>e </a:t>
            </a:r>
            <a:r>
              <a:rPr sz="1000" spc="30" dirty="0">
                <a:solidFill>
                  <a:srgbClr val="231F20"/>
                </a:solidFill>
                <a:latin typeface="Arial" panose="020B0604020202020204" pitchFamily="34" charset="0"/>
                <a:cs typeface="Arial" panose="020B0604020202020204" pitchFamily="34" charset="0"/>
              </a:rPr>
              <a:t>incluso </a:t>
            </a:r>
            <a:r>
              <a:rPr sz="1000" spc="15" dirty="0">
                <a:solidFill>
                  <a:srgbClr val="231F20"/>
                </a:solidFill>
                <a:latin typeface="Arial" panose="020B0604020202020204" pitchFamily="34" charset="0"/>
                <a:cs typeface="Arial" panose="020B0604020202020204" pitchFamily="34" charset="0"/>
              </a:rPr>
              <a:t>empresas</a:t>
            </a:r>
            <a:r>
              <a:rPr sz="1000" spc="-20" dirty="0">
                <a:solidFill>
                  <a:srgbClr val="231F20"/>
                </a:solidFill>
                <a:latin typeface="Arial" panose="020B0604020202020204" pitchFamily="34" charset="0"/>
                <a:cs typeface="Arial" panose="020B0604020202020204" pitchFamily="34" charset="0"/>
              </a:rPr>
              <a:t> </a:t>
            </a:r>
            <a:r>
              <a:rPr sz="1000" spc="35" dirty="0">
                <a:solidFill>
                  <a:srgbClr val="231F20"/>
                </a:solidFill>
                <a:latin typeface="Arial" panose="020B0604020202020204" pitchFamily="34" charset="0"/>
                <a:cs typeface="Arial" panose="020B0604020202020204" pitchFamily="34" charset="0"/>
              </a:rPr>
              <a:t>completas.</a:t>
            </a:r>
            <a:endParaRPr sz="1000" dirty="0">
              <a:solidFill>
                <a:prstClr val="black"/>
              </a:solidFill>
              <a:latin typeface="Arial" panose="020B0604020202020204" pitchFamily="34" charset="0"/>
              <a:cs typeface="Arial" panose="020B0604020202020204" pitchFamily="34" charset="0"/>
            </a:endParaRPr>
          </a:p>
          <a:p>
            <a:pPr marL="444500" marR="5080" indent="-182880">
              <a:lnSpc>
                <a:spcPts val="1150"/>
              </a:lnSpc>
              <a:buFontTx/>
              <a:buAutoNum type="arabicPeriod"/>
              <a:tabLst>
                <a:tab pos="444500" algn="l"/>
              </a:tabLst>
            </a:pPr>
            <a:r>
              <a:rPr sz="1000" spc="15" dirty="0">
                <a:solidFill>
                  <a:srgbClr val="231F20"/>
                </a:solidFill>
                <a:latin typeface="Arial" panose="020B0604020202020204" pitchFamily="34" charset="0"/>
                <a:cs typeface="Arial" panose="020B0604020202020204" pitchFamily="34" charset="0"/>
              </a:rPr>
              <a:t>Establecer </a:t>
            </a:r>
            <a:r>
              <a:rPr sz="1000" spc="30" dirty="0">
                <a:solidFill>
                  <a:srgbClr val="231F20"/>
                </a:solidFill>
                <a:latin typeface="Arial" panose="020B0604020202020204" pitchFamily="34" charset="0"/>
                <a:cs typeface="Arial" panose="020B0604020202020204" pitchFamily="34" charset="0"/>
              </a:rPr>
              <a:t>requisitos </a:t>
            </a:r>
            <a:r>
              <a:rPr sz="1000" spc="40" dirty="0">
                <a:solidFill>
                  <a:srgbClr val="231F20"/>
                </a:solidFill>
                <a:latin typeface="Arial" panose="020B0604020202020204" pitchFamily="34" charset="0"/>
                <a:cs typeface="Arial" panose="020B0604020202020204" pitchFamily="34" charset="0"/>
              </a:rPr>
              <a:t>de </a:t>
            </a:r>
            <a:r>
              <a:rPr sz="1000" spc="25" dirty="0">
                <a:solidFill>
                  <a:srgbClr val="231F20"/>
                </a:solidFill>
                <a:latin typeface="Arial" panose="020B0604020202020204" pitchFamily="34" charset="0"/>
                <a:cs typeface="Arial" panose="020B0604020202020204" pitchFamily="34" charset="0"/>
              </a:rPr>
              <a:t>habilidades </a:t>
            </a:r>
            <a:r>
              <a:rPr sz="1000" spc="15" dirty="0">
                <a:solidFill>
                  <a:srgbClr val="231F20"/>
                </a:solidFill>
                <a:latin typeface="Arial" panose="020B0604020202020204" pitchFamily="34" charset="0"/>
                <a:cs typeface="Arial" panose="020B0604020202020204" pitchFamily="34" charset="0"/>
              </a:rPr>
              <a:t>para </a:t>
            </a:r>
            <a:r>
              <a:rPr sz="1000" spc="10" dirty="0">
                <a:solidFill>
                  <a:srgbClr val="231F20"/>
                </a:solidFill>
                <a:latin typeface="Arial" panose="020B0604020202020204" pitchFamily="34" charset="0"/>
                <a:cs typeface="Arial" panose="020B0604020202020204" pitchFamily="34" charset="0"/>
              </a:rPr>
              <a:t>tareas,</a:t>
            </a:r>
            <a:r>
              <a:rPr sz="1000" spc="-20" dirty="0">
                <a:solidFill>
                  <a:srgbClr val="231F20"/>
                </a:solidFill>
                <a:latin typeface="Arial" panose="020B0604020202020204" pitchFamily="34" charset="0"/>
                <a:cs typeface="Arial" panose="020B0604020202020204" pitchFamily="34" charset="0"/>
              </a:rPr>
              <a:t> </a:t>
            </a:r>
            <a:r>
              <a:rPr sz="1000" spc="30" dirty="0">
                <a:solidFill>
                  <a:srgbClr val="231F20"/>
                </a:solidFill>
                <a:latin typeface="Arial" panose="020B0604020202020204" pitchFamily="34" charset="0"/>
                <a:cs typeface="Arial" panose="020B0604020202020204" pitchFamily="34" charset="0"/>
              </a:rPr>
              <a:t>funciones,  </a:t>
            </a:r>
            <a:r>
              <a:rPr sz="1000" spc="20" dirty="0">
                <a:solidFill>
                  <a:srgbClr val="231F20"/>
                </a:solidFill>
                <a:latin typeface="Arial" panose="020B0604020202020204" pitchFamily="34" charset="0"/>
                <a:cs typeface="Arial" panose="020B0604020202020204" pitchFamily="34" charset="0"/>
              </a:rPr>
              <a:t>trabajos, </a:t>
            </a:r>
            <a:r>
              <a:rPr sz="1000" spc="15" dirty="0">
                <a:solidFill>
                  <a:srgbClr val="231F20"/>
                </a:solidFill>
                <a:latin typeface="Arial" panose="020B0604020202020204" pitchFamily="34" charset="0"/>
                <a:cs typeface="Arial" panose="020B0604020202020204" pitchFamily="34" charset="0"/>
              </a:rPr>
              <a:t>niveles </a:t>
            </a:r>
            <a:r>
              <a:rPr sz="1000" spc="5" dirty="0">
                <a:solidFill>
                  <a:srgbClr val="231F20"/>
                </a:solidFill>
                <a:latin typeface="Arial" panose="020B0604020202020204" pitchFamily="34" charset="0"/>
                <a:cs typeface="Arial" panose="020B0604020202020204" pitchFamily="34" charset="0"/>
              </a:rPr>
              <a:t>e, </a:t>
            </a:r>
            <a:r>
              <a:rPr sz="1000" spc="25" dirty="0">
                <a:solidFill>
                  <a:srgbClr val="231F20"/>
                </a:solidFill>
                <a:latin typeface="Arial" panose="020B0604020202020204" pitchFamily="34" charset="0"/>
                <a:cs typeface="Arial" panose="020B0604020202020204" pitchFamily="34" charset="0"/>
              </a:rPr>
              <a:t>incluso, </a:t>
            </a:r>
            <a:r>
              <a:rPr sz="1000" spc="15" dirty="0">
                <a:solidFill>
                  <a:srgbClr val="231F20"/>
                </a:solidFill>
                <a:latin typeface="Arial" panose="020B0604020202020204" pitchFamily="34" charset="0"/>
                <a:cs typeface="Arial" panose="020B0604020202020204" pitchFamily="34" charset="0"/>
              </a:rPr>
              <a:t>empresas</a:t>
            </a:r>
            <a:r>
              <a:rPr sz="1000" spc="10" dirty="0">
                <a:solidFill>
                  <a:srgbClr val="231F20"/>
                </a:solidFill>
                <a:latin typeface="Arial" panose="020B0604020202020204" pitchFamily="34" charset="0"/>
                <a:cs typeface="Arial" panose="020B0604020202020204" pitchFamily="34" charset="0"/>
              </a:rPr>
              <a:t> </a:t>
            </a:r>
            <a:r>
              <a:rPr sz="1000" spc="35" dirty="0">
                <a:solidFill>
                  <a:srgbClr val="231F20"/>
                </a:solidFill>
                <a:latin typeface="Arial" panose="020B0604020202020204" pitchFamily="34" charset="0"/>
                <a:cs typeface="Arial" panose="020B0604020202020204" pitchFamily="34" charset="0"/>
              </a:rPr>
              <a:t>completas.</a:t>
            </a:r>
            <a:endParaRPr sz="1000" dirty="0">
              <a:solidFill>
                <a:prstClr val="black"/>
              </a:solidFill>
              <a:latin typeface="Arial" panose="020B0604020202020204" pitchFamily="34" charset="0"/>
              <a:cs typeface="Arial" panose="020B0604020202020204" pitchFamily="34" charset="0"/>
            </a:endParaRPr>
          </a:p>
          <a:p>
            <a:pPr marL="444500" marR="136525" indent="-182880">
              <a:lnSpc>
                <a:spcPts val="1150"/>
              </a:lnSpc>
              <a:buFontTx/>
              <a:buAutoNum type="arabicPeriod"/>
              <a:tabLst>
                <a:tab pos="444500" algn="l"/>
              </a:tabLst>
            </a:pPr>
            <a:r>
              <a:rPr sz="1000" spc="30" dirty="0">
                <a:solidFill>
                  <a:srgbClr val="231F20"/>
                </a:solidFill>
                <a:latin typeface="Arial" panose="020B0604020202020204" pitchFamily="34" charset="0"/>
                <a:cs typeface="Arial" panose="020B0604020202020204" pitchFamily="34" charset="0"/>
              </a:rPr>
              <a:t>Deducir </a:t>
            </a:r>
            <a:r>
              <a:rPr sz="1000" spc="-5" dirty="0">
                <a:solidFill>
                  <a:srgbClr val="231F20"/>
                </a:solidFill>
                <a:latin typeface="Arial" panose="020B0604020202020204" pitchFamily="34" charset="0"/>
                <a:cs typeface="Arial" panose="020B0604020202020204" pitchFamily="34" charset="0"/>
              </a:rPr>
              <a:t>las </a:t>
            </a:r>
            <a:r>
              <a:rPr sz="1000" spc="25" dirty="0">
                <a:solidFill>
                  <a:srgbClr val="231F20"/>
                </a:solidFill>
                <a:latin typeface="Arial" panose="020B0604020202020204" pitchFamily="34" charset="0"/>
                <a:cs typeface="Arial" panose="020B0604020202020204" pitchFamily="34" charset="0"/>
              </a:rPr>
              <a:t>habilidades </a:t>
            </a:r>
            <a:r>
              <a:rPr sz="1000" spc="10" dirty="0">
                <a:solidFill>
                  <a:srgbClr val="231F20"/>
                </a:solidFill>
                <a:latin typeface="Arial" panose="020B0604020202020204" pitchFamily="34" charset="0"/>
                <a:cs typeface="Arial" panose="020B0604020202020204" pitchFamily="34" charset="0"/>
              </a:rPr>
              <a:t>necesarias </a:t>
            </a:r>
            <a:r>
              <a:rPr sz="1000" spc="15" dirty="0">
                <a:solidFill>
                  <a:srgbClr val="231F20"/>
                </a:solidFill>
                <a:latin typeface="Arial" panose="020B0604020202020204" pitchFamily="34" charset="0"/>
                <a:cs typeface="Arial" panose="020B0604020202020204" pitchFamily="34" charset="0"/>
              </a:rPr>
              <a:t>para </a:t>
            </a:r>
            <a:r>
              <a:rPr sz="1000" spc="40" dirty="0">
                <a:solidFill>
                  <a:srgbClr val="231F20"/>
                </a:solidFill>
                <a:latin typeface="Arial" panose="020B0604020202020204" pitchFamily="34" charset="0"/>
                <a:cs typeface="Arial" panose="020B0604020202020204" pitchFamily="34" charset="0"/>
              </a:rPr>
              <a:t>implementar </a:t>
            </a:r>
            <a:r>
              <a:rPr sz="1000" spc="50" dirty="0">
                <a:solidFill>
                  <a:srgbClr val="231F20"/>
                </a:solidFill>
                <a:latin typeface="Arial" panose="020B0604020202020204" pitchFamily="34" charset="0"/>
                <a:cs typeface="Arial" panose="020B0604020202020204" pitchFamily="34" charset="0"/>
              </a:rPr>
              <a:t>con  </a:t>
            </a:r>
            <a:r>
              <a:rPr sz="1000" spc="35" dirty="0">
                <a:solidFill>
                  <a:srgbClr val="231F20"/>
                </a:solidFill>
                <a:latin typeface="Arial" panose="020B0604020202020204" pitchFamily="34" charset="0"/>
                <a:cs typeface="Arial" panose="020B0604020202020204" pitchFamily="34" charset="0"/>
              </a:rPr>
              <a:t>respecto </a:t>
            </a:r>
            <a:r>
              <a:rPr sz="1000" spc="-20" dirty="0">
                <a:solidFill>
                  <a:srgbClr val="231F20"/>
                </a:solidFill>
                <a:latin typeface="Arial" panose="020B0604020202020204" pitchFamily="34" charset="0"/>
                <a:cs typeface="Arial" panose="020B0604020202020204" pitchFamily="34" charset="0"/>
              </a:rPr>
              <a:t>a </a:t>
            </a:r>
            <a:r>
              <a:rPr sz="1000" spc="15" dirty="0">
                <a:solidFill>
                  <a:srgbClr val="231F20"/>
                </a:solidFill>
                <a:latin typeface="Arial" panose="020B0604020202020204" pitchFamily="34" charset="0"/>
                <a:cs typeface="Arial" panose="020B0604020202020204" pitchFamily="34" charset="0"/>
              </a:rPr>
              <a:t>visiones, </a:t>
            </a:r>
            <a:r>
              <a:rPr sz="1000" spc="20" dirty="0">
                <a:solidFill>
                  <a:srgbClr val="231F20"/>
                </a:solidFill>
                <a:latin typeface="Arial" panose="020B0604020202020204" pitchFamily="34" charset="0"/>
                <a:cs typeface="Arial" panose="020B0604020202020204" pitchFamily="34" charset="0"/>
              </a:rPr>
              <a:t>metas, </a:t>
            </a:r>
            <a:r>
              <a:rPr sz="1000" spc="25" dirty="0">
                <a:solidFill>
                  <a:srgbClr val="231F20"/>
                </a:solidFill>
                <a:latin typeface="Arial" panose="020B0604020202020204" pitchFamily="34" charset="0"/>
                <a:cs typeface="Arial" panose="020B0604020202020204" pitchFamily="34" charset="0"/>
              </a:rPr>
              <a:t>misiones y</a:t>
            </a:r>
            <a:r>
              <a:rPr sz="1000" spc="-10" dirty="0">
                <a:solidFill>
                  <a:srgbClr val="231F20"/>
                </a:solidFill>
                <a:latin typeface="Arial" panose="020B0604020202020204" pitchFamily="34" charset="0"/>
                <a:cs typeface="Arial" panose="020B0604020202020204" pitchFamily="34" charset="0"/>
              </a:rPr>
              <a:t> </a:t>
            </a:r>
            <a:r>
              <a:rPr sz="1000" spc="20" dirty="0">
                <a:solidFill>
                  <a:srgbClr val="231F20"/>
                </a:solidFill>
                <a:latin typeface="Arial" panose="020B0604020202020204" pitchFamily="34" charset="0"/>
                <a:cs typeface="Arial" panose="020B0604020202020204" pitchFamily="34" charset="0"/>
              </a:rPr>
              <a:t>estrategias.</a:t>
            </a:r>
            <a:endParaRPr sz="1000" dirty="0">
              <a:solidFill>
                <a:prstClr val="black"/>
              </a:solidFill>
              <a:latin typeface="Arial" panose="020B0604020202020204" pitchFamily="34" charset="0"/>
              <a:cs typeface="Arial" panose="020B0604020202020204" pitchFamily="34" charset="0"/>
            </a:endParaRPr>
          </a:p>
          <a:p>
            <a:pPr marL="444500" marR="33655" indent="-182880">
              <a:lnSpc>
                <a:spcPts val="1150"/>
              </a:lnSpc>
              <a:buFontTx/>
              <a:buAutoNum type="arabicPeriod"/>
              <a:tabLst>
                <a:tab pos="444500" algn="l"/>
              </a:tabLst>
            </a:pPr>
            <a:r>
              <a:rPr sz="1000" spc="-5" dirty="0">
                <a:solidFill>
                  <a:srgbClr val="231F20"/>
                </a:solidFill>
                <a:latin typeface="Arial" panose="020B0604020202020204" pitchFamily="34" charset="0"/>
                <a:cs typeface="Arial" panose="020B0604020202020204" pitchFamily="34" charset="0"/>
              </a:rPr>
              <a:t>Usarlas </a:t>
            </a:r>
            <a:r>
              <a:rPr sz="1000" spc="60" dirty="0">
                <a:solidFill>
                  <a:srgbClr val="231F20"/>
                </a:solidFill>
                <a:latin typeface="Arial" panose="020B0604020202020204" pitchFamily="34" charset="0"/>
                <a:cs typeface="Arial" panose="020B0604020202020204" pitchFamily="34" charset="0"/>
              </a:rPr>
              <a:t>como </a:t>
            </a:r>
            <a:r>
              <a:rPr sz="1000" spc="30" dirty="0">
                <a:solidFill>
                  <a:srgbClr val="231F20"/>
                </a:solidFill>
                <a:latin typeface="Arial" panose="020B0604020202020204" pitchFamily="34" charset="0"/>
                <a:cs typeface="Arial" panose="020B0604020202020204" pitchFamily="34" charset="0"/>
              </a:rPr>
              <a:t>diagnósticos: </a:t>
            </a:r>
            <a:r>
              <a:rPr sz="1000" spc="20" dirty="0">
                <a:solidFill>
                  <a:srgbClr val="231F20"/>
                </a:solidFill>
                <a:latin typeface="Arial" panose="020B0604020202020204" pitchFamily="34" charset="0"/>
                <a:cs typeface="Arial" panose="020B0604020202020204" pitchFamily="34" charset="0"/>
              </a:rPr>
              <a:t>hallar </a:t>
            </a:r>
            <a:r>
              <a:rPr sz="1000" spc="30" dirty="0">
                <a:solidFill>
                  <a:srgbClr val="231F20"/>
                </a:solidFill>
                <a:latin typeface="Arial" panose="020B0604020202020204" pitchFamily="34" charset="0"/>
                <a:cs typeface="Arial" panose="020B0604020202020204" pitchFamily="34" charset="0"/>
              </a:rPr>
              <a:t>problemas </a:t>
            </a:r>
            <a:r>
              <a:rPr sz="1000" spc="45" dirty="0">
                <a:solidFill>
                  <a:srgbClr val="231F20"/>
                </a:solidFill>
                <a:latin typeface="Arial" panose="020B0604020202020204" pitchFamily="34" charset="0"/>
                <a:cs typeface="Arial" panose="020B0604020202020204" pitchFamily="34" charset="0"/>
              </a:rPr>
              <a:t>o</a:t>
            </a:r>
            <a:r>
              <a:rPr sz="1000" spc="-30" dirty="0">
                <a:solidFill>
                  <a:srgbClr val="231F20"/>
                </a:solidFill>
                <a:latin typeface="Arial" panose="020B0604020202020204" pitchFamily="34" charset="0"/>
                <a:cs typeface="Arial" panose="020B0604020202020204" pitchFamily="34" charset="0"/>
              </a:rPr>
              <a:t> </a:t>
            </a:r>
            <a:r>
              <a:rPr sz="1000" spc="35" dirty="0">
                <a:solidFill>
                  <a:srgbClr val="231F20"/>
                </a:solidFill>
                <a:latin typeface="Arial" panose="020B0604020202020204" pitchFamily="34" charset="0"/>
                <a:cs typeface="Arial" panose="020B0604020202020204" pitchFamily="34" charset="0"/>
              </a:rPr>
              <a:t>dificultades  </a:t>
            </a:r>
            <a:r>
              <a:rPr sz="1000" spc="40" dirty="0">
                <a:solidFill>
                  <a:srgbClr val="231F20"/>
                </a:solidFill>
                <a:latin typeface="Arial" panose="020B0604020202020204" pitchFamily="34" charset="0"/>
                <a:cs typeface="Arial" panose="020B0604020202020204" pitchFamily="34" charset="0"/>
              </a:rPr>
              <a:t>que </a:t>
            </a:r>
            <a:r>
              <a:rPr sz="1000" spc="-5" dirty="0">
                <a:solidFill>
                  <a:srgbClr val="231F20"/>
                </a:solidFill>
                <a:latin typeface="Arial" panose="020B0604020202020204" pitchFamily="34" charset="0"/>
                <a:cs typeface="Arial" panose="020B0604020202020204" pitchFamily="34" charset="0"/>
              </a:rPr>
              <a:t>se </a:t>
            </a:r>
            <a:r>
              <a:rPr sz="1000" spc="40" dirty="0">
                <a:solidFill>
                  <a:srgbClr val="231F20"/>
                </a:solidFill>
                <a:latin typeface="Arial" panose="020B0604020202020204" pitchFamily="34" charset="0"/>
                <a:cs typeface="Arial" panose="020B0604020202020204" pitchFamily="34" charset="0"/>
              </a:rPr>
              <a:t>deben </a:t>
            </a:r>
            <a:r>
              <a:rPr sz="1000" spc="30" dirty="0">
                <a:solidFill>
                  <a:srgbClr val="231F20"/>
                </a:solidFill>
                <a:latin typeface="Arial" panose="020B0604020202020204" pitchFamily="34" charset="0"/>
                <a:cs typeface="Arial" panose="020B0604020202020204" pitchFamily="34" charset="0"/>
              </a:rPr>
              <a:t>abordar </a:t>
            </a:r>
            <a:r>
              <a:rPr sz="1000" spc="25" dirty="0">
                <a:solidFill>
                  <a:srgbClr val="231F20"/>
                </a:solidFill>
                <a:latin typeface="Arial" panose="020B0604020202020204" pitchFamily="34" charset="0"/>
                <a:cs typeface="Arial" panose="020B0604020202020204" pitchFamily="34" charset="0"/>
              </a:rPr>
              <a:t>y</a:t>
            </a:r>
            <a:r>
              <a:rPr sz="1000" spc="-90" dirty="0">
                <a:solidFill>
                  <a:srgbClr val="231F20"/>
                </a:solidFill>
                <a:latin typeface="Arial" panose="020B0604020202020204" pitchFamily="34" charset="0"/>
                <a:cs typeface="Arial" panose="020B0604020202020204" pitchFamily="34" charset="0"/>
              </a:rPr>
              <a:t> </a:t>
            </a:r>
            <a:r>
              <a:rPr sz="1000" spc="20" dirty="0">
                <a:solidFill>
                  <a:srgbClr val="231F20"/>
                </a:solidFill>
                <a:latin typeface="Arial" panose="020B0604020202020204" pitchFamily="34" charset="0"/>
                <a:cs typeface="Arial" panose="020B0604020202020204" pitchFamily="34" charset="0"/>
              </a:rPr>
              <a:t>solucionar.</a:t>
            </a:r>
            <a:endParaRPr sz="1000" dirty="0">
              <a:solidFill>
                <a:prstClr val="black"/>
              </a:solidFill>
              <a:latin typeface="Arial" panose="020B0604020202020204" pitchFamily="34" charset="0"/>
              <a:cs typeface="Arial" panose="020B0604020202020204" pitchFamily="34" charset="0"/>
            </a:endParaRPr>
          </a:p>
          <a:p>
            <a:pPr marL="12700" marR="142240">
              <a:lnSpc>
                <a:spcPts val="1150"/>
              </a:lnSpc>
              <a:spcBef>
                <a:spcPts val="1150"/>
              </a:spcBef>
            </a:pPr>
            <a:r>
              <a:rPr sz="1000" spc="15" dirty="0">
                <a:solidFill>
                  <a:srgbClr val="231F20"/>
                </a:solidFill>
                <a:latin typeface="Arial" panose="020B0604020202020204" pitchFamily="34" charset="0"/>
                <a:cs typeface="Arial" panose="020B0604020202020204" pitchFamily="34" charset="0"/>
              </a:rPr>
              <a:t>Además, </a:t>
            </a:r>
            <a:r>
              <a:rPr sz="1000" spc="20" dirty="0">
                <a:solidFill>
                  <a:srgbClr val="231F20"/>
                </a:solidFill>
                <a:latin typeface="Arial" panose="020B0604020202020204" pitchFamily="34" charset="0"/>
                <a:cs typeface="Arial" panose="020B0604020202020204" pitchFamily="34" charset="0"/>
              </a:rPr>
              <a:t>existen </a:t>
            </a:r>
            <a:r>
              <a:rPr sz="1000" spc="40" dirty="0">
                <a:solidFill>
                  <a:srgbClr val="231F20"/>
                </a:solidFill>
                <a:latin typeface="Arial" panose="020B0604020202020204" pitchFamily="34" charset="0"/>
                <a:cs typeface="Arial" panose="020B0604020202020204" pitchFamily="34" charset="0"/>
              </a:rPr>
              <a:t>muchos </a:t>
            </a:r>
            <a:r>
              <a:rPr sz="1000" spc="35" dirty="0">
                <a:solidFill>
                  <a:srgbClr val="231F20"/>
                </a:solidFill>
                <a:latin typeface="Arial" panose="020B0604020202020204" pitchFamily="34" charset="0"/>
                <a:cs typeface="Arial" panose="020B0604020202020204" pitchFamily="34" charset="0"/>
              </a:rPr>
              <a:t>otros </a:t>
            </a:r>
            <a:r>
              <a:rPr sz="1000" spc="30" dirty="0">
                <a:solidFill>
                  <a:srgbClr val="231F20"/>
                </a:solidFill>
                <a:latin typeface="Arial" panose="020B0604020202020204" pitchFamily="34" charset="0"/>
                <a:cs typeface="Arial" panose="020B0604020202020204" pitchFamily="34" charset="0"/>
              </a:rPr>
              <a:t>ejercicios </a:t>
            </a:r>
            <a:r>
              <a:rPr sz="1000" spc="40" dirty="0">
                <a:solidFill>
                  <a:srgbClr val="231F20"/>
                </a:solidFill>
                <a:latin typeface="Arial" panose="020B0604020202020204" pitchFamily="34" charset="0"/>
                <a:cs typeface="Arial" panose="020B0604020202020204" pitchFamily="34" charset="0"/>
              </a:rPr>
              <a:t>de </a:t>
            </a:r>
            <a:r>
              <a:rPr sz="1000" spc="30" dirty="0">
                <a:solidFill>
                  <a:srgbClr val="231F20"/>
                </a:solidFill>
                <a:latin typeface="Arial" panose="020B0604020202020204" pitchFamily="34" charset="0"/>
                <a:cs typeface="Arial" panose="020B0604020202020204" pitchFamily="34" charset="0"/>
              </a:rPr>
              <a:t>clasificación </a:t>
            </a:r>
            <a:r>
              <a:rPr sz="1000" spc="40" dirty="0">
                <a:solidFill>
                  <a:srgbClr val="231F20"/>
                </a:solidFill>
                <a:latin typeface="Arial" panose="020B0604020202020204" pitchFamily="34" charset="0"/>
                <a:cs typeface="Arial" panose="020B0604020202020204" pitchFamily="34" charset="0"/>
              </a:rPr>
              <a:t>que</a:t>
            </a:r>
            <a:r>
              <a:rPr sz="1000" spc="-105" dirty="0">
                <a:solidFill>
                  <a:srgbClr val="231F20"/>
                </a:solidFill>
                <a:latin typeface="Arial" panose="020B0604020202020204" pitchFamily="34" charset="0"/>
                <a:cs typeface="Arial" panose="020B0604020202020204" pitchFamily="34" charset="0"/>
              </a:rPr>
              <a:t> </a:t>
            </a:r>
            <a:r>
              <a:rPr sz="1000" spc="-5" dirty="0">
                <a:solidFill>
                  <a:srgbClr val="231F20"/>
                </a:solidFill>
                <a:latin typeface="Arial" panose="020B0604020202020204" pitchFamily="34" charset="0"/>
                <a:cs typeface="Arial" panose="020B0604020202020204" pitchFamily="34" charset="0"/>
              </a:rPr>
              <a:t>se  </a:t>
            </a:r>
            <a:r>
              <a:rPr sz="1000" spc="40" dirty="0">
                <a:solidFill>
                  <a:srgbClr val="231F20"/>
                </a:solidFill>
                <a:latin typeface="Arial" panose="020B0604020202020204" pitchFamily="34" charset="0"/>
                <a:cs typeface="Arial" panose="020B0604020202020204" pitchFamily="34" charset="0"/>
              </a:rPr>
              <a:t>pueden </a:t>
            </a:r>
            <a:r>
              <a:rPr sz="1000" spc="25" dirty="0">
                <a:solidFill>
                  <a:srgbClr val="231F20"/>
                </a:solidFill>
                <a:latin typeface="Arial" panose="020B0604020202020204" pitchFamily="34" charset="0"/>
                <a:cs typeface="Arial" panose="020B0604020202020204" pitchFamily="34" charset="0"/>
              </a:rPr>
              <a:t>crear </a:t>
            </a:r>
            <a:r>
              <a:rPr sz="1000" spc="15" dirty="0">
                <a:solidFill>
                  <a:srgbClr val="231F20"/>
                </a:solidFill>
                <a:latin typeface="Arial" panose="020B0604020202020204" pitchFamily="34" charset="0"/>
                <a:cs typeface="Arial" panose="020B0604020202020204" pitchFamily="34" charset="0"/>
              </a:rPr>
              <a:t>para </a:t>
            </a:r>
            <a:r>
              <a:rPr sz="1000" spc="25" dirty="0">
                <a:solidFill>
                  <a:srgbClr val="231F20"/>
                </a:solidFill>
                <a:latin typeface="Arial" panose="020B0604020202020204" pitchFamily="34" charset="0"/>
                <a:cs typeface="Arial" panose="020B0604020202020204" pitchFamily="34" charset="0"/>
              </a:rPr>
              <a:t>otras </a:t>
            </a:r>
            <a:r>
              <a:rPr sz="1000" spc="30" dirty="0">
                <a:solidFill>
                  <a:srgbClr val="231F20"/>
                </a:solidFill>
                <a:latin typeface="Arial" panose="020B0604020202020204" pitchFamily="34" charset="0"/>
                <a:cs typeface="Arial" panose="020B0604020202020204" pitchFamily="34" charset="0"/>
              </a:rPr>
              <a:t>preguntas </a:t>
            </a:r>
            <a:r>
              <a:rPr sz="1000" spc="25" dirty="0">
                <a:solidFill>
                  <a:srgbClr val="231F20"/>
                </a:solidFill>
                <a:latin typeface="Arial" panose="020B0604020202020204" pitchFamily="34" charset="0"/>
                <a:cs typeface="Arial" panose="020B0604020202020204" pitchFamily="34" charset="0"/>
              </a:rPr>
              <a:t>y consultas.</a:t>
            </a:r>
            <a:r>
              <a:rPr sz="1000" spc="-105" dirty="0">
                <a:solidFill>
                  <a:srgbClr val="231F20"/>
                </a:solidFill>
                <a:latin typeface="Arial" panose="020B0604020202020204" pitchFamily="34" charset="0"/>
                <a:cs typeface="Arial" panose="020B0604020202020204" pitchFamily="34" charset="0"/>
              </a:rPr>
              <a:t> </a:t>
            </a:r>
            <a:r>
              <a:rPr sz="800" spc="20" dirty="0">
                <a:solidFill>
                  <a:srgbClr val="58595B"/>
                </a:solidFill>
                <a:latin typeface="Arial" panose="020B0604020202020204" pitchFamily="34" charset="0"/>
                <a:cs typeface="Arial" panose="020B0604020202020204" pitchFamily="34" charset="0"/>
              </a:rPr>
              <a:t>(Continúa)</a:t>
            </a:r>
            <a:endParaRPr sz="800" dirty="0">
              <a:solidFill>
                <a:prstClr val="black"/>
              </a:solidFill>
              <a:latin typeface="Arial" panose="020B0604020202020204" pitchFamily="34" charset="0"/>
              <a:cs typeface="Arial" panose="020B0604020202020204" pitchFamily="34" charset="0"/>
            </a:endParaRPr>
          </a:p>
        </p:txBody>
      </p:sp>
      <p:sp>
        <p:nvSpPr>
          <p:cNvPr id="5" name="object 5"/>
          <p:cNvSpPr/>
          <p:nvPr/>
        </p:nvSpPr>
        <p:spPr>
          <a:xfrm>
            <a:off x="247650" y="520700"/>
            <a:ext cx="5016500" cy="2787650"/>
          </a:xfrm>
          <a:custGeom>
            <a:avLst/>
            <a:gdLst/>
            <a:ahLst/>
            <a:cxnLst/>
            <a:rect l="l" t="t" r="r" b="b"/>
            <a:pathLst>
              <a:path w="5016500" h="2787650">
                <a:moveTo>
                  <a:pt x="0" y="2787650"/>
                </a:moveTo>
                <a:lnTo>
                  <a:pt x="5016500" y="2787650"/>
                </a:lnTo>
                <a:lnTo>
                  <a:pt x="5016500" y="0"/>
                </a:lnTo>
                <a:lnTo>
                  <a:pt x="0" y="0"/>
                </a:lnTo>
                <a:lnTo>
                  <a:pt x="0" y="2787650"/>
                </a:lnTo>
                <a:close/>
              </a:path>
            </a:pathLst>
          </a:custGeom>
          <a:ln w="12700">
            <a:solidFill>
              <a:srgbClr val="808285"/>
            </a:solidFill>
          </a:ln>
        </p:spPr>
        <p:txBody>
          <a:bodyPr wrap="square" lIns="0" tIns="0" rIns="0" bIns="0" rtlCol="0"/>
          <a:lstStyle/>
          <a:p>
            <a:endParaRPr>
              <a:solidFill>
                <a:prstClr val="black"/>
              </a:solidFill>
              <a:latin typeface="Calibri"/>
            </a:endParaRPr>
          </a:p>
        </p:txBody>
      </p:sp>
      <p:sp>
        <p:nvSpPr>
          <p:cNvPr id="6" name="object 6"/>
          <p:cNvSpPr/>
          <p:nvPr/>
        </p:nvSpPr>
        <p:spPr>
          <a:xfrm>
            <a:off x="241300" y="514350"/>
            <a:ext cx="5029200" cy="400050"/>
          </a:xfrm>
          <a:custGeom>
            <a:avLst/>
            <a:gdLst/>
            <a:ahLst/>
            <a:cxnLst/>
            <a:rect l="l" t="t" r="r" b="b"/>
            <a:pathLst>
              <a:path w="5029200" h="400050">
                <a:moveTo>
                  <a:pt x="0" y="400050"/>
                </a:moveTo>
                <a:lnTo>
                  <a:pt x="5029200" y="400050"/>
                </a:lnTo>
                <a:lnTo>
                  <a:pt x="5029200" y="0"/>
                </a:lnTo>
                <a:lnTo>
                  <a:pt x="0" y="0"/>
                </a:lnTo>
                <a:lnTo>
                  <a:pt x="0" y="400050"/>
                </a:lnTo>
                <a:close/>
              </a:path>
            </a:pathLst>
          </a:custGeom>
          <a:solidFill>
            <a:srgbClr val="808285"/>
          </a:solidFill>
        </p:spPr>
        <p:txBody>
          <a:bodyPr wrap="square" lIns="0" tIns="0" rIns="0" bIns="0" rtlCol="0"/>
          <a:lstStyle/>
          <a:p>
            <a:endParaRPr>
              <a:solidFill>
                <a:prstClr val="black"/>
              </a:solidFill>
              <a:latin typeface="Calibri"/>
            </a:endParaRPr>
          </a:p>
        </p:txBody>
      </p:sp>
      <p:sp>
        <p:nvSpPr>
          <p:cNvPr id="7" name="object 7"/>
          <p:cNvSpPr txBox="1">
            <a:spLocks/>
          </p:cNvSpPr>
          <p:nvPr/>
        </p:nvSpPr>
        <p:spPr>
          <a:xfrm>
            <a:off x="645905" y="659217"/>
            <a:ext cx="4220210" cy="152349"/>
          </a:xfrm>
          <a:prstGeom prst="rect">
            <a:avLst/>
          </a:prstGeom>
        </p:spPr>
        <p:txBody>
          <a:bodyPr vert="horz" wrap="square" lIns="0" tIns="0" rIns="0" bIns="0" rtlCol="0" anchor="b">
            <a:spAutoFit/>
          </a:bodyPr>
          <a:lstStyle>
            <a:lvl1pPr algn="ctr" defTabSz="487650" rtl="0" eaLnBrk="1" latinLnBrk="0" hangingPunct="1">
              <a:lnSpc>
                <a:spcPct val="90000"/>
              </a:lnSpc>
              <a:spcBef>
                <a:spcPct val="0"/>
              </a:spcBef>
              <a:buNone/>
              <a:defRPr sz="3200" kern="1200">
                <a:solidFill>
                  <a:schemeClr val="tx1"/>
                </a:solidFill>
                <a:latin typeface="+mj-lt"/>
                <a:ea typeface="+mj-ea"/>
                <a:cs typeface="+mj-cs"/>
              </a:defRPr>
            </a:lvl1pPr>
          </a:lstStyle>
          <a:p>
            <a:pPr marL="12700"/>
            <a:r>
              <a:rPr lang="es-ES" sz="1100" spc="-30" dirty="0" smtClean="0">
                <a:solidFill>
                  <a:srgbClr val="FFFFFF"/>
                </a:solidFill>
                <a:latin typeface="Arial" panose="020B0604020202020204" pitchFamily="34" charset="0"/>
                <a:cs typeface="Arial" panose="020B0604020202020204" pitchFamily="34" charset="0"/>
              </a:rPr>
              <a:t>COMENTARIOS </a:t>
            </a:r>
            <a:r>
              <a:rPr lang="es-ES" sz="1100" spc="-10" dirty="0" smtClean="0">
                <a:solidFill>
                  <a:srgbClr val="FFFFFF"/>
                </a:solidFill>
                <a:latin typeface="Arial" panose="020B0604020202020204" pitchFamily="34" charset="0"/>
                <a:cs typeface="Arial" panose="020B0604020202020204" pitchFamily="34" charset="0"/>
              </a:rPr>
              <a:t>SOBRE </a:t>
            </a:r>
            <a:r>
              <a:rPr lang="es-ES" sz="1100" spc="-25" dirty="0" smtClean="0">
                <a:solidFill>
                  <a:srgbClr val="FFFFFF"/>
                </a:solidFill>
                <a:latin typeface="Arial" panose="020B0604020202020204" pitchFamily="34" charset="0"/>
                <a:cs typeface="Arial" panose="020B0604020202020204" pitchFamily="34" charset="0"/>
              </a:rPr>
              <a:t>LOS </a:t>
            </a:r>
            <a:r>
              <a:rPr lang="es-ES" sz="1100" spc="-20" dirty="0" smtClean="0">
                <a:solidFill>
                  <a:srgbClr val="FFFFFF"/>
                </a:solidFill>
                <a:latin typeface="Arial" panose="020B0604020202020204" pitchFamily="34" charset="0"/>
                <a:cs typeface="Arial" panose="020B0604020202020204" pitchFamily="34" charset="0"/>
              </a:rPr>
              <a:t>EJERCICIOS </a:t>
            </a:r>
            <a:r>
              <a:rPr lang="es-ES" sz="1100" spc="-5" dirty="0" smtClean="0">
                <a:solidFill>
                  <a:srgbClr val="FFFFFF"/>
                </a:solidFill>
                <a:latin typeface="Arial" panose="020B0604020202020204" pitchFamily="34" charset="0"/>
                <a:cs typeface="Arial" panose="020B0604020202020204" pitchFamily="34" charset="0"/>
              </a:rPr>
              <a:t>DE</a:t>
            </a:r>
            <a:r>
              <a:rPr lang="es-ES" sz="1100" spc="65" dirty="0" smtClean="0">
                <a:solidFill>
                  <a:srgbClr val="FFFFFF"/>
                </a:solidFill>
                <a:latin typeface="Arial" panose="020B0604020202020204" pitchFamily="34" charset="0"/>
                <a:cs typeface="Arial" panose="020B0604020202020204" pitchFamily="34" charset="0"/>
              </a:rPr>
              <a:t> </a:t>
            </a:r>
            <a:r>
              <a:rPr lang="es-ES" sz="1100" spc="-25" dirty="0" smtClean="0">
                <a:solidFill>
                  <a:srgbClr val="FFFFFF"/>
                </a:solidFill>
                <a:latin typeface="Arial" panose="020B0604020202020204" pitchFamily="34" charset="0"/>
                <a:cs typeface="Arial" panose="020B0604020202020204" pitchFamily="34" charset="0"/>
              </a:rPr>
              <a:t>CLASIFICACIÓN</a:t>
            </a:r>
            <a:endParaRPr lang="es-ES" sz="1100" spc="-25" dirty="0">
              <a:solidFill>
                <a:srgbClr val="FFFFFF"/>
              </a:solidFill>
              <a:latin typeface="Arial" panose="020B0604020202020204" pitchFamily="34" charset="0"/>
              <a:cs typeface="Arial" panose="020B0604020202020204" pitchFamily="34" charset="0"/>
            </a:endParaRPr>
          </a:p>
        </p:txBody>
      </p:sp>
      <p:sp>
        <p:nvSpPr>
          <p:cNvPr id="8" name="object 8"/>
          <p:cNvSpPr txBox="1"/>
          <p:nvPr/>
        </p:nvSpPr>
        <p:spPr>
          <a:xfrm>
            <a:off x="5117595" y="3414141"/>
            <a:ext cx="165735" cy="92333"/>
          </a:xfrm>
          <a:prstGeom prst="rect">
            <a:avLst/>
          </a:prstGeom>
        </p:spPr>
        <p:txBody>
          <a:bodyPr vert="horz" wrap="square" lIns="0" tIns="0" rIns="0" bIns="0" rtlCol="0">
            <a:spAutoFit/>
          </a:bodyPr>
          <a:lstStyle/>
          <a:p>
            <a:pPr marL="12700"/>
            <a:r>
              <a:rPr sz="600" dirty="0">
                <a:solidFill>
                  <a:srgbClr val="58595B"/>
                </a:solidFill>
                <a:latin typeface="Lato"/>
                <a:cs typeface="Lato"/>
              </a:rPr>
              <a:t>58A</a:t>
            </a:r>
            <a:endParaRPr sz="600">
              <a:solidFill>
                <a:prstClr val="black"/>
              </a:solidFill>
              <a:latin typeface="Lato"/>
              <a:cs typeface="Lato"/>
            </a:endParaRPr>
          </a:p>
        </p:txBody>
      </p:sp>
    </p:spTree>
    <p:extLst>
      <p:ext uri="{BB962C8B-B14F-4D97-AF65-F5344CB8AC3E}">
        <p14:creationId xmlns:p14="http://schemas.microsoft.com/office/powerpoint/2010/main" val="700513851"/>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3"/>
          <p:cNvSpPr txBox="1"/>
          <p:nvPr/>
        </p:nvSpPr>
        <p:spPr>
          <a:xfrm>
            <a:off x="0" y="134816"/>
            <a:ext cx="5486400"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strike="noStrike" cap="none" spc="5" baseline="0" dirty="0" smtClean="0">
                <a:solidFill>
                  <a:srgbClr val="58595B"/>
                </a:solidFill>
                <a:effectLst/>
                <a:latin typeface="Arial"/>
                <a:ea typeface="Arial"/>
                <a:cs typeface="Arial"/>
              </a:rPr>
              <a:t>BIBLIOTECA DE COMPORTAMIENTO DEL JEFE </a:t>
            </a:r>
            <a:r>
              <a:rPr lang="es-ES" sz="1000" b="0" strike="noStrike" cap="none" spc="5" baseline="0" dirty="0" smtClean="0">
                <a:solidFill>
                  <a:srgbClr val="58595B"/>
                </a:solidFill>
                <a:effectLst/>
                <a:latin typeface="Arial"/>
                <a:ea typeface="Arial"/>
                <a:cs typeface="Arial"/>
              </a:rPr>
              <a:t>CLL</a:t>
            </a:r>
            <a:r>
              <a:rPr lang="es" sz="1000" b="1" strike="noStrike" cap="none" spc="5" baseline="0" dirty="0" smtClean="0">
                <a:solidFill>
                  <a:srgbClr val="58595B"/>
                </a:solidFill>
                <a:effectLst/>
                <a:latin typeface="Arial"/>
                <a:ea typeface="Arial"/>
                <a:cs typeface="Arial"/>
              </a:rPr>
              <a:t>™</a:t>
            </a:r>
            <a:endParaRPr lang="es" sz="1000" b="1" strike="noStrike" cap="none" spc="5" baseline="0" dirty="0">
              <a:solidFill>
                <a:srgbClr val="58595B"/>
              </a:solidFill>
              <a:effectLst/>
              <a:latin typeface="Arial"/>
              <a:ea typeface="Arial"/>
              <a:cs typeface="Arial"/>
            </a:endParaRPr>
          </a:p>
        </p:txBody>
      </p:sp>
      <p:sp>
        <p:nvSpPr>
          <p:cNvPr id="3" name="object 2"/>
          <p:cNvSpPr txBox="1"/>
          <p:nvPr/>
        </p:nvSpPr>
        <p:spPr>
          <a:xfrm>
            <a:off x="3098277" y="3505610"/>
            <a:ext cx="2208530" cy="76944"/>
          </a:xfrm>
          <a:prstGeom prst="rect">
            <a:avLst/>
          </a:prstGeom>
        </p:spPr>
        <p:txBody>
          <a:bodyPr vert="horz" wrap="square" lIns="0" tIns="0" rIns="0" bIns="0" rtlCol="0">
            <a:spAutoFit/>
          </a:bodyPr>
          <a:lstStyle/>
          <a:p>
            <a:pPr marL="12700"/>
            <a:r>
              <a:rPr sz="500" spc="50" dirty="0">
                <a:solidFill>
                  <a:srgbClr val="58595B"/>
                </a:solidFill>
                <a:latin typeface="Arial Unicode MS"/>
                <a:cs typeface="Arial Unicode MS"/>
              </a:rPr>
              <a:t>© </a:t>
            </a:r>
            <a:r>
              <a:rPr sz="500" spc="20" dirty="0">
                <a:solidFill>
                  <a:srgbClr val="58595B"/>
                </a:solidFill>
                <a:latin typeface="Arial Unicode MS"/>
                <a:cs typeface="Arial Unicode MS"/>
              </a:rPr>
              <a:t>Copyright </a:t>
            </a:r>
            <a:r>
              <a:rPr sz="500" spc="-5" dirty="0">
                <a:solidFill>
                  <a:srgbClr val="58595B"/>
                </a:solidFill>
                <a:latin typeface="Arial Unicode MS"/>
                <a:cs typeface="Arial Unicode MS"/>
              </a:rPr>
              <a:t>2018, </a:t>
            </a:r>
            <a:r>
              <a:rPr sz="500" dirty="0">
                <a:solidFill>
                  <a:srgbClr val="58595B"/>
                </a:solidFill>
                <a:latin typeface="Arial Unicode MS"/>
                <a:cs typeface="Arial Unicode MS"/>
              </a:rPr>
              <a:t>TeamTelligent, </a:t>
            </a:r>
            <a:r>
              <a:rPr lang="es-PE" sz="500" spc="-15" dirty="0" smtClean="0">
                <a:solidFill>
                  <a:srgbClr val="58595B"/>
                </a:solidFill>
                <a:latin typeface="Arial Unicode MS"/>
                <a:cs typeface="Arial Unicode MS"/>
              </a:rPr>
              <a:t>CLL</a:t>
            </a:r>
            <a:r>
              <a:rPr sz="500" spc="-15" dirty="0" smtClean="0">
                <a:solidFill>
                  <a:srgbClr val="58595B"/>
                </a:solidFill>
                <a:latin typeface="Arial Unicode MS"/>
                <a:cs typeface="Arial Unicode MS"/>
              </a:rPr>
              <a:t>. </a:t>
            </a:r>
            <a:r>
              <a:rPr sz="500" dirty="0">
                <a:solidFill>
                  <a:srgbClr val="58595B"/>
                </a:solidFill>
                <a:latin typeface="Arial Unicode MS"/>
                <a:cs typeface="Arial Unicode MS"/>
              </a:rPr>
              <a:t>Todos </a:t>
            </a:r>
            <a:r>
              <a:rPr sz="500" spc="10" dirty="0">
                <a:solidFill>
                  <a:srgbClr val="58595B"/>
                </a:solidFill>
                <a:latin typeface="Arial Unicode MS"/>
                <a:cs typeface="Arial Unicode MS"/>
              </a:rPr>
              <a:t>los </a:t>
            </a:r>
            <a:r>
              <a:rPr sz="500" spc="15" dirty="0">
                <a:solidFill>
                  <a:srgbClr val="58595B"/>
                </a:solidFill>
                <a:latin typeface="Arial Unicode MS"/>
                <a:cs typeface="Arial Unicode MS"/>
              </a:rPr>
              <a:t>derechos </a:t>
            </a:r>
            <a:r>
              <a:rPr sz="500" spc="5" dirty="0">
                <a:solidFill>
                  <a:srgbClr val="58595B"/>
                </a:solidFill>
                <a:latin typeface="Arial Unicode MS"/>
                <a:cs typeface="Arial Unicode MS"/>
              </a:rPr>
              <a:t>reservados.</a:t>
            </a:r>
            <a:r>
              <a:rPr sz="500" spc="-80" dirty="0">
                <a:solidFill>
                  <a:srgbClr val="58595B"/>
                </a:solidFill>
                <a:latin typeface="Arial Unicode MS"/>
                <a:cs typeface="Arial Unicode MS"/>
              </a:rPr>
              <a:t> </a:t>
            </a:r>
            <a:r>
              <a:rPr sz="500" dirty="0">
                <a:solidFill>
                  <a:srgbClr val="58595B"/>
                </a:solidFill>
                <a:latin typeface="Arial Unicode MS"/>
                <a:cs typeface="Arial Unicode MS"/>
              </a:rPr>
              <a:t>V5</a:t>
            </a:r>
            <a:endParaRPr sz="500" dirty="0">
              <a:solidFill>
                <a:prstClr val="black"/>
              </a:solidFill>
              <a:latin typeface="Arial Unicode MS"/>
              <a:cs typeface="Arial Unicode MS"/>
            </a:endParaRPr>
          </a:p>
        </p:txBody>
      </p:sp>
      <p:sp>
        <p:nvSpPr>
          <p:cNvPr id="4" name="object 3"/>
          <p:cNvSpPr txBox="1"/>
          <p:nvPr/>
        </p:nvSpPr>
        <p:spPr>
          <a:xfrm>
            <a:off x="373062" y="625040"/>
            <a:ext cx="4740275" cy="2755306"/>
          </a:xfrm>
          <a:prstGeom prst="rect">
            <a:avLst/>
          </a:prstGeom>
        </p:spPr>
        <p:txBody>
          <a:bodyPr vert="horz" wrap="square" lIns="0" tIns="0" rIns="0" bIns="0" rtlCol="0">
            <a:spAutoFit/>
          </a:bodyPr>
          <a:lstStyle/>
          <a:p>
            <a:pPr marL="12700"/>
            <a:r>
              <a:rPr sz="900" spc="-15" dirty="0" err="1" smtClean="0">
                <a:solidFill>
                  <a:srgbClr val="231F20"/>
                </a:solidFill>
                <a:latin typeface="Arial" panose="020B0604020202020204" pitchFamily="34" charset="0"/>
                <a:cs typeface="Arial" panose="020B0604020202020204" pitchFamily="34" charset="0"/>
              </a:rPr>
              <a:t>Existen</a:t>
            </a:r>
            <a:r>
              <a:rPr sz="900" spc="-15" dirty="0" smtClean="0">
                <a:solidFill>
                  <a:srgbClr val="231F20"/>
                </a:solidFill>
                <a:latin typeface="Arial" panose="020B0604020202020204" pitchFamily="34" charset="0"/>
                <a:cs typeface="Arial" panose="020B0604020202020204" pitchFamily="34" charset="0"/>
              </a:rPr>
              <a:t> </a:t>
            </a:r>
            <a:r>
              <a:rPr sz="900" spc="-15" dirty="0" err="1" smtClean="0">
                <a:solidFill>
                  <a:srgbClr val="231F20"/>
                </a:solidFill>
                <a:latin typeface="Arial" panose="020B0604020202020204" pitchFamily="34" charset="0"/>
                <a:cs typeface="Arial" panose="020B0604020202020204" pitchFamily="34" charset="0"/>
              </a:rPr>
              <a:t>varias</a:t>
            </a:r>
            <a:r>
              <a:rPr sz="900" spc="-15" dirty="0" smtClean="0">
                <a:solidFill>
                  <a:srgbClr val="231F20"/>
                </a:solidFill>
                <a:latin typeface="Arial" panose="020B0604020202020204" pitchFamily="34" charset="0"/>
                <a:cs typeface="Arial" panose="020B0604020202020204" pitchFamily="34" charset="0"/>
              </a:rPr>
              <a:t> </a:t>
            </a:r>
            <a:r>
              <a:rPr sz="900" spc="-15" dirty="0" err="1" smtClean="0">
                <a:solidFill>
                  <a:srgbClr val="231F20"/>
                </a:solidFill>
                <a:latin typeface="Arial" panose="020B0604020202020204" pitchFamily="34" charset="0"/>
                <a:cs typeface="Arial" panose="020B0604020202020204" pitchFamily="34" charset="0"/>
              </a:rPr>
              <a:t>maneras</a:t>
            </a:r>
            <a:r>
              <a:rPr sz="900" spc="-15" dirty="0" smtClean="0">
                <a:solidFill>
                  <a:srgbClr val="231F20"/>
                </a:solidFill>
                <a:latin typeface="Arial" panose="020B0604020202020204" pitchFamily="34" charset="0"/>
                <a:cs typeface="Arial" panose="020B0604020202020204" pitchFamily="34" charset="0"/>
              </a:rPr>
              <a:t> </a:t>
            </a:r>
            <a:r>
              <a:rPr sz="900" spc="-5" dirty="0" err="1" smtClean="0">
                <a:solidFill>
                  <a:srgbClr val="231F20"/>
                </a:solidFill>
                <a:latin typeface="Arial" panose="020B0604020202020204" pitchFamily="34" charset="0"/>
                <a:cs typeface="Arial" panose="020B0604020202020204" pitchFamily="34" charset="0"/>
              </a:rPr>
              <a:t>en</a:t>
            </a:r>
            <a:r>
              <a:rPr sz="900" spc="-5" dirty="0" smtClean="0">
                <a:solidFill>
                  <a:srgbClr val="231F20"/>
                </a:solidFill>
                <a:latin typeface="Arial" panose="020B0604020202020204" pitchFamily="34" charset="0"/>
                <a:cs typeface="Arial" panose="020B0604020202020204" pitchFamily="34" charset="0"/>
              </a:rPr>
              <a:t> </a:t>
            </a:r>
            <a:r>
              <a:rPr sz="900" spc="5" dirty="0" smtClean="0">
                <a:solidFill>
                  <a:srgbClr val="231F20"/>
                </a:solidFill>
                <a:latin typeface="Arial" panose="020B0604020202020204" pitchFamily="34" charset="0"/>
                <a:cs typeface="Arial" panose="020B0604020202020204" pitchFamily="34" charset="0"/>
              </a:rPr>
              <a:t>que </a:t>
            </a:r>
            <a:r>
              <a:rPr sz="900" spc="-20" dirty="0" smtClean="0">
                <a:solidFill>
                  <a:srgbClr val="231F20"/>
                </a:solidFill>
                <a:latin typeface="Arial" panose="020B0604020202020204" pitchFamily="34" charset="0"/>
                <a:cs typeface="Arial" panose="020B0604020202020204" pitchFamily="34" charset="0"/>
              </a:rPr>
              <a:t>las </a:t>
            </a:r>
            <a:r>
              <a:rPr sz="900" dirty="0" err="1" smtClean="0">
                <a:solidFill>
                  <a:srgbClr val="231F20"/>
                </a:solidFill>
                <a:latin typeface="Arial" panose="020B0604020202020204" pitchFamily="34" charset="0"/>
                <a:cs typeface="Arial" panose="020B0604020202020204" pitchFamily="34" charset="0"/>
              </a:rPr>
              <a:t>clasificaciones</a:t>
            </a:r>
            <a:r>
              <a:rPr sz="900" spc="85" dirty="0" smtClean="0">
                <a:solidFill>
                  <a:srgbClr val="231F20"/>
                </a:solidFill>
                <a:latin typeface="Arial" panose="020B0604020202020204" pitchFamily="34" charset="0"/>
                <a:cs typeface="Arial" panose="020B0604020202020204" pitchFamily="34" charset="0"/>
              </a:rPr>
              <a:t> </a:t>
            </a:r>
            <a:r>
              <a:rPr sz="900" spc="10" dirty="0" err="1" smtClean="0">
                <a:solidFill>
                  <a:srgbClr val="231F20"/>
                </a:solidFill>
                <a:latin typeface="Arial" panose="020B0604020202020204" pitchFamily="34" charset="0"/>
                <a:cs typeface="Arial" panose="020B0604020202020204" pitchFamily="34" charset="0"/>
              </a:rPr>
              <a:t>difieren</a:t>
            </a:r>
            <a:r>
              <a:rPr sz="900" spc="10" dirty="0" smtClean="0">
                <a:solidFill>
                  <a:srgbClr val="231F20"/>
                </a:solidFill>
                <a:latin typeface="Arial" panose="020B0604020202020204" pitchFamily="34" charset="0"/>
                <a:cs typeface="Arial" panose="020B0604020202020204" pitchFamily="34" charset="0"/>
              </a:rPr>
              <a:t>:</a:t>
            </a:r>
            <a:endParaRPr sz="900" dirty="0" smtClean="0">
              <a:solidFill>
                <a:prstClr val="black"/>
              </a:solidFill>
              <a:latin typeface="Arial" panose="020B0604020202020204" pitchFamily="34" charset="0"/>
              <a:cs typeface="Arial" panose="020B0604020202020204" pitchFamily="34" charset="0"/>
            </a:endParaRPr>
          </a:p>
          <a:p>
            <a:pPr marL="195580" marR="212725" indent="-182880">
              <a:spcBef>
                <a:spcPts val="365"/>
              </a:spcBef>
              <a:buFontTx/>
              <a:buAutoNum type="arabicPeriod"/>
              <a:tabLst>
                <a:tab pos="195580" algn="l"/>
              </a:tabLst>
            </a:pPr>
            <a:r>
              <a:rPr sz="700" b="1" spc="-55" dirty="0" err="1" smtClean="0">
                <a:solidFill>
                  <a:srgbClr val="231F20"/>
                </a:solidFill>
                <a:latin typeface="Arial" panose="020B0604020202020204" pitchFamily="34" charset="0"/>
                <a:cs typeface="Arial" panose="020B0604020202020204" pitchFamily="34" charset="0"/>
              </a:rPr>
              <a:t>Cantidad</a:t>
            </a:r>
            <a:r>
              <a:rPr sz="700" b="1" spc="-55" dirty="0" smtClean="0">
                <a:solidFill>
                  <a:srgbClr val="231F20"/>
                </a:solidFill>
                <a:latin typeface="Arial" panose="020B0604020202020204" pitchFamily="34" charset="0"/>
                <a:cs typeface="Arial" panose="020B0604020202020204" pitchFamily="34" charset="0"/>
              </a:rPr>
              <a:t> de </a:t>
            </a:r>
            <a:r>
              <a:rPr sz="700" b="1" spc="-55" dirty="0" err="1" smtClean="0">
                <a:solidFill>
                  <a:srgbClr val="231F20"/>
                </a:solidFill>
                <a:latin typeface="Arial" panose="020B0604020202020204" pitchFamily="34" charset="0"/>
                <a:cs typeface="Arial" panose="020B0604020202020204" pitchFamily="34" charset="0"/>
              </a:rPr>
              <a:t>pilas</a:t>
            </a:r>
            <a:r>
              <a:rPr sz="700" b="1" spc="-55" dirty="0" smtClean="0">
                <a:solidFill>
                  <a:srgbClr val="231F20"/>
                </a:solidFill>
                <a:latin typeface="Arial" panose="020B0604020202020204" pitchFamily="34" charset="0"/>
                <a:cs typeface="Arial" panose="020B0604020202020204" pitchFamily="34" charset="0"/>
              </a:rPr>
              <a:t>: </a:t>
            </a:r>
            <a:r>
              <a:rPr sz="700" dirty="0" err="1" smtClean="0">
                <a:solidFill>
                  <a:srgbClr val="231F20"/>
                </a:solidFill>
                <a:latin typeface="Arial" panose="020B0604020202020204" pitchFamily="34" charset="0"/>
                <a:cs typeface="Arial" panose="020B0604020202020204" pitchFamily="34" charset="0"/>
              </a:rPr>
              <a:t>existen</a:t>
            </a:r>
            <a:r>
              <a:rPr sz="700" dirty="0" smtClean="0">
                <a:solidFill>
                  <a:srgbClr val="231F20"/>
                </a:solidFill>
                <a:latin typeface="Arial" panose="020B0604020202020204" pitchFamily="34" charset="0"/>
                <a:cs typeface="Arial" panose="020B0604020202020204" pitchFamily="34" charset="0"/>
              </a:rPr>
              <a:t> </a:t>
            </a:r>
            <a:r>
              <a:rPr sz="700" spc="-5" dirty="0" err="1" smtClean="0">
                <a:solidFill>
                  <a:srgbClr val="231F20"/>
                </a:solidFill>
                <a:latin typeface="Arial" panose="020B0604020202020204" pitchFamily="34" charset="0"/>
                <a:cs typeface="Arial" panose="020B0604020202020204" pitchFamily="34" charset="0"/>
              </a:rPr>
              <a:t>tres</a:t>
            </a:r>
            <a:r>
              <a:rPr sz="700" spc="-5" dirty="0" smtClean="0">
                <a:solidFill>
                  <a:srgbClr val="231F20"/>
                </a:solidFill>
                <a:latin typeface="Arial" panose="020B0604020202020204" pitchFamily="34" charset="0"/>
                <a:cs typeface="Arial" panose="020B0604020202020204" pitchFamily="34" charset="0"/>
              </a:rPr>
              <a:t>, </a:t>
            </a:r>
            <a:r>
              <a:rPr sz="700" spc="15" dirty="0" err="1" smtClean="0">
                <a:solidFill>
                  <a:srgbClr val="231F20"/>
                </a:solidFill>
                <a:latin typeface="Arial" panose="020B0604020202020204" pitchFamily="34" charset="0"/>
                <a:cs typeface="Arial" panose="020B0604020202020204" pitchFamily="34" charset="0"/>
              </a:rPr>
              <a:t>cinco</a:t>
            </a:r>
            <a:r>
              <a:rPr sz="700" spc="15" dirty="0" smtClean="0">
                <a:solidFill>
                  <a:srgbClr val="231F20"/>
                </a:solidFill>
                <a:latin typeface="Arial" panose="020B0604020202020204" pitchFamily="34" charset="0"/>
                <a:cs typeface="Arial" panose="020B0604020202020204" pitchFamily="34" charset="0"/>
              </a:rPr>
              <a:t> </a:t>
            </a:r>
            <a:r>
              <a:rPr sz="700" dirty="0" smtClean="0">
                <a:solidFill>
                  <a:srgbClr val="231F20"/>
                </a:solidFill>
                <a:latin typeface="Arial" panose="020B0604020202020204" pitchFamily="34" charset="0"/>
                <a:cs typeface="Arial" panose="020B0604020202020204" pitchFamily="34" charset="0"/>
              </a:rPr>
              <a:t>y </a:t>
            </a:r>
            <a:r>
              <a:rPr sz="700" dirty="0" err="1" smtClean="0">
                <a:solidFill>
                  <a:srgbClr val="231F20"/>
                </a:solidFill>
                <a:latin typeface="Arial" panose="020B0604020202020204" pitchFamily="34" charset="0"/>
                <a:cs typeface="Arial" panose="020B0604020202020204" pitchFamily="34" charset="0"/>
              </a:rPr>
              <a:t>siete</a:t>
            </a:r>
            <a:r>
              <a:rPr sz="700" dirty="0" smtClean="0">
                <a:solidFill>
                  <a:srgbClr val="231F20"/>
                </a:solidFill>
                <a:latin typeface="Arial" panose="020B0604020202020204" pitchFamily="34" charset="0"/>
                <a:cs typeface="Arial" panose="020B0604020202020204" pitchFamily="34" charset="0"/>
              </a:rPr>
              <a:t> </a:t>
            </a:r>
            <a:r>
              <a:rPr sz="700" dirty="0" err="1" smtClean="0">
                <a:solidFill>
                  <a:srgbClr val="231F20"/>
                </a:solidFill>
                <a:latin typeface="Arial" panose="020B0604020202020204" pitchFamily="34" charset="0"/>
                <a:cs typeface="Arial" panose="020B0604020202020204" pitchFamily="34" charset="0"/>
              </a:rPr>
              <a:t>clasificaciones</a:t>
            </a:r>
            <a:r>
              <a:rPr sz="700" dirty="0" smtClean="0">
                <a:solidFill>
                  <a:srgbClr val="231F20"/>
                </a:solidFill>
                <a:latin typeface="Arial" panose="020B0604020202020204" pitchFamily="34" charset="0"/>
                <a:cs typeface="Arial" panose="020B0604020202020204" pitchFamily="34" charset="0"/>
              </a:rPr>
              <a:t> </a:t>
            </a:r>
            <a:r>
              <a:rPr sz="700" spc="5" dirty="0" smtClean="0">
                <a:solidFill>
                  <a:srgbClr val="231F20"/>
                </a:solidFill>
                <a:latin typeface="Arial" panose="020B0604020202020204" pitchFamily="34" charset="0"/>
                <a:cs typeface="Arial" panose="020B0604020202020204" pitchFamily="34" charset="0"/>
              </a:rPr>
              <a:t>de </a:t>
            </a:r>
            <a:r>
              <a:rPr sz="700" spc="-5" dirty="0" err="1" smtClean="0">
                <a:solidFill>
                  <a:srgbClr val="231F20"/>
                </a:solidFill>
                <a:latin typeface="Arial" panose="020B0604020202020204" pitchFamily="34" charset="0"/>
                <a:cs typeface="Arial" panose="020B0604020202020204" pitchFamily="34" charset="0"/>
              </a:rPr>
              <a:t>pilas</a:t>
            </a:r>
            <a:r>
              <a:rPr sz="700" spc="-5" dirty="0" smtClean="0">
                <a:solidFill>
                  <a:srgbClr val="231F20"/>
                </a:solidFill>
                <a:latin typeface="Arial" panose="020B0604020202020204" pitchFamily="34" charset="0"/>
                <a:cs typeface="Arial" panose="020B0604020202020204" pitchFamily="34" charset="0"/>
              </a:rPr>
              <a:t> </a:t>
            </a:r>
            <a:r>
              <a:rPr sz="700" spc="-10" dirty="0" smtClean="0">
                <a:solidFill>
                  <a:srgbClr val="231F20"/>
                </a:solidFill>
                <a:latin typeface="Arial" panose="020B0604020202020204" pitchFamily="34" charset="0"/>
                <a:cs typeface="Arial" panose="020B0604020202020204" pitchFamily="34" charset="0"/>
              </a:rPr>
              <a:t>(o </a:t>
            </a:r>
            <a:r>
              <a:rPr sz="700" spc="5" dirty="0" err="1" smtClean="0">
                <a:solidFill>
                  <a:srgbClr val="231F20"/>
                </a:solidFill>
                <a:latin typeface="Arial" panose="020B0604020202020204" pitchFamily="34" charset="0"/>
                <a:cs typeface="Arial" panose="020B0604020202020204" pitchFamily="34" charset="0"/>
              </a:rPr>
              <a:t>cualquier</a:t>
            </a:r>
            <a:r>
              <a:rPr sz="700" spc="5" dirty="0" smtClean="0">
                <a:solidFill>
                  <a:srgbClr val="231F20"/>
                </a:solidFill>
                <a:latin typeface="Arial" panose="020B0604020202020204" pitchFamily="34" charset="0"/>
                <a:cs typeface="Arial" panose="020B0604020202020204" pitchFamily="34" charset="0"/>
              </a:rPr>
              <a:t> </a:t>
            </a:r>
            <a:r>
              <a:rPr sz="700" spc="5" dirty="0" err="1" smtClean="0">
                <a:solidFill>
                  <a:srgbClr val="231F20"/>
                </a:solidFill>
                <a:latin typeface="Arial" panose="020B0604020202020204" pitchFamily="34" charset="0"/>
                <a:cs typeface="Arial" panose="020B0604020202020204" pitchFamily="34" charset="0"/>
              </a:rPr>
              <a:t>otra</a:t>
            </a:r>
            <a:r>
              <a:rPr sz="700" spc="5" dirty="0" smtClean="0">
                <a:solidFill>
                  <a:srgbClr val="231F20"/>
                </a:solidFill>
                <a:latin typeface="Arial" panose="020B0604020202020204" pitchFamily="34" charset="0"/>
                <a:cs typeface="Arial" panose="020B0604020202020204" pitchFamily="34" charset="0"/>
              </a:rPr>
              <a:t> </a:t>
            </a:r>
            <a:r>
              <a:rPr sz="700" spc="5" dirty="0" err="1" smtClean="0">
                <a:solidFill>
                  <a:srgbClr val="231F20"/>
                </a:solidFill>
                <a:latin typeface="Arial" panose="020B0604020202020204" pitchFamily="34" charset="0"/>
                <a:cs typeface="Arial" panose="020B0604020202020204" pitchFamily="34" charset="0"/>
              </a:rPr>
              <a:t>cantidad</a:t>
            </a:r>
            <a:r>
              <a:rPr sz="700" spc="5" dirty="0" smtClean="0">
                <a:solidFill>
                  <a:srgbClr val="231F20"/>
                </a:solidFill>
                <a:latin typeface="Arial" panose="020B0604020202020204" pitchFamily="34" charset="0"/>
                <a:cs typeface="Arial" panose="020B0604020202020204" pitchFamily="34" charset="0"/>
              </a:rPr>
              <a:t>). </a:t>
            </a:r>
            <a:r>
              <a:rPr sz="700" spc="-5" dirty="0" err="1" smtClean="0">
                <a:solidFill>
                  <a:srgbClr val="231F20"/>
                </a:solidFill>
                <a:latin typeface="Arial" panose="020B0604020202020204" pitchFamily="34" charset="0"/>
                <a:cs typeface="Arial" panose="020B0604020202020204" pitchFamily="34" charset="0"/>
              </a:rPr>
              <a:t>Depende</a:t>
            </a:r>
            <a:r>
              <a:rPr sz="700" spc="-5" dirty="0" smtClean="0">
                <a:solidFill>
                  <a:srgbClr val="231F20"/>
                </a:solidFill>
                <a:latin typeface="Arial" panose="020B0604020202020204" pitchFamily="34" charset="0"/>
                <a:cs typeface="Arial" panose="020B0604020202020204" pitchFamily="34" charset="0"/>
              </a:rPr>
              <a:t> </a:t>
            </a:r>
            <a:r>
              <a:rPr sz="700" spc="5" dirty="0" smtClean="0">
                <a:solidFill>
                  <a:srgbClr val="231F20"/>
                </a:solidFill>
                <a:latin typeface="Arial" panose="020B0604020202020204" pitchFamily="34" charset="0"/>
                <a:cs typeface="Arial" panose="020B0604020202020204" pitchFamily="34" charset="0"/>
              </a:rPr>
              <a:t>de  </a:t>
            </a:r>
            <a:r>
              <a:rPr sz="700" spc="10" dirty="0" err="1" smtClean="0">
                <a:solidFill>
                  <a:srgbClr val="231F20"/>
                </a:solidFill>
                <a:latin typeface="Arial" panose="020B0604020202020204" pitchFamily="34" charset="0"/>
                <a:cs typeface="Arial" panose="020B0604020202020204" pitchFamily="34" charset="0"/>
              </a:rPr>
              <a:t>cuánto</a:t>
            </a:r>
            <a:r>
              <a:rPr sz="700" spc="10" dirty="0" smtClean="0">
                <a:solidFill>
                  <a:srgbClr val="231F20"/>
                </a:solidFill>
                <a:latin typeface="Arial" panose="020B0604020202020204" pitchFamily="34" charset="0"/>
                <a:cs typeface="Arial" panose="020B0604020202020204" pitchFamily="34" charset="0"/>
              </a:rPr>
              <a:t> </a:t>
            </a:r>
            <a:r>
              <a:rPr sz="700" spc="-15" dirty="0" err="1" smtClean="0">
                <a:solidFill>
                  <a:srgbClr val="231F20"/>
                </a:solidFill>
                <a:latin typeface="Arial" panose="020B0604020202020204" pitchFamily="34" charset="0"/>
                <a:cs typeface="Arial" panose="020B0604020202020204" pitchFamily="34" charset="0"/>
              </a:rPr>
              <a:t>desea</a:t>
            </a:r>
            <a:r>
              <a:rPr sz="700" spc="-15" dirty="0" smtClean="0">
                <a:solidFill>
                  <a:srgbClr val="231F20"/>
                </a:solidFill>
                <a:latin typeface="Arial" panose="020B0604020202020204" pitchFamily="34" charset="0"/>
                <a:cs typeface="Arial" panose="020B0604020202020204" pitchFamily="34" charset="0"/>
              </a:rPr>
              <a:t> </a:t>
            </a:r>
            <a:r>
              <a:rPr sz="700" spc="5" dirty="0" err="1" smtClean="0">
                <a:solidFill>
                  <a:srgbClr val="231F20"/>
                </a:solidFill>
                <a:latin typeface="Arial" panose="020B0604020202020204" pitchFamily="34" charset="0"/>
                <a:cs typeface="Arial" panose="020B0604020202020204" pitchFamily="34" charset="0"/>
              </a:rPr>
              <a:t>acotar</a:t>
            </a:r>
            <a:r>
              <a:rPr sz="700" spc="5" dirty="0" smtClean="0">
                <a:solidFill>
                  <a:srgbClr val="231F20"/>
                </a:solidFill>
                <a:latin typeface="Arial" panose="020B0604020202020204" pitchFamily="34" charset="0"/>
                <a:cs typeface="Arial" panose="020B0604020202020204" pitchFamily="34" charset="0"/>
              </a:rPr>
              <a:t> </a:t>
            </a:r>
            <a:r>
              <a:rPr sz="700" spc="-10" dirty="0" smtClean="0">
                <a:solidFill>
                  <a:srgbClr val="231F20"/>
                </a:solidFill>
                <a:latin typeface="Arial" panose="020B0604020202020204" pitchFamily="34" charset="0"/>
                <a:cs typeface="Arial" panose="020B0604020202020204" pitchFamily="34" charset="0"/>
              </a:rPr>
              <a:t>la </a:t>
            </a:r>
            <a:r>
              <a:rPr sz="700" spc="-5" dirty="0" err="1" smtClean="0">
                <a:solidFill>
                  <a:srgbClr val="231F20"/>
                </a:solidFill>
                <a:latin typeface="Arial" panose="020B0604020202020204" pitchFamily="34" charset="0"/>
                <a:cs typeface="Arial" panose="020B0604020202020204" pitchFamily="34" charset="0"/>
              </a:rPr>
              <a:t>respuesta</a:t>
            </a:r>
            <a:r>
              <a:rPr sz="700" spc="-5" dirty="0" smtClean="0">
                <a:solidFill>
                  <a:srgbClr val="231F20"/>
                </a:solidFill>
                <a:latin typeface="Arial" panose="020B0604020202020204" pitchFamily="34" charset="0"/>
                <a:cs typeface="Arial" panose="020B0604020202020204" pitchFamily="34" charset="0"/>
              </a:rPr>
              <a:t> </a:t>
            </a:r>
            <a:r>
              <a:rPr sz="700" spc="-35" dirty="0" smtClean="0">
                <a:solidFill>
                  <a:srgbClr val="231F20"/>
                </a:solidFill>
                <a:latin typeface="Arial" panose="020B0604020202020204" pitchFamily="34" charset="0"/>
                <a:cs typeface="Arial" panose="020B0604020202020204" pitchFamily="34" charset="0"/>
              </a:rPr>
              <a:t>a </a:t>
            </a:r>
            <a:r>
              <a:rPr sz="700" spc="-10" dirty="0" smtClean="0">
                <a:solidFill>
                  <a:srgbClr val="231F20"/>
                </a:solidFill>
                <a:latin typeface="Arial" panose="020B0604020202020204" pitchFamily="34" charset="0"/>
                <a:cs typeface="Arial" panose="020B0604020202020204" pitchFamily="34" charset="0"/>
              </a:rPr>
              <a:t>la </a:t>
            </a:r>
            <a:r>
              <a:rPr sz="700" spc="5" dirty="0" err="1" smtClean="0">
                <a:solidFill>
                  <a:srgbClr val="231F20"/>
                </a:solidFill>
                <a:latin typeface="Arial" panose="020B0604020202020204" pitchFamily="34" charset="0"/>
                <a:cs typeface="Arial" panose="020B0604020202020204" pitchFamily="34" charset="0"/>
              </a:rPr>
              <a:t>pregunta</a:t>
            </a:r>
            <a:r>
              <a:rPr sz="700" spc="5" dirty="0" smtClean="0">
                <a:solidFill>
                  <a:srgbClr val="231F20"/>
                </a:solidFill>
                <a:latin typeface="Arial" panose="020B0604020202020204" pitchFamily="34" charset="0"/>
                <a:cs typeface="Arial" panose="020B0604020202020204" pitchFamily="34" charset="0"/>
              </a:rPr>
              <a:t> </a:t>
            </a:r>
            <a:r>
              <a:rPr sz="700" spc="15" dirty="0" smtClean="0">
                <a:solidFill>
                  <a:srgbClr val="231F20"/>
                </a:solidFill>
                <a:latin typeface="Arial" panose="020B0604020202020204" pitchFamily="34" charset="0"/>
                <a:cs typeface="Arial" panose="020B0604020202020204" pitchFamily="34" charset="0"/>
              </a:rPr>
              <a:t>con </a:t>
            </a:r>
            <a:r>
              <a:rPr sz="700" spc="-10" dirty="0" smtClean="0">
                <a:solidFill>
                  <a:srgbClr val="231F20"/>
                </a:solidFill>
                <a:latin typeface="Arial" panose="020B0604020202020204" pitchFamily="34" charset="0"/>
                <a:cs typeface="Arial" panose="020B0604020202020204" pitchFamily="34" charset="0"/>
              </a:rPr>
              <a:t>la </a:t>
            </a:r>
            <a:r>
              <a:rPr sz="700" spc="5" dirty="0" err="1" smtClean="0">
                <a:solidFill>
                  <a:srgbClr val="231F20"/>
                </a:solidFill>
                <a:latin typeface="Arial" panose="020B0604020202020204" pitchFamily="34" charset="0"/>
                <a:cs typeface="Arial" panose="020B0604020202020204" pitchFamily="34" charset="0"/>
              </a:rPr>
              <a:t>clasificación</a:t>
            </a:r>
            <a:r>
              <a:rPr sz="700" spc="5" dirty="0" smtClean="0">
                <a:solidFill>
                  <a:srgbClr val="231F20"/>
                </a:solidFill>
                <a:latin typeface="Arial" panose="020B0604020202020204" pitchFamily="34" charset="0"/>
                <a:cs typeface="Arial" panose="020B0604020202020204" pitchFamily="34" charset="0"/>
              </a:rPr>
              <a:t> </a:t>
            </a:r>
            <a:r>
              <a:rPr sz="700" spc="-5" dirty="0" err="1" smtClean="0">
                <a:solidFill>
                  <a:srgbClr val="231F20"/>
                </a:solidFill>
                <a:latin typeface="Arial" panose="020B0604020202020204" pitchFamily="34" charset="0"/>
                <a:cs typeface="Arial" panose="020B0604020202020204" pitchFamily="34" charset="0"/>
              </a:rPr>
              <a:t>diseñada</a:t>
            </a:r>
            <a:r>
              <a:rPr sz="700" spc="-5" dirty="0" smtClean="0">
                <a:solidFill>
                  <a:srgbClr val="231F20"/>
                </a:solidFill>
                <a:latin typeface="Arial" panose="020B0604020202020204" pitchFamily="34" charset="0"/>
                <a:cs typeface="Arial" panose="020B0604020202020204" pitchFamily="34" charset="0"/>
              </a:rPr>
              <a:t> </a:t>
            </a:r>
            <a:r>
              <a:rPr sz="700" spc="-10" dirty="0" smtClean="0">
                <a:solidFill>
                  <a:srgbClr val="231F20"/>
                </a:solidFill>
                <a:latin typeface="Arial" panose="020B0604020202020204" pitchFamily="34" charset="0"/>
                <a:cs typeface="Arial" panose="020B0604020202020204" pitchFamily="34" charset="0"/>
              </a:rPr>
              <a:t>para</a:t>
            </a:r>
            <a:r>
              <a:rPr sz="700" spc="80" dirty="0" smtClean="0">
                <a:solidFill>
                  <a:srgbClr val="231F20"/>
                </a:solidFill>
                <a:latin typeface="Arial" panose="020B0604020202020204" pitchFamily="34" charset="0"/>
                <a:cs typeface="Arial" panose="020B0604020202020204" pitchFamily="34" charset="0"/>
              </a:rPr>
              <a:t> </a:t>
            </a:r>
            <a:r>
              <a:rPr sz="700" dirty="0" err="1" smtClean="0">
                <a:solidFill>
                  <a:srgbClr val="231F20"/>
                </a:solidFill>
                <a:latin typeface="Arial" panose="020B0604020202020204" pitchFamily="34" charset="0"/>
                <a:cs typeface="Arial" panose="020B0604020202020204" pitchFamily="34" charset="0"/>
              </a:rPr>
              <a:t>responderla</a:t>
            </a:r>
            <a:r>
              <a:rPr sz="700" dirty="0" smtClean="0">
                <a:solidFill>
                  <a:srgbClr val="231F20"/>
                </a:solidFill>
                <a:latin typeface="Arial" panose="020B0604020202020204" pitchFamily="34" charset="0"/>
                <a:cs typeface="Arial" panose="020B0604020202020204" pitchFamily="34" charset="0"/>
              </a:rPr>
              <a:t>.</a:t>
            </a:r>
            <a:endParaRPr sz="700" dirty="0" smtClean="0">
              <a:solidFill>
                <a:prstClr val="black"/>
              </a:solidFill>
              <a:latin typeface="Arial" panose="020B0604020202020204" pitchFamily="34" charset="0"/>
              <a:cs typeface="Arial" panose="020B0604020202020204" pitchFamily="34" charset="0"/>
            </a:endParaRPr>
          </a:p>
          <a:p>
            <a:pPr marL="195580" marR="167640" indent="-182880">
              <a:spcBef>
                <a:spcPts val="295"/>
              </a:spcBef>
              <a:buFontTx/>
              <a:buAutoNum type="arabicPeriod"/>
              <a:tabLst>
                <a:tab pos="195580" algn="l"/>
              </a:tabLst>
            </a:pPr>
            <a:r>
              <a:rPr sz="700" b="1" spc="-65" dirty="0" err="1" smtClean="0">
                <a:solidFill>
                  <a:srgbClr val="231F20"/>
                </a:solidFill>
                <a:latin typeface="Arial" panose="020B0604020202020204" pitchFamily="34" charset="0"/>
                <a:cs typeface="Arial" panose="020B0604020202020204" pitchFamily="34" charset="0"/>
              </a:rPr>
              <a:t>Relativo</a:t>
            </a:r>
            <a:r>
              <a:rPr sz="700" b="1" spc="-65" dirty="0" smtClean="0">
                <a:solidFill>
                  <a:srgbClr val="231F20"/>
                </a:solidFill>
                <a:latin typeface="Arial" panose="020B0604020202020204" pitchFamily="34" charset="0"/>
                <a:cs typeface="Arial" panose="020B0604020202020204" pitchFamily="34" charset="0"/>
              </a:rPr>
              <a:t> </a:t>
            </a:r>
            <a:r>
              <a:rPr sz="700" b="1" spc="-40" dirty="0" smtClean="0">
                <a:solidFill>
                  <a:srgbClr val="231F20"/>
                </a:solidFill>
                <a:latin typeface="Arial" panose="020B0604020202020204" pitchFamily="34" charset="0"/>
                <a:cs typeface="Arial" panose="020B0604020202020204" pitchFamily="34" charset="0"/>
              </a:rPr>
              <a:t>y </a:t>
            </a:r>
            <a:r>
              <a:rPr sz="700" b="1" spc="-55" dirty="0" err="1" smtClean="0">
                <a:solidFill>
                  <a:srgbClr val="231F20"/>
                </a:solidFill>
                <a:latin typeface="Arial" panose="020B0604020202020204" pitchFamily="34" charset="0"/>
                <a:cs typeface="Arial" panose="020B0604020202020204" pitchFamily="34" charset="0"/>
              </a:rPr>
              <a:t>absoluto</a:t>
            </a:r>
            <a:r>
              <a:rPr sz="700" b="1" spc="-55" dirty="0" smtClean="0">
                <a:solidFill>
                  <a:srgbClr val="231F20"/>
                </a:solidFill>
                <a:latin typeface="Arial" panose="020B0604020202020204" pitchFamily="34" charset="0"/>
                <a:cs typeface="Arial" panose="020B0604020202020204" pitchFamily="34" charset="0"/>
              </a:rPr>
              <a:t>: </a:t>
            </a:r>
            <a:r>
              <a:rPr sz="700" dirty="0" err="1" smtClean="0">
                <a:solidFill>
                  <a:srgbClr val="231F20"/>
                </a:solidFill>
                <a:latin typeface="Arial" panose="020B0604020202020204" pitchFamily="34" charset="0"/>
                <a:cs typeface="Arial" panose="020B0604020202020204" pitchFamily="34" charset="0"/>
              </a:rPr>
              <a:t>existen</a:t>
            </a:r>
            <a:r>
              <a:rPr sz="700" dirty="0" smtClean="0">
                <a:solidFill>
                  <a:srgbClr val="231F20"/>
                </a:solidFill>
                <a:latin typeface="Arial" panose="020B0604020202020204" pitchFamily="34" charset="0"/>
                <a:cs typeface="Arial" panose="020B0604020202020204" pitchFamily="34" charset="0"/>
              </a:rPr>
              <a:t> </a:t>
            </a:r>
            <a:r>
              <a:rPr sz="700" dirty="0" err="1" smtClean="0">
                <a:solidFill>
                  <a:srgbClr val="231F20"/>
                </a:solidFill>
                <a:latin typeface="Arial" panose="020B0604020202020204" pitchFamily="34" charset="0"/>
                <a:cs typeface="Arial" panose="020B0604020202020204" pitchFamily="34" charset="0"/>
              </a:rPr>
              <a:t>básicamente</a:t>
            </a:r>
            <a:r>
              <a:rPr sz="700" dirty="0" smtClean="0">
                <a:solidFill>
                  <a:srgbClr val="231F20"/>
                </a:solidFill>
                <a:latin typeface="Arial" panose="020B0604020202020204" pitchFamily="34" charset="0"/>
                <a:cs typeface="Arial" panose="020B0604020202020204" pitchFamily="34" charset="0"/>
              </a:rPr>
              <a:t> dos </a:t>
            </a:r>
            <a:r>
              <a:rPr sz="700" spc="10" dirty="0" err="1" smtClean="0">
                <a:solidFill>
                  <a:srgbClr val="231F20"/>
                </a:solidFill>
                <a:latin typeface="Arial" panose="020B0604020202020204" pitchFamily="34" charset="0"/>
                <a:cs typeface="Arial" panose="020B0604020202020204" pitchFamily="34" charset="0"/>
              </a:rPr>
              <a:t>tipos</a:t>
            </a:r>
            <a:r>
              <a:rPr sz="700" spc="10" dirty="0" smtClean="0">
                <a:solidFill>
                  <a:srgbClr val="231F20"/>
                </a:solidFill>
                <a:latin typeface="Arial" panose="020B0604020202020204" pitchFamily="34" charset="0"/>
                <a:cs typeface="Arial" panose="020B0604020202020204" pitchFamily="34" charset="0"/>
              </a:rPr>
              <a:t> </a:t>
            </a:r>
            <a:r>
              <a:rPr sz="700" spc="5" dirty="0" smtClean="0">
                <a:solidFill>
                  <a:srgbClr val="231F20"/>
                </a:solidFill>
                <a:latin typeface="Arial" panose="020B0604020202020204" pitchFamily="34" charset="0"/>
                <a:cs typeface="Arial" panose="020B0604020202020204" pitchFamily="34" charset="0"/>
              </a:rPr>
              <a:t>de </a:t>
            </a:r>
            <a:r>
              <a:rPr sz="700" dirty="0" err="1" smtClean="0">
                <a:solidFill>
                  <a:srgbClr val="231F20"/>
                </a:solidFill>
                <a:latin typeface="Arial" panose="020B0604020202020204" pitchFamily="34" charset="0"/>
                <a:cs typeface="Arial" panose="020B0604020202020204" pitchFamily="34" charset="0"/>
              </a:rPr>
              <a:t>procesos</a:t>
            </a:r>
            <a:r>
              <a:rPr sz="700" dirty="0" smtClean="0">
                <a:solidFill>
                  <a:srgbClr val="231F20"/>
                </a:solidFill>
                <a:latin typeface="Arial" panose="020B0604020202020204" pitchFamily="34" charset="0"/>
                <a:cs typeface="Arial" panose="020B0604020202020204" pitchFamily="34" charset="0"/>
              </a:rPr>
              <a:t> </a:t>
            </a:r>
            <a:r>
              <a:rPr sz="700" spc="5" dirty="0" smtClean="0">
                <a:solidFill>
                  <a:srgbClr val="231F20"/>
                </a:solidFill>
                <a:latin typeface="Arial" panose="020B0604020202020204" pitchFamily="34" charset="0"/>
                <a:cs typeface="Arial" panose="020B0604020202020204" pitchFamily="34" charset="0"/>
              </a:rPr>
              <a:t>de </a:t>
            </a:r>
            <a:r>
              <a:rPr sz="700" spc="5" dirty="0" err="1" smtClean="0">
                <a:solidFill>
                  <a:srgbClr val="231F20"/>
                </a:solidFill>
                <a:latin typeface="Arial" panose="020B0604020202020204" pitchFamily="34" charset="0"/>
                <a:cs typeface="Arial" panose="020B0604020202020204" pitchFamily="34" charset="0"/>
              </a:rPr>
              <a:t>clasificación</a:t>
            </a:r>
            <a:r>
              <a:rPr sz="700" spc="5" dirty="0" smtClean="0">
                <a:solidFill>
                  <a:srgbClr val="231F20"/>
                </a:solidFill>
                <a:latin typeface="Arial" panose="020B0604020202020204" pitchFamily="34" charset="0"/>
                <a:cs typeface="Arial" panose="020B0604020202020204" pitchFamily="34" charset="0"/>
              </a:rPr>
              <a:t>. </a:t>
            </a:r>
            <a:r>
              <a:rPr sz="700" spc="-10" dirty="0" err="1" smtClean="0">
                <a:solidFill>
                  <a:srgbClr val="231F20"/>
                </a:solidFill>
                <a:latin typeface="Arial" panose="020B0604020202020204" pitchFamily="34" charset="0"/>
                <a:cs typeface="Arial" panose="020B0604020202020204" pitchFamily="34" charset="0"/>
              </a:rPr>
              <a:t>Relativo</a:t>
            </a:r>
            <a:r>
              <a:rPr sz="700" spc="-10" dirty="0" smtClean="0">
                <a:solidFill>
                  <a:srgbClr val="231F20"/>
                </a:solidFill>
                <a:latin typeface="Arial" panose="020B0604020202020204" pitchFamily="34" charset="0"/>
                <a:cs typeface="Arial" panose="020B0604020202020204" pitchFamily="34" charset="0"/>
              </a:rPr>
              <a:t> </a:t>
            </a:r>
            <a:r>
              <a:rPr sz="700" spc="5" dirty="0" err="1" smtClean="0">
                <a:solidFill>
                  <a:srgbClr val="231F20"/>
                </a:solidFill>
                <a:latin typeface="Arial" panose="020B0604020202020204" pitchFamily="34" charset="0"/>
                <a:cs typeface="Arial" panose="020B0604020202020204" pitchFamily="34" charset="0"/>
              </a:rPr>
              <a:t>significa</a:t>
            </a:r>
            <a:r>
              <a:rPr sz="700" spc="5" dirty="0" smtClean="0">
                <a:solidFill>
                  <a:srgbClr val="231F20"/>
                </a:solidFill>
                <a:latin typeface="Arial" panose="020B0604020202020204" pitchFamily="34" charset="0"/>
                <a:cs typeface="Arial" panose="020B0604020202020204" pitchFamily="34" charset="0"/>
              </a:rPr>
              <a:t> que </a:t>
            </a:r>
            <a:r>
              <a:rPr sz="700" spc="-5" dirty="0" err="1" smtClean="0">
                <a:solidFill>
                  <a:srgbClr val="231F20"/>
                </a:solidFill>
                <a:latin typeface="Arial" panose="020B0604020202020204" pitchFamily="34" charset="0"/>
                <a:cs typeface="Arial" panose="020B0604020202020204" pitchFamily="34" charset="0"/>
              </a:rPr>
              <a:t>habrá</a:t>
            </a:r>
            <a:r>
              <a:rPr sz="700" spc="-5" dirty="0" smtClean="0">
                <a:solidFill>
                  <a:srgbClr val="231F20"/>
                </a:solidFill>
                <a:latin typeface="Arial" panose="020B0604020202020204" pitchFamily="34" charset="0"/>
                <a:cs typeface="Arial" panose="020B0604020202020204" pitchFamily="34" charset="0"/>
              </a:rPr>
              <a:t>  </a:t>
            </a:r>
            <a:r>
              <a:rPr sz="700" dirty="0" err="1" smtClean="0">
                <a:solidFill>
                  <a:srgbClr val="231F20"/>
                </a:solidFill>
                <a:latin typeface="Arial" panose="020B0604020202020204" pitchFamily="34" charset="0"/>
                <a:cs typeface="Arial" panose="020B0604020202020204" pitchFamily="34" charset="0"/>
              </a:rPr>
              <a:t>aproximadamente</a:t>
            </a:r>
            <a:r>
              <a:rPr sz="700" dirty="0" smtClean="0">
                <a:solidFill>
                  <a:srgbClr val="231F20"/>
                </a:solidFill>
                <a:latin typeface="Arial" panose="020B0604020202020204" pitchFamily="34" charset="0"/>
                <a:cs typeface="Arial" panose="020B0604020202020204" pitchFamily="34" charset="0"/>
              </a:rPr>
              <a:t> </a:t>
            </a:r>
            <a:r>
              <a:rPr sz="700" spc="-10" dirty="0" err="1" smtClean="0">
                <a:solidFill>
                  <a:srgbClr val="231F20"/>
                </a:solidFill>
                <a:latin typeface="Arial" panose="020B0604020202020204" pitchFamily="34" charset="0"/>
                <a:cs typeface="Arial" panose="020B0604020202020204" pitchFamily="34" charset="0"/>
              </a:rPr>
              <a:t>una</a:t>
            </a:r>
            <a:r>
              <a:rPr sz="700" spc="-10" dirty="0" smtClean="0">
                <a:solidFill>
                  <a:srgbClr val="231F20"/>
                </a:solidFill>
                <a:latin typeface="Arial" panose="020B0604020202020204" pitchFamily="34" charset="0"/>
                <a:cs typeface="Arial" panose="020B0604020202020204" pitchFamily="34" charset="0"/>
              </a:rPr>
              <a:t> </a:t>
            </a:r>
            <a:r>
              <a:rPr sz="700" spc="10" dirty="0" err="1" smtClean="0">
                <a:solidFill>
                  <a:srgbClr val="231F20"/>
                </a:solidFill>
                <a:latin typeface="Arial" panose="020B0604020202020204" pitchFamily="34" charset="0"/>
                <a:cs typeface="Arial" panose="020B0604020202020204" pitchFamily="34" charset="0"/>
              </a:rPr>
              <a:t>cantidad</a:t>
            </a:r>
            <a:r>
              <a:rPr sz="700" spc="10" dirty="0" smtClean="0">
                <a:solidFill>
                  <a:srgbClr val="231F20"/>
                </a:solidFill>
                <a:latin typeface="Arial" panose="020B0604020202020204" pitchFamily="34" charset="0"/>
                <a:cs typeface="Arial" panose="020B0604020202020204" pitchFamily="34" charset="0"/>
              </a:rPr>
              <a:t> </a:t>
            </a:r>
            <a:r>
              <a:rPr sz="700" spc="5" dirty="0" err="1" smtClean="0">
                <a:solidFill>
                  <a:srgbClr val="231F20"/>
                </a:solidFill>
                <a:latin typeface="Arial" panose="020B0604020202020204" pitchFamily="34" charset="0"/>
                <a:cs typeface="Arial" panose="020B0604020202020204" pitchFamily="34" charset="0"/>
              </a:rPr>
              <a:t>igual</a:t>
            </a:r>
            <a:r>
              <a:rPr sz="700" spc="5" dirty="0" smtClean="0">
                <a:solidFill>
                  <a:srgbClr val="231F20"/>
                </a:solidFill>
                <a:latin typeface="Arial" panose="020B0604020202020204" pitchFamily="34" charset="0"/>
                <a:cs typeface="Arial" panose="020B0604020202020204" pitchFamily="34" charset="0"/>
              </a:rPr>
              <a:t> de </a:t>
            </a:r>
            <a:r>
              <a:rPr sz="700" spc="5" dirty="0" err="1" smtClean="0">
                <a:solidFill>
                  <a:srgbClr val="231F20"/>
                </a:solidFill>
                <a:latin typeface="Arial" panose="020B0604020202020204" pitchFamily="34" charset="0"/>
                <a:cs typeface="Arial" panose="020B0604020202020204" pitchFamily="34" charset="0"/>
              </a:rPr>
              <a:t>prácticas</a:t>
            </a:r>
            <a:r>
              <a:rPr sz="700" spc="5" dirty="0" smtClean="0">
                <a:solidFill>
                  <a:srgbClr val="231F20"/>
                </a:solidFill>
                <a:latin typeface="Arial" panose="020B0604020202020204" pitchFamily="34" charset="0"/>
                <a:cs typeface="Arial" panose="020B0604020202020204" pitchFamily="34" charset="0"/>
              </a:rPr>
              <a:t> </a:t>
            </a:r>
            <a:r>
              <a:rPr sz="700" spc="-10" dirty="0" smtClean="0">
                <a:solidFill>
                  <a:srgbClr val="231F20"/>
                </a:solidFill>
                <a:latin typeface="Arial" panose="020B0604020202020204" pitchFamily="34" charset="0"/>
                <a:cs typeface="Arial" panose="020B0604020202020204" pitchFamily="34" charset="0"/>
              </a:rPr>
              <a:t>para </a:t>
            </a:r>
            <a:r>
              <a:rPr sz="700" spc="-5" dirty="0" err="1" smtClean="0">
                <a:solidFill>
                  <a:srgbClr val="231F20"/>
                </a:solidFill>
                <a:latin typeface="Arial" panose="020B0604020202020204" pitchFamily="34" charset="0"/>
                <a:cs typeface="Arial" panose="020B0604020202020204" pitchFamily="34" charset="0"/>
              </a:rPr>
              <a:t>cada</a:t>
            </a:r>
            <a:r>
              <a:rPr sz="700" spc="-5" dirty="0" smtClean="0">
                <a:solidFill>
                  <a:srgbClr val="231F20"/>
                </a:solidFill>
                <a:latin typeface="Arial" panose="020B0604020202020204" pitchFamily="34" charset="0"/>
                <a:cs typeface="Arial" panose="020B0604020202020204" pitchFamily="34" charset="0"/>
              </a:rPr>
              <a:t> </a:t>
            </a:r>
            <a:r>
              <a:rPr sz="700" dirty="0" smtClean="0">
                <a:solidFill>
                  <a:srgbClr val="231F20"/>
                </a:solidFill>
                <a:latin typeface="Arial" panose="020B0604020202020204" pitchFamily="34" charset="0"/>
                <a:cs typeface="Arial" panose="020B0604020202020204" pitchFamily="34" charset="0"/>
              </a:rPr>
              <a:t>pila. </a:t>
            </a:r>
            <a:r>
              <a:rPr sz="700" spc="-35" dirty="0" smtClean="0">
                <a:solidFill>
                  <a:srgbClr val="231F20"/>
                </a:solidFill>
                <a:latin typeface="Arial" panose="020B0604020202020204" pitchFamily="34" charset="0"/>
                <a:cs typeface="Arial" panose="020B0604020202020204" pitchFamily="34" charset="0"/>
              </a:rPr>
              <a:t>Para </a:t>
            </a:r>
            <a:r>
              <a:rPr sz="700" spc="-10" dirty="0" err="1" smtClean="0">
                <a:solidFill>
                  <a:srgbClr val="231F20"/>
                </a:solidFill>
                <a:latin typeface="Arial" panose="020B0604020202020204" pitchFamily="34" charset="0"/>
                <a:cs typeface="Arial" panose="020B0604020202020204" pitchFamily="34" charset="0"/>
              </a:rPr>
              <a:t>una</a:t>
            </a:r>
            <a:r>
              <a:rPr sz="700" spc="-10" dirty="0" smtClean="0">
                <a:solidFill>
                  <a:srgbClr val="231F20"/>
                </a:solidFill>
                <a:latin typeface="Arial" panose="020B0604020202020204" pitchFamily="34" charset="0"/>
                <a:cs typeface="Arial" panose="020B0604020202020204" pitchFamily="34" charset="0"/>
              </a:rPr>
              <a:t> </a:t>
            </a:r>
            <a:r>
              <a:rPr sz="700" spc="5" dirty="0" err="1" smtClean="0">
                <a:solidFill>
                  <a:srgbClr val="231F20"/>
                </a:solidFill>
                <a:latin typeface="Arial" panose="020B0604020202020204" pitchFamily="34" charset="0"/>
                <a:cs typeface="Arial" panose="020B0604020202020204" pitchFamily="34" charset="0"/>
              </a:rPr>
              <a:t>clasificación</a:t>
            </a:r>
            <a:r>
              <a:rPr sz="700" spc="5" dirty="0" smtClean="0">
                <a:solidFill>
                  <a:srgbClr val="231F20"/>
                </a:solidFill>
                <a:latin typeface="Arial" panose="020B0604020202020204" pitchFamily="34" charset="0"/>
                <a:cs typeface="Arial" panose="020B0604020202020204" pitchFamily="34" charset="0"/>
              </a:rPr>
              <a:t> de </a:t>
            </a:r>
            <a:r>
              <a:rPr sz="700" spc="10" dirty="0" smtClean="0">
                <a:solidFill>
                  <a:srgbClr val="231F20"/>
                </a:solidFill>
                <a:latin typeface="Arial" panose="020B0604020202020204" pitchFamily="34" charset="0"/>
                <a:cs typeface="Arial" panose="020B0604020202020204" pitchFamily="34" charset="0"/>
              </a:rPr>
              <a:t>3 </a:t>
            </a:r>
            <a:r>
              <a:rPr sz="700" spc="-25" dirty="0" err="1" smtClean="0">
                <a:solidFill>
                  <a:srgbClr val="231F20"/>
                </a:solidFill>
                <a:latin typeface="Arial" panose="020B0604020202020204" pitchFamily="34" charset="0"/>
                <a:cs typeface="Arial" panose="020B0604020202020204" pitchFamily="34" charset="0"/>
              </a:rPr>
              <a:t>vías</a:t>
            </a:r>
            <a:r>
              <a:rPr sz="700" spc="-25" dirty="0" smtClean="0">
                <a:solidFill>
                  <a:srgbClr val="231F20"/>
                </a:solidFill>
                <a:latin typeface="Arial" panose="020B0604020202020204" pitchFamily="34" charset="0"/>
                <a:cs typeface="Arial" panose="020B0604020202020204" pitchFamily="34" charset="0"/>
              </a:rPr>
              <a:t> </a:t>
            </a:r>
            <a:r>
              <a:rPr sz="700" spc="-5" dirty="0" err="1" smtClean="0">
                <a:solidFill>
                  <a:srgbClr val="231F20"/>
                </a:solidFill>
                <a:latin typeface="Arial" panose="020B0604020202020204" pitchFamily="34" charset="0"/>
                <a:cs typeface="Arial" panose="020B0604020202020204" pitchFamily="34" charset="0"/>
              </a:rPr>
              <a:t>usando</a:t>
            </a:r>
            <a:r>
              <a:rPr sz="700" spc="-5" dirty="0" smtClean="0">
                <a:solidFill>
                  <a:srgbClr val="231F20"/>
                </a:solidFill>
                <a:latin typeface="Arial" panose="020B0604020202020204" pitchFamily="34" charset="0"/>
                <a:cs typeface="Arial" panose="020B0604020202020204" pitchFamily="34" charset="0"/>
              </a:rPr>
              <a:t> </a:t>
            </a:r>
            <a:r>
              <a:rPr sz="700" spc="-20" dirty="0" smtClean="0">
                <a:solidFill>
                  <a:srgbClr val="231F20"/>
                </a:solidFill>
                <a:latin typeface="Arial" panose="020B0604020202020204" pitchFamily="34" charset="0"/>
                <a:cs typeface="Arial" panose="020B0604020202020204" pitchFamily="34" charset="0"/>
              </a:rPr>
              <a:t>las  </a:t>
            </a:r>
            <a:r>
              <a:rPr lang="pt-BR" sz="700" spc="5" dirty="0" smtClean="0">
                <a:solidFill>
                  <a:srgbClr val="231F20"/>
                </a:solidFill>
                <a:latin typeface="Arial" panose="020B0604020202020204" pitchFamily="34" charset="0"/>
                <a:cs typeface="Arial" panose="020B0604020202020204" pitchFamily="34" charset="0"/>
              </a:rPr>
              <a:t>29</a:t>
            </a:r>
            <a:r>
              <a:rPr sz="700" spc="5" dirty="0" smtClean="0">
                <a:solidFill>
                  <a:srgbClr val="231F20"/>
                </a:solidFill>
                <a:latin typeface="Arial" panose="020B0604020202020204" pitchFamily="34" charset="0"/>
                <a:cs typeface="Arial" panose="020B0604020202020204" pitchFamily="34" charset="0"/>
              </a:rPr>
              <a:t> </a:t>
            </a:r>
            <a:r>
              <a:rPr sz="700" spc="5" dirty="0" err="1" smtClean="0">
                <a:solidFill>
                  <a:srgbClr val="231F20"/>
                </a:solidFill>
                <a:latin typeface="Arial" panose="020B0604020202020204" pitchFamily="34" charset="0"/>
                <a:cs typeface="Arial" panose="020B0604020202020204" pitchFamily="34" charset="0"/>
              </a:rPr>
              <a:t>prácticas</a:t>
            </a:r>
            <a:r>
              <a:rPr sz="700" spc="5" dirty="0" smtClean="0">
                <a:solidFill>
                  <a:srgbClr val="231F20"/>
                </a:solidFill>
                <a:latin typeface="Arial" panose="020B0604020202020204" pitchFamily="34" charset="0"/>
                <a:cs typeface="Arial" panose="020B0604020202020204" pitchFamily="34" charset="0"/>
              </a:rPr>
              <a:t>, </a:t>
            </a:r>
            <a:r>
              <a:rPr sz="700" spc="-25" dirty="0" smtClean="0">
                <a:solidFill>
                  <a:srgbClr val="231F20"/>
                </a:solidFill>
                <a:latin typeface="Arial" panose="020B0604020202020204" pitchFamily="34" charset="0"/>
                <a:cs typeface="Arial" panose="020B0604020202020204" pitchFamily="34" charset="0"/>
              </a:rPr>
              <a:t>se </a:t>
            </a:r>
            <a:r>
              <a:rPr sz="700" dirty="0" err="1" smtClean="0">
                <a:solidFill>
                  <a:srgbClr val="231F20"/>
                </a:solidFill>
                <a:latin typeface="Arial" panose="020B0604020202020204" pitchFamily="34" charset="0"/>
                <a:cs typeface="Arial" panose="020B0604020202020204" pitchFamily="34" charset="0"/>
              </a:rPr>
              <a:t>colocarían</a:t>
            </a:r>
            <a:r>
              <a:rPr sz="700" dirty="0" smtClean="0">
                <a:solidFill>
                  <a:srgbClr val="231F20"/>
                </a:solidFill>
                <a:latin typeface="Arial" panose="020B0604020202020204" pitchFamily="34" charset="0"/>
                <a:cs typeface="Arial" panose="020B0604020202020204" pitchFamily="34" charset="0"/>
              </a:rPr>
              <a:t> </a:t>
            </a:r>
            <a:r>
              <a:rPr lang="pt-BR" sz="700" spc="-75" dirty="0" smtClean="0">
                <a:solidFill>
                  <a:srgbClr val="231F20"/>
                </a:solidFill>
                <a:latin typeface="Arial" panose="020B0604020202020204" pitchFamily="34" charset="0"/>
                <a:cs typeface="Arial" panose="020B0604020202020204" pitchFamily="34" charset="0"/>
              </a:rPr>
              <a:t>10 </a:t>
            </a:r>
            <a:r>
              <a:rPr sz="700" spc="-75" dirty="0" smtClean="0">
                <a:solidFill>
                  <a:srgbClr val="231F20"/>
                </a:solidFill>
                <a:latin typeface="Arial" panose="020B0604020202020204" pitchFamily="34" charset="0"/>
                <a:cs typeface="Arial" panose="020B0604020202020204" pitchFamily="34" charset="0"/>
              </a:rPr>
              <a:t> </a:t>
            </a:r>
            <a:r>
              <a:rPr sz="700" spc="-5" dirty="0" err="1" smtClean="0">
                <a:solidFill>
                  <a:srgbClr val="231F20"/>
                </a:solidFill>
                <a:latin typeface="Arial" panose="020B0604020202020204" pitchFamily="34" charset="0"/>
                <a:cs typeface="Arial" panose="020B0604020202020204" pitchFamily="34" charset="0"/>
              </a:rPr>
              <a:t>en</a:t>
            </a:r>
            <a:r>
              <a:rPr sz="700" spc="-5" dirty="0" smtClean="0">
                <a:solidFill>
                  <a:srgbClr val="231F20"/>
                </a:solidFill>
                <a:latin typeface="Arial" panose="020B0604020202020204" pitchFamily="34" charset="0"/>
                <a:cs typeface="Arial" panose="020B0604020202020204" pitchFamily="34" charset="0"/>
              </a:rPr>
              <a:t> </a:t>
            </a:r>
            <a:r>
              <a:rPr sz="700" spc="-20" dirty="0" smtClean="0">
                <a:solidFill>
                  <a:srgbClr val="231F20"/>
                </a:solidFill>
                <a:latin typeface="Arial" panose="020B0604020202020204" pitchFamily="34" charset="0"/>
                <a:cs typeface="Arial" panose="020B0604020202020204" pitchFamily="34" charset="0"/>
              </a:rPr>
              <a:t>las </a:t>
            </a:r>
            <a:r>
              <a:rPr sz="700" spc="-5" dirty="0" err="1" smtClean="0">
                <a:solidFill>
                  <a:srgbClr val="231F20"/>
                </a:solidFill>
                <a:latin typeface="Arial" panose="020B0604020202020204" pitchFamily="34" charset="0"/>
                <a:cs typeface="Arial" panose="020B0604020202020204" pitchFamily="34" charset="0"/>
              </a:rPr>
              <a:t>pilas</a:t>
            </a:r>
            <a:r>
              <a:rPr sz="700" spc="-5" dirty="0" smtClean="0">
                <a:solidFill>
                  <a:srgbClr val="231F20"/>
                </a:solidFill>
                <a:latin typeface="Arial" panose="020B0604020202020204" pitchFamily="34" charset="0"/>
                <a:cs typeface="Arial" panose="020B0604020202020204" pitchFamily="34" charset="0"/>
              </a:rPr>
              <a:t> </a:t>
            </a:r>
            <a:r>
              <a:rPr sz="700" spc="-5" dirty="0" err="1" smtClean="0">
                <a:solidFill>
                  <a:srgbClr val="231F20"/>
                </a:solidFill>
                <a:latin typeface="Arial" panose="020B0604020202020204" pitchFamily="34" charset="0"/>
                <a:cs typeface="Arial" panose="020B0604020202020204" pitchFamily="34" charset="0"/>
              </a:rPr>
              <a:t>alta</a:t>
            </a:r>
            <a:r>
              <a:rPr sz="700" spc="-5" dirty="0" smtClean="0">
                <a:solidFill>
                  <a:srgbClr val="231F20"/>
                </a:solidFill>
                <a:latin typeface="Arial" panose="020B0604020202020204" pitchFamily="34" charset="0"/>
                <a:cs typeface="Arial" panose="020B0604020202020204" pitchFamily="34" charset="0"/>
              </a:rPr>
              <a:t> </a:t>
            </a:r>
            <a:r>
              <a:rPr sz="700" dirty="0" smtClean="0">
                <a:solidFill>
                  <a:srgbClr val="231F20"/>
                </a:solidFill>
                <a:latin typeface="Arial" panose="020B0604020202020204" pitchFamily="34" charset="0"/>
                <a:cs typeface="Arial" panose="020B0604020202020204" pitchFamily="34" charset="0"/>
              </a:rPr>
              <a:t>y </a:t>
            </a:r>
            <a:r>
              <a:rPr sz="700" spc="-5" dirty="0" err="1" smtClean="0">
                <a:solidFill>
                  <a:srgbClr val="231F20"/>
                </a:solidFill>
                <a:latin typeface="Arial" panose="020B0604020202020204" pitchFamily="34" charset="0"/>
                <a:cs typeface="Arial" panose="020B0604020202020204" pitchFamily="34" charset="0"/>
              </a:rPr>
              <a:t>baja</a:t>
            </a:r>
            <a:r>
              <a:rPr sz="700" spc="-5" dirty="0" smtClean="0">
                <a:solidFill>
                  <a:srgbClr val="231F20"/>
                </a:solidFill>
                <a:latin typeface="Arial" panose="020B0604020202020204" pitchFamily="34" charset="0"/>
                <a:cs typeface="Arial" panose="020B0604020202020204" pitchFamily="34" charset="0"/>
              </a:rPr>
              <a:t> </a:t>
            </a:r>
            <a:r>
              <a:rPr sz="700" dirty="0" smtClean="0">
                <a:solidFill>
                  <a:srgbClr val="231F20"/>
                </a:solidFill>
                <a:latin typeface="Arial" panose="020B0604020202020204" pitchFamily="34" charset="0"/>
                <a:cs typeface="Arial" panose="020B0604020202020204" pitchFamily="34" charset="0"/>
              </a:rPr>
              <a:t>y </a:t>
            </a:r>
            <a:r>
              <a:rPr lang="pt-BR" sz="700" spc="-125" dirty="0" smtClean="0">
                <a:solidFill>
                  <a:srgbClr val="231F20"/>
                </a:solidFill>
                <a:latin typeface="Arial" panose="020B0604020202020204" pitchFamily="34" charset="0"/>
                <a:cs typeface="Arial" panose="020B0604020202020204" pitchFamily="34" charset="0"/>
              </a:rPr>
              <a:t>9   </a:t>
            </a:r>
            <a:r>
              <a:rPr sz="700" spc="-5" dirty="0" err="1" smtClean="0">
                <a:solidFill>
                  <a:srgbClr val="231F20"/>
                </a:solidFill>
                <a:latin typeface="Arial" panose="020B0604020202020204" pitchFamily="34" charset="0"/>
                <a:cs typeface="Arial" panose="020B0604020202020204" pitchFamily="34" charset="0"/>
              </a:rPr>
              <a:t>en</a:t>
            </a:r>
            <a:r>
              <a:rPr sz="700" spc="-5" dirty="0" smtClean="0">
                <a:solidFill>
                  <a:srgbClr val="231F20"/>
                </a:solidFill>
                <a:latin typeface="Arial" panose="020B0604020202020204" pitchFamily="34" charset="0"/>
                <a:cs typeface="Arial" panose="020B0604020202020204" pitchFamily="34" charset="0"/>
              </a:rPr>
              <a:t> </a:t>
            </a:r>
            <a:r>
              <a:rPr sz="700" spc="-10" dirty="0" smtClean="0">
                <a:solidFill>
                  <a:srgbClr val="231F20"/>
                </a:solidFill>
                <a:latin typeface="Arial" panose="020B0604020202020204" pitchFamily="34" charset="0"/>
                <a:cs typeface="Arial" panose="020B0604020202020204" pitchFamily="34" charset="0"/>
              </a:rPr>
              <a:t>la </a:t>
            </a:r>
            <a:r>
              <a:rPr sz="700" dirty="0" smtClean="0">
                <a:solidFill>
                  <a:srgbClr val="231F20"/>
                </a:solidFill>
                <a:latin typeface="Arial" panose="020B0604020202020204" pitchFamily="34" charset="0"/>
                <a:cs typeface="Arial" panose="020B0604020202020204" pitchFamily="34" charset="0"/>
              </a:rPr>
              <a:t>media. </a:t>
            </a:r>
            <a:r>
              <a:rPr sz="700" spc="-35" dirty="0" smtClean="0">
                <a:solidFill>
                  <a:srgbClr val="231F20"/>
                </a:solidFill>
                <a:latin typeface="Arial" panose="020B0604020202020204" pitchFamily="34" charset="0"/>
                <a:cs typeface="Arial" panose="020B0604020202020204" pitchFamily="34" charset="0"/>
              </a:rPr>
              <a:t>Las </a:t>
            </a:r>
            <a:r>
              <a:rPr sz="700" dirty="0" err="1" smtClean="0">
                <a:solidFill>
                  <a:srgbClr val="231F20"/>
                </a:solidFill>
                <a:latin typeface="Arial" panose="020B0604020202020204" pitchFamily="34" charset="0"/>
                <a:cs typeface="Arial" panose="020B0604020202020204" pitchFamily="34" charset="0"/>
              </a:rPr>
              <a:t>clasificaciones</a:t>
            </a:r>
            <a:r>
              <a:rPr sz="700" dirty="0" smtClean="0">
                <a:solidFill>
                  <a:srgbClr val="231F20"/>
                </a:solidFill>
                <a:latin typeface="Arial" panose="020B0604020202020204" pitchFamily="34" charset="0"/>
                <a:cs typeface="Arial" panose="020B0604020202020204" pitchFamily="34" charset="0"/>
              </a:rPr>
              <a:t> </a:t>
            </a:r>
            <a:r>
              <a:rPr sz="700" spc="-5" dirty="0" err="1" smtClean="0">
                <a:solidFill>
                  <a:srgbClr val="231F20"/>
                </a:solidFill>
                <a:latin typeface="Arial" panose="020B0604020202020204" pitchFamily="34" charset="0"/>
                <a:cs typeface="Arial" panose="020B0604020202020204" pitchFamily="34" charset="0"/>
              </a:rPr>
              <a:t>relativas</a:t>
            </a:r>
            <a:r>
              <a:rPr sz="700" spc="-5" dirty="0" smtClean="0">
                <a:solidFill>
                  <a:srgbClr val="231F20"/>
                </a:solidFill>
                <a:latin typeface="Arial" panose="020B0604020202020204" pitchFamily="34" charset="0"/>
                <a:cs typeface="Arial" panose="020B0604020202020204" pitchFamily="34" charset="0"/>
              </a:rPr>
              <a:t> son </a:t>
            </a:r>
            <a:r>
              <a:rPr sz="700" spc="-10" dirty="0" smtClean="0">
                <a:solidFill>
                  <a:srgbClr val="231F20"/>
                </a:solidFill>
                <a:latin typeface="Arial" panose="020B0604020202020204" pitchFamily="34" charset="0"/>
                <a:cs typeface="Arial" panose="020B0604020202020204" pitchFamily="34" charset="0"/>
              </a:rPr>
              <a:t>para  </a:t>
            </a:r>
            <a:r>
              <a:rPr sz="700" spc="5" dirty="0" err="1" smtClean="0">
                <a:solidFill>
                  <a:srgbClr val="231F20"/>
                </a:solidFill>
                <a:latin typeface="Arial" panose="020B0604020202020204" pitchFamily="34" charset="0"/>
                <a:cs typeface="Arial" panose="020B0604020202020204" pitchFamily="34" charset="0"/>
              </a:rPr>
              <a:t>delimitaciones</a:t>
            </a:r>
            <a:r>
              <a:rPr sz="700" spc="5" dirty="0" smtClean="0">
                <a:solidFill>
                  <a:srgbClr val="231F20"/>
                </a:solidFill>
                <a:latin typeface="Arial" panose="020B0604020202020204" pitchFamily="34" charset="0"/>
                <a:cs typeface="Arial" panose="020B0604020202020204" pitchFamily="34" charset="0"/>
              </a:rPr>
              <a:t> </a:t>
            </a:r>
            <a:r>
              <a:rPr sz="700" spc="-5" dirty="0" err="1" smtClean="0">
                <a:solidFill>
                  <a:srgbClr val="231F20"/>
                </a:solidFill>
                <a:latin typeface="Arial" panose="020B0604020202020204" pitchFamily="34" charset="0"/>
                <a:cs typeface="Arial" panose="020B0604020202020204" pitchFamily="34" charset="0"/>
              </a:rPr>
              <a:t>aproximadas</a:t>
            </a:r>
            <a:r>
              <a:rPr sz="700" spc="-5" dirty="0" smtClean="0">
                <a:solidFill>
                  <a:srgbClr val="231F20"/>
                </a:solidFill>
                <a:latin typeface="Arial" panose="020B0604020202020204" pitchFamily="34" charset="0"/>
                <a:cs typeface="Arial" panose="020B0604020202020204" pitchFamily="34" charset="0"/>
              </a:rPr>
              <a:t>. </a:t>
            </a:r>
            <a:r>
              <a:rPr sz="700" spc="-20" dirty="0" err="1" smtClean="0">
                <a:solidFill>
                  <a:srgbClr val="231F20"/>
                </a:solidFill>
                <a:latin typeface="Arial" panose="020B0604020202020204" pitchFamily="34" charset="0"/>
                <a:cs typeface="Arial" panose="020B0604020202020204" pitchFamily="34" charset="0"/>
              </a:rPr>
              <a:t>Fuerzan</a:t>
            </a:r>
            <a:r>
              <a:rPr sz="700" spc="-20" dirty="0" smtClean="0">
                <a:solidFill>
                  <a:srgbClr val="231F20"/>
                </a:solidFill>
                <a:latin typeface="Arial" panose="020B0604020202020204" pitchFamily="34" charset="0"/>
                <a:cs typeface="Arial" panose="020B0604020202020204" pitchFamily="34" charset="0"/>
              </a:rPr>
              <a:t> </a:t>
            </a:r>
            <a:r>
              <a:rPr sz="700" spc="-35" dirty="0" smtClean="0">
                <a:solidFill>
                  <a:srgbClr val="231F20"/>
                </a:solidFill>
                <a:latin typeface="Arial" panose="020B0604020202020204" pitchFamily="34" charset="0"/>
                <a:cs typeface="Arial" panose="020B0604020202020204" pitchFamily="34" charset="0"/>
              </a:rPr>
              <a:t>a </a:t>
            </a:r>
            <a:r>
              <a:rPr sz="700" spc="-5" dirty="0" err="1" smtClean="0">
                <a:solidFill>
                  <a:srgbClr val="231F20"/>
                </a:solidFill>
                <a:latin typeface="Arial" panose="020B0604020202020204" pitchFamily="34" charset="0"/>
                <a:cs typeface="Arial" panose="020B0604020202020204" pitchFamily="34" charset="0"/>
              </a:rPr>
              <a:t>los</a:t>
            </a:r>
            <a:r>
              <a:rPr sz="700" spc="-5" dirty="0" smtClean="0">
                <a:solidFill>
                  <a:srgbClr val="231F20"/>
                </a:solidFill>
                <a:latin typeface="Arial" panose="020B0604020202020204" pitchFamily="34" charset="0"/>
                <a:cs typeface="Arial" panose="020B0604020202020204" pitchFamily="34" charset="0"/>
              </a:rPr>
              <a:t> </a:t>
            </a:r>
            <a:r>
              <a:rPr sz="700" dirty="0" err="1" smtClean="0">
                <a:solidFill>
                  <a:srgbClr val="231F20"/>
                </a:solidFill>
                <a:latin typeface="Arial" panose="020B0604020202020204" pitchFamily="34" charset="0"/>
                <a:cs typeface="Arial" panose="020B0604020202020204" pitchFamily="34" charset="0"/>
              </a:rPr>
              <a:t>clasificadores</a:t>
            </a:r>
            <a:r>
              <a:rPr sz="700" dirty="0" smtClean="0">
                <a:solidFill>
                  <a:srgbClr val="231F20"/>
                </a:solidFill>
                <a:latin typeface="Arial" panose="020B0604020202020204" pitchFamily="34" charset="0"/>
                <a:cs typeface="Arial" panose="020B0604020202020204" pitchFamily="34" charset="0"/>
              </a:rPr>
              <a:t> </a:t>
            </a:r>
            <a:r>
              <a:rPr sz="700" spc="-35" dirty="0" smtClean="0">
                <a:solidFill>
                  <a:srgbClr val="231F20"/>
                </a:solidFill>
                <a:latin typeface="Arial" panose="020B0604020202020204" pitchFamily="34" charset="0"/>
                <a:cs typeface="Arial" panose="020B0604020202020204" pitchFamily="34" charset="0"/>
              </a:rPr>
              <a:t>a </a:t>
            </a:r>
            <a:r>
              <a:rPr sz="700" spc="10" dirty="0" err="1" smtClean="0">
                <a:solidFill>
                  <a:srgbClr val="231F20"/>
                </a:solidFill>
                <a:latin typeface="Arial" panose="020B0604020202020204" pitchFamily="34" charset="0"/>
                <a:cs typeface="Arial" panose="020B0604020202020204" pitchFamily="34" charset="0"/>
              </a:rPr>
              <a:t>colocar</a:t>
            </a:r>
            <a:r>
              <a:rPr sz="700" spc="10" dirty="0" smtClean="0">
                <a:solidFill>
                  <a:srgbClr val="231F20"/>
                </a:solidFill>
                <a:latin typeface="Arial" panose="020B0604020202020204" pitchFamily="34" charset="0"/>
                <a:cs typeface="Arial" panose="020B0604020202020204" pitchFamily="34" charset="0"/>
              </a:rPr>
              <a:t> </a:t>
            </a:r>
            <a:r>
              <a:rPr sz="700" spc="-20" dirty="0" smtClean="0">
                <a:solidFill>
                  <a:srgbClr val="231F20"/>
                </a:solidFill>
                <a:latin typeface="Arial" panose="020B0604020202020204" pitchFamily="34" charset="0"/>
                <a:cs typeface="Arial" panose="020B0604020202020204" pitchFamily="34" charset="0"/>
              </a:rPr>
              <a:t>las </a:t>
            </a:r>
            <a:r>
              <a:rPr sz="700" spc="5" dirty="0" err="1" smtClean="0">
                <a:solidFill>
                  <a:srgbClr val="231F20"/>
                </a:solidFill>
                <a:latin typeface="Arial" panose="020B0604020202020204" pitchFamily="34" charset="0"/>
                <a:cs typeface="Arial" panose="020B0604020202020204" pitchFamily="34" charset="0"/>
              </a:rPr>
              <a:t>prácticas</a:t>
            </a:r>
            <a:r>
              <a:rPr sz="700" spc="5" dirty="0" smtClean="0">
                <a:solidFill>
                  <a:srgbClr val="231F20"/>
                </a:solidFill>
                <a:latin typeface="Arial" panose="020B0604020202020204" pitchFamily="34" charset="0"/>
                <a:cs typeface="Arial" panose="020B0604020202020204" pitchFamily="34" charset="0"/>
              </a:rPr>
              <a:t> </a:t>
            </a:r>
            <a:r>
              <a:rPr sz="700" spc="-5" dirty="0" err="1" smtClean="0">
                <a:solidFill>
                  <a:srgbClr val="231F20"/>
                </a:solidFill>
                <a:latin typeface="Arial" panose="020B0604020202020204" pitchFamily="34" charset="0"/>
                <a:cs typeface="Arial" panose="020B0604020202020204" pitchFamily="34" charset="0"/>
              </a:rPr>
              <a:t>en</a:t>
            </a:r>
            <a:r>
              <a:rPr sz="700" spc="-5" dirty="0" smtClean="0">
                <a:solidFill>
                  <a:srgbClr val="231F20"/>
                </a:solidFill>
                <a:latin typeface="Arial" panose="020B0604020202020204" pitchFamily="34" charset="0"/>
                <a:cs typeface="Arial" panose="020B0604020202020204" pitchFamily="34" charset="0"/>
              </a:rPr>
              <a:t> </a:t>
            </a:r>
            <a:r>
              <a:rPr sz="700" spc="-20" dirty="0" smtClean="0">
                <a:solidFill>
                  <a:srgbClr val="231F20"/>
                </a:solidFill>
                <a:latin typeface="Arial" panose="020B0604020202020204" pitchFamily="34" charset="0"/>
                <a:cs typeface="Arial" panose="020B0604020202020204" pitchFamily="34" charset="0"/>
              </a:rPr>
              <a:t>las </a:t>
            </a:r>
            <a:r>
              <a:rPr sz="700" spc="-5" dirty="0" err="1" smtClean="0">
                <a:solidFill>
                  <a:srgbClr val="231F20"/>
                </a:solidFill>
                <a:latin typeface="Arial" panose="020B0604020202020204" pitchFamily="34" charset="0"/>
                <a:cs typeface="Arial" panose="020B0604020202020204" pitchFamily="34" charset="0"/>
              </a:rPr>
              <a:t>pilas</a:t>
            </a:r>
            <a:r>
              <a:rPr sz="700" spc="-5" dirty="0" smtClean="0">
                <a:solidFill>
                  <a:srgbClr val="231F20"/>
                </a:solidFill>
                <a:latin typeface="Arial" panose="020B0604020202020204" pitchFamily="34" charset="0"/>
                <a:cs typeface="Arial" panose="020B0604020202020204" pitchFamily="34" charset="0"/>
              </a:rPr>
              <a:t> </a:t>
            </a:r>
            <a:r>
              <a:rPr sz="700" spc="-10" dirty="0" err="1" smtClean="0">
                <a:solidFill>
                  <a:srgbClr val="231F20"/>
                </a:solidFill>
                <a:latin typeface="Arial" panose="020B0604020202020204" pitchFamily="34" charset="0"/>
                <a:cs typeface="Arial" panose="020B0604020202020204" pitchFamily="34" charset="0"/>
              </a:rPr>
              <a:t>altas</a:t>
            </a:r>
            <a:r>
              <a:rPr sz="700" spc="-10" dirty="0" smtClean="0">
                <a:solidFill>
                  <a:srgbClr val="231F20"/>
                </a:solidFill>
                <a:latin typeface="Arial" panose="020B0604020202020204" pitchFamily="34" charset="0"/>
                <a:cs typeface="Arial" panose="020B0604020202020204" pitchFamily="34" charset="0"/>
              </a:rPr>
              <a:t> </a:t>
            </a:r>
            <a:r>
              <a:rPr sz="700" dirty="0" smtClean="0">
                <a:solidFill>
                  <a:srgbClr val="231F20"/>
                </a:solidFill>
                <a:latin typeface="Arial" panose="020B0604020202020204" pitchFamily="34" charset="0"/>
                <a:cs typeface="Arial" panose="020B0604020202020204" pitchFamily="34" charset="0"/>
              </a:rPr>
              <a:t>y </a:t>
            </a:r>
            <a:r>
              <a:rPr sz="700" spc="-10" dirty="0" err="1" smtClean="0">
                <a:solidFill>
                  <a:srgbClr val="231F20"/>
                </a:solidFill>
                <a:latin typeface="Arial" panose="020B0604020202020204" pitchFamily="34" charset="0"/>
                <a:cs typeface="Arial" panose="020B0604020202020204" pitchFamily="34" charset="0"/>
              </a:rPr>
              <a:t>bajas</a:t>
            </a:r>
            <a:r>
              <a:rPr sz="700" spc="-10" dirty="0" smtClean="0">
                <a:solidFill>
                  <a:srgbClr val="231F20"/>
                </a:solidFill>
                <a:latin typeface="Arial" panose="020B0604020202020204" pitchFamily="34" charset="0"/>
                <a:cs typeface="Arial" panose="020B0604020202020204" pitchFamily="34" charset="0"/>
              </a:rPr>
              <a:t>. </a:t>
            </a:r>
            <a:r>
              <a:rPr sz="700" spc="-35" dirty="0" smtClean="0">
                <a:solidFill>
                  <a:srgbClr val="231F20"/>
                </a:solidFill>
                <a:latin typeface="Arial" panose="020B0604020202020204" pitchFamily="34" charset="0"/>
                <a:cs typeface="Arial" panose="020B0604020202020204" pitchFamily="34" charset="0"/>
              </a:rPr>
              <a:t>Las  </a:t>
            </a:r>
            <a:r>
              <a:rPr sz="700" spc="5" dirty="0" err="1" smtClean="0">
                <a:solidFill>
                  <a:srgbClr val="231F20"/>
                </a:solidFill>
                <a:latin typeface="Arial" panose="020B0604020202020204" pitchFamily="34" charset="0"/>
                <a:cs typeface="Arial" panose="020B0604020202020204" pitchFamily="34" charset="0"/>
              </a:rPr>
              <a:t>distribuye</a:t>
            </a:r>
            <a:r>
              <a:rPr sz="700" spc="5" dirty="0" smtClean="0">
                <a:solidFill>
                  <a:srgbClr val="231F20"/>
                </a:solidFill>
                <a:latin typeface="Arial" panose="020B0604020202020204" pitchFamily="34" charset="0"/>
                <a:cs typeface="Arial" panose="020B0604020202020204" pitchFamily="34" charset="0"/>
              </a:rPr>
              <a:t>. </a:t>
            </a:r>
            <a:r>
              <a:rPr sz="700" spc="-35" dirty="0" smtClean="0">
                <a:solidFill>
                  <a:srgbClr val="231F20"/>
                </a:solidFill>
                <a:latin typeface="Arial" panose="020B0604020202020204" pitchFamily="34" charset="0"/>
                <a:cs typeface="Arial" panose="020B0604020202020204" pitchFamily="34" charset="0"/>
              </a:rPr>
              <a:t>Las </a:t>
            </a:r>
            <a:r>
              <a:rPr sz="700" dirty="0" err="1" smtClean="0">
                <a:solidFill>
                  <a:srgbClr val="231F20"/>
                </a:solidFill>
                <a:latin typeface="Arial" panose="020B0604020202020204" pitchFamily="34" charset="0"/>
                <a:cs typeface="Arial" panose="020B0604020202020204" pitchFamily="34" charset="0"/>
              </a:rPr>
              <a:t>clasificaciones</a:t>
            </a:r>
            <a:r>
              <a:rPr sz="700" dirty="0" smtClean="0">
                <a:solidFill>
                  <a:srgbClr val="231F20"/>
                </a:solidFill>
                <a:latin typeface="Arial" panose="020B0604020202020204" pitchFamily="34" charset="0"/>
                <a:cs typeface="Arial" panose="020B0604020202020204" pitchFamily="34" charset="0"/>
              </a:rPr>
              <a:t> </a:t>
            </a:r>
            <a:r>
              <a:rPr sz="700" spc="-5" dirty="0" err="1" smtClean="0">
                <a:solidFill>
                  <a:srgbClr val="231F20"/>
                </a:solidFill>
                <a:latin typeface="Arial" panose="020B0604020202020204" pitchFamily="34" charset="0"/>
                <a:cs typeface="Arial" panose="020B0604020202020204" pitchFamily="34" charset="0"/>
              </a:rPr>
              <a:t>absolutas</a:t>
            </a:r>
            <a:r>
              <a:rPr sz="700" spc="-5" dirty="0" smtClean="0">
                <a:solidFill>
                  <a:srgbClr val="231F20"/>
                </a:solidFill>
                <a:latin typeface="Arial" panose="020B0604020202020204" pitchFamily="34" charset="0"/>
                <a:cs typeface="Arial" panose="020B0604020202020204" pitchFamily="34" charset="0"/>
              </a:rPr>
              <a:t> </a:t>
            </a:r>
            <a:r>
              <a:rPr sz="700" spc="-25" dirty="0" smtClean="0">
                <a:solidFill>
                  <a:srgbClr val="231F20"/>
                </a:solidFill>
                <a:latin typeface="Arial" panose="020B0604020202020204" pitchFamily="34" charset="0"/>
                <a:cs typeface="Arial" panose="020B0604020202020204" pitchFamily="34" charset="0"/>
              </a:rPr>
              <a:t>se </a:t>
            </a:r>
            <a:r>
              <a:rPr sz="700" spc="-15" dirty="0" err="1" smtClean="0">
                <a:solidFill>
                  <a:srgbClr val="231F20"/>
                </a:solidFill>
                <a:latin typeface="Arial" panose="020B0604020202020204" pitchFamily="34" charset="0"/>
                <a:cs typeface="Arial" panose="020B0604020202020204" pitchFamily="34" charset="0"/>
              </a:rPr>
              <a:t>usan</a:t>
            </a:r>
            <a:r>
              <a:rPr sz="700" spc="-15" dirty="0" smtClean="0">
                <a:solidFill>
                  <a:srgbClr val="231F20"/>
                </a:solidFill>
                <a:latin typeface="Arial" panose="020B0604020202020204" pitchFamily="34" charset="0"/>
                <a:cs typeface="Arial" panose="020B0604020202020204" pitchFamily="34" charset="0"/>
              </a:rPr>
              <a:t> </a:t>
            </a:r>
            <a:r>
              <a:rPr sz="700" spc="5" dirty="0" err="1" smtClean="0">
                <a:solidFill>
                  <a:srgbClr val="231F20"/>
                </a:solidFill>
                <a:latin typeface="Arial" panose="020B0604020202020204" pitchFamily="34" charset="0"/>
                <a:cs typeface="Arial" panose="020B0604020202020204" pitchFamily="34" charset="0"/>
              </a:rPr>
              <a:t>cuando</a:t>
            </a:r>
            <a:r>
              <a:rPr sz="700" spc="5" dirty="0" smtClean="0">
                <a:solidFill>
                  <a:srgbClr val="231F20"/>
                </a:solidFill>
                <a:latin typeface="Arial" panose="020B0604020202020204" pitchFamily="34" charset="0"/>
                <a:cs typeface="Arial" panose="020B0604020202020204" pitchFamily="34" charset="0"/>
              </a:rPr>
              <a:t> </a:t>
            </a:r>
            <a:r>
              <a:rPr sz="700" spc="-5" dirty="0" err="1" smtClean="0">
                <a:solidFill>
                  <a:srgbClr val="231F20"/>
                </a:solidFill>
                <a:latin typeface="Arial" panose="020B0604020202020204" pitchFamily="34" charset="0"/>
                <a:cs typeface="Arial" panose="020B0604020202020204" pitchFamily="34" charset="0"/>
              </a:rPr>
              <a:t>los</a:t>
            </a:r>
            <a:r>
              <a:rPr sz="700" spc="-5" dirty="0" smtClean="0">
                <a:solidFill>
                  <a:srgbClr val="231F20"/>
                </a:solidFill>
                <a:latin typeface="Arial" panose="020B0604020202020204" pitchFamily="34" charset="0"/>
                <a:cs typeface="Arial" panose="020B0604020202020204" pitchFamily="34" charset="0"/>
              </a:rPr>
              <a:t> </a:t>
            </a:r>
            <a:r>
              <a:rPr sz="700" dirty="0" err="1" smtClean="0">
                <a:solidFill>
                  <a:srgbClr val="231F20"/>
                </a:solidFill>
                <a:latin typeface="Arial" panose="020B0604020202020204" pitchFamily="34" charset="0"/>
                <a:cs typeface="Arial" panose="020B0604020202020204" pitchFamily="34" charset="0"/>
              </a:rPr>
              <a:t>clasificadores</a:t>
            </a:r>
            <a:r>
              <a:rPr sz="700" dirty="0" smtClean="0">
                <a:solidFill>
                  <a:srgbClr val="231F20"/>
                </a:solidFill>
                <a:latin typeface="Arial" panose="020B0604020202020204" pitchFamily="34" charset="0"/>
                <a:cs typeface="Arial" panose="020B0604020202020204" pitchFamily="34" charset="0"/>
              </a:rPr>
              <a:t> </a:t>
            </a:r>
            <a:r>
              <a:rPr sz="700" spc="5" dirty="0" err="1" smtClean="0">
                <a:solidFill>
                  <a:srgbClr val="231F20"/>
                </a:solidFill>
                <a:latin typeface="Arial" panose="020B0604020202020204" pitchFamily="34" charset="0"/>
                <a:cs typeface="Arial" panose="020B0604020202020204" pitchFamily="34" charset="0"/>
              </a:rPr>
              <a:t>tienen</a:t>
            </a:r>
            <a:r>
              <a:rPr sz="700" spc="5" dirty="0" smtClean="0">
                <a:solidFill>
                  <a:srgbClr val="231F20"/>
                </a:solidFill>
                <a:latin typeface="Arial" panose="020B0604020202020204" pitchFamily="34" charset="0"/>
                <a:cs typeface="Arial" panose="020B0604020202020204" pitchFamily="34" charset="0"/>
              </a:rPr>
              <a:t> </a:t>
            </a:r>
            <a:r>
              <a:rPr sz="700" spc="-15" dirty="0" err="1" smtClean="0">
                <a:solidFill>
                  <a:srgbClr val="231F20"/>
                </a:solidFill>
                <a:latin typeface="Arial" panose="020B0604020202020204" pitchFamily="34" charset="0"/>
                <a:cs typeface="Arial" panose="020B0604020202020204" pitchFamily="34" charset="0"/>
              </a:rPr>
              <a:t>más</a:t>
            </a:r>
            <a:r>
              <a:rPr sz="700" spc="-15" dirty="0" smtClean="0">
                <a:solidFill>
                  <a:srgbClr val="231F20"/>
                </a:solidFill>
                <a:latin typeface="Arial" panose="020B0604020202020204" pitchFamily="34" charset="0"/>
                <a:cs typeface="Arial" panose="020B0604020202020204" pitchFamily="34" charset="0"/>
              </a:rPr>
              <a:t> </a:t>
            </a:r>
            <a:r>
              <a:rPr sz="700" spc="10" dirty="0" err="1" smtClean="0">
                <a:solidFill>
                  <a:srgbClr val="231F20"/>
                </a:solidFill>
                <a:latin typeface="Arial" panose="020B0604020202020204" pitchFamily="34" charset="0"/>
                <a:cs typeface="Arial" panose="020B0604020202020204" pitchFamily="34" charset="0"/>
              </a:rPr>
              <a:t>información</a:t>
            </a:r>
            <a:r>
              <a:rPr sz="700" spc="195" dirty="0" smtClean="0">
                <a:solidFill>
                  <a:srgbClr val="231F20"/>
                </a:solidFill>
                <a:latin typeface="Arial" panose="020B0604020202020204" pitchFamily="34" charset="0"/>
                <a:cs typeface="Arial" panose="020B0604020202020204" pitchFamily="34" charset="0"/>
              </a:rPr>
              <a:t> </a:t>
            </a:r>
            <a:r>
              <a:rPr sz="700" dirty="0" err="1" smtClean="0">
                <a:solidFill>
                  <a:srgbClr val="231F20"/>
                </a:solidFill>
                <a:latin typeface="Arial" panose="020B0604020202020204" pitchFamily="34" charset="0"/>
                <a:cs typeface="Arial" panose="020B0604020202020204" pitchFamily="34" charset="0"/>
              </a:rPr>
              <a:t>detallada</a:t>
            </a:r>
            <a:r>
              <a:rPr sz="700" dirty="0" smtClean="0">
                <a:solidFill>
                  <a:srgbClr val="231F20"/>
                </a:solidFill>
                <a:latin typeface="Arial" panose="020B0604020202020204" pitchFamily="34" charset="0"/>
                <a:cs typeface="Arial" panose="020B0604020202020204" pitchFamily="34" charset="0"/>
              </a:rPr>
              <a:t>.</a:t>
            </a:r>
            <a:endParaRPr sz="700" dirty="0" smtClean="0">
              <a:solidFill>
                <a:prstClr val="black"/>
              </a:solidFill>
              <a:latin typeface="Arial" panose="020B0604020202020204" pitchFamily="34" charset="0"/>
              <a:cs typeface="Arial" panose="020B0604020202020204" pitchFamily="34" charset="0"/>
            </a:endParaRPr>
          </a:p>
          <a:p>
            <a:pPr marL="194945" marR="51435">
              <a:spcBef>
                <a:spcPts val="5"/>
              </a:spcBef>
            </a:pPr>
            <a:r>
              <a:rPr sz="700" dirty="0" err="1" smtClean="0">
                <a:solidFill>
                  <a:srgbClr val="231F20"/>
                </a:solidFill>
                <a:latin typeface="Arial" panose="020B0604020202020204" pitchFamily="34" charset="0"/>
                <a:cs typeface="Arial" panose="020B0604020202020204" pitchFamily="34" charset="0"/>
              </a:rPr>
              <a:t>Cualquier</a:t>
            </a:r>
            <a:r>
              <a:rPr sz="700" dirty="0" smtClean="0">
                <a:solidFill>
                  <a:srgbClr val="231F20"/>
                </a:solidFill>
                <a:latin typeface="Arial" panose="020B0604020202020204" pitchFamily="34" charset="0"/>
                <a:cs typeface="Arial" panose="020B0604020202020204" pitchFamily="34" charset="0"/>
              </a:rPr>
              <a:t> </a:t>
            </a:r>
            <a:r>
              <a:rPr sz="700" spc="10" dirty="0" err="1" smtClean="0">
                <a:solidFill>
                  <a:srgbClr val="231F20"/>
                </a:solidFill>
                <a:latin typeface="Arial" panose="020B0604020202020204" pitchFamily="34" charset="0"/>
                <a:cs typeface="Arial" panose="020B0604020202020204" pitchFamily="34" charset="0"/>
              </a:rPr>
              <a:t>cantidad</a:t>
            </a:r>
            <a:r>
              <a:rPr sz="700" spc="10" dirty="0" smtClean="0">
                <a:solidFill>
                  <a:srgbClr val="231F20"/>
                </a:solidFill>
                <a:latin typeface="Arial" panose="020B0604020202020204" pitchFamily="34" charset="0"/>
                <a:cs typeface="Arial" panose="020B0604020202020204" pitchFamily="34" charset="0"/>
              </a:rPr>
              <a:t> </a:t>
            </a:r>
            <a:r>
              <a:rPr sz="700" spc="5" dirty="0" smtClean="0">
                <a:solidFill>
                  <a:srgbClr val="231F20"/>
                </a:solidFill>
                <a:latin typeface="Arial" panose="020B0604020202020204" pitchFamily="34" charset="0"/>
                <a:cs typeface="Arial" panose="020B0604020202020204" pitchFamily="34" charset="0"/>
              </a:rPr>
              <a:t>de </a:t>
            </a:r>
            <a:r>
              <a:rPr sz="700" spc="5" dirty="0" err="1" smtClean="0">
                <a:solidFill>
                  <a:srgbClr val="231F20"/>
                </a:solidFill>
                <a:latin typeface="Arial" panose="020B0604020202020204" pitchFamily="34" charset="0"/>
                <a:cs typeface="Arial" panose="020B0604020202020204" pitchFamily="34" charset="0"/>
              </a:rPr>
              <a:t>prácticas</a:t>
            </a:r>
            <a:r>
              <a:rPr sz="700" spc="5" dirty="0" smtClean="0">
                <a:solidFill>
                  <a:srgbClr val="231F20"/>
                </a:solidFill>
                <a:latin typeface="Arial" panose="020B0604020202020204" pitchFamily="34" charset="0"/>
                <a:cs typeface="Arial" panose="020B0604020202020204" pitchFamily="34" charset="0"/>
              </a:rPr>
              <a:t> </a:t>
            </a:r>
            <a:r>
              <a:rPr sz="700" spc="-25" dirty="0" smtClean="0">
                <a:solidFill>
                  <a:srgbClr val="231F20"/>
                </a:solidFill>
                <a:latin typeface="Arial" panose="020B0604020202020204" pitchFamily="34" charset="0"/>
                <a:cs typeface="Arial" panose="020B0604020202020204" pitchFamily="34" charset="0"/>
              </a:rPr>
              <a:t>se </a:t>
            </a:r>
            <a:r>
              <a:rPr sz="700" spc="5" dirty="0" err="1" smtClean="0">
                <a:solidFill>
                  <a:srgbClr val="231F20"/>
                </a:solidFill>
                <a:latin typeface="Arial" panose="020B0604020202020204" pitchFamily="34" charset="0"/>
                <a:cs typeface="Arial" panose="020B0604020202020204" pitchFamily="34" charset="0"/>
              </a:rPr>
              <a:t>pueden</a:t>
            </a:r>
            <a:r>
              <a:rPr sz="700" spc="5" dirty="0" smtClean="0">
                <a:solidFill>
                  <a:srgbClr val="231F20"/>
                </a:solidFill>
                <a:latin typeface="Arial" panose="020B0604020202020204" pitchFamily="34" charset="0"/>
                <a:cs typeface="Arial" panose="020B0604020202020204" pitchFamily="34" charset="0"/>
              </a:rPr>
              <a:t> </a:t>
            </a:r>
            <a:r>
              <a:rPr sz="700" spc="10" dirty="0" err="1" smtClean="0">
                <a:solidFill>
                  <a:srgbClr val="231F20"/>
                </a:solidFill>
                <a:latin typeface="Arial" panose="020B0604020202020204" pitchFamily="34" charset="0"/>
                <a:cs typeface="Arial" panose="020B0604020202020204" pitchFamily="34" charset="0"/>
              </a:rPr>
              <a:t>colocar</a:t>
            </a:r>
            <a:r>
              <a:rPr sz="700" spc="10" dirty="0" smtClean="0">
                <a:solidFill>
                  <a:srgbClr val="231F20"/>
                </a:solidFill>
                <a:latin typeface="Arial" panose="020B0604020202020204" pitchFamily="34" charset="0"/>
                <a:cs typeface="Arial" panose="020B0604020202020204" pitchFamily="34" charset="0"/>
              </a:rPr>
              <a:t> </a:t>
            </a:r>
            <a:r>
              <a:rPr sz="700" spc="-5" dirty="0" err="1" smtClean="0">
                <a:solidFill>
                  <a:srgbClr val="231F20"/>
                </a:solidFill>
                <a:latin typeface="Arial" panose="020B0604020202020204" pitchFamily="34" charset="0"/>
                <a:cs typeface="Arial" panose="020B0604020202020204" pitchFamily="34" charset="0"/>
              </a:rPr>
              <a:t>en</a:t>
            </a:r>
            <a:r>
              <a:rPr sz="700" spc="-5" dirty="0" smtClean="0">
                <a:solidFill>
                  <a:srgbClr val="231F20"/>
                </a:solidFill>
                <a:latin typeface="Arial" panose="020B0604020202020204" pitchFamily="34" charset="0"/>
                <a:cs typeface="Arial" panose="020B0604020202020204" pitchFamily="34" charset="0"/>
              </a:rPr>
              <a:t> </a:t>
            </a:r>
            <a:r>
              <a:rPr sz="700" spc="5" dirty="0" err="1" smtClean="0">
                <a:solidFill>
                  <a:srgbClr val="231F20"/>
                </a:solidFill>
                <a:latin typeface="Arial" panose="020B0604020202020204" pitchFamily="34" charset="0"/>
                <a:cs typeface="Arial" panose="020B0604020202020204" pitchFamily="34" charset="0"/>
              </a:rPr>
              <a:t>cualquier</a:t>
            </a:r>
            <a:r>
              <a:rPr sz="700" spc="5" dirty="0" smtClean="0">
                <a:solidFill>
                  <a:srgbClr val="231F20"/>
                </a:solidFill>
                <a:latin typeface="Arial" panose="020B0604020202020204" pitchFamily="34" charset="0"/>
                <a:cs typeface="Arial" panose="020B0604020202020204" pitchFamily="34" charset="0"/>
              </a:rPr>
              <a:t> </a:t>
            </a:r>
            <a:r>
              <a:rPr sz="700" dirty="0" smtClean="0">
                <a:solidFill>
                  <a:srgbClr val="231F20"/>
                </a:solidFill>
                <a:latin typeface="Arial" panose="020B0604020202020204" pitchFamily="34" charset="0"/>
                <a:cs typeface="Arial" panose="020B0604020202020204" pitchFamily="34" charset="0"/>
              </a:rPr>
              <a:t>pila. </a:t>
            </a:r>
            <a:r>
              <a:rPr sz="700" spc="-30" dirty="0" smtClean="0">
                <a:solidFill>
                  <a:srgbClr val="231F20"/>
                </a:solidFill>
                <a:latin typeface="Arial" panose="020B0604020202020204" pitchFamily="34" charset="0"/>
                <a:cs typeface="Arial" panose="020B0604020202020204" pitchFamily="34" charset="0"/>
              </a:rPr>
              <a:t>De </a:t>
            </a:r>
            <a:r>
              <a:rPr sz="700" spc="15" dirty="0" err="1" smtClean="0">
                <a:solidFill>
                  <a:srgbClr val="231F20"/>
                </a:solidFill>
                <a:latin typeface="Arial" panose="020B0604020202020204" pitchFamily="34" charset="0"/>
                <a:cs typeface="Arial" panose="020B0604020202020204" pitchFamily="34" charset="0"/>
              </a:rPr>
              <a:t>modo</a:t>
            </a:r>
            <a:r>
              <a:rPr sz="700" spc="15" dirty="0" smtClean="0">
                <a:solidFill>
                  <a:srgbClr val="231F20"/>
                </a:solidFill>
                <a:latin typeface="Arial" panose="020B0604020202020204" pitchFamily="34" charset="0"/>
                <a:cs typeface="Arial" panose="020B0604020202020204" pitchFamily="34" charset="0"/>
              </a:rPr>
              <a:t> </a:t>
            </a:r>
            <a:r>
              <a:rPr sz="700" spc="5" dirty="0" smtClean="0">
                <a:solidFill>
                  <a:srgbClr val="231F20"/>
                </a:solidFill>
                <a:latin typeface="Arial" panose="020B0604020202020204" pitchFamily="34" charset="0"/>
                <a:cs typeface="Arial" panose="020B0604020202020204" pitchFamily="34" charset="0"/>
              </a:rPr>
              <a:t>que </a:t>
            </a:r>
            <a:r>
              <a:rPr sz="700" spc="-10" dirty="0" err="1" smtClean="0">
                <a:solidFill>
                  <a:srgbClr val="231F20"/>
                </a:solidFill>
                <a:latin typeface="Arial" panose="020B0604020202020204" pitchFamily="34" charset="0"/>
                <a:cs typeface="Arial" panose="020B0604020202020204" pitchFamily="34" charset="0"/>
              </a:rPr>
              <a:t>una</a:t>
            </a:r>
            <a:r>
              <a:rPr sz="700" spc="-10" dirty="0" smtClean="0">
                <a:solidFill>
                  <a:srgbClr val="231F20"/>
                </a:solidFill>
                <a:latin typeface="Arial" panose="020B0604020202020204" pitchFamily="34" charset="0"/>
                <a:cs typeface="Arial" panose="020B0604020202020204" pitchFamily="34" charset="0"/>
              </a:rPr>
              <a:t> </a:t>
            </a:r>
            <a:r>
              <a:rPr sz="700" spc="5" dirty="0" err="1" smtClean="0">
                <a:solidFill>
                  <a:srgbClr val="231F20"/>
                </a:solidFill>
                <a:latin typeface="Arial" panose="020B0604020202020204" pitchFamily="34" charset="0"/>
                <a:cs typeface="Arial" panose="020B0604020202020204" pitchFamily="34" charset="0"/>
              </a:rPr>
              <a:t>clasificación</a:t>
            </a:r>
            <a:r>
              <a:rPr sz="700" spc="5" dirty="0" smtClean="0">
                <a:solidFill>
                  <a:srgbClr val="231F20"/>
                </a:solidFill>
                <a:latin typeface="Arial" panose="020B0604020202020204" pitchFamily="34" charset="0"/>
                <a:cs typeface="Arial" panose="020B0604020202020204" pitchFamily="34" charset="0"/>
              </a:rPr>
              <a:t> de </a:t>
            </a:r>
            <a:r>
              <a:rPr sz="700" spc="10" dirty="0" smtClean="0">
                <a:solidFill>
                  <a:srgbClr val="231F20"/>
                </a:solidFill>
                <a:latin typeface="Arial" panose="020B0604020202020204" pitchFamily="34" charset="0"/>
                <a:cs typeface="Arial" panose="020B0604020202020204" pitchFamily="34" charset="0"/>
              </a:rPr>
              <a:t>3 </a:t>
            </a:r>
            <a:r>
              <a:rPr sz="700" spc="-25" dirty="0" err="1" smtClean="0">
                <a:solidFill>
                  <a:srgbClr val="231F20"/>
                </a:solidFill>
                <a:latin typeface="Arial" panose="020B0604020202020204" pitchFamily="34" charset="0"/>
                <a:cs typeface="Arial" panose="020B0604020202020204" pitchFamily="34" charset="0"/>
              </a:rPr>
              <a:t>vías</a:t>
            </a:r>
            <a:r>
              <a:rPr sz="700" spc="-25" dirty="0" smtClean="0">
                <a:solidFill>
                  <a:srgbClr val="231F20"/>
                </a:solidFill>
                <a:latin typeface="Arial" panose="020B0604020202020204" pitchFamily="34" charset="0"/>
                <a:cs typeface="Arial" panose="020B0604020202020204" pitchFamily="34" charset="0"/>
              </a:rPr>
              <a:t>  </a:t>
            </a:r>
            <a:r>
              <a:rPr sz="700" dirty="0" err="1" smtClean="0">
                <a:solidFill>
                  <a:srgbClr val="231F20"/>
                </a:solidFill>
                <a:latin typeface="Arial" panose="020B0604020202020204" pitchFamily="34" charset="0"/>
                <a:cs typeface="Arial" panose="020B0604020202020204" pitchFamily="34" charset="0"/>
              </a:rPr>
              <a:t>sobre</a:t>
            </a:r>
            <a:r>
              <a:rPr sz="700" dirty="0" smtClean="0">
                <a:solidFill>
                  <a:srgbClr val="231F20"/>
                </a:solidFill>
                <a:latin typeface="Arial" panose="020B0604020202020204" pitchFamily="34" charset="0"/>
                <a:cs typeface="Arial" panose="020B0604020202020204" pitchFamily="34" charset="0"/>
              </a:rPr>
              <a:t> </a:t>
            </a:r>
            <a:r>
              <a:rPr sz="700" dirty="0" err="1" smtClean="0">
                <a:solidFill>
                  <a:srgbClr val="231F20"/>
                </a:solidFill>
                <a:latin typeface="Arial" panose="020B0604020202020204" pitchFamily="34" charset="0"/>
                <a:cs typeface="Arial" panose="020B0604020202020204" pitchFamily="34" charset="0"/>
              </a:rPr>
              <a:t>cuán</a:t>
            </a:r>
            <a:r>
              <a:rPr sz="700" dirty="0" smtClean="0">
                <a:solidFill>
                  <a:srgbClr val="231F20"/>
                </a:solidFill>
                <a:latin typeface="Arial" panose="020B0604020202020204" pitchFamily="34" charset="0"/>
                <a:cs typeface="Arial" panose="020B0604020202020204" pitchFamily="34" charset="0"/>
              </a:rPr>
              <a:t> </a:t>
            </a:r>
            <a:r>
              <a:rPr sz="700" spc="5" dirty="0" err="1" smtClean="0">
                <a:solidFill>
                  <a:srgbClr val="231F20"/>
                </a:solidFill>
                <a:latin typeface="Arial" panose="020B0604020202020204" pitchFamily="34" charset="0"/>
                <a:cs typeface="Arial" panose="020B0604020202020204" pitchFamily="34" charset="0"/>
              </a:rPr>
              <a:t>bueno</a:t>
            </a:r>
            <a:r>
              <a:rPr sz="700" spc="5" dirty="0" smtClean="0">
                <a:solidFill>
                  <a:srgbClr val="231F20"/>
                </a:solidFill>
                <a:latin typeface="Arial" panose="020B0604020202020204" pitchFamily="34" charset="0"/>
                <a:cs typeface="Arial" panose="020B0604020202020204" pitchFamily="34" charset="0"/>
              </a:rPr>
              <a:t> </a:t>
            </a:r>
            <a:r>
              <a:rPr sz="700" spc="-25" dirty="0" err="1" smtClean="0">
                <a:solidFill>
                  <a:srgbClr val="231F20"/>
                </a:solidFill>
                <a:latin typeface="Arial" panose="020B0604020202020204" pitchFamily="34" charset="0"/>
                <a:cs typeface="Arial" panose="020B0604020202020204" pitchFamily="34" charset="0"/>
              </a:rPr>
              <a:t>es</a:t>
            </a:r>
            <a:r>
              <a:rPr sz="700" spc="-25" dirty="0" smtClean="0">
                <a:solidFill>
                  <a:srgbClr val="231F20"/>
                </a:solidFill>
                <a:latin typeface="Arial" panose="020B0604020202020204" pitchFamily="34" charset="0"/>
                <a:cs typeface="Arial" panose="020B0604020202020204" pitchFamily="34" charset="0"/>
              </a:rPr>
              <a:t> </a:t>
            </a:r>
            <a:r>
              <a:rPr sz="700" spc="5" dirty="0" err="1" smtClean="0">
                <a:solidFill>
                  <a:srgbClr val="231F20"/>
                </a:solidFill>
                <a:latin typeface="Arial" panose="020B0604020202020204" pitchFamily="34" charset="0"/>
                <a:cs typeface="Arial" panose="020B0604020202020204" pitchFamily="34" charset="0"/>
              </a:rPr>
              <a:t>usted</a:t>
            </a:r>
            <a:r>
              <a:rPr sz="700" spc="5" dirty="0" smtClean="0">
                <a:solidFill>
                  <a:srgbClr val="231F20"/>
                </a:solidFill>
                <a:latin typeface="Arial" panose="020B0604020202020204" pitchFamily="34" charset="0"/>
                <a:cs typeface="Arial" panose="020B0604020202020204" pitchFamily="34" charset="0"/>
              </a:rPr>
              <a:t> </a:t>
            </a:r>
            <a:r>
              <a:rPr sz="700" spc="-5" dirty="0" err="1" smtClean="0">
                <a:solidFill>
                  <a:srgbClr val="231F20"/>
                </a:solidFill>
                <a:latin typeface="Arial" panose="020B0604020202020204" pitchFamily="34" charset="0"/>
                <a:cs typeface="Arial" panose="020B0604020202020204" pitchFamily="34" charset="0"/>
              </a:rPr>
              <a:t>en</a:t>
            </a:r>
            <a:r>
              <a:rPr sz="700" spc="-5" dirty="0" smtClean="0">
                <a:solidFill>
                  <a:srgbClr val="231F20"/>
                </a:solidFill>
                <a:latin typeface="Arial" panose="020B0604020202020204" pitchFamily="34" charset="0"/>
                <a:cs typeface="Arial" panose="020B0604020202020204" pitchFamily="34" charset="0"/>
              </a:rPr>
              <a:t> </a:t>
            </a:r>
            <a:r>
              <a:rPr sz="700" spc="-15" dirty="0" err="1" smtClean="0">
                <a:solidFill>
                  <a:srgbClr val="231F20"/>
                </a:solidFill>
                <a:latin typeface="Arial" panose="020B0604020202020204" pitchFamily="34" charset="0"/>
                <a:cs typeface="Arial" panose="020B0604020202020204" pitchFamily="34" charset="0"/>
              </a:rPr>
              <a:t>estas</a:t>
            </a:r>
            <a:r>
              <a:rPr sz="700" spc="-15" dirty="0" smtClean="0">
                <a:solidFill>
                  <a:srgbClr val="231F20"/>
                </a:solidFill>
                <a:latin typeface="Arial" panose="020B0604020202020204" pitchFamily="34" charset="0"/>
                <a:cs typeface="Arial" panose="020B0604020202020204" pitchFamily="34" charset="0"/>
              </a:rPr>
              <a:t> </a:t>
            </a:r>
            <a:r>
              <a:rPr lang="pt-BR" sz="700" spc="5" dirty="0" smtClean="0">
                <a:solidFill>
                  <a:srgbClr val="231F20"/>
                </a:solidFill>
                <a:latin typeface="Arial" panose="020B0604020202020204" pitchFamily="34" charset="0"/>
                <a:cs typeface="Arial" panose="020B0604020202020204" pitchFamily="34" charset="0"/>
              </a:rPr>
              <a:t>29</a:t>
            </a:r>
            <a:r>
              <a:rPr sz="700" spc="5" dirty="0" smtClean="0">
                <a:solidFill>
                  <a:srgbClr val="231F20"/>
                </a:solidFill>
                <a:latin typeface="Arial" panose="020B0604020202020204" pitchFamily="34" charset="0"/>
                <a:cs typeface="Arial" panose="020B0604020202020204" pitchFamily="34" charset="0"/>
              </a:rPr>
              <a:t> </a:t>
            </a:r>
            <a:r>
              <a:rPr sz="700" spc="5" dirty="0" err="1" smtClean="0">
                <a:solidFill>
                  <a:srgbClr val="231F20"/>
                </a:solidFill>
                <a:latin typeface="Arial" panose="020B0604020202020204" pitchFamily="34" charset="0"/>
                <a:cs typeface="Arial" panose="020B0604020202020204" pitchFamily="34" charset="0"/>
              </a:rPr>
              <a:t>prácticas</a:t>
            </a:r>
            <a:r>
              <a:rPr sz="700" spc="5" dirty="0" smtClean="0">
                <a:solidFill>
                  <a:srgbClr val="231F20"/>
                </a:solidFill>
                <a:latin typeface="Arial" panose="020B0604020202020204" pitchFamily="34" charset="0"/>
                <a:cs typeface="Arial" panose="020B0604020202020204" pitchFamily="34" charset="0"/>
              </a:rPr>
              <a:t> </a:t>
            </a:r>
            <a:r>
              <a:rPr sz="700" spc="5" dirty="0" err="1" smtClean="0">
                <a:solidFill>
                  <a:srgbClr val="231F20"/>
                </a:solidFill>
                <a:latin typeface="Arial" panose="020B0604020202020204" pitchFamily="34" charset="0"/>
                <a:cs typeface="Arial" panose="020B0604020202020204" pitchFamily="34" charset="0"/>
              </a:rPr>
              <a:t>podría</a:t>
            </a:r>
            <a:r>
              <a:rPr sz="700" spc="5" dirty="0" smtClean="0">
                <a:solidFill>
                  <a:srgbClr val="231F20"/>
                </a:solidFill>
                <a:latin typeface="Arial" panose="020B0604020202020204" pitchFamily="34" charset="0"/>
                <a:cs typeface="Arial" panose="020B0604020202020204" pitchFamily="34" charset="0"/>
              </a:rPr>
              <a:t> </a:t>
            </a:r>
            <a:r>
              <a:rPr sz="700" dirty="0" err="1" smtClean="0">
                <a:solidFill>
                  <a:srgbClr val="231F20"/>
                </a:solidFill>
                <a:latin typeface="Arial" panose="020B0604020202020204" pitchFamily="34" charset="0"/>
                <a:cs typeface="Arial" panose="020B0604020202020204" pitchFamily="34" charset="0"/>
              </a:rPr>
              <a:t>resultar</a:t>
            </a:r>
            <a:r>
              <a:rPr sz="700" dirty="0" smtClean="0">
                <a:solidFill>
                  <a:srgbClr val="231F20"/>
                </a:solidFill>
                <a:latin typeface="Arial" panose="020B0604020202020204" pitchFamily="34" charset="0"/>
                <a:cs typeface="Arial" panose="020B0604020202020204" pitchFamily="34" charset="0"/>
              </a:rPr>
              <a:t> </a:t>
            </a:r>
            <a:r>
              <a:rPr sz="700" spc="-5" dirty="0" err="1" smtClean="0">
                <a:solidFill>
                  <a:srgbClr val="231F20"/>
                </a:solidFill>
                <a:latin typeface="Arial" panose="020B0604020202020204" pitchFamily="34" charset="0"/>
                <a:cs typeface="Arial" panose="020B0604020202020204" pitchFamily="34" charset="0"/>
              </a:rPr>
              <a:t>en</a:t>
            </a:r>
            <a:r>
              <a:rPr sz="700" spc="-5" dirty="0" smtClean="0">
                <a:solidFill>
                  <a:srgbClr val="231F20"/>
                </a:solidFill>
                <a:latin typeface="Arial" panose="020B0604020202020204" pitchFamily="34" charset="0"/>
                <a:cs typeface="Arial" panose="020B0604020202020204" pitchFamily="34" charset="0"/>
              </a:rPr>
              <a:t> </a:t>
            </a:r>
            <a:r>
              <a:rPr lang="pt-BR" sz="700" spc="-5" dirty="0" smtClean="0">
                <a:solidFill>
                  <a:srgbClr val="231F20"/>
                </a:solidFill>
                <a:latin typeface="Arial" panose="020B0604020202020204" pitchFamily="34" charset="0"/>
                <a:cs typeface="Arial" panose="020B0604020202020204" pitchFamily="34" charset="0"/>
              </a:rPr>
              <a:t>8</a:t>
            </a:r>
            <a:r>
              <a:rPr sz="700" spc="20" dirty="0" smtClean="0">
                <a:solidFill>
                  <a:srgbClr val="231F20"/>
                </a:solidFill>
                <a:latin typeface="Arial" panose="020B0604020202020204" pitchFamily="34" charset="0"/>
                <a:cs typeface="Arial" panose="020B0604020202020204" pitchFamily="34" charset="0"/>
              </a:rPr>
              <a:t> </a:t>
            </a:r>
            <a:r>
              <a:rPr sz="700" spc="-5" dirty="0" err="1" smtClean="0">
                <a:solidFill>
                  <a:srgbClr val="231F20"/>
                </a:solidFill>
                <a:latin typeface="Arial" panose="020B0604020202020204" pitchFamily="34" charset="0"/>
                <a:cs typeface="Arial" panose="020B0604020202020204" pitchFamily="34" charset="0"/>
              </a:rPr>
              <a:t>en</a:t>
            </a:r>
            <a:r>
              <a:rPr sz="700" spc="-5" dirty="0" smtClean="0">
                <a:solidFill>
                  <a:srgbClr val="231F20"/>
                </a:solidFill>
                <a:latin typeface="Arial" panose="020B0604020202020204" pitchFamily="34" charset="0"/>
                <a:cs typeface="Arial" panose="020B0604020202020204" pitchFamily="34" charset="0"/>
              </a:rPr>
              <a:t> </a:t>
            </a:r>
            <a:r>
              <a:rPr sz="700" spc="-10" dirty="0" smtClean="0">
                <a:solidFill>
                  <a:srgbClr val="231F20"/>
                </a:solidFill>
                <a:latin typeface="Arial" panose="020B0604020202020204" pitchFamily="34" charset="0"/>
                <a:cs typeface="Arial" panose="020B0604020202020204" pitchFamily="34" charset="0"/>
              </a:rPr>
              <a:t>la </a:t>
            </a:r>
            <a:r>
              <a:rPr sz="700" spc="5" dirty="0" smtClean="0">
                <a:solidFill>
                  <a:srgbClr val="231F20"/>
                </a:solidFill>
                <a:latin typeface="Arial" panose="020B0604020202020204" pitchFamily="34" charset="0"/>
                <a:cs typeface="Arial" panose="020B0604020202020204" pitchFamily="34" charset="0"/>
              </a:rPr>
              <a:t>pila </a:t>
            </a:r>
            <a:r>
              <a:rPr sz="700" spc="-5" dirty="0" err="1" smtClean="0">
                <a:solidFill>
                  <a:srgbClr val="231F20"/>
                </a:solidFill>
                <a:latin typeface="Arial" panose="020B0604020202020204" pitchFamily="34" charset="0"/>
                <a:cs typeface="Arial" panose="020B0604020202020204" pitchFamily="34" charset="0"/>
              </a:rPr>
              <a:t>alta</a:t>
            </a:r>
            <a:r>
              <a:rPr sz="700" spc="-5" dirty="0" smtClean="0">
                <a:solidFill>
                  <a:srgbClr val="231F20"/>
                </a:solidFill>
                <a:latin typeface="Arial" panose="020B0604020202020204" pitchFamily="34" charset="0"/>
                <a:cs typeface="Arial" panose="020B0604020202020204" pitchFamily="34" charset="0"/>
              </a:rPr>
              <a:t>, </a:t>
            </a:r>
            <a:r>
              <a:rPr lang="pt-BR" sz="700" spc="-75" dirty="0" smtClean="0">
                <a:solidFill>
                  <a:srgbClr val="231F20"/>
                </a:solidFill>
                <a:latin typeface="Arial" panose="020B0604020202020204" pitchFamily="34" charset="0"/>
                <a:cs typeface="Arial" panose="020B0604020202020204" pitchFamily="34" charset="0"/>
              </a:rPr>
              <a:t>16</a:t>
            </a:r>
            <a:r>
              <a:rPr sz="700" spc="-75" dirty="0" smtClean="0">
                <a:solidFill>
                  <a:srgbClr val="231F20"/>
                </a:solidFill>
                <a:latin typeface="Arial" panose="020B0604020202020204" pitchFamily="34" charset="0"/>
                <a:cs typeface="Arial" panose="020B0604020202020204" pitchFamily="34" charset="0"/>
              </a:rPr>
              <a:t>  </a:t>
            </a:r>
            <a:r>
              <a:rPr sz="700" spc="-5" dirty="0" err="1" smtClean="0">
                <a:solidFill>
                  <a:srgbClr val="231F20"/>
                </a:solidFill>
                <a:latin typeface="Arial" panose="020B0604020202020204" pitchFamily="34" charset="0"/>
                <a:cs typeface="Arial" panose="020B0604020202020204" pitchFamily="34" charset="0"/>
              </a:rPr>
              <a:t>en</a:t>
            </a:r>
            <a:r>
              <a:rPr sz="700" spc="-5" dirty="0" smtClean="0">
                <a:solidFill>
                  <a:srgbClr val="231F20"/>
                </a:solidFill>
                <a:latin typeface="Arial" panose="020B0604020202020204" pitchFamily="34" charset="0"/>
                <a:cs typeface="Arial" panose="020B0604020202020204" pitchFamily="34" charset="0"/>
              </a:rPr>
              <a:t> </a:t>
            </a:r>
            <a:r>
              <a:rPr sz="700" spc="-10" dirty="0" smtClean="0">
                <a:solidFill>
                  <a:srgbClr val="231F20"/>
                </a:solidFill>
                <a:latin typeface="Arial" panose="020B0604020202020204" pitchFamily="34" charset="0"/>
                <a:cs typeface="Arial" panose="020B0604020202020204" pitchFamily="34" charset="0"/>
              </a:rPr>
              <a:t>la </a:t>
            </a:r>
            <a:r>
              <a:rPr sz="700" dirty="0" smtClean="0">
                <a:solidFill>
                  <a:srgbClr val="231F20"/>
                </a:solidFill>
                <a:latin typeface="Arial" panose="020B0604020202020204" pitchFamily="34" charset="0"/>
                <a:cs typeface="Arial" panose="020B0604020202020204" pitchFamily="34" charset="0"/>
              </a:rPr>
              <a:t>media y </a:t>
            </a:r>
            <a:r>
              <a:rPr lang="pt-BR" sz="700" dirty="0" smtClean="0">
                <a:solidFill>
                  <a:srgbClr val="231F20"/>
                </a:solidFill>
                <a:latin typeface="Arial" panose="020B0604020202020204" pitchFamily="34" charset="0"/>
                <a:cs typeface="Arial" panose="020B0604020202020204" pitchFamily="34" charset="0"/>
              </a:rPr>
              <a:t>6</a:t>
            </a:r>
            <a:r>
              <a:rPr sz="700" dirty="0" smtClean="0">
                <a:solidFill>
                  <a:srgbClr val="231F20"/>
                </a:solidFill>
                <a:latin typeface="Arial" panose="020B0604020202020204" pitchFamily="34" charset="0"/>
                <a:cs typeface="Arial" panose="020B0604020202020204" pitchFamily="34" charset="0"/>
              </a:rPr>
              <a:t> </a:t>
            </a:r>
            <a:r>
              <a:rPr sz="700" spc="-5" dirty="0" err="1" smtClean="0">
                <a:solidFill>
                  <a:srgbClr val="231F20"/>
                </a:solidFill>
                <a:latin typeface="Arial" panose="020B0604020202020204" pitchFamily="34" charset="0"/>
                <a:cs typeface="Arial" panose="020B0604020202020204" pitchFamily="34" charset="0"/>
              </a:rPr>
              <a:t>en</a:t>
            </a:r>
            <a:r>
              <a:rPr sz="700" spc="-5" dirty="0" smtClean="0">
                <a:solidFill>
                  <a:srgbClr val="231F20"/>
                </a:solidFill>
                <a:latin typeface="Arial" panose="020B0604020202020204" pitchFamily="34" charset="0"/>
                <a:cs typeface="Arial" panose="020B0604020202020204" pitchFamily="34" charset="0"/>
              </a:rPr>
              <a:t> </a:t>
            </a:r>
            <a:r>
              <a:rPr sz="700" spc="-10" dirty="0" smtClean="0">
                <a:solidFill>
                  <a:srgbClr val="231F20"/>
                </a:solidFill>
                <a:latin typeface="Arial" panose="020B0604020202020204" pitchFamily="34" charset="0"/>
                <a:cs typeface="Arial" panose="020B0604020202020204" pitchFamily="34" charset="0"/>
              </a:rPr>
              <a:t>la </a:t>
            </a:r>
            <a:r>
              <a:rPr sz="700" spc="-10" dirty="0" err="1" smtClean="0">
                <a:solidFill>
                  <a:srgbClr val="231F20"/>
                </a:solidFill>
                <a:latin typeface="Arial" panose="020B0604020202020204" pitchFamily="34" charset="0"/>
                <a:cs typeface="Arial" panose="020B0604020202020204" pitchFamily="34" charset="0"/>
              </a:rPr>
              <a:t>baja</a:t>
            </a:r>
            <a:r>
              <a:rPr sz="700" spc="-10" dirty="0" smtClean="0">
                <a:solidFill>
                  <a:srgbClr val="231F20"/>
                </a:solidFill>
                <a:latin typeface="Arial" panose="020B0604020202020204" pitchFamily="34" charset="0"/>
                <a:cs typeface="Arial" panose="020B0604020202020204" pitchFamily="34" charset="0"/>
              </a:rPr>
              <a:t>.</a:t>
            </a:r>
            <a:endParaRPr sz="700" dirty="0" smtClean="0">
              <a:solidFill>
                <a:prstClr val="black"/>
              </a:solidFill>
              <a:latin typeface="Arial" panose="020B0604020202020204" pitchFamily="34" charset="0"/>
              <a:cs typeface="Arial" panose="020B0604020202020204" pitchFamily="34" charset="0"/>
            </a:endParaRPr>
          </a:p>
          <a:p>
            <a:pPr marL="195580" marR="113030" indent="-182880">
              <a:spcBef>
                <a:spcPts val="295"/>
              </a:spcBef>
              <a:buFontTx/>
              <a:buAutoNum type="arabicPeriod" startAt="3"/>
              <a:tabLst>
                <a:tab pos="195580" algn="l"/>
              </a:tabLst>
            </a:pPr>
            <a:r>
              <a:rPr sz="700" b="1" spc="-55" dirty="0" err="1" smtClean="0">
                <a:solidFill>
                  <a:srgbClr val="231F20"/>
                </a:solidFill>
                <a:latin typeface="Arial" panose="020B0604020202020204" pitchFamily="34" charset="0"/>
                <a:cs typeface="Arial" panose="020B0604020202020204" pitchFamily="34" charset="0"/>
              </a:rPr>
              <a:t>Cantidad</a:t>
            </a:r>
            <a:r>
              <a:rPr sz="700" b="1" spc="-55" dirty="0" smtClean="0">
                <a:solidFill>
                  <a:srgbClr val="231F20"/>
                </a:solidFill>
                <a:latin typeface="Arial" panose="020B0604020202020204" pitchFamily="34" charset="0"/>
                <a:cs typeface="Arial" panose="020B0604020202020204" pitchFamily="34" charset="0"/>
              </a:rPr>
              <a:t> de </a:t>
            </a:r>
            <a:r>
              <a:rPr sz="700" b="1" spc="-65" dirty="0" err="1" smtClean="0">
                <a:solidFill>
                  <a:srgbClr val="231F20"/>
                </a:solidFill>
                <a:latin typeface="Arial" panose="020B0604020202020204" pitchFamily="34" charset="0"/>
                <a:cs typeface="Arial" panose="020B0604020202020204" pitchFamily="34" charset="0"/>
              </a:rPr>
              <a:t>prácticas</a:t>
            </a:r>
            <a:r>
              <a:rPr sz="700" b="1" spc="-65" dirty="0" smtClean="0">
                <a:solidFill>
                  <a:srgbClr val="231F20"/>
                </a:solidFill>
                <a:latin typeface="Arial" panose="020B0604020202020204" pitchFamily="34" charset="0"/>
                <a:cs typeface="Arial" panose="020B0604020202020204" pitchFamily="34" charset="0"/>
              </a:rPr>
              <a:t>: </a:t>
            </a:r>
            <a:r>
              <a:rPr sz="700" dirty="0" err="1" smtClean="0">
                <a:solidFill>
                  <a:srgbClr val="231F20"/>
                </a:solidFill>
                <a:latin typeface="Arial" panose="020B0604020202020204" pitchFamily="34" charset="0"/>
                <a:cs typeface="Arial" panose="020B0604020202020204" pitchFamily="34" charset="0"/>
              </a:rPr>
              <a:t>muchas</a:t>
            </a:r>
            <a:r>
              <a:rPr sz="700" dirty="0" smtClean="0">
                <a:solidFill>
                  <a:srgbClr val="231F20"/>
                </a:solidFill>
                <a:latin typeface="Arial" panose="020B0604020202020204" pitchFamily="34" charset="0"/>
                <a:cs typeface="Arial" panose="020B0604020202020204" pitchFamily="34" charset="0"/>
              </a:rPr>
              <a:t> </a:t>
            </a:r>
            <a:r>
              <a:rPr sz="700" dirty="0" err="1" smtClean="0">
                <a:solidFill>
                  <a:srgbClr val="231F20"/>
                </a:solidFill>
                <a:latin typeface="Arial" panose="020B0604020202020204" pitchFamily="34" charset="0"/>
                <a:cs typeface="Arial" panose="020B0604020202020204" pitchFamily="34" charset="0"/>
              </a:rPr>
              <a:t>clasificaciones</a:t>
            </a:r>
            <a:r>
              <a:rPr sz="700" dirty="0" smtClean="0">
                <a:solidFill>
                  <a:srgbClr val="231F20"/>
                </a:solidFill>
                <a:latin typeface="Arial" panose="020B0604020202020204" pitchFamily="34" charset="0"/>
                <a:cs typeface="Arial" panose="020B0604020202020204" pitchFamily="34" charset="0"/>
              </a:rPr>
              <a:t> </a:t>
            </a:r>
            <a:r>
              <a:rPr sz="700" spc="-15" dirty="0" err="1" smtClean="0">
                <a:solidFill>
                  <a:srgbClr val="231F20"/>
                </a:solidFill>
                <a:latin typeface="Arial" panose="020B0604020202020204" pitchFamily="34" charset="0"/>
                <a:cs typeface="Arial" panose="020B0604020202020204" pitchFamily="34" charset="0"/>
              </a:rPr>
              <a:t>usan</a:t>
            </a:r>
            <a:r>
              <a:rPr sz="700" spc="-15" dirty="0" smtClean="0">
                <a:solidFill>
                  <a:srgbClr val="231F20"/>
                </a:solidFill>
                <a:latin typeface="Arial" panose="020B0604020202020204" pitchFamily="34" charset="0"/>
                <a:cs typeface="Arial" panose="020B0604020202020204" pitchFamily="34" charset="0"/>
              </a:rPr>
              <a:t> </a:t>
            </a:r>
            <a:r>
              <a:rPr sz="700" dirty="0" err="1" smtClean="0">
                <a:solidFill>
                  <a:srgbClr val="231F20"/>
                </a:solidFill>
                <a:latin typeface="Arial" panose="020B0604020202020204" pitchFamily="34" charset="0"/>
                <a:cs typeface="Arial" panose="020B0604020202020204" pitchFamily="34" charset="0"/>
              </a:rPr>
              <a:t>todas</a:t>
            </a:r>
            <a:r>
              <a:rPr sz="700" dirty="0" smtClean="0">
                <a:solidFill>
                  <a:srgbClr val="231F20"/>
                </a:solidFill>
                <a:latin typeface="Arial" panose="020B0604020202020204" pitchFamily="34" charset="0"/>
                <a:cs typeface="Arial" panose="020B0604020202020204" pitchFamily="34" charset="0"/>
              </a:rPr>
              <a:t> </a:t>
            </a:r>
            <a:r>
              <a:rPr sz="700" spc="-20" dirty="0" smtClean="0">
                <a:solidFill>
                  <a:srgbClr val="231F20"/>
                </a:solidFill>
                <a:latin typeface="Arial" panose="020B0604020202020204" pitchFamily="34" charset="0"/>
                <a:cs typeface="Arial" panose="020B0604020202020204" pitchFamily="34" charset="0"/>
              </a:rPr>
              <a:t>las </a:t>
            </a:r>
            <a:r>
              <a:rPr sz="700" spc="5" dirty="0" err="1" smtClean="0">
                <a:solidFill>
                  <a:srgbClr val="231F20"/>
                </a:solidFill>
                <a:latin typeface="Arial" panose="020B0604020202020204" pitchFamily="34" charset="0"/>
                <a:cs typeface="Arial" panose="020B0604020202020204" pitchFamily="34" charset="0"/>
              </a:rPr>
              <a:t>prácticas</a:t>
            </a:r>
            <a:r>
              <a:rPr sz="700" spc="5" dirty="0" smtClean="0">
                <a:solidFill>
                  <a:srgbClr val="231F20"/>
                </a:solidFill>
                <a:latin typeface="Arial" panose="020B0604020202020204" pitchFamily="34" charset="0"/>
                <a:cs typeface="Arial" panose="020B0604020202020204" pitchFamily="34" charset="0"/>
              </a:rPr>
              <a:t>. </a:t>
            </a:r>
            <a:r>
              <a:rPr sz="700" spc="-45" dirty="0" err="1" smtClean="0">
                <a:solidFill>
                  <a:srgbClr val="231F20"/>
                </a:solidFill>
                <a:latin typeface="Arial" panose="020B0604020202020204" pitchFamily="34" charset="0"/>
                <a:cs typeface="Arial" panose="020B0604020202020204" pitchFamily="34" charset="0"/>
              </a:rPr>
              <a:t>En</a:t>
            </a:r>
            <a:r>
              <a:rPr sz="700" spc="-45" dirty="0" smtClean="0">
                <a:solidFill>
                  <a:srgbClr val="231F20"/>
                </a:solidFill>
                <a:latin typeface="Arial" panose="020B0604020202020204" pitchFamily="34" charset="0"/>
                <a:cs typeface="Arial" panose="020B0604020202020204" pitchFamily="34" charset="0"/>
              </a:rPr>
              <a:t> </a:t>
            </a:r>
            <a:r>
              <a:rPr sz="700" dirty="0" err="1" smtClean="0">
                <a:solidFill>
                  <a:srgbClr val="231F20"/>
                </a:solidFill>
                <a:latin typeface="Arial" panose="020B0604020202020204" pitchFamily="34" charset="0"/>
                <a:cs typeface="Arial" panose="020B0604020202020204" pitchFamily="34" charset="0"/>
              </a:rPr>
              <a:t>otras</a:t>
            </a:r>
            <a:r>
              <a:rPr sz="700" dirty="0" smtClean="0">
                <a:solidFill>
                  <a:srgbClr val="231F20"/>
                </a:solidFill>
                <a:latin typeface="Arial" panose="020B0604020202020204" pitchFamily="34" charset="0"/>
                <a:cs typeface="Arial" panose="020B0604020202020204" pitchFamily="34" charset="0"/>
              </a:rPr>
              <a:t> </a:t>
            </a:r>
            <a:r>
              <a:rPr sz="700" dirty="0" err="1" smtClean="0">
                <a:solidFill>
                  <a:srgbClr val="231F20"/>
                </a:solidFill>
                <a:latin typeface="Arial" panose="020B0604020202020204" pitchFamily="34" charset="0"/>
                <a:cs typeface="Arial" panose="020B0604020202020204" pitchFamily="34" charset="0"/>
              </a:rPr>
              <a:t>clasificaciones</a:t>
            </a:r>
            <a:r>
              <a:rPr sz="700" dirty="0" smtClean="0">
                <a:solidFill>
                  <a:srgbClr val="231F20"/>
                </a:solidFill>
                <a:latin typeface="Arial" panose="020B0604020202020204" pitchFamily="34" charset="0"/>
                <a:cs typeface="Arial" panose="020B0604020202020204" pitchFamily="34" charset="0"/>
              </a:rPr>
              <a:t>, </a:t>
            </a:r>
            <a:r>
              <a:rPr sz="700" spc="-25" dirty="0" smtClean="0">
                <a:solidFill>
                  <a:srgbClr val="231F20"/>
                </a:solidFill>
                <a:latin typeface="Arial" panose="020B0604020202020204" pitchFamily="34" charset="0"/>
                <a:cs typeface="Arial" panose="020B0604020202020204" pitchFamily="34" charset="0"/>
              </a:rPr>
              <a:t>se </a:t>
            </a:r>
            <a:r>
              <a:rPr sz="700" spc="-20" dirty="0" err="1" smtClean="0">
                <a:solidFill>
                  <a:srgbClr val="231F20"/>
                </a:solidFill>
                <a:latin typeface="Arial" panose="020B0604020202020204" pitchFamily="34" charset="0"/>
                <a:cs typeface="Arial" panose="020B0604020202020204" pitchFamily="34" charset="0"/>
              </a:rPr>
              <a:t>usa</a:t>
            </a:r>
            <a:r>
              <a:rPr sz="700" spc="-20" dirty="0" smtClean="0">
                <a:solidFill>
                  <a:srgbClr val="231F20"/>
                </a:solidFill>
                <a:latin typeface="Arial" panose="020B0604020202020204" pitchFamily="34" charset="0"/>
                <a:cs typeface="Arial" panose="020B0604020202020204" pitchFamily="34" charset="0"/>
              </a:rPr>
              <a:t> </a:t>
            </a:r>
            <a:r>
              <a:rPr sz="700" spc="5" dirty="0" smtClean="0">
                <a:solidFill>
                  <a:srgbClr val="231F20"/>
                </a:solidFill>
                <a:latin typeface="Arial" panose="020B0604020202020204" pitchFamily="34" charset="0"/>
                <a:cs typeface="Arial" panose="020B0604020202020204" pitchFamily="34" charset="0"/>
              </a:rPr>
              <a:t>un  </a:t>
            </a:r>
            <a:r>
              <a:rPr sz="700" spc="10" dirty="0" err="1" smtClean="0">
                <a:solidFill>
                  <a:srgbClr val="231F20"/>
                </a:solidFill>
                <a:latin typeface="Arial" panose="020B0604020202020204" pitchFamily="34" charset="0"/>
                <a:cs typeface="Arial" panose="020B0604020202020204" pitchFamily="34" charset="0"/>
              </a:rPr>
              <a:t>subconjunto</a:t>
            </a:r>
            <a:r>
              <a:rPr sz="700" spc="10" dirty="0" smtClean="0">
                <a:solidFill>
                  <a:srgbClr val="231F20"/>
                </a:solidFill>
                <a:latin typeface="Arial" panose="020B0604020202020204" pitchFamily="34" charset="0"/>
                <a:cs typeface="Arial" panose="020B0604020202020204" pitchFamily="34" charset="0"/>
              </a:rPr>
              <a:t> </a:t>
            </a:r>
            <a:r>
              <a:rPr sz="700" spc="10" dirty="0" err="1" smtClean="0">
                <a:solidFill>
                  <a:srgbClr val="231F20"/>
                </a:solidFill>
                <a:latin typeface="Arial" panose="020B0604020202020204" pitchFamily="34" charset="0"/>
                <a:cs typeface="Arial" panose="020B0604020202020204" pitchFamily="34" charset="0"/>
              </a:rPr>
              <a:t>determinado</a:t>
            </a:r>
            <a:r>
              <a:rPr sz="700" spc="10" dirty="0" smtClean="0">
                <a:solidFill>
                  <a:srgbClr val="231F20"/>
                </a:solidFill>
                <a:latin typeface="Arial" panose="020B0604020202020204" pitchFamily="34" charset="0"/>
                <a:cs typeface="Arial" panose="020B0604020202020204" pitchFamily="34" charset="0"/>
              </a:rPr>
              <a:t> </a:t>
            </a:r>
            <a:r>
              <a:rPr sz="700" spc="15" dirty="0" err="1" smtClean="0">
                <a:solidFill>
                  <a:srgbClr val="231F20"/>
                </a:solidFill>
                <a:latin typeface="Arial" panose="020B0604020202020204" pitchFamily="34" charset="0"/>
                <a:cs typeface="Arial" panose="020B0604020202020204" pitchFamily="34" charset="0"/>
              </a:rPr>
              <a:t>por</a:t>
            </a:r>
            <a:r>
              <a:rPr sz="700" spc="15" dirty="0" smtClean="0">
                <a:solidFill>
                  <a:srgbClr val="231F20"/>
                </a:solidFill>
                <a:latin typeface="Arial" panose="020B0604020202020204" pitchFamily="34" charset="0"/>
                <a:cs typeface="Arial" panose="020B0604020202020204" pitchFamily="34" charset="0"/>
              </a:rPr>
              <a:t> </a:t>
            </a:r>
            <a:r>
              <a:rPr sz="700" spc="15" dirty="0" err="1" smtClean="0">
                <a:solidFill>
                  <a:srgbClr val="231F20"/>
                </a:solidFill>
                <a:latin typeface="Arial" panose="020B0604020202020204" pitchFamily="34" charset="0"/>
                <a:cs typeface="Arial" panose="020B0604020202020204" pitchFamily="34" charset="0"/>
              </a:rPr>
              <a:t>cierto</a:t>
            </a:r>
            <a:r>
              <a:rPr sz="700" spc="15" dirty="0" smtClean="0">
                <a:solidFill>
                  <a:srgbClr val="231F20"/>
                </a:solidFill>
                <a:latin typeface="Arial" panose="020B0604020202020204" pitchFamily="34" charset="0"/>
                <a:cs typeface="Arial" panose="020B0604020202020204" pitchFamily="34" charset="0"/>
              </a:rPr>
              <a:t> </a:t>
            </a:r>
            <a:r>
              <a:rPr sz="700" spc="5" dirty="0" err="1" smtClean="0">
                <a:solidFill>
                  <a:srgbClr val="231F20"/>
                </a:solidFill>
                <a:latin typeface="Arial" panose="020B0604020202020204" pitchFamily="34" charset="0"/>
                <a:cs typeface="Arial" panose="020B0604020202020204" pitchFamily="34" charset="0"/>
              </a:rPr>
              <a:t>trabajo</a:t>
            </a:r>
            <a:r>
              <a:rPr sz="700" spc="5" dirty="0" smtClean="0">
                <a:solidFill>
                  <a:srgbClr val="231F20"/>
                </a:solidFill>
                <a:latin typeface="Arial" panose="020B0604020202020204" pitchFamily="34" charset="0"/>
                <a:cs typeface="Arial" panose="020B0604020202020204" pitchFamily="34" charset="0"/>
              </a:rPr>
              <a:t> </a:t>
            </a:r>
            <a:r>
              <a:rPr sz="700" spc="5" dirty="0" err="1" smtClean="0">
                <a:solidFill>
                  <a:srgbClr val="231F20"/>
                </a:solidFill>
                <a:latin typeface="Arial" panose="020B0604020202020204" pitchFamily="34" charset="0"/>
                <a:cs typeface="Arial" panose="020B0604020202020204" pitchFamily="34" charset="0"/>
              </a:rPr>
              <a:t>previo</a:t>
            </a:r>
            <a:r>
              <a:rPr sz="700" spc="5" dirty="0" smtClean="0">
                <a:solidFill>
                  <a:srgbClr val="231F20"/>
                </a:solidFill>
                <a:latin typeface="Arial" panose="020B0604020202020204" pitchFamily="34" charset="0"/>
                <a:cs typeface="Arial" panose="020B0604020202020204" pitchFamily="34" charset="0"/>
              </a:rPr>
              <a:t> </a:t>
            </a:r>
            <a:r>
              <a:rPr sz="700" spc="-5" dirty="0" smtClean="0">
                <a:solidFill>
                  <a:srgbClr val="231F20"/>
                </a:solidFill>
                <a:latin typeface="Arial" panose="020B0604020202020204" pitchFamily="34" charset="0"/>
                <a:cs typeface="Arial" panose="020B0604020202020204" pitchFamily="34" charset="0"/>
              </a:rPr>
              <a:t>antes </a:t>
            </a:r>
            <a:r>
              <a:rPr sz="700" spc="10" dirty="0" smtClean="0">
                <a:solidFill>
                  <a:srgbClr val="231F20"/>
                </a:solidFill>
                <a:latin typeface="Arial" panose="020B0604020202020204" pitchFamily="34" charset="0"/>
                <a:cs typeface="Arial" panose="020B0604020202020204" pitchFamily="34" charset="0"/>
              </a:rPr>
              <a:t>del </a:t>
            </a:r>
            <a:r>
              <a:rPr sz="700" spc="5" dirty="0" err="1" smtClean="0">
                <a:solidFill>
                  <a:srgbClr val="231F20"/>
                </a:solidFill>
                <a:latin typeface="Arial" panose="020B0604020202020204" pitchFamily="34" charset="0"/>
                <a:cs typeface="Arial" panose="020B0604020202020204" pitchFamily="34" charset="0"/>
              </a:rPr>
              <a:t>ejercicio</a:t>
            </a:r>
            <a:r>
              <a:rPr sz="700" spc="5" dirty="0" smtClean="0">
                <a:solidFill>
                  <a:srgbClr val="231F20"/>
                </a:solidFill>
                <a:latin typeface="Arial" panose="020B0604020202020204" pitchFamily="34" charset="0"/>
                <a:cs typeface="Arial" panose="020B0604020202020204" pitchFamily="34" charset="0"/>
              </a:rPr>
              <a:t>. </a:t>
            </a:r>
            <a:r>
              <a:rPr sz="700" spc="-25" dirty="0" smtClean="0">
                <a:solidFill>
                  <a:srgbClr val="231F20"/>
                </a:solidFill>
                <a:latin typeface="Arial" panose="020B0604020202020204" pitchFamily="34" charset="0"/>
                <a:cs typeface="Arial" panose="020B0604020202020204" pitchFamily="34" charset="0"/>
              </a:rPr>
              <a:t>Los </a:t>
            </a:r>
            <a:r>
              <a:rPr sz="700" dirty="0" err="1" smtClean="0">
                <a:solidFill>
                  <a:srgbClr val="231F20"/>
                </a:solidFill>
                <a:latin typeface="Arial" panose="020B0604020202020204" pitchFamily="34" charset="0"/>
                <a:cs typeface="Arial" panose="020B0604020202020204" pitchFamily="34" charset="0"/>
              </a:rPr>
              <a:t>estudios</a:t>
            </a:r>
            <a:r>
              <a:rPr sz="700" dirty="0" smtClean="0">
                <a:solidFill>
                  <a:srgbClr val="231F20"/>
                </a:solidFill>
                <a:latin typeface="Arial" panose="020B0604020202020204" pitchFamily="34" charset="0"/>
                <a:cs typeface="Arial" panose="020B0604020202020204" pitchFamily="34" charset="0"/>
              </a:rPr>
              <a:t> </a:t>
            </a:r>
            <a:r>
              <a:rPr sz="700" spc="5" dirty="0" err="1" smtClean="0">
                <a:solidFill>
                  <a:srgbClr val="231F20"/>
                </a:solidFill>
                <a:latin typeface="Arial" panose="020B0604020202020204" pitchFamily="34" charset="0"/>
                <a:cs typeface="Arial" panose="020B0604020202020204" pitchFamily="34" charset="0"/>
              </a:rPr>
              <a:t>podrían</a:t>
            </a:r>
            <a:r>
              <a:rPr sz="700" spc="5" dirty="0" smtClean="0">
                <a:solidFill>
                  <a:srgbClr val="231F20"/>
                </a:solidFill>
                <a:latin typeface="Arial" panose="020B0604020202020204" pitchFamily="34" charset="0"/>
                <a:cs typeface="Arial" panose="020B0604020202020204" pitchFamily="34" charset="0"/>
              </a:rPr>
              <a:t> </a:t>
            </a:r>
            <a:r>
              <a:rPr sz="700" spc="10" dirty="0" err="1" smtClean="0">
                <a:solidFill>
                  <a:srgbClr val="231F20"/>
                </a:solidFill>
                <a:latin typeface="Arial" panose="020B0604020202020204" pitchFamily="34" charset="0"/>
                <a:cs typeface="Arial" panose="020B0604020202020204" pitchFamily="34" charset="0"/>
              </a:rPr>
              <a:t>indicar</a:t>
            </a:r>
            <a:r>
              <a:rPr sz="700" spc="10" dirty="0" smtClean="0">
                <a:solidFill>
                  <a:srgbClr val="231F20"/>
                </a:solidFill>
                <a:latin typeface="Arial" panose="020B0604020202020204" pitchFamily="34" charset="0"/>
                <a:cs typeface="Arial" panose="020B0604020202020204" pitchFamily="34" charset="0"/>
              </a:rPr>
              <a:t> </a:t>
            </a:r>
            <a:r>
              <a:rPr sz="700" spc="5" dirty="0" smtClean="0">
                <a:solidFill>
                  <a:srgbClr val="231F20"/>
                </a:solidFill>
                <a:latin typeface="Arial" panose="020B0604020202020204" pitchFamily="34" charset="0"/>
                <a:cs typeface="Arial" panose="020B0604020202020204" pitchFamily="34" charset="0"/>
              </a:rPr>
              <a:t>que </a:t>
            </a:r>
            <a:r>
              <a:rPr sz="700" dirty="0" err="1" smtClean="0">
                <a:solidFill>
                  <a:srgbClr val="231F20"/>
                </a:solidFill>
                <a:latin typeface="Arial" panose="020B0604020202020204" pitchFamily="34" charset="0"/>
                <a:cs typeface="Arial" panose="020B0604020202020204" pitchFamily="34" charset="0"/>
              </a:rPr>
              <a:t>existen</a:t>
            </a:r>
            <a:r>
              <a:rPr sz="700" dirty="0" smtClean="0">
                <a:solidFill>
                  <a:srgbClr val="231F20"/>
                </a:solidFill>
                <a:latin typeface="Arial" panose="020B0604020202020204" pitchFamily="34" charset="0"/>
                <a:cs typeface="Arial" panose="020B0604020202020204" pitchFamily="34" charset="0"/>
              </a:rPr>
              <a:t>  </a:t>
            </a:r>
            <a:r>
              <a:rPr sz="700" spc="10" dirty="0" smtClean="0">
                <a:solidFill>
                  <a:srgbClr val="231F20"/>
                </a:solidFill>
                <a:latin typeface="Arial" panose="020B0604020202020204" pitchFamily="34" charset="0"/>
                <a:cs typeface="Arial" panose="020B0604020202020204" pitchFamily="34" charset="0"/>
              </a:rPr>
              <a:t>8 </a:t>
            </a:r>
            <a:r>
              <a:rPr sz="700" spc="5" dirty="0" err="1" smtClean="0">
                <a:solidFill>
                  <a:srgbClr val="231F20"/>
                </a:solidFill>
                <a:latin typeface="Arial" panose="020B0604020202020204" pitchFamily="34" charset="0"/>
                <a:cs typeface="Arial" panose="020B0604020202020204" pitchFamily="34" charset="0"/>
              </a:rPr>
              <a:t>prácticas</a:t>
            </a:r>
            <a:r>
              <a:rPr sz="700" spc="5" dirty="0" smtClean="0">
                <a:solidFill>
                  <a:srgbClr val="231F20"/>
                </a:solidFill>
                <a:latin typeface="Arial" panose="020B0604020202020204" pitchFamily="34" charset="0"/>
                <a:cs typeface="Arial" panose="020B0604020202020204" pitchFamily="34" charset="0"/>
              </a:rPr>
              <a:t> </a:t>
            </a:r>
            <a:r>
              <a:rPr sz="700" spc="-5" dirty="0" smtClean="0">
                <a:solidFill>
                  <a:srgbClr val="231F20"/>
                </a:solidFill>
                <a:latin typeface="Arial" panose="020B0604020202020204" pitchFamily="34" charset="0"/>
                <a:cs typeface="Arial" panose="020B0604020202020204" pitchFamily="34" charset="0"/>
              </a:rPr>
              <a:t>clave </a:t>
            </a:r>
            <a:r>
              <a:rPr sz="700" spc="-10" dirty="0" smtClean="0">
                <a:solidFill>
                  <a:srgbClr val="231F20"/>
                </a:solidFill>
                <a:latin typeface="Arial" panose="020B0604020202020204" pitchFamily="34" charset="0"/>
                <a:cs typeface="Arial" panose="020B0604020202020204" pitchFamily="34" charset="0"/>
              </a:rPr>
              <a:t>para </a:t>
            </a:r>
            <a:r>
              <a:rPr sz="700" spc="5" dirty="0" err="1" smtClean="0">
                <a:solidFill>
                  <a:srgbClr val="231F20"/>
                </a:solidFill>
                <a:latin typeface="Arial" panose="020B0604020202020204" pitchFamily="34" charset="0"/>
                <a:cs typeface="Arial" panose="020B0604020202020204" pitchFamily="34" charset="0"/>
              </a:rPr>
              <a:t>lograr</a:t>
            </a:r>
            <a:r>
              <a:rPr sz="700" spc="5" dirty="0" smtClean="0">
                <a:solidFill>
                  <a:srgbClr val="231F20"/>
                </a:solidFill>
                <a:latin typeface="Arial" panose="020B0604020202020204" pitchFamily="34" charset="0"/>
                <a:cs typeface="Arial" panose="020B0604020202020204" pitchFamily="34" charset="0"/>
              </a:rPr>
              <a:t> </a:t>
            </a:r>
            <a:r>
              <a:rPr sz="700" spc="-10" dirty="0" err="1" smtClean="0">
                <a:solidFill>
                  <a:srgbClr val="231F20"/>
                </a:solidFill>
                <a:latin typeface="Arial" panose="020B0604020202020204" pitchFamily="34" charset="0"/>
                <a:cs typeface="Arial" panose="020B0604020202020204" pitchFamily="34" charset="0"/>
              </a:rPr>
              <a:t>una</a:t>
            </a:r>
            <a:r>
              <a:rPr sz="700" spc="-10" dirty="0" smtClean="0">
                <a:solidFill>
                  <a:srgbClr val="231F20"/>
                </a:solidFill>
                <a:latin typeface="Arial" panose="020B0604020202020204" pitchFamily="34" charset="0"/>
                <a:cs typeface="Arial" panose="020B0604020202020204" pitchFamily="34" charset="0"/>
              </a:rPr>
              <a:t> </a:t>
            </a:r>
            <a:r>
              <a:rPr sz="700" dirty="0" err="1" smtClean="0">
                <a:solidFill>
                  <a:srgbClr val="231F20"/>
                </a:solidFill>
                <a:latin typeface="Arial" panose="020B0604020202020204" pitchFamily="34" charset="0"/>
                <a:cs typeface="Arial" panose="020B0604020202020204" pitchFamily="34" charset="0"/>
              </a:rPr>
              <a:t>estrategia</a:t>
            </a:r>
            <a:r>
              <a:rPr sz="700" dirty="0" smtClean="0">
                <a:solidFill>
                  <a:srgbClr val="231F20"/>
                </a:solidFill>
                <a:latin typeface="Arial" panose="020B0604020202020204" pitchFamily="34" charset="0"/>
                <a:cs typeface="Arial" panose="020B0604020202020204" pitchFamily="34" charset="0"/>
              </a:rPr>
              <a:t> </a:t>
            </a:r>
            <a:r>
              <a:rPr sz="700" spc="10" dirty="0" err="1" smtClean="0">
                <a:solidFill>
                  <a:srgbClr val="231F20"/>
                </a:solidFill>
                <a:latin typeface="Arial" panose="020B0604020202020204" pitchFamily="34" charset="0"/>
                <a:cs typeface="Arial" panose="020B0604020202020204" pitchFamily="34" charset="0"/>
              </a:rPr>
              <a:t>importante</a:t>
            </a:r>
            <a:r>
              <a:rPr sz="700" spc="10" dirty="0" smtClean="0">
                <a:solidFill>
                  <a:srgbClr val="231F20"/>
                </a:solidFill>
                <a:latin typeface="Arial" panose="020B0604020202020204" pitchFamily="34" charset="0"/>
                <a:cs typeface="Arial" panose="020B0604020202020204" pitchFamily="34" charset="0"/>
              </a:rPr>
              <a:t> </a:t>
            </a:r>
            <a:r>
              <a:rPr sz="700" dirty="0" smtClean="0">
                <a:solidFill>
                  <a:srgbClr val="231F20"/>
                </a:solidFill>
                <a:latin typeface="Arial" panose="020B0604020202020204" pitchFamily="34" charset="0"/>
                <a:cs typeface="Arial" panose="020B0604020202020204" pitchFamily="34" charset="0"/>
              </a:rPr>
              <a:t>y </a:t>
            </a:r>
            <a:r>
              <a:rPr sz="700" spc="-25" dirty="0" err="1" smtClean="0">
                <a:solidFill>
                  <a:srgbClr val="231F20"/>
                </a:solidFill>
                <a:latin typeface="Arial" panose="020B0604020202020204" pitchFamily="34" charset="0"/>
                <a:cs typeface="Arial" panose="020B0604020202020204" pitchFamily="34" charset="0"/>
              </a:rPr>
              <a:t>es</a:t>
            </a:r>
            <a:r>
              <a:rPr sz="700" spc="-25" dirty="0" smtClean="0">
                <a:solidFill>
                  <a:srgbClr val="231F20"/>
                </a:solidFill>
                <a:latin typeface="Arial" panose="020B0604020202020204" pitchFamily="34" charset="0"/>
                <a:cs typeface="Arial" panose="020B0604020202020204" pitchFamily="34" charset="0"/>
              </a:rPr>
              <a:t> </a:t>
            </a:r>
            <a:r>
              <a:rPr sz="700" spc="5" dirty="0" err="1" smtClean="0">
                <a:solidFill>
                  <a:srgbClr val="231F20"/>
                </a:solidFill>
                <a:latin typeface="Arial" panose="020B0604020202020204" pitchFamily="34" charset="0"/>
                <a:cs typeface="Arial" panose="020B0604020202020204" pitchFamily="34" charset="0"/>
              </a:rPr>
              <a:t>recomendable</a:t>
            </a:r>
            <a:r>
              <a:rPr sz="700" spc="5" dirty="0" smtClean="0">
                <a:solidFill>
                  <a:srgbClr val="231F20"/>
                </a:solidFill>
                <a:latin typeface="Arial" panose="020B0604020202020204" pitchFamily="34" charset="0"/>
                <a:cs typeface="Arial" panose="020B0604020202020204" pitchFamily="34" charset="0"/>
              </a:rPr>
              <a:t> </a:t>
            </a:r>
            <a:r>
              <a:rPr sz="700" spc="-10" dirty="0" err="1" smtClean="0">
                <a:solidFill>
                  <a:srgbClr val="231F20"/>
                </a:solidFill>
                <a:latin typeface="Arial" panose="020B0604020202020204" pitchFamily="34" charset="0"/>
                <a:cs typeface="Arial" panose="020B0604020202020204" pitchFamily="34" charset="0"/>
              </a:rPr>
              <a:t>una</a:t>
            </a:r>
            <a:r>
              <a:rPr sz="700" spc="-10" dirty="0" smtClean="0">
                <a:solidFill>
                  <a:srgbClr val="231F20"/>
                </a:solidFill>
                <a:latin typeface="Arial" panose="020B0604020202020204" pitchFamily="34" charset="0"/>
                <a:cs typeface="Arial" panose="020B0604020202020204" pitchFamily="34" charset="0"/>
              </a:rPr>
              <a:t> </a:t>
            </a:r>
            <a:r>
              <a:rPr sz="700" spc="5" dirty="0" err="1" smtClean="0">
                <a:solidFill>
                  <a:srgbClr val="231F20"/>
                </a:solidFill>
                <a:latin typeface="Arial" panose="020B0604020202020204" pitchFamily="34" charset="0"/>
                <a:cs typeface="Arial" panose="020B0604020202020204" pitchFamily="34" charset="0"/>
              </a:rPr>
              <a:t>clasificación</a:t>
            </a:r>
            <a:r>
              <a:rPr sz="700" spc="5" dirty="0" smtClean="0">
                <a:solidFill>
                  <a:srgbClr val="231F20"/>
                </a:solidFill>
                <a:latin typeface="Arial" panose="020B0604020202020204" pitchFamily="34" charset="0"/>
                <a:cs typeface="Arial" panose="020B0604020202020204" pitchFamily="34" charset="0"/>
              </a:rPr>
              <a:t> de </a:t>
            </a:r>
            <a:r>
              <a:rPr sz="700" dirty="0" smtClean="0">
                <a:solidFill>
                  <a:srgbClr val="231F20"/>
                </a:solidFill>
                <a:latin typeface="Arial" panose="020B0604020202020204" pitchFamily="34" charset="0"/>
                <a:cs typeface="Arial" panose="020B0604020202020204" pitchFamily="34" charset="0"/>
              </a:rPr>
              <a:t>5 </a:t>
            </a:r>
            <a:r>
              <a:rPr sz="700" spc="-25" dirty="0" err="1" smtClean="0">
                <a:solidFill>
                  <a:srgbClr val="231F20"/>
                </a:solidFill>
                <a:latin typeface="Arial" panose="020B0604020202020204" pitchFamily="34" charset="0"/>
                <a:cs typeface="Arial" panose="020B0604020202020204" pitchFamily="34" charset="0"/>
              </a:rPr>
              <a:t>vías</a:t>
            </a:r>
            <a:r>
              <a:rPr sz="700" spc="-25" dirty="0" smtClean="0">
                <a:solidFill>
                  <a:srgbClr val="231F20"/>
                </a:solidFill>
                <a:latin typeface="Arial" panose="020B0604020202020204" pitchFamily="34" charset="0"/>
                <a:cs typeface="Arial" panose="020B0604020202020204" pitchFamily="34" charset="0"/>
              </a:rPr>
              <a:t> </a:t>
            </a:r>
            <a:r>
              <a:rPr sz="700" dirty="0" err="1" smtClean="0">
                <a:solidFill>
                  <a:srgbClr val="231F20"/>
                </a:solidFill>
                <a:latin typeface="Arial" panose="020B0604020202020204" pitchFamily="34" charset="0"/>
                <a:cs typeface="Arial" panose="020B0604020202020204" pitchFamily="34" charset="0"/>
              </a:rPr>
              <a:t>absoluta</a:t>
            </a:r>
            <a:r>
              <a:rPr sz="700" dirty="0" smtClean="0">
                <a:solidFill>
                  <a:srgbClr val="231F20"/>
                </a:solidFill>
                <a:latin typeface="Arial" panose="020B0604020202020204" pitchFamily="34" charset="0"/>
                <a:cs typeface="Arial" panose="020B0604020202020204" pitchFamily="34" charset="0"/>
              </a:rPr>
              <a:t>  </a:t>
            </a:r>
            <a:r>
              <a:rPr sz="700" spc="-10" dirty="0" smtClean="0">
                <a:solidFill>
                  <a:srgbClr val="231F20"/>
                </a:solidFill>
                <a:latin typeface="Arial" panose="020B0604020202020204" pitchFamily="34" charset="0"/>
                <a:cs typeface="Arial" panose="020B0604020202020204" pitchFamily="34" charset="0"/>
              </a:rPr>
              <a:t>para </a:t>
            </a:r>
            <a:r>
              <a:rPr sz="700" spc="5" dirty="0" err="1" smtClean="0">
                <a:solidFill>
                  <a:srgbClr val="231F20"/>
                </a:solidFill>
                <a:latin typeface="Arial" panose="020B0604020202020204" pitchFamily="34" charset="0"/>
                <a:cs typeface="Arial" panose="020B0604020202020204" pitchFamily="34" charset="0"/>
              </a:rPr>
              <a:t>determinar</a:t>
            </a:r>
            <a:r>
              <a:rPr sz="700" spc="5" dirty="0" smtClean="0">
                <a:solidFill>
                  <a:srgbClr val="231F20"/>
                </a:solidFill>
                <a:latin typeface="Arial" panose="020B0604020202020204" pitchFamily="34" charset="0"/>
                <a:cs typeface="Arial" panose="020B0604020202020204" pitchFamily="34" charset="0"/>
              </a:rPr>
              <a:t> </a:t>
            </a:r>
            <a:r>
              <a:rPr sz="700" spc="10" dirty="0" err="1" smtClean="0">
                <a:solidFill>
                  <a:srgbClr val="231F20"/>
                </a:solidFill>
                <a:latin typeface="Arial" panose="020B0604020202020204" pitchFamily="34" charset="0"/>
                <a:cs typeface="Arial" panose="020B0604020202020204" pitchFamily="34" charset="0"/>
              </a:rPr>
              <a:t>dónde</a:t>
            </a:r>
            <a:r>
              <a:rPr sz="700" spc="10" dirty="0" smtClean="0">
                <a:solidFill>
                  <a:srgbClr val="231F20"/>
                </a:solidFill>
                <a:latin typeface="Arial" panose="020B0604020202020204" pitchFamily="34" charset="0"/>
                <a:cs typeface="Arial" panose="020B0604020202020204" pitchFamily="34" charset="0"/>
              </a:rPr>
              <a:t> </a:t>
            </a:r>
            <a:r>
              <a:rPr sz="700" spc="-5" dirty="0" err="1" smtClean="0">
                <a:solidFill>
                  <a:srgbClr val="231F20"/>
                </a:solidFill>
                <a:latin typeface="Arial" panose="020B0604020202020204" pitchFamily="34" charset="0"/>
                <a:cs typeface="Arial" panose="020B0604020202020204" pitchFamily="34" charset="0"/>
              </a:rPr>
              <a:t>nos</a:t>
            </a:r>
            <a:r>
              <a:rPr sz="700" spc="-40" dirty="0" smtClean="0">
                <a:solidFill>
                  <a:srgbClr val="231F20"/>
                </a:solidFill>
                <a:latin typeface="Arial" panose="020B0604020202020204" pitchFamily="34" charset="0"/>
                <a:cs typeface="Arial" panose="020B0604020202020204" pitchFamily="34" charset="0"/>
              </a:rPr>
              <a:t> </a:t>
            </a:r>
            <a:r>
              <a:rPr sz="700" spc="5" dirty="0" err="1" smtClean="0">
                <a:solidFill>
                  <a:srgbClr val="231F20"/>
                </a:solidFill>
                <a:latin typeface="Arial" panose="020B0604020202020204" pitchFamily="34" charset="0"/>
                <a:cs typeface="Arial" panose="020B0604020202020204" pitchFamily="34" charset="0"/>
              </a:rPr>
              <a:t>encontramos</a:t>
            </a:r>
            <a:r>
              <a:rPr sz="700" spc="5" dirty="0" smtClean="0">
                <a:solidFill>
                  <a:srgbClr val="231F20"/>
                </a:solidFill>
                <a:latin typeface="Arial" panose="020B0604020202020204" pitchFamily="34" charset="0"/>
                <a:cs typeface="Arial" panose="020B0604020202020204" pitchFamily="34" charset="0"/>
              </a:rPr>
              <a:t>.</a:t>
            </a:r>
            <a:endParaRPr sz="700" dirty="0" smtClean="0">
              <a:solidFill>
                <a:prstClr val="black"/>
              </a:solidFill>
              <a:latin typeface="Arial" panose="020B0604020202020204" pitchFamily="34" charset="0"/>
              <a:cs typeface="Arial" panose="020B0604020202020204" pitchFamily="34" charset="0"/>
            </a:endParaRPr>
          </a:p>
          <a:p>
            <a:pPr marL="195580" marR="123189" indent="-182880">
              <a:spcBef>
                <a:spcPts val="295"/>
              </a:spcBef>
              <a:buFontTx/>
              <a:buAutoNum type="arabicPeriod" startAt="3"/>
              <a:tabLst>
                <a:tab pos="195580" algn="l"/>
              </a:tabLst>
            </a:pPr>
            <a:r>
              <a:rPr sz="700" b="1" spc="-60" dirty="0" err="1" smtClean="0">
                <a:solidFill>
                  <a:srgbClr val="231F20"/>
                </a:solidFill>
                <a:latin typeface="Arial" panose="020B0604020202020204" pitchFamily="34" charset="0"/>
                <a:cs typeface="Arial" panose="020B0604020202020204" pitchFamily="34" charset="0"/>
              </a:rPr>
              <a:t>Clasificaciones</a:t>
            </a:r>
            <a:r>
              <a:rPr sz="700" b="1" spc="-60" dirty="0" smtClean="0">
                <a:solidFill>
                  <a:srgbClr val="231F20"/>
                </a:solidFill>
                <a:latin typeface="Arial" panose="020B0604020202020204" pitchFamily="34" charset="0"/>
                <a:cs typeface="Arial" panose="020B0604020202020204" pitchFamily="34" charset="0"/>
              </a:rPr>
              <a:t> </a:t>
            </a:r>
            <a:r>
              <a:rPr sz="700" b="1" spc="-65" dirty="0" err="1" smtClean="0">
                <a:solidFill>
                  <a:srgbClr val="231F20"/>
                </a:solidFill>
                <a:latin typeface="Arial" panose="020B0604020202020204" pitchFamily="34" charset="0"/>
                <a:cs typeface="Arial" panose="020B0604020202020204" pitchFamily="34" charset="0"/>
              </a:rPr>
              <a:t>en</a:t>
            </a:r>
            <a:r>
              <a:rPr sz="700" b="1" spc="-65" dirty="0" smtClean="0">
                <a:solidFill>
                  <a:srgbClr val="231F20"/>
                </a:solidFill>
                <a:latin typeface="Arial" panose="020B0604020202020204" pitchFamily="34" charset="0"/>
                <a:cs typeface="Arial" panose="020B0604020202020204" pitchFamily="34" charset="0"/>
              </a:rPr>
              <a:t> </a:t>
            </a:r>
            <a:r>
              <a:rPr sz="700" b="1" spc="-65" dirty="0" err="1" smtClean="0">
                <a:solidFill>
                  <a:srgbClr val="231F20"/>
                </a:solidFill>
                <a:latin typeface="Arial" panose="020B0604020202020204" pitchFamily="34" charset="0"/>
                <a:cs typeface="Arial" panose="020B0604020202020204" pitchFamily="34" charset="0"/>
              </a:rPr>
              <a:t>secuencia</a:t>
            </a:r>
            <a:r>
              <a:rPr sz="700" b="1" spc="-65" dirty="0" smtClean="0">
                <a:solidFill>
                  <a:srgbClr val="231F20"/>
                </a:solidFill>
                <a:latin typeface="Arial" panose="020B0604020202020204" pitchFamily="34" charset="0"/>
                <a:cs typeface="Arial" panose="020B0604020202020204" pitchFamily="34" charset="0"/>
              </a:rPr>
              <a:t>: </a:t>
            </a:r>
            <a:r>
              <a:rPr sz="700" spc="-35" dirty="0" smtClean="0">
                <a:solidFill>
                  <a:srgbClr val="231F20"/>
                </a:solidFill>
                <a:latin typeface="Arial" panose="020B0604020202020204" pitchFamily="34" charset="0"/>
                <a:cs typeface="Arial" panose="020B0604020202020204" pitchFamily="34" charset="0"/>
              </a:rPr>
              <a:t>a </a:t>
            </a:r>
            <a:r>
              <a:rPr sz="700" spc="-10" dirty="0" err="1" smtClean="0">
                <a:solidFill>
                  <a:srgbClr val="231F20"/>
                </a:solidFill>
                <a:latin typeface="Arial" panose="020B0604020202020204" pitchFamily="34" charset="0"/>
                <a:cs typeface="Arial" panose="020B0604020202020204" pitchFamily="34" charset="0"/>
              </a:rPr>
              <a:t>veces</a:t>
            </a:r>
            <a:r>
              <a:rPr sz="700" spc="-10" dirty="0" smtClean="0">
                <a:solidFill>
                  <a:srgbClr val="231F20"/>
                </a:solidFill>
                <a:latin typeface="Arial" panose="020B0604020202020204" pitchFamily="34" charset="0"/>
                <a:cs typeface="Arial" panose="020B0604020202020204" pitchFamily="34" charset="0"/>
              </a:rPr>
              <a:t>, </a:t>
            </a:r>
            <a:r>
              <a:rPr sz="700" spc="5" dirty="0" err="1" smtClean="0">
                <a:solidFill>
                  <a:srgbClr val="231F20"/>
                </a:solidFill>
                <a:latin typeface="Arial" panose="020B0604020202020204" pitchFamily="34" charset="0"/>
                <a:cs typeface="Arial" panose="020B0604020202020204" pitchFamily="34" charset="0"/>
              </a:rPr>
              <a:t>puede</a:t>
            </a:r>
            <a:r>
              <a:rPr sz="700" spc="5" dirty="0" smtClean="0">
                <a:solidFill>
                  <a:srgbClr val="231F20"/>
                </a:solidFill>
                <a:latin typeface="Arial" panose="020B0604020202020204" pitchFamily="34" charset="0"/>
                <a:cs typeface="Arial" panose="020B0604020202020204" pitchFamily="34" charset="0"/>
              </a:rPr>
              <a:t> </a:t>
            </a:r>
            <a:r>
              <a:rPr sz="700" dirty="0" err="1" smtClean="0">
                <a:solidFill>
                  <a:srgbClr val="231F20"/>
                </a:solidFill>
                <a:latin typeface="Arial" panose="020B0604020202020204" pitchFamily="34" charset="0"/>
                <a:cs typeface="Arial" panose="020B0604020202020204" pitchFamily="34" charset="0"/>
              </a:rPr>
              <a:t>hacer</a:t>
            </a:r>
            <a:r>
              <a:rPr sz="700" dirty="0" smtClean="0">
                <a:solidFill>
                  <a:srgbClr val="231F20"/>
                </a:solidFill>
                <a:latin typeface="Arial" panose="020B0604020202020204" pitchFamily="34" charset="0"/>
                <a:cs typeface="Arial" panose="020B0604020202020204" pitchFamily="34" charset="0"/>
              </a:rPr>
              <a:t> </a:t>
            </a:r>
            <a:r>
              <a:rPr sz="700" spc="-10" dirty="0" err="1" smtClean="0">
                <a:solidFill>
                  <a:srgbClr val="231F20"/>
                </a:solidFill>
                <a:latin typeface="Arial" panose="020B0604020202020204" pitchFamily="34" charset="0"/>
                <a:cs typeface="Arial" panose="020B0604020202020204" pitchFamily="34" charset="0"/>
              </a:rPr>
              <a:t>una</a:t>
            </a:r>
            <a:r>
              <a:rPr sz="700" spc="-10" dirty="0" smtClean="0">
                <a:solidFill>
                  <a:srgbClr val="231F20"/>
                </a:solidFill>
                <a:latin typeface="Arial" panose="020B0604020202020204" pitchFamily="34" charset="0"/>
                <a:cs typeface="Arial" panose="020B0604020202020204" pitchFamily="34" charset="0"/>
              </a:rPr>
              <a:t> </a:t>
            </a:r>
            <a:r>
              <a:rPr sz="700" spc="5" dirty="0" err="1" smtClean="0">
                <a:solidFill>
                  <a:srgbClr val="231F20"/>
                </a:solidFill>
                <a:latin typeface="Arial" panose="020B0604020202020204" pitchFamily="34" charset="0"/>
                <a:cs typeface="Arial" panose="020B0604020202020204" pitchFamily="34" charset="0"/>
              </a:rPr>
              <a:t>clasificación</a:t>
            </a:r>
            <a:r>
              <a:rPr sz="700" spc="5" dirty="0" smtClean="0">
                <a:solidFill>
                  <a:srgbClr val="231F20"/>
                </a:solidFill>
                <a:latin typeface="Arial" panose="020B0604020202020204" pitchFamily="34" charset="0"/>
                <a:cs typeface="Arial" panose="020B0604020202020204" pitchFamily="34" charset="0"/>
              </a:rPr>
              <a:t> </a:t>
            </a:r>
            <a:r>
              <a:rPr sz="700" dirty="0" err="1" smtClean="0">
                <a:solidFill>
                  <a:srgbClr val="231F20"/>
                </a:solidFill>
                <a:latin typeface="Arial" panose="020B0604020202020204" pitchFamily="34" charset="0"/>
                <a:cs typeface="Arial" panose="020B0604020202020204" pitchFamily="34" charset="0"/>
              </a:rPr>
              <a:t>relativa</a:t>
            </a:r>
            <a:r>
              <a:rPr sz="700" dirty="0" smtClean="0">
                <a:solidFill>
                  <a:srgbClr val="231F20"/>
                </a:solidFill>
                <a:latin typeface="Arial" panose="020B0604020202020204" pitchFamily="34" charset="0"/>
                <a:cs typeface="Arial" panose="020B0604020202020204" pitchFamily="34" charset="0"/>
              </a:rPr>
              <a:t> </a:t>
            </a:r>
            <a:r>
              <a:rPr sz="700" dirty="0" err="1" smtClean="0">
                <a:solidFill>
                  <a:srgbClr val="231F20"/>
                </a:solidFill>
                <a:latin typeface="Arial" panose="020B0604020202020204" pitchFamily="34" charset="0"/>
                <a:cs typeface="Arial" panose="020B0604020202020204" pitchFamily="34" charset="0"/>
              </a:rPr>
              <a:t>aproximada</a:t>
            </a:r>
            <a:r>
              <a:rPr sz="700" dirty="0" smtClean="0">
                <a:solidFill>
                  <a:srgbClr val="231F20"/>
                </a:solidFill>
                <a:latin typeface="Arial" panose="020B0604020202020204" pitchFamily="34" charset="0"/>
                <a:cs typeface="Arial" panose="020B0604020202020204" pitchFamily="34" charset="0"/>
              </a:rPr>
              <a:t> </a:t>
            </a:r>
            <a:r>
              <a:rPr sz="700" spc="5" dirty="0" smtClean="0">
                <a:solidFill>
                  <a:srgbClr val="231F20"/>
                </a:solidFill>
                <a:latin typeface="Arial" panose="020B0604020202020204" pitchFamily="34" charset="0"/>
                <a:cs typeface="Arial" panose="020B0604020202020204" pitchFamily="34" charset="0"/>
              </a:rPr>
              <a:t>de </a:t>
            </a:r>
            <a:r>
              <a:rPr sz="700" dirty="0" err="1" smtClean="0">
                <a:solidFill>
                  <a:srgbClr val="231F20"/>
                </a:solidFill>
                <a:latin typeface="Arial" panose="020B0604020202020204" pitchFamily="34" charset="0"/>
                <a:cs typeface="Arial" panose="020B0604020202020204" pitchFamily="34" charset="0"/>
              </a:rPr>
              <a:t>tres</a:t>
            </a:r>
            <a:r>
              <a:rPr sz="700" dirty="0" smtClean="0">
                <a:solidFill>
                  <a:srgbClr val="231F20"/>
                </a:solidFill>
                <a:latin typeface="Arial" panose="020B0604020202020204" pitchFamily="34" charset="0"/>
                <a:cs typeface="Arial" panose="020B0604020202020204" pitchFamily="34" charset="0"/>
              </a:rPr>
              <a:t> </a:t>
            </a:r>
            <a:r>
              <a:rPr sz="700" spc="-25" dirty="0" err="1" smtClean="0">
                <a:solidFill>
                  <a:srgbClr val="231F20"/>
                </a:solidFill>
                <a:latin typeface="Arial" panose="020B0604020202020204" pitchFamily="34" charset="0"/>
                <a:cs typeface="Arial" panose="020B0604020202020204" pitchFamily="34" charset="0"/>
              </a:rPr>
              <a:t>vías</a:t>
            </a:r>
            <a:r>
              <a:rPr sz="700" spc="-25" dirty="0" smtClean="0">
                <a:solidFill>
                  <a:srgbClr val="231F20"/>
                </a:solidFill>
                <a:latin typeface="Arial" panose="020B0604020202020204" pitchFamily="34" charset="0"/>
                <a:cs typeface="Arial" panose="020B0604020202020204" pitchFamily="34" charset="0"/>
              </a:rPr>
              <a:t> </a:t>
            </a:r>
            <a:r>
              <a:rPr sz="700" spc="-30" dirty="0" smtClean="0">
                <a:solidFill>
                  <a:srgbClr val="231F20"/>
                </a:solidFill>
                <a:latin typeface="Arial" panose="020B0604020202020204" pitchFamily="34" charset="0"/>
                <a:cs typeface="Arial" panose="020B0604020202020204" pitchFamily="34" charset="0"/>
              </a:rPr>
              <a:t>y, </a:t>
            </a:r>
            <a:r>
              <a:rPr sz="700" dirty="0" err="1" smtClean="0">
                <a:solidFill>
                  <a:srgbClr val="231F20"/>
                </a:solidFill>
                <a:latin typeface="Arial" panose="020B0604020202020204" pitchFamily="34" charset="0"/>
                <a:cs typeface="Arial" panose="020B0604020202020204" pitchFamily="34" charset="0"/>
              </a:rPr>
              <a:t>luego</a:t>
            </a:r>
            <a:r>
              <a:rPr sz="700" dirty="0" smtClean="0">
                <a:solidFill>
                  <a:srgbClr val="231F20"/>
                </a:solidFill>
                <a:latin typeface="Arial" panose="020B0604020202020204" pitchFamily="34" charset="0"/>
                <a:cs typeface="Arial" panose="020B0604020202020204" pitchFamily="34" charset="0"/>
              </a:rPr>
              <a:t>,  </a:t>
            </a:r>
            <a:r>
              <a:rPr sz="700" spc="5" dirty="0" err="1" smtClean="0">
                <a:solidFill>
                  <a:srgbClr val="231F20"/>
                </a:solidFill>
                <a:latin typeface="Arial" panose="020B0604020202020204" pitchFamily="34" charset="0"/>
                <a:cs typeface="Arial" panose="020B0604020202020204" pitchFamily="34" charset="0"/>
              </a:rPr>
              <a:t>convertirla</a:t>
            </a:r>
            <a:r>
              <a:rPr sz="700" spc="5" dirty="0" smtClean="0">
                <a:solidFill>
                  <a:srgbClr val="231F20"/>
                </a:solidFill>
                <a:latin typeface="Arial" panose="020B0604020202020204" pitchFamily="34" charset="0"/>
                <a:cs typeface="Arial" panose="020B0604020202020204" pitchFamily="34" charset="0"/>
              </a:rPr>
              <a:t> </a:t>
            </a:r>
            <a:r>
              <a:rPr sz="700" spc="-5" dirty="0" err="1" smtClean="0">
                <a:solidFill>
                  <a:srgbClr val="231F20"/>
                </a:solidFill>
                <a:latin typeface="Arial" panose="020B0604020202020204" pitchFamily="34" charset="0"/>
                <a:cs typeface="Arial" panose="020B0604020202020204" pitchFamily="34" charset="0"/>
              </a:rPr>
              <a:t>en</a:t>
            </a:r>
            <a:r>
              <a:rPr sz="700" spc="-5" dirty="0" smtClean="0">
                <a:solidFill>
                  <a:srgbClr val="231F20"/>
                </a:solidFill>
                <a:latin typeface="Arial" panose="020B0604020202020204" pitchFamily="34" charset="0"/>
                <a:cs typeface="Arial" panose="020B0604020202020204" pitchFamily="34" charset="0"/>
              </a:rPr>
              <a:t> </a:t>
            </a:r>
            <a:r>
              <a:rPr sz="700" spc="-10" dirty="0" err="1" smtClean="0">
                <a:solidFill>
                  <a:srgbClr val="231F20"/>
                </a:solidFill>
                <a:latin typeface="Arial" panose="020B0604020202020204" pitchFamily="34" charset="0"/>
                <a:cs typeface="Arial" panose="020B0604020202020204" pitchFamily="34" charset="0"/>
              </a:rPr>
              <a:t>una</a:t>
            </a:r>
            <a:r>
              <a:rPr sz="700" spc="-10" dirty="0" smtClean="0">
                <a:solidFill>
                  <a:srgbClr val="231F20"/>
                </a:solidFill>
                <a:latin typeface="Arial" panose="020B0604020202020204" pitchFamily="34" charset="0"/>
                <a:cs typeface="Arial" panose="020B0604020202020204" pitchFamily="34" charset="0"/>
              </a:rPr>
              <a:t> </a:t>
            </a:r>
            <a:r>
              <a:rPr sz="700" dirty="0" err="1" smtClean="0">
                <a:solidFill>
                  <a:srgbClr val="231F20"/>
                </a:solidFill>
                <a:latin typeface="Arial" panose="020B0604020202020204" pitchFamily="34" charset="0"/>
                <a:cs typeface="Arial" panose="020B0604020202020204" pitchFamily="34" charset="0"/>
              </a:rPr>
              <a:t>absoluta</a:t>
            </a:r>
            <a:r>
              <a:rPr sz="700" dirty="0" smtClean="0">
                <a:solidFill>
                  <a:srgbClr val="231F20"/>
                </a:solidFill>
                <a:latin typeface="Arial" panose="020B0604020202020204" pitchFamily="34" charset="0"/>
                <a:cs typeface="Arial" panose="020B0604020202020204" pitchFamily="34" charset="0"/>
              </a:rPr>
              <a:t> </a:t>
            </a:r>
            <a:r>
              <a:rPr sz="700" spc="5" dirty="0" smtClean="0">
                <a:solidFill>
                  <a:srgbClr val="231F20"/>
                </a:solidFill>
                <a:latin typeface="Arial" panose="020B0604020202020204" pitchFamily="34" charset="0"/>
                <a:cs typeface="Arial" panose="020B0604020202020204" pitchFamily="34" charset="0"/>
              </a:rPr>
              <a:t>de </a:t>
            </a:r>
            <a:r>
              <a:rPr sz="700" spc="15" dirty="0" err="1" smtClean="0">
                <a:solidFill>
                  <a:srgbClr val="231F20"/>
                </a:solidFill>
                <a:latin typeface="Arial" panose="020B0604020202020204" pitchFamily="34" charset="0"/>
                <a:cs typeface="Arial" panose="020B0604020202020204" pitchFamily="34" charset="0"/>
              </a:rPr>
              <a:t>cinco</a:t>
            </a:r>
            <a:r>
              <a:rPr sz="700" spc="15" dirty="0" smtClean="0">
                <a:solidFill>
                  <a:srgbClr val="231F20"/>
                </a:solidFill>
                <a:latin typeface="Arial" panose="020B0604020202020204" pitchFamily="34" charset="0"/>
                <a:cs typeface="Arial" panose="020B0604020202020204" pitchFamily="34" charset="0"/>
              </a:rPr>
              <a:t> </a:t>
            </a:r>
            <a:r>
              <a:rPr sz="700" spc="-25" dirty="0" err="1" smtClean="0">
                <a:solidFill>
                  <a:srgbClr val="231F20"/>
                </a:solidFill>
                <a:latin typeface="Arial" panose="020B0604020202020204" pitchFamily="34" charset="0"/>
                <a:cs typeface="Arial" panose="020B0604020202020204" pitchFamily="34" charset="0"/>
              </a:rPr>
              <a:t>vías</a:t>
            </a:r>
            <a:r>
              <a:rPr sz="700" spc="-25" dirty="0" smtClean="0">
                <a:solidFill>
                  <a:srgbClr val="231F20"/>
                </a:solidFill>
                <a:latin typeface="Arial" panose="020B0604020202020204" pitchFamily="34" charset="0"/>
                <a:cs typeface="Arial" panose="020B0604020202020204" pitchFamily="34" charset="0"/>
              </a:rPr>
              <a:t> </a:t>
            </a:r>
            <a:r>
              <a:rPr sz="700" spc="10" dirty="0" err="1" smtClean="0">
                <a:solidFill>
                  <a:srgbClr val="231F20"/>
                </a:solidFill>
                <a:latin typeface="Arial" panose="020B0604020202020204" pitchFamily="34" charset="0"/>
                <a:cs typeface="Arial" panose="020B0604020202020204" pitchFamily="34" charset="0"/>
              </a:rPr>
              <a:t>recurriendo</a:t>
            </a:r>
            <a:r>
              <a:rPr sz="700" spc="10" dirty="0" smtClean="0">
                <a:solidFill>
                  <a:srgbClr val="231F20"/>
                </a:solidFill>
                <a:latin typeface="Arial" panose="020B0604020202020204" pitchFamily="34" charset="0"/>
                <a:cs typeface="Arial" panose="020B0604020202020204" pitchFamily="34" charset="0"/>
              </a:rPr>
              <a:t> </a:t>
            </a:r>
            <a:r>
              <a:rPr sz="700" spc="-35" dirty="0" smtClean="0">
                <a:solidFill>
                  <a:srgbClr val="231F20"/>
                </a:solidFill>
                <a:latin typeface="Arial" panose="020B0604020202020204" pitchFamily="34" charset="0"/>
                <a:cs typeface="Arial" panose="020B0604020202020204" pitchFamily="34" charset="0"/>
              </a:rPr>
              <a:t>a </a:t>
            </a:r>
            <a:r>
              <a:rPr sz="700" spc="-20" dirty="0" smtClean="0">
                <a:solidFill>
                  <a:srgbClr val="231F20"/>
                </a:solidFill>
                <a:latin typeface="Arial" panose="020B0604020202020204" pitchFamily="34" charset="0"/>
                <a:cs typeface="Arial" panose="020B0604020202020204" pitchFamily="34" charset="0"/>
              </a:rPr>
              <a:t>las </a:t>
            </a:r>
            <a:r>
              <a:rPr sz="700" spc="-5" dirty="0" err="1" smtClean="0">
                <a:solidFill>
                  <a:srgbClr val="231F20"/>
                </a:solidFill>
                <a:latin typeface="Arial" panose="020B0604020202020204" pitchFamily="34" charset="0"/>
                <a:cs typeface="Arial" panose="020B0604020202020204" pitchFamily="34" charset="0"/>
              </a:rPr>
              <a:t>pilas</a:t>
            </a:r>
            <a:r>
              <a:rPr sz="700" spc="-5" dirty="0" smtClean="0">
                <a:solidFill>
                  <a:srgbClr val="231F20"/>
                </a:solidFill>
                <a:latin typeface="Arial" panose="020B0604020202020204" pitchFamily="34" charset="0"/>
                <a:cs typeface="Arial" panose="020B0604020202020204" pitchFamily="34" charset="0"/>
              </a:rPr>
              <a:t> </a:t>
            </a:r>
            <a:r>
              <a:rPr sz="700" spc="5" dirty="0" smtClean="0">
                <a:solidFill>
                  <a:srgbClr val="231F20"/>
                </a:solidFill>
                <a:latin typeface="Arial" panose="020B0604020202020204" pitchFamily="34" charset="0"/>
                <a:cs typeface="Arial" panose="020B0604020202020204" pitchFamily="34" charset="0"/>
              </a:rPr>
              <a:t>superior </a:t>
            </a:r>
            <a:r>
              <a:rPr sz="700" spc="-15" dirty="0" smtClean="0">
                <a:solidFill>
                  <a:srgbClr val="231F20"/>
                </a:solidFill>
                <a:latin typeface="Arial" panose="020B0604020202020204" pitchFamily="34" charset="0"/>
                <a:cs typeface="Arial" panose="020B0604020202020204" pitchFamily="34" charset="0"/>
              </a:rPr>
              <a:t>e</a:t>
            </a:r>
            <a:r>
              <a:rPr sz="700" spc="110" dirty="0" smtClean="0">
                <a:solidFill>
                  <a:srgbClr val="231F20"/>
                </a:solidFill>
                <a:latin typeface="Arial" panose="020B0604020202020204" pitchFamily="34" charset="0"/>
                <a:cs typeface="Arial" panose="020B0604020202020204" pitchFamily="34" charset="0"/>
              </a:rPr>
              <a:t> </a:t>
            </a:r>
            <a:r>
              <a:rPr sz="700" dirty="0" smtClean="0">
                <a:solidFill>
                  <a:srgbClr val="231F20"/>
                </a:solidFill>
                <a:latin typeface="Arial" panose="020B0604020202020204" pitchFamily="34" charset="0"/>
                <a:cs typeface="Arial" panose="020B0604020202020204" pitchFamily="34" charset="0"/>
              </a:rPr>
              <a:t>inferior.</a:t>
            </a:r>
            <a:endParaRPr sz="700" dirty="0" smtClean="0">
              <a:solidFill>
                <a:prstClr val="black"/>
              </a:solidFill>
              <a:latin typeface="Arial" panose="020B0604020202020204" pitchFamily="34" charset="0"/>
              <a:cs typeface="Arial" panose="020B0604020202020204" pitchFamily="34" charset="0"/>
            </a:endParaRPr>
          </a:p>
          <a:p>
            <a:pPr marL="195580" marR="5080" indent="-182880">
              <a:spcBef>
                <a:spcPts val="295"/>
              </a:spcBef>
              <a:buFontTx/>
              <a:buAutoNum type="arabicPeriod" startAt="3"/>
              <a:tabLst>
                <a:tab pos="195580" algn="l"/>
              </a:tabLst>
            </a:pPr>
            <a:r>
              <a:rPr sz="700" b="1" spc="-60" dirty="0" err="1" smtClean="0">
                <a:solidFill>
                  <a:srgbClr val="231F20"/>
                </a:solidFill>
                <a:latin typeface="Arial" panose="020B0604020202020204" pitchFamily="34" charset="0"/>
                <a:cs typeface="Arial" panose="020B0604020202020204" pitchFamily="34" charset="0"/>
              </a:rPr>
              <a:t>Clasificaciones</a:t>
            </a:r>
            <a:r>
              <a:rPr sz="700" b="1" spc="-60" dirty="0" smtClean="0">
                <a:solidFill>
                  <a:srgbClr val="231F20"/>
                </a:solidFill>
                <a:latin typeface="Arial" panose="020B0604020202020204" pitchFamily="34" charset="0"/>
                <a:cs typeface="Arial" panose="020B0604020202020204" pitchFamily="34" charset="0"/>
              </a:rPr>
              <a:t> </a:t>
            </a:r>
            <a:r>
              <a:rPr sz="700" b="1" spc="-55" dirty="0" err="1" smtClean="0">
                <a:solidFill>
                  <a:srgbClr val="231F20"/>
                </a:solidFill>
                <a:latin typeface="Arial" panose="020B0604020202020204" pitchFamily="34" charset="0"/>
                <a:cs typeface="Arial" panose="020B0604020202020204" pitchFamily="34" charset="0"/>
              </a:rPr>
              <a:t>publicadas</a:t>
            </a:r>
            <a:r>
              <a:rPr sz="700" b="1" spc="-55" dirty="0" smtClean="0">
                <a:solidFill>
                  <a:srgbClr val="231F20"/>
                </a:solidFill>
                <a:latin typeface="Arial" panose="020B0604020202020204" pitchFamily="34" charset="0"/>
                <a:cs typeface="Arial" panose="020B0604020202020204" pitchFamily="34" charset="0"/>
              </a:rPr>
              <a:t>: </a:t>
            </a:r>
            <a:r>
              <a:rPr sz="700" spc="-35" dirty="0" smtClean="0">
                <a:solidFill>
                  <a:srgbClr val="231F20"/>
                </a:solidFill>
                <a:latin typeface="Arial" panose="020B0604020202020204" pitchFamily="34" charset="0"/>
                <a:cs typeface="Arial" panose="020B0604020202020204" pitchFamily="34" charset="0"/>
              </a:rPr>
              <a:t>a </a:t>
            </a:r>
            <a:r>
              <a:rPr sz="700" spc="-10" dirty="0" err="1" smtClean="0">
                <a:solidFill>
                  <a:srgbClr val="231F20"/>
                </a:solidFill>
                <a:latin typeface="Arial" panose="020B0604020202020204" pitchFamily="34" charset="0"/>
                <a:cs typeface="Arial" panose="020B0604020202020204" pitchFamily="34" charset="0"/>
              </a:rPr>
              <a:t>pesar</a:t>
            </a:r>
            <a:r>
              <a:rPr sz="700" spc="-10" dirty="0" smtClean="0">
                <a:solidFill>
                  <a:srgbClr val="231F20"/>
                </a:solidFill>
                <a:latin typeface="Arial" panose="020B0604020202020204" pitchFamily="34" charset="0"/>
                <a:cs typeface="Arial" panose="020B0604020202020204" pitchFamily="34" charset="0"/>
              </a:rPr>
              <a:t> </a:t>
            </a:r>
            <a:r>
              <a:rPr sz="700" spc="5" dirty="0" smtClean="0">
                <a:solidFill>
                  <a:srgbClr val="231F20"/>
                </a:solidFill>
                <a:latin typeface="Arial" panose="020B0604020202020204" pitchFamily="34" charset="0"/>
                <a:cs typeface="Arial" panose="020B0604020202020204" pitchFamily="34" charset="0"/>
              </a:rPr>
              <a:t>de que </a:t>
            </a:r>
            <a:r>
              <a:rPr sz="700" spc="-10" dirty="0" err="1" smtClean="0">
                <a:solidFill>
                  <a:srgbClr val="231F20"/>
                </a:solidFill>
                <a:latin typeface="Arial" panose="020B0604020202020204" pitchFamily="34" charset="0"/>
                <a:cs typeface="Arial" panose="020B0604020202020204" pitchFamily="34" charset="0"/>
              </a:rPr>
              <a:t>una</a:t>
            </a:r>
            <a:r>
              <a:rPr sz="700" spc="-10" dirty="0" smtClean="0">
                <a:solidFill>
                  <a:srgbClr val="231F20"/>
                </a:solidFill>
                <a:latin typeface="Arial" panose="020B0604020202020204" pitchFamily="34" charset="0"/>
                <a:cs typeface="Arial" panose="020B0604020202020204" pitchFamily="34" charset="0"/>
              </a:rPr>
              <a:t> </a:t>
            </a:r>
            <a:r>
              <a:rPr sz="700" spc="-5" dirty="0" smtClean="0">
                <a:solidFill>
                  <a:srgbClr val="231F20"/>
                </a:solidFill>
                <a:latin typeface="Arial" panose="020B0604020202020204" pitchFamily="34" charset="0"/>
                <a:cs typeface="Arial" panose="020B0604020202020204" pitchFamily="34" charset="0"/>
              </a:rPr>
              <a:t>persona </a:t>
            </a:r>
            <a:r>
              <a:rPr sz="700" spc="5" dirty="0" err="1" smtClean="0">
                <a:solidFill>
                  <a:srgbClr val="231F20"/>
                </a:solidFill>
                <a:latin typeface="Arial" panose="020B0604020202020204" pitchFamily="34" charset="0"/>
                <a:cs typeface="Arial" panose="020B0604020202020204" pitchFamily="34" charset="0"/>
              </a:rPr>
              <a:t>puede</a:t>
            </a:r>
            <a:r>
              <a:rPr sz="700" spc="5" dirty="0" smtClean="0">
                <a:solidFill>
                  <a:srgbClr val="231F20"/>
                </a:solidFill>
                <a:latin typeface="Arial" panose="020B0604020202020204" pitchFamily="34" charset="0"/>
                <a:cs typeface="Arial" panose="020B0604020202020204" pitchFamily="34" charset="0"/>
              </a:rPr>
              <a:t> </a:t>
            </a:r>
            <a:r>
              <a:rPr sz="700" dirty="0" err="1" smtClean="0">
                <a:solidFill>
                  <a:srgbClr val="231F20"/>
                </a:solidFill>
                <a:latin typeface="Arial" panose="020B0604020202020204" pitchFamily="34" charset="0"/>
                <a:cs typeface="Arial" panose="020B0604020202020204" pitchFamily="34" charset="0"/>
              </a:rPr>
              <a:t>hacer</a:t>
            </a:r>
            <a:r>
              <a:rPr sz="700" dirty="0" smtClean="0">
                <a:solidFill>
                  <a:srgbClr val="231F20"/>
                </a:solidFill>
                <a:latin typeface="Arial" panose="020B0604020202020204" pitchFamily="34" charset="0"/>
                <a:cs typeface="Arial" panose="020B0604020202020204" pitchFamily="34" charset="0"/>
              </a:rPr>
              <a:t> </a:t>
            </a:r>
            <a:r>
              <a:rPr sz="700" dirty="0" err="1" smtClean="0">
                <a:solidFill>
                  <a:srgbClr val="231F20"/>
                </a:solidFill>
                <a:latin typeface="Arial" panose="020B0604020202020204" pitchFamily="34" charset="0"/>
                <a:cs typeface="Arial" panose="020B0604020202020204" pitchFamily="34" charset="0"/>
              </a:rPr>
              <a:t>clasificaciones</a:t>
            </a:r>
            <a:r>
              <a:rPr sz="700" dirty="0" smtClean="0">
                <a:solidFill>
                  <a:srgbClr val="231F20"/>
                </a:solidFill>
                <a:latin typeface="Arial" panose="020B0604020202020204" pitchFamily="34" charset="0"/>
                <a:cs typeface="Arial" panose="020B0604020202020204" pitchFamily="34" charset="0"/>
              </a:rPr>
              <a:t> </a:t>
            </a:r>
            <a:r>
              <a:rPr sz="700" dirty="0" err="1" smtClean="0">
                <a:solidFill>
                  <a:srgbClr val="231F20"/>
                </a:solidFill>
                <a:latin typeface="Arial" panose="020B0604020202020204" pitchFamily="34" charset="0"/>
                <a:cs typeface="Arial" panose="020B0604020202020204" pitchFamily="34" charset="0"/>
              </a:rPr>
              <a:t>sobre</a:t>
            </a:r>
            <a:r>
              <a:rPr sz="700" dirty="0" smtClean="0">
                <a:solidFill>
                  <a:srgbClr val="231F20"/>
                </a:solidFill>
                <a:latin typeface="Arial" panose="020B0604020202020204" pitchFamily="34" charset="0"/>
                <a:cs typeface="Arial" panose="020B0604020202020204" pitchFamily="34" charset="0"/>
              </a:rPr>
              <a:t> </a:t>
            </a:r>
            <a:r>
              <a:rPr sz="700" spc="5" dirty="0" err="1" smtClean="0">
                <a:solidFill>
                  <a:srgbClr val="231F20"/>
                </a:solidFill>
                <a:latin typeface="Arial" panose="020B0604020202020204" pitchFamily="34" charset="0"/>
                <a:cs typeface="Arial" panose="020B0604020202020204" pitchFamily="34" charset="0"/>
              </a:rPr>
              <a:t>otra</a:t>
            </a:r>
            <a:r>
              <a:rPr sz="700" spc="5" dirty="0" smtClean="0">
                <a:solidFill>
                  <a:srgbClr val="231F20"/>
                </a:solidFill>
                <a:latin typeface="Arial" panose="020B0604020202020204" pitchFamily="34" charset="0"/>
                <a:cs typeface="Arial" panose="020B0604020202020204" pitchFamily="34" charset="0"/>
              </a:rPr>
              <a:t> </a:t>
            </a:r>
            <a:r>
              <a:rPr sz="700" spc="-5" dirty="0" smtClean="0">
                <a:solidFill>
                  <a:srgbClr val="231F20"/>
                </a:solidFill>
                <a:latin typeface="Arial" panose="020B0604020202020204" pitchFamily="34" charset="0"/>
                <a:cs typeface="Arial" panose="020B0604020202020204" pitchFamily="34" charset="0"/>
              </a:rPr>
              <a:t>persona, </a:t>
            </a:r>
            <a:r>
              <a:rPr sz="700" dirty="0" err="1" smtClean="0">
                <a:solidFill>
                  <a:srgbClr val="231F20"/>
                </a:solidFill>
                <a:latin typeface="Arial" panose="020B0604020202020204" pitchFamily="34" charset="0"/>
                <a:cs typeface="Arial" panose="020B0604020202020204" pitchFamily="34" charset="0"/>
              </a:rPr>
              <a:t>muchas</a:t>
            </a:r>
            <a:r>
              <a:rPr sz="700" dirty="0" smtClean="0">
                <a:solidFill>
                  <a:srgbClr val="231F20"/>
                </a:solidFill>
                <a:latin typeface="Arial" panose="020B0604020202020204" pitchFamily="34" charset="0"/>
                <a:cs typeface="Arial" panose="020B0604020202020204" pitchFamily="34" charset="0"/>
              </a:rPr>
              <a:t>  </a:t>
            </a:r>
            <a:r>
              <a:rPr sz="700" spc="-10" dirty="0" err="1" smtClean="0">
                <a:solidFill>
                  <a:srgbClr val="231F20"/>
                </a:solidFill>
                <a:latin typeface="Arial" panose="020B0604020202020204" pitchFamily="34" charset="0"/>
                <a:cs typeface="Arial" panose="020B0604020202020204" pitchFamily="34" charset="0"/>
              </a:rPr>
              <a:t>veces</a:t>
            </a:r>
            <a:r>
              <a:rPr sz="700" spc="-10" dirty="0" smtClean="0">
                <a:solidFill>
                  <a:srgbClr val="231F20"/>
                </a:solidFill>
                <a:latin typeface="Arial" panose="020B0604020202020204" pitchFamily="34" charset="0"/>
                <a:cs typeface="Arial" panose="020B0604020202020204" pitchFamily="34" charset="0"/>
              </a:rPr>
              <a:t> </a:t>
            </a:r>
            <a:r>
              <a:rPr sz="700" spc="5" dirty="0" smtClean="0">
                <a:solidFill>
                  <a:srgbClr val="231F20"/>
                </a:solidFill>
                <a:latin typeface="Arial" panose="020B0604020202020204" pitchFamily="34" charset="0"/>
                <a:cs typeface="Arial" panose="020B0604020202020204" pitchFamily="34" charset="0"/>
              </a:rPr>
              <a:t>un </a:t>
            </a:r>
            <a:r>
              <a:rPr sz="700" spc="10" dirty="0" err="1" smtClean="0">
                <a:solidFill>
                  <a:srgbClr val="231F20"/>
                </a:solidFill>
                <a:latin typeface="Arial" panose="020B0604020202020204" pitchFamily="34" charset="0"/>
                <a:cs typeface="Arial" panose="020B0604020202020204" pitchFamily="34" charset="0"/>
              </a:rPr>
              <a:t>equipo</a:t>
            </a:r>
            <a:r>
              <a:rPr sz="700" spc="10" dirty="0" smtClean="0">
                <a:solidFill>
                  <a:srgbClr val="231F20"/>
                </a:solidFill>
                <a:latin typeface="Arial" panose="020B0604020202020204" pitchFamily="34" charset="0"/>
                <a:cs typeface="Arial" panose="020B0604020202020204" pitchFamily="34" charset="0"/>
              </a:rPr>
              <a:t> o </a:t>
            </a:r>
            <a:r>
              <a:rPr sz="700" spc="-10" dirty="0" err="1" smtClean="0">
                <a:solidFill>
                  <a:srgbClr val="231F20"/>
                </a:solidFill>
                <a:latin typeface="Arial" panose="020B0604020202020204" pitchFamily="34" charset="0"/>
                <a:cs typeface="Arial" panose="020B0604020202020204" pitchFamily="34" charset="0"/>
              </a:rPr>
              <a:t>varias</a:t>
            </a:r>
            <a:r>
              <a:rPr sz="700" spc="-10" dirty="0" smtClean="0">
                <a:solidFill>
                  <a:srgbClr val="231F20"/>
                </a:solidFill>
                <a:latin typeface="Arial" panose="020B0604020202020204" pitchFamily="34" charset="0"/>
                <a:cs typeface="Arial" panose="020B0604020202020204" pitchFamily="34" charset="0"/>
              </a:rPr>
              <a:t> personas </a:t>
            </a:r>
            <a:r>
              <a:rPr sz="700" spc="5" dirty="0" smtClean="0">
                <a:solidFill>
                  <a:srgbClr val="231F20"/>
                </a:solidFill>
                <a:latin typeface="Arial" panose="020B0604020202020204" pitchFamily="34" charset="0"/>
                <a:cs typeface="Arial" panose="020B0604020202020204" pitchFamily="34" charset="0"/>
              </a:rPr>
              <a:t>que </a:t>
            </a:r>
            <a:r>
              <a:rPr sz="700" dirty="0" err="1" smtClean="0">
                <a:solidFill>
                  <a:srgbClr val="231F20"/>
                </a:solidFill>
                <a:latin typeface="Arial" panose="020B0604020202020204" pitchFamily="34" charset="0"/>
                <a:cs typeface="Arial" panose="020B0604020202020204" pitchFamily="34" charset="0"/>
              </a:rPr>
              <a:t>trabajan</a:t>
            </a:r>
            <a:r>
              <a:rPr sz="700" dirty="0" smtClean="0">
                <a:solidFill>
                  <a:srgbClr val="231F20"/>
                </a:solidFill>
                <a:latin typeface="Arial" panose="020B0604020202020204" pitchFamily="34" charset="0"/>
                <a:cs typeface="Arial" panose="020B0604020202020204" pitchFamily="34" charset="0"/>
              </a:rPr>
              <a:t> </a:t>
            </a:r>
            <a:r>
              <a:rPr sz="700" spc="15" dirty="0" smtClean="0">
                <a:solidFill>
                  <a:srgbClr val="231F20"/>
                </a:solidFill>
                <a:latin typeface="Arial" panose="020B0604020202020204" pitchFamily="34" charset="0"/>
                <a:cs typeface="Arial" panose="020B0604020202020204" pitchFamily="34" charset="0"/>
              </a:rPr>
              <a:t>con </a:t>
            </a:r>
            <a:r>
              <a:rPr sz="700" spc="-10" dirty="0" err="1" smtClean="0">
                <a:solidFill>
                  <a:srgbClr val="231F20"/>
                </a:solidFill>
                <a:latin typeface="Arial" panose="020B0604020202020204" pitchFamily="34" charset="0"/>
                <a:cs typeface="Arial" panose="020B0604020202020204" pitchFamily="34" charset="0"/>
              </a:rPr>
              <a:t>una</a:t>
            </a:r>
            <a:r>
              <a:rPr sz="700" spc="-10" dirty="0" smtClean="0">
                <a:solidFill>
                  <a:srgbClr val="231F20"/>
                </a:solidFill>
                <a:latin typeface="Arial" panose="020B0604020202020204" pitchFamily="34" charset="0"/>
                <a:cs typeface="Arial" panose="020B0604020202020204" pitchFamily="34" charset="0"/>
              </a:rPr>
              <a:t> </a:t>
            </a:r>
            <a:r>
              <a:rPr sz="700" spc="15" dirty="0" err="1" smtClean="0">
                <a:solidFill>
                  <a:srgbClr val="231F20"/>
                </a:solidFill>
                <a:latin typeface="Arial" panose="020B0604020202020204" pitchFamily="34" charset="0"/>
                <a:cs typeface="Arial" panose="020B0604020202020204" pitchFamily="34" charset="0"/>
              </a:rPr>
              <a:t>dificultad</a:t>
            </a:r>
            <a:r>
              <a:rPr sz="700" spc="15" dirty="0" smtClean="0">
                <a:solidFill>
                  <a:srgbClr val="231F20"/>
                </a:solidFill>
                <a:latin typeface="Arial" panose="020B0604020202020204" pitchFamily="34" charset="0"/>
                <a:cs typeface="Arial" panose="020B0604020202020204" pitchFamily="34" charset="0"/>
              </a:rPr>
              <a:t> </a:t>
            </a:r>
            <a:r>
              <a:rPr sz="700" spc="-5" dirty="0" err="1" smtClean="0">
                <a:solidFill>
                  <a:srgbClr val="231F20"/>
                </a:solidFill>
                <a:latin typeface="Arial" panose="020B0604020202020204" pitchFamily="34" charset="0"/>
                <a:cs typeface="Arial" panose="020B0604020202020204" pitchFamily="34" charset="0"/>
              </a:rPr>
              <a:t>en</a:t>
            </a:r>
            <a:r>
              <a:rPr sz="700" spc="-5" dirty="0" smtClean="0">
                <a:solidFill>
                  <a:srgbClr val="231F20"/>
                </a:solidFill>
                <a:latin typeface="Arial" panose="020B0604020202020204" pitchFamily="34" charset="0"/>
                <a:cs typeface="Arial" panose="020B0604020202020204" pitchFamily="34" charset="0"/>
              </a:rPr>
              <a:t> </a:t>
            </a:r>
            <a:r>
              <a:rPr sz="700" spc="15" dirty="0" err="1" smtClean="0">
                <a:solidFill>
                  <a:srgbClr val="231F20"/>
                </a:solidFill>
                <a:latin typeface="Arial" panose="020B0604020202020204" pitchFamily="34" charset="0"/>
                <a:cs typeface="Arial" panose="020B0604020202020204" pitchFamily="34" charset="0"/>
              </a:rPr>
              <a:t>común</a:t>
            </a:r>
            <a:r>
              <a:rPr sz="700" spc="15" dirty="0" smtClean="0">
                <a:solidFill>
                  <a:srgbClr val="231F20"/>
                </a:solidFill>
                <a:latin typeface="Arial" panose="020B0604020202020204" pitchFamily="34" charset="0"/>
                <a:cs typeface="Arial" panose="020B0604020202020204" pitchFamily="34" charset="0"/>
              </a:rPr>
              <a:t> </a:t>
            </a:r>
            <a:r>
              <a:rPr sz="700" spc="-10" dirty="0" err="1" smtClean="0">
                <a:solidFill>
                  <a:srgbClr val="231F20"/>
                </a:solidFill>
                <a:latin typeface="Arial" panose="020B0604020202020204" pitchFamily="34" charset="0"/>
                <a:cs typeface="Arial" panose="020B0604020202020204" pitchFamily="34" charset="0"/>
              </a:rPr>
              <a:t>realizan</a:t>
            </a:r>
            <a:r>
              <a:rPr sz="700" spc="-10" dirty="0" smtClean="0">
                <a:solidFill>
                  <a:srgbClr val="231F20"/>
                </a:solidFill>
                <a:latin typeface="Arial" panose="020B0604020202020204" pitchFamily="34" charset="0"/>
                <a:cs typeface="Arial" panose="020B0604020202020204" pitchFamily="34" charset="0"/>
              </a:rPr>
              <a:t> </a:t>
            </a:r>
            <a:r>
              <a:rPr sz="700" spc="-20" dirty="0" smtClean="0">
                <a:solidFill>
                  <a:srgbClr val="231F20"/>
                </a:solidFill>
                <a:latin typeface="Arial" panose="020B0604020202020204" pitchFamily="34" charset="0"/>
                <a:cs typeface="Arial" panose="020B0604020202020204" pitchFamily="34" charset="0"/>
              </a:rPr>
              <a:t>las </a:t>
            </a:r>
            <a:r>
              <a:rPr sz="700" dirty="0" err="1" smtClean="0">
                <a:solidFill>
                  <a:srgbClr val="231F20"/>
                </a:solidFill>
                <a:latin typeface="Arial" panose="020B0604020202020204" pitchFamily="34" charset="0"/>
                <a:cs typeface="Arial" panose="020B0604020202020204" pitchFamily="34" charset="0"/>
              </a:rPr>
              <a:t>clasificaciones</a:t>
            </a:r>
            <a:r>
              <a:rPr sz="700" dirty="0" smtClean="0">
                <a:solidFill>
                  <a:srgbClr val="231F20"/>
                </a:solidFill>
                <a:latin typeface="Arial" panose="020B0604020202020204" pitchFamily="34" charset="0"/>
                <a:cs typeface="Arial" panose="020B0604020202020204" pitchFamily="34" charset="0"/>
              </a:rPr>
              <a:t>. </a:t>
            </a:r>
            <a:r>
              <a:rPr sz="700" spc="-25" dirty="0" smtClean="0">
                <a:solidFill>
                  <a:srgbClr val="231F20"/>
                </a:solidFill>
                <a:latin typeface="Arial" panose="020B0604020202020204" pitchFamily="34" charset="0"/>
                <a:cs typeface="Arial" panose="020B0604020202020204" pitchFamily="34" charset="0"/>
              </a:rPr>
              <a:t>Los  </a:t>
            </a:r>
            <a:r>
              <a:rPr sz="700" dirty="0" err="1" smtClean="0">
                <a:solidFill>
                  <a:srgbClr val="231F20"/>
                </a:solidFill>
                <a:latin typeface="Arial" panose="020B0604020202020204" pitchFamily="34" charset="0"/>
                <a:cs typeface="Arial" panose="020B0604020202020204" pitchFamily="34" charset="0"/>
              </a:rPr>
              <a:t>resultados</a:t>
            </a:r>
            <a:r>
              <a:rPr sz="700" dirty="0" smtClean="0">
                <a:solidFill>
                  <a:srgbClr val="231F20"/>
                </a:solidFill>
                <a:latin typeface="Arial" panose="020B0604020202020204" pitchFamily="34" charset="0"/>
                <a:cs typeface="Arial" panose="020B0604020202020204" pitchFamily="34" charset="0"/>
              </a:rPr>
              <a:t> </a:t>
            </a:r>
            <a:r>
              <a:rPr sz="700" spc="5" dirty="0" smtClean="0">
                <a:solidFill>
                  <a:srgbClr val="231F20"/>
                </a:solidFill>
                <a:latin typeface="Arial" panose="020B0604020202020204" pitchFamily="34" charset="0"/>
                <a:cs typeface="Arial" panose="020B0604020202020204" pitchFamily="34" charset="0"/>
              </a:rPr>
              <a:t>de </a:t>
            </a:r>
            <a:r>
              <a:rPr sz="700" spc="-20" dirty="0" smtClean="0">
                <a:solidFill>
                  <a:srgbClr val="231F20"/>
                </a:solidFill>
                <a:latin typeface="Arial" panose="020B0604020202020204" pitchFamily="34" charset="0"/>
                <a:cs typeface="Arial" panose="020B0604020202020204" pitchFamily="34" charset="0"/>
              </a:rPr>
              <a:t>las </a:t>
            </a:r>
            <a:r>
              <a:rPr sz="700" dirty="0" err="1" smtClean="0">
                <a:solidFill>
                  <a:srgbClr val="231F20"/>
                </a:solidFill>
                <a:latin typeface="Arial" panose="020B0604020202020204" pitchFamily="34" charset="0"/>
                <a:cs typeface="Arial" panose="020B0604020202020204" pitchFamily="34" charset="0"/>
              </a:rPr>
              <a:t>clasificaciones</a:t>
            </a:r>
            <a:r>
              <a:rPr sz="700" dirty="0" smtClean="0">
                <a:solidFill>
                  <a:srgbClr val="231F20"/>
                </a:solidFill>
                <a:latin typeface="Arial" panose="020B0604020202020204" pitchFamily="34" charset="0"/>
                <a:cs typeface="Arial" panose="020B0604020202020204" pitchFamily="34" charset="0"/>
              </a:rPr>
              <a:t> </a:t>
            </a:r>
            <a:r>
              <a:rPr sz="700" spc="-25" dirty="0" smtClean="0">
                <a:solidFill>
                  <a:srgbClr val="231F20"/>
                </a:solidFill>
                <a:latin typeface="Arial" panose="020B0604020202020204" pitchFamily="34" charset="0"/>
                <a:cs typeface="Arial" panose="020B0604020202020204" pitchFamily="34" charset="0"/>
              </a:rPr>
              <a:t>se </a:t>
            </a:r>
            <a:r>
              <a:rPr sz="700" spc="5" dirty="0" err="1" smtClean="0">
                <a:solidFill>
                  <a:srgbClr val="231F20"/>
                </a:solidFill>
                <a:latin typeface="Arial" panose="020B0604020202020204" pitchFamily="34" charset="0"/>
                <a:cs typeface="Arial" panose="020B0604020202020204" pitchFamily="34" charset="0"/>
              </a:rPr>
              <a:t>pueden</a:t>
            </a:r>
            <a:r>
              <a:rPr sz="700" spc="5" dirty="0" smtClean="0">
                <a:solidFill>
                  <a:srgbClr val="231F20"/>
                </a:solidFill>
                <a:latin typeface="Arial" panose="020B0604020202020204" pitchFamily="34" charset="0"/>
                <a:cs typeface="Arial" panose="020B0604020202020204" pitchFamily="34" charset="0"/>
              </a:rPr>
              <a:t> </a:t>
            </a:r>
            <a:r>
              <a:rPr sz="700" spc="10" dirty="0" err="1" smtClean="0">
                <a:solidFill>
                  <a:srgbClr val="231F20"/>
                </a:solidFill>
                <a:latin typeface="Arial" panose="020B0604020202020204" pitchFamily="34" charset="0"/>
                <a:cs typeface="Arial" panose="020B0604020202020204" pitchFamily="34" charset="0"/>
              </a:rPr>
              <a:t>publicar</a:t>
            </a:r>
            <a:r>
              <a:rPr sz="700" spc="10" dirty="0" smtClean="0">
                <a:solidFill>
                  <a:srgbClr val="231F20"/>
                </a:solidFill>
                <a:latin typeface="Arial" panose="020B0604020202020204" pitchFamily="34" charset="0"/>
                <a:cs typeface="Arial" panose="020B0604020202020204" pitchFamily="34" charset="0"/>
              </a:rPr>
              <a:t> </a:t>
            </a:r>
            <a:r>
              <a:rPr sz="700" spc="-5" dirty="0" err="1" smtClean="0">
                <a:solidFill>
                  <a:srgbClr val="231F20"/>
                </a:solidFill>
                <a:latin typeface="Arial" panose="020B0604020202020204" pitchFamily="34" charset="0"/>
                <a:cs typeface="Arial" panose="020B0604020202020204" pitchFamily="34" charset="0"/>
              </a:rPr>
              <a:t>en</a:t>
            </a:r>
            <a:r>
              <a:rPr sz="700" spc="-5" dirty="0" smtClean="0">
                <a:solidFill>
                  <a:srgbClr val="231F20"/>
                </a:solidFill>
                <a:latin typeface="Arial" panose="020B0604020202020204" pitchFamily="34" charset="0"/>
                <a:cs typeface="Arial" panose="020B0604020202020204" pitchFamily="34" charset="0"/>
              </a:rPr>
              <a:t> </a:t>
            </a:r>
            <a:r>
              <a:rPr sz="700" dirty="0" err="1" smtClean="0">
                <a:solidFill>
                  <a:srgbClr val="231F20"/>
                </a:solidFill>
                <a:latin typeface="Arial" panose="020B0604020202020204" pitchFamily="34" charset="0"/>
                <a:cs typeface="Arial" panose="020B0604020202020204" pitchFamily="34" charset="0"/>
              </a:rPr>
              <a:t>carteles</a:t>
            </a:r>
            <a:r>
              <a:rPr sz="700" dirty="0" smtClean="0">
                <a:solidFill>
                  <a:srgbClr val="231F20"/>
                </a:solidFill>
                <a:latin typeface="Arial" panose="020B0604020202020204" pitchFamily="34" charset="0"/>
                <a:cs typeface="Arial" panose="020B0604020202020204" pitchFamily="34" charset="0"/>
              </a:rPr>
              <a:t> </a:t>
            </a:r>
            <a:r>
              <a:rPr sz="700" spc="-10" dirty="0" smtClean="0">
                <a:solidFill>
                  <a:srgbClr val="231F20"/>
                </a:solidFill>
                <a:latin typeface="Arial" panose="020B0604020202020204" pitchFamily="34" charset="0"/>
                <a:cs typeface="Arial" panose="020B0604020202020204" pitchFamily="34" charset="0"/>
              </a:rPr>
              <a:t>para </a:t>
            </a:r>
            <a:r>
              <a:rPr sz="700" spc="5" dirty="0" smtClean="0">
                <a:solidFill>
                  <a:srgbClr val="231F20"/>
                </a:solidFill>
                <a:latin typeface="Arial" panose="020B0604020202020204" pitchFamily="34" charset="0"/>
                <a:cs typeface="Arial" panose="020B0604020202020204" pitchFamily="34" charset="0"/>
              </a:rPr>
              <a:t>que </a:t>
            </a:r>
            <a:r>
              <a:rPr sz="700" spc="10" dirty="0" err="1" smtClean="0">
                <a:solidFill>
                  <a:srgbClr val="231F20"/>
                </a:solidFill>
                <a:latin typeface="Arial" panose="020B0604020202020204" pitchFamily="34" charset="0"/>
                <a:cs typeface="Arial" panose="020B0604020202020204" pitchFamily="34" charset="0"/>
              </a:rPr>
              <a:t>todos</a:t>
            </a:r>
            <a:r>
              <a:rPr sz="700" spc="10" dirty="0" smtClean="0">
                <a:solidFill>
                  <a:srgbClr val="231F20"/>
                </a:solidFill>
                <a:latin typeface="Arial" panose="020B0604020202020204" pitchFamily="34" charset="0"/>
                <a:cs typeface="Arial" panose="020B0604020202020204" pitchFamily="34" charset="0"/>
              </a:rPr>
              <a:t> </a:t>
            </a:r>
            <a:r>
              <a:rPr sz="700" spc="-5" dirty="0" err="1" smtClean="0">
                <a:solidFill>
                  <a:srgbClr val="231F20"/>
                </a:solidFill>
                <a:latin typeface="Arial" panose="020B0604020202020204" pitchFamily="34" charset="0"/>
                <a:cs typeface="Arial" panose="020B0604020202020204" pitchFamily="34" charset="0"/>
              </a:rPr>
              <a:t>los</a:t>
            </a:r>
            <a:r>
              <a:rPr sz="700" spc="-5" dirty="0" smtClean="0">
                <a:solidFill>
                  <a:srgbClr val="231F20"/>
                </a:solidFill>
                <a:latin typeface="Arial" panose="020B0604020202020204" pitchFamily="34" charset="0"/>
                <a:cs typeface="Arial" panose="020B0604020202020204" pitchFamily="34" charset="0"/>
              </a:rPr>
              <a:t> </a:t>
            </a:r>
            <a:r>
              <a:rPr sz="700" spc="-10" dirty="0" err="1" smtClean="0">
                <a:solidFill>
                  <a:srgbClr val="231F20"/>
                </a:solidFill>
                <a:latin typeface="Arial" panose="020B0604020202020204" pitchFamily="34" charset="0"/>
                <a:cs typeface="Arial" panose="020B0604020202020204" pitchFamily="34" charset="0"/>
              </a:rPr>
              <a:t>vean</a:t>
            </a:r>
            <a:r>
              <a:rPr sz="700" spc="-10" dirty="0" smtClean="0">
                <a:solidFill>
                  <a:srgbClr val="231F20"/>
                </a:solidFill>
                <a:latin typeface="Arial" panose="020B0604020202020204" pitchFamily="34" charset="0"/>
                <a:cs typeface="Arial" panose="020B0604020202020204" pitchFamily="34" charset="0"/>
              </a:rPr>
              <a:t>, </a:t>
            </a:r>
            <a:r>
              <a:rPr sz="700" dirty="0" smtClean="0">
                <a:solidFill>
                  <a:srgbClr val="231F20"/>
                </a:solidFill>
                <a:latin typeface="Arial" panose="020B0604020202020204" pitchFamily="34" charset="0"/>
                <a:cs typeface="Arial" panose="020B0604020202020204" pitchFamily="34" charset="0"/>
              </a:rPr>
              <a:t>y </a:t>
            </a:r>
            <a:r>
              <a:rPr sz="700" spc="-5" dirty="0" err="1" smtClean="0">
                <a:solidFill>
                  <a:srgbClr val="231F20"/>
                </a:solidFill>
                <a:latin typeface="Arial" panose="020B0604020202020204" pitchFamily="34" charset="0"/>
                <a:cs typeface="Arial" panose="020B0604020202020204" pitchFamily="34" charset="0"/>
              </a:rPr>
              <a:t>los</a:t>
            </a:r>
            <a:r>
              <a:rPr sz="700" spc="-5" dirty="0" smtClean="0">
                <a:solidFill>
                  <a:srgbClr val="231F20"/>
                </a:solidFill>
                <a:latin typeface="Arial" panose="020B0604020202020204" pitchFamily="34" charset="0"/>
                <a:cs typeface="Arial" panose="020B0604020202020204" pitchFamily="34" charset="0"/>
              </a:rPr>
              <a:t> </a:t>
            </a:r>
            <a:r>
              <a:rPr sz="700" dirty="0" err="1" smtClean="0">
                <a:solidFill>
                  <a:srgbClr val="231F20"/>
                </a:solidFill>
                <a:latin typeface="Arial" panose="020B0604020202020204" pitchFamily="34" charset="0"/>
                <a:cs typeface="Arial" panose="020B0604020202020204" pitchFamily="34" charset="0"/>
              </a:rPr>
              <a:t>resultados</a:t>
            </a:r>
            <a:r>
              <a:rPr sz="700" dirty="0" smtClean="0">
                <a:solidFill>
                  <a:srgbClr val="231F20"/>
                </a:solidFill>
                <a:latin typeface="Arial" panose="020B0604020202020204" pitchFamily="34" charset="0"/>
                <a:cs typeface="Arial" panose="020B0604020202020204" pitchFamily="34" charset="0"/>
              </a:rPr>
              <a:t> </a:t>
            </a:r>
            <a:r>
              <a:rPr sz="700" spc="-25" dirty="0" smtClean="0">
                <a:solidFill>
                  <a:srgbClr val="231F20"/>
                </a:solidFill>
                <a:latin typeface="Arial" panose="020B0604020202020204" pitchFamily="34" charset="0"/>
                <a:cs typeface="Arial" panose="020B0604020202020204" pitchFamily="34" charset="0"/>
              </a:rPr>
              <a:t>se  </a:t>
            </a:r>
            <a:r>
              <a:rPr sz="700" spc="5" dirty="0" err="1" smtClean="0">
                <a:solidFill>
                  <a:srgbClr val="231F20"/>
                </a:solidFill>
                <a:latin typeface="Arial" panose="020B0604020202020204" pitchFamily="34" charset="0"/>
                <a:cs typeface="Arial" panose="020B0604020202020204" pitchFamily="34" charset="0"/>
              </a:rPr>
              <a:t>pueden</a:t>
            </a:r>
            <a:r>
              <a:rPr sz="700" spc="5" dirty="0" smtClean="0">
                <a:solidFill>
                  <a:srgbClr val="231F20"/>
                </a:solidFill>
                <a:latin typeface="Arial" panose="020B0604020202020204" pitchFamily="34" charset="0"/>
                <a:cs typeface="Arial" panose="020B0604020202020204" pitchFamily="34" charset="0"/>
              </a:rPr>
              <a:t> </a:t>
            </a:r>
            <a:r>
              <a:rPr sz="700" spc="5" dirty="0" err="1" smtClean="0">
                <a:solidFill>
                  <a:srgbClr val="231F20"/>
                </a:solidFill>
                <a:latin typeface="Arial" panose="020B0604020202020204" pitchFamily="34" charset="0"/>
                <a:cs typeface="Arial" panose="020B0604020202020204" pitchFamily="34" charset="0"/>
              </a:rPr>
              <a:t>calcular</a:t>
            </a:r>
            <a:r>
              <a:rPr sz="700" spc="5" dirty="0" smtClean="0">
                <a:solidFill>
                  <a:srgbClr val="231F20"/>
                </a:solidFill>
                <a:latin typeface="Arial" panose="020B0604020202020204" pitchFamily="34" charset="0"/>
                <a:cs typeface="Arial" panose="020B0604020202020204" pitchFamily="34" charset="0"/>
              </a:rPr>
              <a:t> </a:t>
            </a:r>
            <a:r>
              <a:rPr sz="700" dirty="0" err="1" smtClean="0">
                <a:solidFill>
                  <a:srgbClr val="231F20"/>
                </a:solidFill>
                <a:latin typeface="Arial" panose="020B0604020202020204" pitchFamily="34" charset="0"/>
                <a:cs typeface="Arial" panose="020B0604020202020204" pitchFamily="34" charset="0"/>
              </a:rPr>
              <a:t>observando</a:t>
            </a:r>
            <a:r>
              <a:rPr sz="700" dirty="0" smtClean="0">
                <a:solidFill>
                  <a:srgbClr val="231F20"/>
                </a:solidFill>
                <a:latin typeface="Arial" panose="020B0604020202020204" pitchFamily="34" charset="0"/>
                <a:cs typeface="Arial" panose="020B0604020202020204" pitchFamily="34" charset="0"/>
              </a:rPr>
              <a:t> </a:t>
            </a:r>
            <a:r>
              <a:rPr sz="700" spc="-20" dirty="0" smtClean="0">
                <a:solidFill>
                  <a:srgbClr val="231F20"/>
                </a:solidFill>
                <a:latin typeface="Arial" panose="020B0604020202020204" pitchFamily="34" charset="0"/>
                <a:cs typeface="Arial" panose="020B0604020202020204" pitchFamily="34" charset="0"/>
              </a:rPr>
              <a:t>las </a:t>
            </a:r>
            <a:r>
              <a:rPr sz="700" spc="5" dirty="0" err="1" smtClean="0">
                <a:solidFill>
                  <a:srgbClr val="231F20"/>
                </a:solidFill>
                <a:latin typeface="Arial" panose="020B0604020202020204" pitchFamily="34" charset="0"/>
                <a:cs typeface="Arial" panose="020B0604020202020204" pitchFamily="34" charset="0"/>
              </a:rPr>
              <a:t>publicaciones</a:t>
            </a:r>
            <a:r>
              <a:rPr sz="700" spc="5" dirty="0" smtClean="0">
                <a:solidFill>
                  <a:srgbClr val="231F20"/>
                </a:solidFill>
                <a:latin typeface="Arial" panose="020B0604020202020204" pitchFamily="34" charset="0"/>
                <a:cs typeface="Arial" panose="020B0604020202020204" pitchFamily="34" charset="0"/>
              </a:rPr>
              <a:t> </a:t>
            </a:r>
            <a:r>
              <a:rPr sz="700" spc="-15" dirty="0" err="1" smtClean="0">
                <a:solidFill>
                  <a:srgbClr val="231F20"/>
                </a:solidFill>
                <a:latin typeface="Arial" panose="020B0604020202020204" pitchFamily="34" charset="0"/>
                <a:cs typeface="Arial" panose="020B0604020202020204" pitchFamily="34" charset="0"/>
              </a:rPr>
              <a:t>más</a:t>
            </a:r>
            <a:r>
              <a:rPr sz="700" spc="-5" dirty="0" smtClean="0">
                <a:solidFill>
                  <a:srgbClr val="231F20"/>
                </a:solidFill>
                <a:latin typeface="Arial" panose="020B0604020202020204" pitchFamily="34" charset="0"/>
                <a:cs typeface="Arial" panose="020B0604020202020204" pitchFamily="34" charset="0"/>
              </a:rPr>
              <a:t> </a:t>
            </a:r>
            <a:r>
              <a:rPr sz="700" spc="5" dirty="0" err="1" smtClean="0">
                <a:solidFill>
                  <a:srgbClr val="231F20"/>
                </a:solidFill>
                <a:latin typeface="Arial" panose="020B0604020202020204" pitchFamily="34" charset="0"/>
                <a:cs typeface="Arial" panose="020B0604020202020204" pitchFamily="34" charset="0"/>
              </a:rPr>
              <a:t>frecuentes</a:t>
            </a:r>
            <a:r>
              <a:rPr sz="700" spc="5" dirty="0" smtClean="0">
                <a:solidFill>
                  <a:srgbClr val="231F20"/>
                </a:solidFill>
                <a:latin typeface="Arial" panose="020B0604020202020204" pitchFamily="34" charset="0"/>
                <a:cs typeface="Arial" panose="020B0604020202020204" pitchFamily="34" charset="0"/>
              </a:rPr>
              <a:t>.</a:t>
            </a:r>
            <a:endParaRPr sz="700" dirty="0" smtClean="0">
              <a:solidFill>
                <a:prstClr val="black"/>
              </a:solidFill>
              <a:latin typeface="Arial" panose="020B0604020202020204" pitchFamily="34" charset="0"/>
              <a:cs typeface="Arial" panose="020B0604020202020204" pitchFamily="34" charset="0"/>
            </a:endParaRPr>
          </a:p>
          <a:p>
            <a:pPr marL="195580" marR="457200" indent="-182880">
              <a:lnSpc>
                <a:spcPct val="101200"/>
              </a:lnSpc>
              <a:spcBef>
                <a:spcPts val="285"/>
              </a:spcBef>
              <a:buFontTx/>
              <a:buAutoNum type="arabicPeriod" startAt="3"/>
              <a:tabLst>
                <a:tab pos="195580" algn="l"/>
              </a:tabLst>
            </a:pPr>
            <a:r>
              <a:rPr sz="700" b="1" spc="-60" dirty="0" err="1" smtClean="0">
                <a:solidFill>
                  <a:srgbClr val="231F20"/>
                </a:solidFill>
                <a:latin typeface="Arial" panose="020B0604020202020204" pitchFamily="34" charset="0"/>
                <a:cs typeface="Arial" panose="020B0604020202020204" pitchFamily="34" charset="0"/>
              </a:rPr>
              <a:t>Clasificaciones</a:t>
            </a:r>
            <a:r>
              <a:rPr sz="700" b="1" spc="-60" dirty="0" smtClean="0">
                <a:solidFill>
                  <a:srgbClr val="231F20"/>
                </a:solidFill>
                <a:latin typeface="Arial" panose="020B0604020202020204" pitchFamily="34" charset="0"/>
                <a:cs typeface="Arial" panose="020B0604020202020204" pitchFamily="34" charset="0"/>
              </a:rPr>
              <a:t> </a:t>
            </a:r>
            <a:r>
              <a:rPr sz="700" b="1" spc="-20" dirty="0" smtClean="0">
                <a:solidFill>
                  <a:srgbClr val="231F20"/>
                </a:solidFill>
                <a:latin typeface="Arial" panose="020B0604020202020204" pitchFamily="34" charset="0"/>
                <a:cs typeface="Arial" panose="020B0604020202020204" pitchFamily="34" charset="0"/>
              </a:rPr>
              <a:t>360: </a:t>
            </a:r>
            <a:r>
              <a:rPr sz="700" spc="5" dirty="0" smtClean="0">
                <a:solidFill>
                  <a:srgbClr val="231F20"/>
                </a:solidFill>
                <a:latin typeface="Arial" panose="020B0604020202020204" pitchFamily="34" charset="0"/>
                <a:cs typeface="Arial" panose="020B0604020202020204" pitchFamily="34" charset="0"/>
              </a:rPr>
              <a:t>un </a:t>
            </a:r>
            <a:r>
              <a:rPr sz="700" spc="5" dirty="0" err="1" smtClean="0">
                <a:solidFill>
                  <a:srgbClr val="231F20"/>
                </a:solidFill>
                <a:latin typeface="Arial" panose="020B0604020202020204" pitchFamily="34" charset="0"/>
                <a:cs typeface="Arial" panose="020B0604020202020204" pitchFamily="34" charset="0"/>
              </a:rPr>
              <a:t>proceso</a:t>
            </a:r>
            <a:r>
              <a:rPr sz="700" spc="5" dirty="0" smtClean="0">
                <a:solidFill>
                  <a:srgbClr val="231F20"/>
                </a:solidFill>
                <a:latin typeface="Arial" panose="020B0604020202020204" pitchFamily="34" charset="0"/>
                <a:cs typeface="Arial" panose="020B0604020202020204" pitchFamily="34" charset="0"/>
              </a:rPr>
              <a:t> </a:t>
            </a:r>
            <a:r>
              <a:rPr sz="700" spc="-5" dirty="0" err="1" smtClean="0">
                <a:solidFill>
                  <a:srgbClr val="231F20"/>
                </a:solidFill>
                <a:latin typeface="Arial" panose="020B0604020202020204" pitchFamily="34" charset="0"/>
                <a:cs typeface="Arial" panose="020B0604020202020204" pitchFamily="34" charset="0"/>
              </a:rPr>
              <a:t>eficaz</a:t>
            </a:r>
            <a:r>
              <a:rPr sz="700" spc="-5" dirty="0" smtClean="0">
                <a:solidFill>
                  <a:srgbClr val="231F20"/>
                </a:solidFill>
                <a:latin typeface="Arial" panose="020B0604020202020204" pitchFamily="34" charset="0"/>
                <a:cs typeface="Arial" panose="020B0604020202020204" pitchFamily="34" charset="0"/>
              </a:rPr>
              <a:t> </a:t>
            </a:r>
            <a:r>
              <a:rPr sz="700" dirty="0" err="1" smtClean="0">
                <a:solidFill>
                  <a:srgbClr val="231F20"/>
                </a:solidFill>
                <a:latin typeface="Arial" panose="020B0604020202020204" pitchFamily="34" charset="0"/>
                <a:cs typeface="Arial" panose="020B0604020202020204" pitchFamily="34" charset="0"/>
              </a:rPr>
              <a:t>consiste</a:t>
            </a:r>
            <a:r>
              <a:rPr sz="700" dirty="0" smtClean="0">
                <a:solidFill>
                  <a:srgbClr val="231F20"/>
                </a:solidFill>
                <a:latin typeface="Arial" panose="020B0604020202020204" pitchFamily="34" charset="0"/>
                <a:cs typeface="Arial" panose="020B0604020202020204" pitchFamily="34" charset="0"/>
              </a:rPr>
              <a:t> </a:t>
            </a:r>
            <a:r>
              <a:rPr sz="700" spc="-5" dirty="0" err="1" smtClean="0">
                <a:solidFill>
                  <a:srgbClr val="231F20"/>
                </a:solidFill>
                <a:latin typeface="Arial" panose="020B0604020202020204" pitchFamily="34" charset="0"/>
                <a:cs typeface="Arial" panose="020B0604020202020204" pitchFamily="34" charset="0"/>
              </a:rPr>
              <a:t>en</a:t>
            </a:r>
            <a:r>
              <a:rPr sz="700" spc="-5" dirty="0" smtClean="0">
                <a:solidFill>
                  <a:srgbClr val="231F20"/>
                </a:solidFill>
                <a:latin typeface="Arial" panose="020B0604020202020204" pitchFamily="34" charset="0"/>
                <a:cs typeface="Arial" panose="020B0604020202020204" pitchFamily="34" charset="0"/>
              </a:rPr>
              <a:t> </a:t>
            </a:r>
            <a:r>
              <a:rPr sz="700" spc="5" dirty="0" smtClean="0">
                <a:solidFill>
                  <a:srgbClr val="231F20"/>
                </a:solidFill>
                <a:latin typeface="Arial" panose="020B0604020202020204" pitchFamily="34" charset="0"/>
                <a:cs typeface="Arial" panose="020B0604020202020204" pitchFamily="34" charset="0"/>
              </a:rPr>
              <a:t>que </a:t>
            </a:r>
            <a:r>
              <a:rPr sz="700" spc="-10" dirty="0" err="1" smtClean="0">
                <a:solidFill>
                  <a:srgbClr val="231F20"/>
                </a:solidFill>
                <a:latin typeface="Arial" panose="020B0604020202020204" pitchFamily="34" charset="0"/>
                <a:cs typeface="Arial" panose="020B0604020202020204" pitchFamily="34" charset="0"/>
              </a:rPr>
              <a:t>varias</a:t>
            </a:r>
            <a:r>
              <a:rPr sz="700" spc="-10" dirty="0" smtClean="0">
                <a:solidFill>
                  <a:srgbClr val="231F20"/>
                </a:solidFill>
                <a:latin typeface="Arial" panose="020B0604020202020204" pitchFamily="34" charset="0"/>
                <a:cs typeface="Arial" panose="020B0604020202020204" pitchFamily="34" charset="0"/>
              </a:rPr>
              <a:t> personas </a:t>
            </a:r>
            <a:r>
              <a:rPr sz="700" spc="-5" dirty="0" err="1" smtClean="0">
                <a:solidFill>
                  <a:srgbClr val="231F20"/>
                </a:solidFill>
                <a:latin typeface="Arial" panose="020B0604020202020204" pitchFamily="34" charset="0"/>
                <a:cs typeface="Arial" panose="020B0604020202020204" pitchFamily="34" charset="0"/>
              </a:rPr>
              <a:t>hagan</a:t>
            </a:r>
            <a:r>
              <a:rPr sz="700" spc="-5" dirty="0" smtClean="0">
                <a:solidFill>
                  <a:srgbClr val="231F20"/>
                </a:solidFill>
                <a:latin typeface="Arial" panose="020B0604020202020204" pitchFamily="34" charset="0"/>
                <a:cs typeface="Arial" panose="020B0604020202020204" pitchFamily="34" charset="0"/>
              </a:rPr>
              <a:t> </a:t>
            </a:r>
            <a:r>
              <a:rPr sz="700" spc="-10" dirty="0" err="1" smtClean="0">
                <a:solidFill>
                  <a:srgbClr val="231F20"/>
                </a:solidFill>
                <a:latin typeface="Arial" panose="020B0604020202020204" pitchFamily="34" charset="0"/>
                <a:cs typeface="Arial" panose="020B0604020202020204" pitchFamily="34" charset="0"/>
              </a:rPr>
              <a:t>una</a:t>
            </a:r>
            <a:r>
              <a:rPr sz="700" spc="-10" dirty="0" smtClean="0">
                <a:solidFill>
                  <a:srgbClr val="231F20"/>
                </a:solidFill>
                <a:latin typeface="Arial" panose="020B0604020202020204" pitchFamily="34" charset="0"/>
                <a:cs typeface="Arial" panose="020B0604020202020204" pitchFamily="34" charset="0"/>
              </a:rPr>
              <a:t> </a:t>
            </a:r>
            <a:r>
              <a:rPr sz="700" spc="5" dirty="0" err="1" smtClean="0">
                <a:solidFill>
                  <a:srgbClr val="231F20"/>
                </a:solidFill>
                <a:latin typeface="Arial" panose="020B0604020202020204" pitchFamily="34" charset="0"/>
                <a:cs typeface="Arial" panose="020B0604020202020204" pitchFamily="34" charset="0"/>
              </a:rPr>
              <a:t>clasificación</a:t>
            </a:r>
            <a:r>
              <a:rPr sz="700" spc="5" dirty="0" smtClean="0">
                <a:solidFill>
                  <a:srgbClr val="231F20"/>
                </a:solidFill>
                <a:latin typeface="Arial" panose="020B0604020202020204" pitchFamily="34" charset="0"/>
                <a:cs typeface="Arial" panose="020B0604020202020204" pitchFamily="34" charset="0"/>
              </a:rPr>
              <a:t> </a:t>
            </a:r>
            <a:r>
              <a:rPr sz="700" dirty="0" err="1" smtClean="0">
                <a:solidFill>
                  <a:srgbClr val="231F20"/>
                </a:solidFill>
                <a:latin typeface="Arial" panose="020B0604020202020204" pitchFamily="34" charset="0"/>
                <a:cs typeface="Arial" panose="020B0604020202020204" pitchFamily="34" charset="0"/>
              </a:rPr>
              <a:t>sobre</a:t>
            </a:r>
            <a:r>
              <a:rPr sz="700" dirty="0" smtClean="0">
                <a:solidFill>
                  <a:srgbClr val="231F20"/>
                </a:solidFill>
                <a:latin typeface="Arial" panose="020B0604020202020204" pitchFamily="34" charset="0"/>
                <a:cs typeface="Arial" panose="020B0604020202020204" pitchFamily="34" charset="0"/>
              </a:rPr>
              <a:t>  </a:t>
            </a:r>
            <a:r>
              <a:rPr sz="700" spc="-10" dirty="0" err="1" smtClean="0">
                <a:solidFill>
                  <a:srgbClr val="231F20"/>
                </a:solidFill>
                <a:latin typeface="Arial" panose="020B0604020202020204" pitchFamily="34" charset="0"/>
                <a:cs typeface="Arial" panose="020B0604020202020204" pitchFamily="34" charset="0"/>
              </a:rPr>
              <a:t>una</a:t>
            </a:r>
            <a:r>
              <a:rPr sz="700" spc="-10" dirty="0" smtClean="0">
                <a:solidFill>
                  <a:srgbClr val="231F20"/>
                </a:solidFill>
                <a:latin typeface="Arial" panose="020B0604020202020204" pitchFamily="34" charset="0"/>
                <a:cs typeface="Arial" panose="020B0604020202020204" pitchFamily="34" charset="0"/>
              </a:rPr>
              <a:t> </a:t>
            </a:r>
            <a:r>
              <a:rPr sz="700" spc="-5" dirty="0" smtClean="0">
                <a:solidFill>
                  <a:srgbClr val="231F20"/>
                </a:solidFill>
                <a:latin typeface="Arial" panose="020B0604020202020204" pitchFamily="34" charset="0"/>
                <a:cs typeface="Arial" panose="020B0604020202020204" pitchFamily="34" charset="0"/>
              </a:rPr>
              <a:t>persona </a:t>
            </a:r>
            <a:r>
              <a:rPr sz="700" spc="5" dirty="0" err="1" smtClean="0">
                <a:solidFill>
                  <a:srgbClr val="231F20"/>
                </a:solidFill>
                <a:latin typeface="Arial" panose="020B0604020202020204" pitchFamily="34" charset="0"/>
                <a:cs typeface="Arial" panose="020B0604020202020204" pitchFamily="34" charset="0"/>
              </a:rPr>
              <a:t>objetivo</a:t>
            </a:r>
            <a:r>
              <a:rPr sz="700" spc="5" dirty="0" smtClean="0">
                <a:solidFill>
                  <a:srgbClr val="231F20"/>
                </a:solidFill>
                <a:latin typeface="Arial" panose="020B0604020202020204" pitchFamily="34" charset="0"/>
                <a:cs typeface="Arial" panose="020B0604020202020204" pitchFamily="34" charset="0"/>
              </a:rPr>
              <a:t>. </a:t>
            </a:r>
            <a:r>
              <a:rPr sz="700" spc="-20" dirty="0" err="1" smtClean="0">
                <a:solidFill>
                  <a:srgbClr val="231F20"/>
                </a:solidFill>
                <a:latin typeface="Arial" panose="020B0604020202020204" pitchFamily="34" charset="0"/>
                <a:cs typeface="Arial" panose="020B0604020202020204" pitchFamily="34" charset="0"/>
              </a:rPr>
              <a:t>Esto</a:t>
            </a:r>
            <a:r>
              <a:rPr sz="700" spc="-20" dirty="0" smtClean="0">
                <a:solidFill>
                  <a:srgbClr val="231F20"/>
                </a:solidFill>
                <a:latin typeface="Arial" panose="020B0604020202020204" pitchFamily="34" charset="0"/>
                <a:cs typeface="Arial" panose="020B0604020202020204" pitchFamily="34" charset="0"/>
              </a:rPr>
              <a:t> </a:t>
            </a:r>
            <a:r>
              <a:rPr sz="700" dirty="0" err="1" smtClean="0">
                <a:solidFill>
                  <a:srgbClr val="231F20"/>
                </a:solidFill>
                <a:latin typeface="Arial" panose="020B0604020202020204" pitchFamily="34" charset="0"/>
                <a:cs typeface="Arial" panose="020B0604020202020204" pitchFamily="34" charset="0"/>
              </a:rPr>
              <a:t>generalmente</a:t>
            </a:r>
            <a:r>
              <a:rPr sz="700" dirty="0" smtClean="0">
                <a:solidFill>
                  <a:srgbClr val="231F20"/>
                </a:solidFill>
                <a:latin typeface="Arial" panose="020B0604020202020204" pitchFamily="34" charset="0"/>
                <a:cs typeface="Arial" panose="020B0604020202020204" pitchFamily="34" charset="0"/>
              </a:rPr>
              <a:t> </a:t>
            </a:r>
            <a:r>
              <a:rPr sz="700" spc="-25" dirty="0" smtClean="0">
                <a:solidFill>
                  <a:srgbClr val="231F20"/>
                </a:solidFill>
                <a:latin typeface="Arial" panose="020B0604020202020204" pitchFamily="34" charset="0"/>
                <a:cs typeface="Arial" panose="020B0604020202020204" pitchFamily="34" charset="0"/>
              </a:rPr>
              <a:t>se </a:t>
            </a:r>
            <a:r>
              <a:rPr sz="700" spc="-10" dirty="0" err="1" smtClean="0">
                <a:solidFill>
                  <a:srgbClr val="231F20"/>
                </a:solidFill>
                <a:latin typeface="Arial" panose="020B0604020202020204" pitchFamily="34" charset="0"/>
                <a:cs typeface="Arial" panose="020B0604020202020204" pitchFamily="34" charset="0"/>
              </a:rPr>
              <a:t>realiza</a:t>
            </a:r>
            <a:r>
              <a:rPr sz="700" spc="-10" dirty="0" smtClean="0">
                <a:solidFill>
                  <a:srgbClr val="231F20"/>
                </a:solidFill>
                <a:latin typeface="Arial" panose="020B0604020202020204" pitchFamily="34" charset="0"/>
                <a:cs typeface="Arial" panose="020B0604020202020204" pitchFamily="34" charset="0"/>
              </a:rPr>
              <a:t> </a:t>
            </a:r>
            <a:r>
              <a:rPr sz="700" spc="-35" dirty="0" smtClean="0">
                <a:solidFill>
                  <a:srgbClr val="231F20"/>
                </a:solidFill>
                <a:latin typeface="Arial" panose="020B0604020202020204" pitchFamily="34" charset="0"/>
                <a:cs typeface="Arial" panose="020B0604020202020204" pitchFamily="34" charset="0"/>
              </a:rPr>
              <a:t>a </a:t>
            </a:r>
            <a:r>
              <a:rPr sz="700" spc="15" dirty="0" smtClean="0">
                <a:solidFill>
                  <a:srgbClr val="231F20"/>
                </a:solidFill>
                <a:latin typeface="Arial" panose="020B0604020202020204" pitchFamily="34" charset="0"/>
                <a:cs typeface="Arial" panose="020B0604020202020204" pitchFamily="34" charset="0"/>
              </a:rPr>
              <a:t>fin </a:t>
            </a:r>
            <a:r>
              <a:rPr sz="700" spc="5" dirty="0" smtClean="0">
                <a:solidFill>
                  <a:srgbClr val="231F20"/>
                </a:solidFill>
                <a:latin typeface="Arial" panose="020B0604020202020204" pitchFamily="34" charset="0"/>
                <a:cs typeface="Arial" panose="020B0604020202020204" pitchFamily="34" charset="0"/>
              </a:rPr>
              <a:t>de </a:t>
            </a:r>
            <a:r>
              <a:rPr sz="700" spc="-5" dirty="0" err="1" smtClean="0">
                <a:solidFill>
                  <a:srgbClr val="231F20"/>
                </a:solidFill>
                <a:latin typeface="Arial" panose="020B0604020202020204" pitchFamily="34" charset="0"/>
                <a:cs typeface="Arial" panose="020B0604020202020204" pitchFamily="34" charset="0"/>
              </a:rPr>
              <a:t>ayudar</a:t>
            </a:r>
            <a:r>
              <a:rPr sz="700" spc="-5" dirty="0" smtClean="0">
                <a:solidFill>
                  <a:srgbClr val="231F20"/>
                </a:solidFill>
                <a:latin typeface="Arial" panose="020B0604020202020204" pitchFamily="34" charset="0"/>
                <a:cs typeface="Arial" panose="020B0604020202020204" pitchFamily="34" charset="0"/>
              </a:rPr>
              <a:t> </a:t>
            </a:r>
            <a:r>
              <a:rPr sz="700" spc="-35" dirty="0" smtClean="0">
                <a:solidFill>
                  <a:srgbClr val="231F20"/>
                </a:solidFill>
                <a:latin typeface="Arial" panose="020B0604020202020204" pitchFamily="34" charset="0"/>
                <a:cs typeface="Arial" panose="020B0604020202020204" pitchFamily="34" charset="0"/>
              </a:rPr>
              <a:t>a </a:t>
            </a:r>
            <a:r>
              <a:rPr sz="700" spc="-10" dirty="0" smtClean="0">
                <a:solidFill>
                  <a:srgbClr val="231F20"/>
                </a:solidFill>
                <a:latin typeface="Arial" panose="020B0604020202020204" pitchFamily="34" charset="0"/>
                <a:cs typeface="Arial" panose="020B0604020202020204" pitchFamily="34" charset="0"/>
              </a:rPr>
              <a:t>la </a:t>
            </a:r>
            <a:r>
              <a:rPr sz="700" spc="-5" dirty="0" smtClean="0">
                <a:solidFill>
                  <a:srgbClr val="231F20"/>
                </a:solidFill>
                <a:latin typeface="Arial" panose="020B0604020202020204" pitchFamily="34" charset="0"/>
                <a:cs typeface="Arial" panose="020B0604020202020204" pitchFamily="34" charset="0"/>
              </a:rPr>
              <a:t>persona </a:t>
            </a:r>
            <a:r>
              <a:rPr sz="700" spc="10" dirty="0" err="1" smtClean="0">
                <a:solidFill>
                  <a:srgbClr val="231F20"/>
                </a:solidFill>
                <a:latin typeface="Arial" panose="020B0604020202020204" pitchFamily="34" charset="0"/>
                <a:cs typeface="Arial" panose="020B0604020202020204" pitchFamily="34" charset="0"/>
              </a:rPr>
              <a:t>objetivo</a:t>
            </a:r>
            <a:r>
              <a:rPr sz="700" spc="10" dirty="0" smtClean="0">
                <a:solidFill>
                  <a:srgbClr val="231F20"/>
                </a:solidFill>
                <a:latin typeface="Arial" panose="020B0604020202020204" pitchFamily="34" charset="0"/>
                <a:cs typeface="Arial" panose="020B0604020202020204" pitchFamily="34" charset="0"/>
              </a:rPr>
              <a:t> </a:t>
            </a:r>
            <a:r>
              <a:rPr sz="700" spc="-35" dirty="0" smtClean="0">
                <a:solidFill>
                  <a:srgbClr val="231F20"/>
                </a:solidFill>
                <a:latin typeface="Arial" panose="020B0604020202020204" pitchFamily="34" charset="0"/>
                <a:cs typeface="Arial" panose="020B0604020202020204" pitchFamily="34" charset="0"/>
              </a:rPr>
              <a:t>a </a:t>
            </a:r>
            <a:r>
              <a:rPr sz="700" spc="-10" dirty="0" err="1" smtClean="0">
                <a:solidFill>
                  <a:srgbClr val="231F20"/>
                </a:solidFill>
                <a:latin typeface="Arial" panose="020B0604020202020204" pitchFamily="34" charset="0"/>
                <a:cs typeface="Arial" panose="020B0604020202020204" pitchFamily="34" charset="0"/>
              </a:rPr>
              <a:t>afianzar</a:t>
            </a:r>
            <a:r>
              <a:rPr sz="700" spc="-10" dirty="0" smtClean="0">
                <a:solidFill>
                  <a:srgbClr val="231F20"/>
                </a:solidFill>
                <a:latin typeface="Arial" panose="020B0604020202020204" pitchFamily="34" charset="0"/>
                <a:cs typeface="Arial" panose="020B0604020202020204" pitchFamily="34" charset="0"/>
              </a:rPr>
              <a:t> </a:t>
            </a:r>
            <a:r>
              <a:rPr sz="700" spc="-15" dirty="0" err="1" smtClean="0">
                <a:solidFill>
                  <a:srgbClr val="231F20"/>
                </a:solidFill>
                <a:latin typeface="Arial" panose="020B0604020202020204" pitchFamily="34" charset="0"/>
                <a:cs typeface="Arial" panose="020B0604020202020204" pitchFamily="34" charset="0"/>
              </a:rPr>
              <a:t>su</a:t>
            </a:r>
            <a:r>
              <a:rPr sz="700" spc="-15" dirty="0" smtClean="0">
                <a:solidFill>
                  <a:srgbClr val="231F20"/>
                </a:solidFill>
                <a:latin typeface="Arial" panose="020B0604020202020204" pitchFamily="34" charset="0"/>
                <a:cs typeface="Arial" panose="020B0604020202020204" pitchFamily="34" charset="0"/>
              </a:rPr>
              <a:t>  </a:t>
            </a:r>
            <a:r>
              <a:rPr sz="700" spc="10" dirty="0" err="1" smtClean="0">
                <a:solidFill>
                  <a:srgbClr val="231F20"/>
                </a:solidFill>
                <a:latin typeface="Arial" panose="020B0604020202020204" pitchFamily="34" charset="0"/>
                <a:cs typeface="Arial" panose="020B0604020202020204" pitchFamily="34" charset="0"/>
              </a:rPr>
              <a:t>autoconocimiento</a:t>
            </a:r>
            <a:r>
              <a:rPr sz="700" spc="10" dirty="0" smtClean="0">
                <a:solidFill>
                  <a:srgbClr val="231F20"/>
                </a:solidFill>
                <a:latin typeface="Arial" panose="020B0604020202020204" pitchFamily="34" charset="0"/>
                <a:cs typeface="Arial" panose="020B0604020202020204" pitchFamily="34" charset="0"/>
              </a:rPr>
              <a:t> </a:t>
            </a:r>
            <a:r>
              <a:rPr sz="700" dirty="0" smtClean="0">
                <a:solidFill>
                  <a:srgbClr val="231F20"/>
                </a:solidFill>
                <a:latin typeface="Arial" panose="020B0604020202020204" pitchFamily="34" charset="0"/>
                <a:cs typeface="Arial" panose="020B0604020202020204" pitchFamily="34" charset="0"/>
              </a:rPr>
              <a:t>y </a:t>
            </a:r>
            <a:r>
              <a:rPr sz="700" dirty="0" err="1" smtClean="0">
                <a:solidFill>
                  <a:srgbClr val="231F20"/>
                </a:solidFill>
                <a:latin typeface="Arial" panose="020B0604020202020204" pitchFamily="34" charset="0"/>
                <a:cs typeface="Arial" panose="020B0604020202020204" pitchFamily="34" charset="0"/>
              </a:rPr>
              <a:t>seleccionar</a:t>
            </a:r>
            <a:r>
              <a:rPr sz="700" dirty="0" smtClean="0">
                <a:solidFill>
                  <a:srgbClr val="231F20"/>
                </a:solidFill>
                <a:latin typeface="Arial" panose="020B0604020202020204" pitchFamily="34" charset="0"/>
                <a:cs typeface="Arial" panose="020B0604020202020204" pitchFamily="34" charset="0"/>
              </a:rPr>
              <a:t> </a:t>
            </a:r>
            <a:r>
              <a:rPr sz="700" spc="5" dirty="0" smtClean="0">
                <a:solidFill>
                  <a:srgbClr val="231F20"/>
                </a:solidFill>
                <a:latin typeface="Arial" panose="020B0604020202020204" pitchFamily="34" charset="0"/>
                <a:cs typeface="Arial" panose="020B0604020202020204" pitchFamily="34" charset="0"/>
              </a:rPr>
              <a:t>un </a:t>
            </a:r>
            <a:r>
              <a:rPr sz="700" spc="15" dirty="0" err="1" smtClean="0">
                <a:solidFill>
                  <a:srgbClr val="231F20"/>
                </a:solidFill>
                <a:latin typeface="Arial" panose="020B0604020202020204" pitchFamily="34" charset="0"/>
                <a:cs typeface="Arial" panose="020B0604020202020204" pitchFamily="34" charset="0"/>
              </a:rPr>
              <a:t>foco</a:t>
            </a:r>
            <a:r>
              <a:rPr sz="700" spc="15" dirty="0" smtClean="0">
                <a:solidFill>
                  <a:srgbClr val="231F20"/>
                </a:solidFill>
                <a:latin typeface="Arial" panose="020B0604020202020204" pitchFamily="34" charset="0"/>
                <a:cs typeface="Arial" panose="020B0604020202020204" pitchFamily="34" charset="0"/>
              </a:rPr>
              <a:t> </a:t>
            </a:r>
            <a:r>
              <a:rPr sz="700" spc="-10" dirty="0" smtClean="0">
                <a:solidFill>
                  <a:srgbClr val="231F20"/>
                </a:solidFill>
                <a:latin typeface="Arial" panose="020B0604020202020204" pitchFamily="34" charset="0"/>
                <a:cs typeface="Arial" panose="020B0604020202020204" pitchFamily="34" charset="0"/>
              </a:rPr>
              <a:t>para </a:t>
            </a:r>
            <a:r>
              <a:rPr sz="700" dirty="0" smtClean="0">
                <a:solidFill>
                  <a:srgbClr val="231F20"/>
                </a:solidFill>
                <a:latin typeface="Arial" panose="020B0604020202020204" pitchFamily="34" charset="0"/>
                <a:cs typeface="Arial" panose="020B0604020202020204" pitchFamily="34" charset="0"/>
              </a:rPr>
              <a:t>el </a:t>
            </a:r>
            <a:r>
              <a:rPr sz="700" spc="10" dirty="0" err="1" smtClean="0">
                <a:solidFill>
                  <a:srgbClr val="231F20"/>
                </a:solidFill>
                <a:latin typeface="Arial" panose="020B0604020202020204" pitchFamily="34" charset="0"/>
                <a:cs typeface="Arial" panose="020B0604020202020204" pitchFamily="34" charset="0"/>
              </a:rPr>
              <a:t>crecimiento</a:t>
            </a:r>
            <a:r>
              <a:rPr sz="700" spc="10" dirty="0" smtClean="0">
                <a:solidFill>
                  <a:srgbClr val="231F20"/>
                </a:solidFill>
                <a:latin typeface="Arial" panose="020B0604020202020204" pitchFamily="34" charset="0"/>
                <a:cs typeface="Arial" panose="020B0604020202020204" pitchFamily="34" charset="0"/>
              </a:rPr>
              <a:t> </a:t>
            </a:r>
            <a:r>
              <a:rPr sz="700" dirty="0" smtClean="0">
                <a:solidFill>
                  <a:srgbClr val="231F20"/>
                </a:solidFill>
                <a:latin typeface="Arial" panose="020B0604020202020204" pitchFamily="34" charset="0"/>
                <a:cs typeface="Arial" panose="020B0604020202020204" pitchFamily="34" charset="0"/>
              </a:rPr>
              <a:t>y el</a:t>
            </a:r>
            <a:r>
              <a:rPr sz="700" spc="15" dirty="0" smtClean="0">
                <a:solidFill>
                  <a:srgbClr val="231F20"/>
                </a:solidFill>
                <a:latin typeface="Arial" panose="020B0604020202020204" pitchFamily="34" charset="0"/>
                <a:cs typeface="Arial" panose="020B0604020202020204" pitchFamily="34" charset="0"/>
              </a:rPr>
              <a:t> </a:t>
            </a:r>
            <a:r>
              <a:rPr sz="700" dirty="0" err="1" smtClean="0">
                <a:solidFill>
                  <a:srgbClr val="231F20"/>
                </a:solidFill>
                <a:latin typeface="Arial" panose="020B0604020202020204" pitchFamily="34" charset="0"/>
                <a:cs typeface="Arial" panose="020B0604020202020204" pitchFamily="34" charset="0"/>
              </a:rPr>
              <a:t>desarrollo</a:t>
            </a:r>
            <a:r>
              <a:rPr sz="700" dirty="0" smtClean="0">
                <a:solidFill>
                  <a:srgbClr val="231F20"/>
                </a:solidFill>
                <a:latin typeface="Arial" panose="020B0604020202020204" pitchFamily="34" charset="0"/>
                <a:cs typeface="Arial" panose="020B0604020202020204" pitchFamily="34" charset="0"/>
              </a:rPr>
              <a:t>.</a:t>
            </a:r>
            <a:endParaRPr sz="700" dirty="0">
              <a:solidFill>
                <a:prstClr val="black"/>
              </a:solidFill>
              <a:latin typeface="Arial" panose="020B0604020202020204" pitchFamily="34" charset="0"/>
              <a:cs typeface="Arial" panose="020B0604020202020204" pitchFamily="34" charset="0"/>
            </a:endParaRPr>
          </a:p>
        </p:txBody>
      </p:sp>
      <p:sp>
        <p:nvSpPr>
          <p:cNvPr id="5" name="object 4"/>
          <p:cNvSpPr/>
          <p:nvPr/>
        </p:nvSpPr>
        <p:spPr>
          <a:xfrm>
            <a:off x="271105" y="608868"/>
            <a:ext cx="5016500" cy="2787650"/>
          </a:xfrm>
          <a:custGeom>
            <a:avLst/>
            <a:gdLst/>
            <a:ahLst/>
            <a:cxnLst/>
            <a:rect l="l" t="t" r="r" b="b"/>
            <a:pathLst>
              <a:path w="5016500" h="2787650">
                <a:moveTo>
                  <a:pt x="0" y="2787650"/>
                </a:moveTo>
                <a:lnTo>
                  <a:pt x="5016500" y="2787650"/>
                </a:lnTo>
                <a:lnTo>
                  <a:pt x="5016500" y="0"/>
                </a:lnTo>
                <a:lnTo>
                  <a:pt x="0" y="0"/>
                </a:lnTo>
                <a:lnTo>
                  <a:pt x="0" y="2787650"/>
                </a:lnTo>
                <a:close/>
              </a:path>
            </a:pathLst>
          </a:custGeom>
          <a:ln w="12700">
            <a:solidFill>
              <a:srgbClr val="808285"/>
            </a:solidFill>
          </a:ln>
        </p:spPr>
        <p:txBody>
          <a:bodyPr wrap="square" lIns="0" tIns="0" rIns="0" bIns="0" rtlCol="0"/>
          <a:lstStyle/>
          <a:p>
            <a:endParaRPr>
              <a:solidFill>
                <a:prstClr val="black"/>
              </a:solidFill>
              <a:latin typeface="Calibri"/>
            </a:endParaRPr>
          </a:p>
        </p:txBody>
      </p:sp>
      <p:sp>
        <p:nvSpPr>
          <p:cNvPr id="6" name="object 5"/>
          <p:cNvSpPr txBox="1"/>
          <p:nvPr/>
        </p:nvSpPr>
        <p:spPr>
          <a:xfrm>
            <a:off x="252056" y="3502309"/>
            <a:ext cx="163195" cy="92333"/>
          </a:xfrm>
          <a:prstGeom prst="rect">
            <a:avLst/>
          </a:prstGeom>
        </p:spPr>
        <p:txBody>
          <a:bodyPr vert="horz" wrap="square" lIns="0" tIns="0" rIns="0" bIns="0" rtlCol="0">
            <a:spAutoFit/>
          </a:bodyPr>
          <a:lstStyle/>
          <a:p>
            <a:pPr marL="12700"/>
            <a:r>
              <a:rPr sz="600" dirty="0">
                <a:solidFill>
                  <a:srgbClr val="58595B"/>
                </a:solidFill>
                <a:latin typeface="Lato"/>
                <a:cs typeface="Lato"/>
              </a:rPr>
              <a:t>58B</a:t>
            </a:r>
            <a:endParaRPr sz="600">
              <a:solidFill>
                <a:prstClr val="black"/>
              </a:solidFill>
              <a:latin typeface="Lato"/>
              <a:cs typeface="Lato"/>
            </a:endParaRPr>
          </a:p>
        </p:txBody>
      </p:sp>
    </p:spTree>
    <p:extLst>
      <p:ext uri="{BB962C8B-B14F-4D97-AF65-F5344CB8AC3E}">
        <p14:creationId xmlns:p14="http://schemas.microsoft.com/office/powerpoint/2010/main" val="1223557072"/>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3"/>
          <p:cNvSpPr txBox="1"/>
          <p:nvPr/>
        </p:nvSpPr>
        <p:spPr>
          <a:xfrm>
            <a:off x="0" y="134816"/>
            <a:ext cx="5486400"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strike="noStrike" cap="none" spc="5" baseline="0" dirty="0" smtClean="0">
                <a:solidFill>
                  <a:srgbClr val="58595B"/>
                </a:solidFill>
                <a:effectLst/>
                <a:latin typeface="Arial"/>
                <a:ea typeface="Arial"/>
                <a:cs typeface="Arial"/>
              </a:rPr>
              <a:t>BIBLIOTECA DE COMPORTAMIENTO DEL JEFE </a:t>
            </a:r>
            <a:r>
              <a:rPr lang="es-ES" sz="1000" b="0" strike="noStrike" cap="none" spc="5" baseline="0" dirty="0" smtClean="0">
                <a:solidFill>
                  <a:srgbClr val="58595B"/>
                </a:solidFill>
                <a:effectLst/>
                <a:latin typeface="Arial"/>
                <a:ea typeface="Arial"/>
                <a:cs typeface="Arial"/>
              </a:rPr>
              <a:t>CLL</a:t>
            </a:r>
            <a:r>
              <a:rPr lang="es" sz="1000" b="1" strike="noStrike" cap="none" spc="5" baseline="0" dirty="0" smtClean="0">
                <a:solidFill>
                  <a:srgbClr val="58595B"/>
                </a:solidFill>
                <a:effectLst/>
                <a:latin typeface="Arial"/>
                <a:ea typeface="Arial"/>
                <a:cs typeface="Arial"/>
              </a:rPr>
              <a:t>™</a:t>
            </a:r>
            <a:endParaRPr lang="es" sz="1000" b="1" strike="noStrike" cap="none" spc="5" baseline="0" dirty="0">
              <a:solidFill>
                <a:srgbClr val="58595B"/>
              </a:solidFill>
              <a:effectLst/>
              <a:latin typeface="Arial"/>
              <a:ea typeface="Arial"/>
              <a:cs typeface="Arial"/>
            </a:endParaRPr>
          </a:p>
        </p:txBody>
      </p:sp>
      <p:sp>
        <p:nvSpPr>
          <p:cNvPr id="3" name="object 3"/>
          <p:cNvSpPr txBox="1"/>
          <p:nvPr/>
        </p:nvSpPr>
        <p:spPr>
          <a:xfrm>
            <a:off x="152400" y="3417442"/>
            <a:ext cx="2208530" cy="76944"/>
          </a:xfrm>
          <a:prstGeom prst="rect">
            <a:avLst/>
          </a:prstGeom>
        </p:spPr>
        <p:txBody>
          <a:bodyPr vert="horz" wrap="square" lIns="0" tIns="0" rIns="0" bIns="0" rtlCol="0">
            <a:spAutoFit/>
          </a:bodyPr>
          <a:lstStyle/>
          <a:p>
            <a:pPr marL="12700"/>
            <a:r>
              <a:rPr sz="500" spc="50" dirty="0">
                <a:solidFill>
                  <a:srgbClr val="58595B"/>
                </a:solidFill>
                <a:latin typeface="Arial Unicode MS"/>
                <a:cs typeface="Arial Unicode MS"/>
              </a:rPr>
              <a:t>© </a:t>
            </a:r>
            <a:r>
              <a:rPr sz="500" spc="20" dirty="0">
                <a:solidFill>
                  <a:srgbClr val="58595B"/>
                </a:solidFill>
                <a:latin typeface="Arial Unicode MS"/>
                <a:cs typeface="Arial Unicode MS"/>
              </a:rPr>
              <a:t>Copyright </a:t>
            </a:r>
            <a:r>
              <a:rPr sz="500" spc="-5" dirty="0">
                <a:solidFill>
                  <a:srgbClr val="58595B"/>
                </a:solidFill>
                <a:latin typeface="Arial Unicode MS"/>
                <a:cs typeface="Arial Unicode MS"/>
              </a:rPr>
              <a:t>2018, </a:t>
            </a:r>
            <a:r>
              <a:rPr sz="500" dirty="0">
                <a:solidFill>
                  <a:srgbClr val="58595B"/>
                </a:solidFill>
                <a:latin typeface="Arial Unicode MS"/>
                <a:cs typeface="Arial Unicode MS"/>
              </a:rPr>
              <a:t>TeamTelligent, </a:t>
            </a:r>
            <a:r>
              <a:rPr lang="es-PE" sz="500" spc="-15" dirty="0" smtClean="0">
                <a:solidFill>
                  <a:srgbClr val="58595B"/>
                </a:solidFill>
                <a:latin typeface="Arial Unicode MS"/>
                <a:cs typeface="Arial Unicode MS"/>
              </a:rPr>
              <a:t>CLL</a:t>
            </a:r>
            <a:r>
              <a:rPr sz="500" spc="-15" dirty="0" smtClean="0">
                <a:solidFill>
                  <a:srgbClr val="58595B"/>
                </a:solidFill>
                <a:latin typeface="Arial Unicode MS"/>
                <a:cs typeface="Arial Unicode MS"/>
              </a:rPr>
              <a:t>. </a:t>
            </a:r>
            <a:r>
              <a:rPr sz="500" dirty="0">
                <a:solidFill>
                  <a:srgbClr val="58595B"/>
                </a:solidFill>
                <a:latin typeface="Arial Unicode MS"/>
                <a:cs typeface="Arial Unicode MS"/>
              </a:rPr>
              <a:t>Todos </a:t>
            </a:r>
            <a:r>
              <a:rPr sz="500" spc="10" dirty="0">
                <a:solidFill>
                  <a:srgbClr val="58595B"/>
                </a:solidFill>
                <a:latin typeface="Arial Unicode MS"/>
                <a:cs typeface="Arial Unicode MS"/>
              </a:rPr>
              <a:t>los </a:t>
            </a:r>
            <a:r>
              <a:rPr sz="500" spc="15" dirty="0">
                <a:solidFill>
                  <a:srgbClr val="58595B"/>
                </a:solidFill>
                <a:latin typeface="Arial Unicode MS"/>
                <a:cs typeface="Arial Unicode MS"/>
              </a:rPr>
              <a:t>derechos </a:t>
            </a:r>
            <a:r>
              <a:rPr sz="500" spc="5" dirty="0">
                <a:solidFill>
                  <a:srgbClr val="58595B"/>
                </a:solidFill>
                <a:latin typeface="Arial Unicode MS"/>
                <a:cs typeface="Arial Unicode MS"/>
              </a:rPr>
              <a:t>reservados.</a:t>
            </a:r>
            <a:r>
              <a:rPr sz="500" spc="-80" dirty="0">
                <a:solidFill>
                  <a:srgbClr val="58595B"/>
                </a:solidFill>
                <a:latin typeface="Arial Unicode MS"/>
                <a:cs typeface="Arial Unicode MS"/>
              </a:rPr>
              <a:t> </a:t>
            </a:r>
            <a:r>
              <a:rPr sz="500" dirty="0">
                <a:solidFill>
                  <a:srgbClr val="58595B"/>
                </a:solidFill>
                <a:latin typeface="Arial Unicode MS"/>
                <a:cs typeface="Arial Unicode MS"/>
              </a:rPr>
              <a:t>V5</a:t>
            </a:r>
            <a:endParaRPr sz="500" dirty="0">
              <a:solidFill>
                <a:prstClr val="black"/>
              </a:solidFill>
              <a:latin typeface="Arial Unicode MS"/>
              <a:cs typeface="Arial Unicode MS"/>
            </a:endParaRPr>
          </a:p>
        </p:txBody>
      </p:sp>
      <p:sp>
        <p:nvSpPr>
          <p:cNvPr id="4" name="object 4"/>
          <p:cNvSpPr/>
          <p:nvPr/>
        </p:nvSpPr>
        <p:spPr>
          <a:xfrm>
            <a:off x="313826" y="906705"/>
            <a:ext cx="5016500" cy="2393950"/>
          </a:xfrm>
          <a:custGeom>
            <a:avLst/>
            <a:gdLst/>
            <a:ahLst/>
            <a:cxnLst/>
            <a:rect l="l" t="t" r="r" b="b"/>
            <a:pathLst>
              <a:path w="5016500" h="2393950">
                <a:moveTo>
                  <a:pt x="0" y="2393950"/>
                </a:moveTo>
                <a:lnTo>
                  <a:pt x="5016500" y="2393950"/>
                </a:lnTo>
                <a:lnTo>
                  <a:pt x="5016500" y="0"/>
                </a:lnTo>
                <a:lnTo>
                  <a:pt x="0" y="0"/>
                </a:lnTo>
                <a:lnTo>
                  <a:pt x="0" y="2393950"/>
                </a:lnTo>
                <a:close/>
              </a:path>
            </a:pathLst>
          </a:custGeom>
          <a:solidFill>
            <a:srgbClr val="FFF5C7"/>
          </a:solidFill>
        </p:spPr>
        <p:txBody>
          <a:bodyPr wrap="square" lIns="0" tIns="0" rIns="0" bIns="0" rtlCol="0"/>
          <a:lstStyle/>
          <a:p>
            <a:endParaRPr>
              <a:solidFill>
                <a:prstClr val="black"/>
              </a:solidFill>
              <a:latin typeface="Calibri"/>
            </a:endParaRPr>
          </a:p>
        </p:txBody>
      </p:sp>
      <p:sp>
        <p:nvSpPr>
          <p:cNvPr id="5" name="object 5"/>
          <p:cNvSpPr/>
          <p:nvPr/>
        </p:nvSpPr>
        <p:spPr>
          <a:xfrm>
            <a:off x="315033" y="538051"/>
            <a:ext cx="5016500" cy="2747628"/>
          </a:xfrm>
          <a:custGeom>
            <a:avLst/>
            <a:gdLst/>
            <a:ahLst/>
            <a:cxnLst/>
            <a:rect l="l" t="t" r="r" b="b"/>
            <a:pathLst>
              <a:path w="5016500" h="2787650">
                <a:moveTo>
                  <a:pt x="0" y="2787650"/>
                </a:moveTo>
                <a:lnTo>
                  <a:pt x="5016500" y="2787650"/>
                </a:lnTo>
                <a:lnTo>
                  <a:pt x="5016500" y="0"/>
                </a:lnTo>
                <a:lnTo>
                  <a:pt x="0" y="0"/>
                </a:lnTo>
                <a:lnTo>
                  <a:pt x="0" y="2787650"/>
                </a:lnTo>
                <a:close/>
              </a:path>
            </a:pathLst>
          </a:custGeom>
          <a:ln w="12700">
            <a:solidFill>
              <a:srgbClr val="FFE538"/>
            </a:solidFill>
          </a:ln>
        </p:spPr>
        <p:txBody>
          <a:bodyPr wrap="square" lIns="0" tIns="0" rIns="0" bIns="0" rtlCol="0"/>
          <a:lstStyle/>
          <a:p>
            <a:endParaRPr>
              <a:solidFill>
                <a:prstClr val="black"/>
              </a:solidFill>
              <a:latin typeface="Calibri"/>
            </a:endParaRPr>
          </a:p>
        </p:txBody>
      </p:sp>
      <p:sp>
        <p:nvSpPr>
          <p:cNvPr id="6" name="object 6"/>
          <p:cNvSpPr/>
          <p:nvPr/>
        </p:nvSpPr>
        <p:spPr>
          <a:xfrm>
            <a:off x="301126" y="514350"/>
            <a:ext cx="5029200" cy="400050"/>
          </a:xfrm>
          <a:custGeom>
            <a:avLst/>
            <a:gdLst/>
            <a:ahLst/>
            <a:cxnLst/>
            <a:rect l="l" t="t" r="r" b="b"/>
            <a:pathLst>
              <a:path w="5029200" h="400050">
                <a:moveTo>
                  <a:pt x="0" y="400050"/>
                </a:moveTo>
                <a:lnTo>
                  <a:pt x="5029200" y="400050"/>
                </a:lnTo>
                <a:lnTo>
                  <a:pt x="5029200" y="0"/>
                </a:lnTo>
                <a:lnTo>
                  <a:pt x="0" y="0"/>
                </a:lnTo>
                <a:lnTo>
                  <a:pt x="0" y="400050"/>
                </a:lnTo>
                <a:close/>
              </a:path>
            </a:pathLst>
          </a:custGeom>
          <a:solidFill>
            <a:srgbClr val="FFE538"/>
          </a:solidFill>
        </p:spPr>
        <p:txBody>
          <a:bodyPr wrap="square" lIns="0" tIns="0" rIns="0" bIns="0" rtlCol="0"/>
          <a:lstStyle/>
          <a:p>
            <a:endParaRPr>
              <a:solidFill>
                <a:prstClr val="black"/>
              </a:solidFill>
              <a:latin typeface="Calibri"/>
            </a:endParaRPr>
          </a:p>
        </p:txBody>
      </p:sp>
      <p:sp>
        <p:nvSpPr>
          <p:cNvPr id="7" name="object 7"/>
          <p:cNvSpPr txBox="1">
            <a:spLocks/>
          </p:cNvSpPr>
          <p:nvPr/>
        </p:nvSpPr>
        <p:spPr>
          <a:xfrm>
            <a:off x="423193" y="623719"/>
            <a:ext cx="4691732" cy="166199"/>
          </a:xfrm>
          <a:prstGeom prst="rect">
            <a:avLst/>
          </a:prstGeom>
        </p:spPr>
        <p:txBody>
          <a:bodyPr vert="horz" wrap="square" lIns="0" tIns="0" rIns="0" bIns="0" rtlCol="0" anchor="b">
            <a:spAutoFit/>
          </a:bodyPr>
          <a:lstStyle>
            <a:lvl1pPr algn="ctr" defTabSz="487650" rtl="0" eaLnBrk="1" latinLnBrk="0" hangingPunct="1">
              <a:lnSpc>
                <a:spcPct val="90000"/>
              </a:lnSpc>
              <a:spcBef>
                <a:spcPct val="0"/>
              </a:spcBef>
              <a:buNone/>
              <a:defRPr sz="3200" kern="1200">
                <a:solidFill>
                  <a:schemeClr val="tx1"/>
                </a:solidFill>
                <a:latin typeface="+mj-lt"/>
                <a:ea typeface="+mj-ea"/>
                <a:cs typeface="+mj-cs"/>
              </a:defRPr>
            </a:lvl1pPr>
          </a:lstStyle>
          <a:p>
            <a:pPr marL="12700" algn="l"/>
            <a:r>
              <a:rPr lang="pt-BR" sz="1200" spc="155" dirty="0" smtClean="0">
                <a:latin typeface="Arial" panose="020B0604020202020204" pitchFamily="34" charset="0"/>
                <a:cs typeface="Arial" panose="020B0604020202020204" pitchFamily="34" charset="0"/>
              </a:rPr>
              <a:t>GRUPO </a:t>
            </a:r>
            <a:r>
              <a:rPr lang="pt-BR" sz="1200" spc="-95" dirty="0" smtClean="0">
                <a:latin typeface="Arial" panose="020B0604020202020204" pitchFamily="34" charset="0"/>
                <a:cs typeface="Arial" panose="020B0604020202020204" pitchFamily="34" charset="0"/>
              </a:rPr>
              <a:t>1:</a:t>
            </a:r>
            <a:r>
              <a:rPr lang="pt-BR" sz="1200" spc="-15" dirty="0" smtClean="0">
                <a:latin typeface="Arial" panose="020B0604020202020204" pitchFamily="34" charset="0"/>
                <a:cs typeface="Arial" panose="020B0604020202020204" pitchFamily="34" charset="0"/>
              </a:rPr>
              <a:t> </a:t>
            </a:r>
            <a:r>
              <a:rPr lang="pt-BR" sz="1200" spc="150" dirty="0" smtClean="0">
                <a:latin typeface="Arial" panose="020B0604020202020204" pitchFamily="34" charset="0"/>
                <a:cs typeface="Arial" panose="020B0604020202020204" pitchFamily="34" charset="0"/>
              </a:rPr>
              <a:t>ALTO-BAJO</a:t>
            </a:r>
            <a:endParaRPr lang="pt-BR" sz="1200" spc="150" dirty="0">
              <a:latin typeface="Arial" panose="020B0604020202020204" pitchFamily="34" charset="0"/>
              <a:cs typeface="Arial" panose="020B0604020202020204" pitchFamily="34" charset="0"/>
            </a:endParaRPr>
          </a:p>
        </p:txBody>
      </p:sp>
      <p:sp>
        <p:nvSpPr>
          <p:cNvPr id="8" name="object 8"/>
          <p:cNvSpPr txBox="1"/>
          <p:nvPr/>
        </p:nvSpPr>
        <p:spPr>
          <a:xfrm>
            <a:off x="423193" y="986129"/>
            <a:ext cx="1027756" cy="169277"/>
          </a:xfrm>
          <a:prstGeom prst="rect">
            <a:avLst/>
          </a:prstGeom>
        </p:spPr>
        <p:txBody>
          <a:bodyPr vert="horz" wrap="square" lIns="0" tIns="0" rIns="0" bIns="0" rtlCol="0">
            <a:spAutoFit/>
          </a:bodyPr>
          <a:lstStyle/>
          <a:p>
            <a:pPr marL="12700"/>
            <a:r>
              <a:rPr sz="1100" spc="140" dirty="0">
                <a:solidFill>
                  <a:srgbClr val="231F20"/>
                </a:solidFill>
                <a:latin typeface="Arial" panose="020B0604020202020204" pitchFamily="34" charset="0"/>
                <a:cs typeface="Arial" panose="020B0604020202020204" pitchFamily="34" charset="0"/>
              </a:rPr>
              <a:t>TARJETA</a:t>
            </a:r>
            <a:r>
              <a:rPr sz="1100" spc="40" dirty="0">
                <a:solidFill>
                  <a:srgbClr val="231F20"/>
                </a:solidFill>
                <a:latin typeface="Arial" panose="020B0604020202020204" pitchFamily="34" charset="0"/>
                <a:cs typeface="Arial" panose="020B0604020202020204" pitchFamily="34" charset="0"/>
              </a:rPr>
              <a:t> </a:t>
            </a:r>
            <a:r>
              <a:rPr sz="1100" spc="185" dirty="0">
                <a:solidFill>
                  <a:srgbClr val="231F20"/>
                </a:solidFill>
                <a:latin typeface="Arial" panose="020B0604020202020204" pitchFamily="34" charset="0"/>
                <a:cs typeface="Arial" panose="020B0604020202020204" pitchFamily="34" charset="0"/>
              </a:rPr>
              <a:t>A</a:t>
            </a:r>
            <a:endParaRPr sz="1100" dirty="0">
              <a:solidFill>
                <a:prstClr val="black"/>
              </a:solidFill>
              <a:latin typeface="Arial" panose="020B0604020202020204" pitchFamily="34" charset="0"/>
              <a:cs typeface="Arial" panose="020B0604020202020204" pitchFamily="34" charset="0"/>
            </a:endParaRPr>
          </a:p>
        </p:txBody>
      </p:sp>
      <p:sp>
        <p:nvSpPr>
          <p:cNvPr id="9" name="object 9"/>
          <p:cNvSpPr txBox="1"/>
          <p:nvPr/>
        </p:nvSpPr>
        <p:spPr>
          <a:xfrm>
            <a:off x="1026160" y="1972875"/>
            <a:ext cx="3434080" cy="261610"/>
          </a:xfrm>
          <a:prstGeom prst="rect">
            <a:avLst/>
          </a:prstGeom>
        </p:spPr>
        <p:txBody>
          <a:bodyPr vert="horz" wrap="square" lIns="0" tIns="0" rIns="0" bIns="0" rtlCol="0">
            <a:spAutoFit/>
          </a:bodyPr>
          <a:lstStyle/>
          <a:p>
            <a:pPr marL="12700" algn="ctr"/>
            <a:r>
              <a:rPr lang="pt-BR" sz="1700" b="1" dirty="0">
                <a:latin typeface="Arial" panose="020B0604020202020204" pitchFamily="34" charset="0"/>
                <a:cs typeface="Arial" panose="020B0604020202020204" pitchFamily="34" charset="0"/>
              </a:rPr>
              <a:t>Alto o superior o </a:t>
            </a:r>
            <a:r>
              <a:rPr lang="pt-BR" sz="1700" b="1" dirty="0" err="1">
                <a:latin typeface="Arial" panose="020B0604020202020204" pitchFamily="34" charset="0"/>
                <a:cs typeface="Arial" panose="020B0604020202020204" pitchFamily="34" charset="0"/>
              </a:rPr>
              <a:t>mejor</a:t>
            </a:r>
            <a:r>
              <a:rPr lang="pt-BR" sz="1700" b="1" dirty="0">
                <a:latin typeface="Arial" panose="020B0604020202020204" pitchFamily="34" charset="0"/>
                <a:cs typeface="Arial" panose="020B0604020202020204" pitchFamily="34" charset="0"/>
              </a:rPr>
              <a:t> o </a:t>
            </a:r>
            <a:r>
              <a:rPr lang="pt-BR" sz="1700" b="1" dirty="0" smtClean="0">
                <a:latin typeface="Arial" panose="020B0604020202020204" pitchFamily="34" charset="0"/>
                <a:cs typeface="Arial" panose="020B0604020202020204" pitchFamily="34" charset="0"/>
              </a:rPr>
              <a:t>más</a:t>
            </a:r>
            <a:endParaRPr lang="pt-BR" sz="1700" dirty="0">
              <a:latin typeface="Arial" panose="020B0604020202020204" pitchFamily="34" charset="0"/>
              <a:cs typeface="Arial" panose="020B0604020202020204" pitchFamily="34" charset="0"/>
            </a:endParaRPr>
          </a:p>
        </p:txBody>
      </p:sp>
      <p:sp>
        <p:nvSpPr>
          <p:cNvPr id="10" name="object 10"/>
          <p:cNvSpPr txBox="1"/>
          <p:nvPr/>
        </p:nvSpPr>
        <p:spPr>
          <a:xfrm>
            <a:off x="5041395" y="3414141"/>
            <a:ext cx="165735" cy="92333"/>
          </a:xfrm>
          <a:prstGeom prst="rect">
            <a:avLst/>
          </a:prstGeom>
        </p:spPr>
        <p:txBody>
          <a:bodyPr vert="horz" wrap="square" lIns="0" tIns="0" rIns="0" bIns="0" rtlCol="0">
            <a:spAutoFit/>
          </a:bodyPr>
          <a:lstStyle/>
          <a:p>
            <a:pPr marL="12700"/>
            <a:r>
              <a:rPr sz="600" dirty="0">
                <a:solidFill>
                  <a:srgbClr val="58595B"/>
                </a:solidFill>
                <a:latin typeface="Lato"/>
                <a:cs typeface="Lato"/>
              </a:rPr>
              <a:t>59A</a:t>
            </a:r>
            <a:endParaRPr sz="600">
              <a:solidFill>
                <a:prstClr val="black"/>
              </a:solidFill>
              <a:latin typeface="Lato"/>
              <a:cs typeface="Lato"/>
            </a:endParaRPr>
          </a:p>
        </p:txBody>
      </p:sp>
    </p:spTree>
    <p:extLst>
      <p:ext uri="{BB962C8B-B14F-4D97-AF65-F5344CB8AC3E}">
        <p14:creationId xmlns:p14="http://schemas.microsoft.com/office/powerpoint/2010/main" val="539012489"/>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3"/>
          <p:cNvSpPr txBox="1"/>
          <p:nvPr/>
        </p:nvSpPr>
        <p:spPr>
          <a:xfrm>
            <a:off x="0" y="134816"/>
            <a:ext cx="5486400"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strike="noStrike" cap="none" spc="5" baseline="0" dirty="0" smtClean="0">
                <a:solidFill>
                  <a:srgbClr val="58595B"/>
                </a:solidFill>
                <a:effectLst/>
                <a:latin typeface="Arial"/>
                <a:ea typeface="Arial"/>
                <a:cs typeface="Arial"/>
              </a:rPr>
              <a:t>BIBLIOTECA DE COMPORTAMIENTO DEL JEFE </a:t>
            </a:r>
            <a:r>
              <a:rPr lang="es-ES" sz="1000" b="0" strike="noStrike" cap="none" spc="5" baseline="0" dirty="0" smtClean="0">
                <a:solidFill>
                  <a:srgbClr val="58595B"/>
                </a:solidFill>
                <a:effectLst/>
                <a:latin typeface="Arial"/>
                <a:ea typeface="Arial"/>
                <a:cs typeface="Arial"/>
              </a:rPr>
              <a:t>CLL</a:t>
            </a:r>
            <a:r>
              <a:rPr lang="es" sz="1000" b="1" strike="noStrike" cap="none" spc="5" baseline="0" dirty="0" smtClean="0">
                <a:solidFill>
                  <a:srgbClr val="58595B"/>
                </a:solidFill>
                <a:effectLst/>
                <a:latin typeface="Arial"/>
                <a:ea typeface="Arial"/>
                <a:cs typeface="Arial"/>
              </a:rPr>
              <a:t>™</a:t>
            </a:r>
            <a:endParaRPr lang="es" sz="1000" b="1" strike="noStrike" cap="none" spc="5" baseline="0" dirty="0">
              <a:solidFill>
                <a:srgbClr val="58595B"/>
              </a:solidFill>
              <a:effectLst/>
              <a:latin typeface="Arial"/>
              <a:ea typeface="Arial"/>
              <a:cs typeface="Arial"/>
            </a:endParaRPr>
          </a:p>
        </p:txBody>
      </p:sp>
      <p:sp>
        <p:nvSpPr>
          <p:cNvPr id="3" name="object 3"/>
          <p:cNvSpPr txBox="1"/>
          <p:nvPr/>
        </p:nvSpPr>
        <p:spPr>
          <a:xfrm>
            <a:off x="3083375" y="3425051"/>
            <a:ext cx="2208530" cy="76944"/>
          </a:xfrm>
          <a:prstGeom prst="rect">
            <a:avLst/>
          </a:prstGeom>
        </p:spPr>
        <p:txBody>
          <a:bodyPr vert="horz" wrap="square" lIns="0" tIns="0" rIns="0" bIns="0" rtlCol="0">
            <a:spAutoFit/>
          </a:bodyPr>
          <a:lstStyle/>
          <a:p>
            <a:pPr marL="12700"/>
            <a:r>
              <a:rPr sz="500" spc="50" dirty="0">
                <a:solidFill>
                  <a:srgbClr val="58595B"/>
                </a:solidFill>
                <a:latin typeface="Arial" panose="020B0604020202020204" pitchFamily="34" charset="0"/>
                <a:cs typeface="Arial" panose="020B0604020202020204" pitchFamily="34" charset="0"/>
              </a:rPr>
              <a:t>© </a:t>
            </a:r>
            <a:r>
              <a:rPr sz="500" spc="20" dirty="0">
                <a:solidFill>
                  <a:srgbClr val="58595B"/>
                </a:solidFill>
                <a:latin typeface="Arial" panose="020B0604020202020204" pitchFamily="34" charset="0"/>
                <a:cs typeface="Arial" panose="020B0604020202020204" pitchFamily="34" charset="0"/>
              </a:rPr>
              <a:t>Copyright </a:t>
            </a:r>
            <a:r>
              <a:rPr sz="500" spc="-5" dirty="0">
                <a:solidFill>
                  <a:srgbClr val="58595B"/>
                </a:solidFill>
                <a:latin typeface="Arial" panose="020B0604020202020204" pitchFamily="34" charset="0"/>
                <a:cs typeface="Arial" panose="020B0604020202020204" pitchFamily="34" charset="0"/>
              </a:rPr>
              <a:t>2018, </a:t>
            </a:r>
            <a:r>
              <a:rPr sz="500" dirty="0">
                <a:solidFill>
                  <a:srgbClr val="58595B"/>
                </a:solidFill>
                <a:latin typeface="Arial" panose="020B0604020202020204" pitchFamily="34" charset="0"/>
                <a:cs typeface="Arial" panose="020B0604020202020204" pitchFamily="34" charset="0"/>
              </a:rPr>
              <a:t>TeamTelligent, </a:t>
            </a:r>
            <a:r>
              <a:rPr lang="es-PE" sz="500" spc="-15" dirty="0" smtClean="0">
                <a:solidFill>
                  <a:srgbClr val="58595B"/>
                </a:solidFill>
                <a:latin typeface="Arial" panose="020B0604020202020204" pitchFamily="34" charset="0"/>
                <a:cs typeface="Arial" panose="020B0604020202020204" pitchFamily="34" charset="0"/>
              </a:rPr>
              <a:t>CLL</a:t>
            </a:r>
            <a:r>
              <a:rPr sz="500" spc="-15" dirty="0" smtClean="0">
                <a:solidFill>
                  <a:srgbClr val="58595B"/>
                </a:solidFill>
                <a:latin typeface="Arial" panose="020B0604020202020204" pitchFamily="34" charset="0"/>
                <a:cs typeface="Arial" panose="020B0604020202020204" pitchFamily="34" charset="0"/>
              </a:rPr>
              <a:t>. </a:t>
            </a:r>
            <a:r>
              <a:rPr sz="500" dirty="0">
                <a:solidFill>
                  <a:srgbClr val="58595B"/>
                </a:solidFill>
                <a:latin typeface="Arial" panose="020B0604020202020204" pitchFamily="34" charset="0"/>
                <a:cs typeface="Arial" panose="020B0604020202020204" pitchFamily="34" charset="0"/>
              </a:rPr>
              <a:t>Todos </a:t>
            </a:r>
            <a:r>
              <a:rPr sz="500" spc="10" dirty="0">
                <a:solidFill>
                  <a:srgbClr val="58595B"/>
                </a:solidFill>
                <a:latin typeface="Arial" panose="020B0604020202020204" pitchFamily="34" charset="0"/>
                <a:cs typeface="Arial" panose="020B0604020202020204" pitchFamily="34" charset="0"/>
              </a:rPr>
              <a:t>los </a:t>
            </a:r>
            <a:r>
              <a:rPr sz="500" spc="15" dirty="0">
                <a:solidFill>
                  <a:srgbClr val="58595B"/>
                </a:solidFill>
                <a:latin typeface="Arial" panose="020B0604020202020204" pitchFamily="34" charset="0"/>
                <a:cs typeface="Arial" panose="020B0604020202020204" pitchFamily="34" charset="0"/>
              </a:rPr>
              <a:t>derechos </a:t>
            </a:r>
            <a:r>
              <a:rPr sz="500" spc="5" dirty="0">
                <a:solidFill>
                  <a:srgbClr val="58595B"/>
                </a:solidFill>
                <a:latin typeface="Arial" panose="020B0604020202020204" pitchFamily="34" charset="0"/>
                <a:cs typeface="Arial" panose="020B0604020202020204" pitchFamily="34" charset="0"/>
              </a:rPr>
              <a:t>reservados.</a:t>
            </a:r>
            <a:r>
              <a:rPr sz="500" spc="-80" dirty="0">
                <a:solidFill>
                  <a:srgbClr val="58595B"/>
                </a:solidFill>
                <a:latin typeface="Arial" panose="020B0604020202020204" pitchFamily="34" charset="0"/>
                <a:cs typeface="Arial" panose="020B0604020202020204" pitchFamily="34" charset="0"/>
              </a:rPr>
              <a:t> </a:t>
            </a:r>
            <a:r>
              <a:rPr sz="500" dirty="0">
                <a:solidFill>
                  <a:srgbClr val="58595B"/>
                </a:solidFill>
                <a:latin typeface="Arial" panose="020B0604020202020204" pitchFamily="34" charset="0"/>
                <a:cs typeface="Arial" panose="020B0604020202020204" pitchFamily="34" charset="0"/>
              </a:rPr>
              <a:t>V5</a:t>
            </a:r>
            <a:endParaRPr sz="500" dirty="0">
              <a:solidFill>
                <a:prstClr val="black"/>
              </a:solidFill>
              <a:latin typeface="Arial" panose="020B0604020202020204" pitchFamily="34" charset="0"/>
              <a:cs typeface="Arial" panose="020B0604020202020204" pitchFamily="34" charset="0"/>
            </a:endParaRPr>
          </a:p>
        </p:txBody>
      </p:sp>
      <p:sp>
        <p:nvSpPr>
          <p:cNvPr id="4" name="object 4"/>
          <p:cNvSpPr/>
          <p:nvPr/>
        </p:nvSpPr>
        <p:spPr>
          <a:xfrm>
            <a:off x="256203" y="528309"/>
            <a:ext cx="5016500" cy="2787650"/>
          </a:xfrm>
          <a:custGeom>
            <a:avLst/>
            <a:gdLst/>
            <a:ahLst/>
            <a:cxnLst/>
            <a:rect l="l" t="t" r="r" b="b"/>
            <a:pathLst>
              <a:path w="5016500" h="2787650">
                <a:moveTo>
                  <a:pt x="0" y="2787650"/>
                </a:moveTo>
                <a:lnTo>
                  <a:pt x="5016500" y="2787650"/>
                </a:lnTo>
                <a:lnTo>
                  <a:pt x="5016500" y="0"/>
                </a:lnTo>
                <a:lnTo>
                  <a:pt x="0" y="0"/>
                </a:lnTo>
                <a:lnTo>
                  <a:pt x="0" y="2787650"/>
                </a:lnTo>
                <a:close/>
              </a:path>
            </a:pathLst>
          </a:custGeom>
          <a:ln w="12700">
            <a:solidFill>
              <a:srgbClr val="FFE538"/>
            </a:solidFill>
          </a:ln>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5" name="object 5"/>
          <p:cNvSpPr/>
          <p:nvPr/>
        </p:nvSpPr>
        <p:spPr>
          <a:xfrm>
            <a:off x="249853" y="521959"/>
            <a:ext cx="5029200" cy="400050"/>
          </a:xfrm>
          <a:custGeom>
            <a:avLst/>
            <a:gdLst/>
            <a:ahLst/>
            <a:cxnLst/>
            <a:rect l="l" t="t" r="r" b="b"/>
            <a:pathLst>
              <a:path w="5029200" h="400050">
                <a:moveTo>
                  <a:pt x="0" y="400050"/>
                </a:moveTo>
                <a:lnTo>
                  <a:pt x="5029200" y="400050"/>
                </a:lnTo>
                <a:lnTo>
                  <a:pt x="5029200" y="0"/>
                </a:lnTo>
                <a:lnTo>
                  <a:pt x="0" y="0"/>
                </a:lnTo>
                <a:lnTo>
                  <a:pt x="0" y="400050"/>
                </a:lnTo>
                <a:close/>
              </a:path>
            </a:pathLst>
          </a:custGeom>
          <a:solidFill>
            <a:srgbClr val="FFE538"/>
          </a:solidFill>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6" name="object 6"/>
          <p:cNvSpPr txBox="1">
            <a:spLocks/>
          </p:cNvSpPr>
          <p:nvPr/>
        </p:nvSpPr>
        <p:spPr>
          <a:xfrm>
            <a:off x="400348" y="649898"/>
            <a:ext cx="4807445" cy="171638"/>
          </a:xfrm>
          <a:prstGeom prst="rect">
            <a:avLst/>
          </a:prstGeom>
        </p:spPr>
        <p:txBody>
          <a:bodyPr vert="horz" wrap="square" lIns="0" tIns="0" rIns="0" bIns="0" rtlCol="0">
            <a:spAutoFit/>
          </a:bodyPr>
          <a:lstStyle>
            <a:lvl1pPr>
              <a:defRPr sz="1100" b="0" i="0">
                <a:solidFill>
                  <a:srgbClr val="231F20"/>
                </a:solidFill>
                <a:latin typeface="Calibri"/>
                <a:ea typeface="+mj-ea"/>
                <a:cs typeface="Calibri"/>
              </a:defRPr>
            </a:lvl1pPr>
          </a:lstStyle>
          <a:p>
            <a:pPr marL="12700" algn="ctr"/>
            <a:r>
              <a:rPr lang="es-ES" kern="0" spc="140" dirty="0" smtClean="0">
                <a:latin typeface="Arial" panose="020B0604020202020204" pitchFamily="34" charset="0"/>
                <a:cs typeface="Arial" panose="020B0604020202020204" pitchFamily="34" charset="0"/>
              </a:rPr>
              <a:t>TARJETA </a:t>
            </a:r>
            <a:r>
              <a:rPr lang="es-ES" kern="0" spc="65" dirty="0" smtClean="0">
                <a:latin typeface="Arial" panose="020B0604020202020204" pitchFamily="34" charset="0"/>
                <a:cs typeface="Arial" panose="020B0604020202020204" pitchFamily="34" charset="0"/>
              </a:rPr>
              <a:t>A: </a:t>
            </a:r>
            <a:r>
              <a:rPr lang="es-ES" kern="0" spc="135" dirty="0" smtClean="0">
                <a:latin typeface="Arial" panose="020B0604020202020204" pitchFamily="34" charset="0"/>
                <a:cs typeface="Arial" panose="020B0604020202020204" pitchFamily="34" charset="0"/>
              </a:rPr>
              <a:t>ALTO </a:t>
            </a:r>
            <a:r>
              <a:rPr lang="es-ES" kern="0" spc="160" dirty="0" smtClean="0">
                <a:latin typeface="Arial" panose="020B0604020202020204" pitchFamily="34" charset="0"/>
                <a:cs typeface="Arial" panose="020B0604020202020204" pitchFamily="34" charset="0"/>
              </a:rPr>
              <a:t>O SUPERIOR O </a:t>
            </a:r>
            <a:r>
              <a:rPr lang="es-ES" kern="0" spc="170" dirty="0" smtClean="0">
                <a:latin typeface="Arial" panose="020B0604020202020204" pitchFamily="34" charset="0"/>
                <a:cs typeface="Arial" panose="020B0604020202020204" pitchFamily="34" charset="0"/>
              </a:rPr>
              <a:t>MEJOR</a:t>
            </a:r>
            <a:r>
              <a:rPr lang="es-ES" kern="0" spc="-130" dirty="0" smtClean="0">
                <a:latin typeface="Arial" panose="020B0604020202020204" pitchFamily="34" charset="0"/>
                <a:cs typeface="Arial" panose="020B0604020202020204" pitchFamily="34" charset="0"/>
              </a:rPr>
              <a:t> </a:t>
            </a:r>
            <a:r>
              <a:rPr lang="es-ES" kern="0" spc="160" dirty="0" smtClean="0">
                <a:latin typeface="Arial" panose="020B0604020202020204" pitchFamily="34" charset="0"/>
                <a:cs typeface="Arial" panose="020B0604020202020204" pitchFamily="34" charset="0"/>
              </a:rPr>
              <a:t>O </a:t>
            </a:r>
            <a:r>
              <a:rPr lang="es-ES" kern="0" spc="150" dirty="0" smtClean="0">
                <a:latin typeface="Arial" panose="020B0604020202020204" pitchFamily="34" charset="0"/>
                <a:cs typeface="Arial" panose="020B0604020202020204" pitchFamily="34" charset="0"/>
              </a:rPr>
              <a:t>MÁS</a:t>
            </a:r>
            <a:endParaRPr lang="es-ES" kern="0" spc="150" dirty="0">
              <a:latin typeface="Arial" panose="020B0604020202020204" pitchFamily="34" charset="0"/>
              <a:cs typeface="Arial" panose="020B0604020202020204" pitchFamily="34" charset="0"/>
            </a:endParaRPr>
          </a:p>
        </p:txBody>
      </p:sp>
      <p:sp>
        <p:nvSpPr>
          <p:cNvPr id="7" name="object 7"/>
          <p:cNvSpPr txBox="1">
            <a:spLocks/>
          </p:cNvSpPr>
          <p:nvPr/>
        </p:nvSpPr>
        <p:spPr>
          <a:xfrm>
            <a:off x="310776" y="1175453"/>
            <a:ext cx="4897017" cy="1854354"/>
          </a:xfrm>
          <a:prstGeom prst="rect">
            <a:avLst/>
          </a:prstGeom>
        </p:spPr>
        <p:txBody>
          <a:bodyPr vert="horz" wrap="square" lIns="0" tIns="0" rIns="0" bIns="0" rtlCol="0">
            <a:spAutoFit/>
          </a:bodyPr>
          <a:lstStyle>
            <a:lvl1pPr marL="0" indent="0" algn="ctr" defTabSz="487650" rtl="0" eaLnBrk="1" latinLnBrk="0" hangingPunct="1">
              <a:lnSpc>
                <a:spcPct val="90000"/>
              </a:lnSpc>
              <a:spcBef>
                <a:spcPts val="533"/>
              </a:spcBef>
              <a:buFont typeface="Arial" panose="020B0604020202020204" pitchFamily="34" charset="0"/>
              <a:buNone/>
              <a:defRPr sz="1280" kern="1200">
                <a:solidFill>
                  <a:schemeClr val="tx1"/>
                </a:solidFill>
                <a:latin typeface="+mn-lt"/>
                <a:ea typeface="+mn-ea"/>
                <a:cs typeface="+mn-cs"/>
              </a:defRPr>
            </a:lvl1pPr>
            <a:lvl2pPr marL="243825" indent="0" algn="ctr" defTabSz="487650" rtl="0" eaLnBrk="1" latinLnBrk="0" hangingPunct="1">
              <a:lnSpc>
                <a:spcPct val="90000"/>
              </a:lnSpc>
              <a:spcBef>
                <a:spcPts val="267"/>
              </a:spcBef>
              <a:buFont typeface="Arial" panose="020B0604020202020204" pitchFamily="34" charset="0"/>
              <a:buNone/>
              <a:defRPr sz="1067" kern="1200">
                <a:solidFill>
                  <a:schemeClr val="tx1"/>
                </a:solidFill>
                <a:latin typeface="+mn-lt"/>
                <a:ea typeface="+mn-ea"/>
                <a:cs typeface="+mn-cs"/>
              </a:defRPr>
            </a:lvl2pPr>
            <a:lvl3pPr marL="487650" indent="0" algn="ctr" defTabSz="487650" rtl="0" eaLnBrk="1" latinLnBrk="0" hangingPunct="1">
              <a:lnSpc>
                <a:spcPct val="90000"/>
              </a:lnSpc>
              <a:spcBef>
                <a:spcPts val="267"/>
              </a:spcBef>
              <a:buFont typeface="Arial" panose="020B0604020202020204" pitchFamily="34" charset="0"/>
              <a:buNone/>
              <a:defRPr sz="960" kern="1200">
                <a:solidFill>
                  <a:schemeClr val="tx1"/>
                </a:solidFill>
                <a:latin typeface="+mn-lt"/>
                <a:ea typeface="+mn-ea"/>
                <a:cs typeface="+mn-cs"/>
              </a:defRPr>
            </a:lvl3pPr>
            <a:lvl4pPr marL="731474" indent="0" algn="ctr" defTabSz="487650" rtl="0" eaLnBrk="1" latinLnBrk="0" hangingPunct="1">
              <a:lnSpc>
                <a:spcPct val="90000"/>
              </a:lnSpc>
              <a:spcBef>
                <a:spcPts val="267"/>
              </a:spcBef>
              <a:buFont typeface="Arial" panose="020B0604020202020204" pitchFamily="34" charset="0"/>
              <a:buNone/>
              <a:defRPr sz="853" kern="1200">
                <a:solidFill>
                  <a:schemeClr val="tx1"/>
                </a:solidFill>
                <a:latin typeface="+mn-lt"/>
                <a:ea typeface="+mn-ea"/>
                <a:cs typeface="+mn-cs"/>
              </a:defRPr>
            </a:lvl4pPr>
            <a:lvl5pPr marL="975299" indent="0" algn="ctr" defTabSz="487650" rtl="0" eaLnBrk="1" latinLnBrk="0" hangingPunct="1">
              <a:lnSpc>
                <a:spcPct val="90000"/>
              </a:lnSpc>
              <a:spcBef>
                <a:spcPts val="267"/>
              </a:spcBef>
              <a:buFont typeface="Arial" panose="020B0604020202020204" pitchFamily="34" charset="0"/>
              <a:buNone/>
              <a:defRPr sz="853" kern="1200">
                <a:solidFill>
                  <a:schemeClr val="tx1"/>
                </a:solidFill>
                <a:latin typeface="+mn-lt"/>
                <a:ea typeface="+mn-ea"/>
                <a:cs typeface="+mn-cs"/>
              </a:defRPr>
            </a:lvl5pPr>
            <a:lvl6pPr marL="1219124" indent="0" algn="ctr" defTabSz="487650" rtl="0" eaLnBrk="1" latinLnBrk="0" hangingPunct="1">
              <a:lnSpc>
                <a:spcPct val="90000"/>
              </a:lnSpc>
              <a:spcBef>
                <a:spcPts val="267"/>
              </a:spcBef>
              <a:buFont typeface="Arial" panose="020B0604020202020204" pitchFamily="34" charset="0"/>
              <a:buNone/>
              <a:defRPr sz="853" kern="1200">
                <a:solidFill>
                  <a:schemeClr val="tx1"/>
                </a:solidFill>
                <a:latin typeface="+mn-lt"/>
                <a:ea typeface="+mn-ea"/>
                <a:cs typeface="+mn-cs"/>
              </a:defRPr>
            </a:lvl6pPr>
            <a:lvl7pPr marL="1462949" indent="0" algn="ctr" defTabSz="487650" rtl="0" eaLnBrk="1" latinLnBrk="0" hangingPunct="1">
              <a:lnSpc>
                <a:spcPct val="90000"/>
              </a:lnSpc>
              <a:spcBef>
                <a:spcPts val="267"/>
              </a:spcBef>
              <a:buFont typeface="Arial" panose="020B0604020202020204" pitchFamily="34" charset="0"/>
              <a:buNone/>
              <a:defRPr sz="853" kern="1200">
                <a:solidFill>
                  <a:schemeClr val="tx1"/>
                </a:solidFill>
                <a:latin typeface="+mn-lt"/>
                <a:ea typeface="+mn-ea"/>
                <a:cs typeface="+mn-cs"/>
              </a:defRPr>
            </a:lvl7pPr>
            <a:lvl8pPr marL="1706773" indent="0" algn="ctr" defTabSz="487650" rtl="0" eaLnBrk="1" latinLnBrk="0" hangingPunct="1">
              <a:lnSpc>
                <a:spcPct val="90000"/>
              </a:lnSpc>
              <a:spcBef>
                <a:spcPts val="267"/>
              </a:spcBef>
              <a:buFont typeface="Arial" panose="020B0604020202020204" pitchFamily="34" charset="0"/>
              <a:buNone/>
              <a:defRPr sz="853" kern="1200">
                <a:solidFill>
                  <a:schemeClr val="tx1"/>
                </a:solidFill>
                <a:latin typeface="+mn-lt"/>
                <a:ea typeface="+mn-ea"/>
                <a:cs typeface="+mn-cs"/>
              </a:defRPr>
            </a:lvl8pPr>
            <a:lvl9pPr marL="1950598" indent="0" algn="ctr" defTabSz="487650" rtl="0" eaLnBrk="1" latinLnBrk="0" hangingPunct="1">
              <a:lnSpc>
                <a:spcPct val="90000"/>
              </a:lnSpc>
              <a:spcBef>
                <a:spcPts val="267"/>
              </a:spcBef>
              <a:buFont typeface="Arial" panose="020B0604020202020204" pitchFamily="34" charset="0"/>
              <a:buNone/>
              <a:defRPr sz="853" kern="1200">
                <a:solidFill>
                  <a:schemeClr val="tx1"/>
                </a:solidFill>
                <a:latin typeface="+mn-lt"/>
                <a:ea typeface="+mn-ea"/>
                <a:cs typeface="+mn-cs"/>
              </a:defRPr>
            </a:lvl9pPr>
          </a:lstStyle>
          <a:p>
            <a:pPr marL="209550" algn="l"/>
            <a:r>
              <a:rPr lang="es-ES" sz="1000" spc="25" dirty="0">
                <a:latin typeface="Arial" panose="020B0604020202020204" pitchFamily="34" charset="0"/>
                <a:cs typeface="Arial" panose="020B0604020202020204" pitchFamily="34" charset="0"/>
              </a:rPr>
              <a:t>Clasificación relativa (numero definido de prácticas en cada pila):</a:t>
            </a:r>
          </a:p>
          <a:p>
            <a:pPr marL="381000" indent="-171450" algn="l">
              <a:buFont typeface="Arial" panose="020B0604020202020204" pitchFamily="34" charset="0"/>
              <a:buChar char="•"/>
            </a:pPr>
            <a:r>
              <a:rPr lang="es-ES" sz="1000" spc="25" dirty="0">
                <a:latin typeface="Arial" panose="020B0604020202020204" pitchFamily="34" charset="0"/>
                <a:cs typeface="Arial" panose="020B0604020202020204" pitchFamily="34" charset="0"/>
              </a:rPr>
              <a:t>Las prácticas en esta pila de una clasificación son todas mejores, de mayor nivel o más sólidas que todo el resto. Las prácticas en esta pila se realizan mejor que cualquiera de las prácticas en </a:t>
            </a:r>
            <a:r>
              <a:rPr lang="es-ES" sz="1000" spc="25" dirty="0" smtClean="0">
                <a:latin typeface="Arial" panose="020B0604020202020204" pitchFamily="34" charset="0"/>
                <a:cs typeface="Arial" panose="020B0604020202020204" pitchFamily="34" charset="0"/>
              </a:rPr>
              <a:t>las </a:t>
            </a:r>
            <a:r>
              <a:rPr lang="es-ES" sz="1000" spc="25" dirty="0">
                <a:latin typeface="Arial" panose="020B0604020202020204" pitchFamily="34" charset="0"/>
                <a:cs typeface="Arial" panose="020B0604020202020204" pitchFamily="34" charset="0"/>
              </a:rPr>
              <a:t>otras dos pilas. Habrá diferencias (clasificadas dentro de la pila) </a:t>
            </a:r>
            <a:r>
              <a:rPr lang="es-ES" sz="1000" spc="25" dirty="0" smtClean="0">
                <a:latin typeface="Arial" panose="020B0604020202020204" pitchFamily="34" charset="0"/>
                <a:cs typeface="Arial" panose="020B0604020202020204" pitchFamily="34" charset="0"/>
              </a:rPr>
              <a:t>en </a:t>
            </a:r>
            <a:r>
              <a:rPr lang="es-ES" sz="1000" spc="25" dirty="0">
                <a:latin typeface="Arial" panose="020B0604020202020204" pitchFamily="34" charset="0"/>
                <a:cs typeface="Arial" panose="020B0604020202020204" pitchFamily="34" charset="0"/>
              </a:rPr>
              <a:t>la pila de mayor nivel debido a que se le indicó que coloque un número par de prácticas en cada pila.</a:t>
            </a:r>
          </a:p>
          <a:p>
            <a:pPr marL="209550" algn="l"/>
            <a:r>
              <a:rPr lang="es-ES" sz="1000" spc="25" dirty="0">
                <a:latin typeface="Arial" panose="020B0604020202020204" pitchFamily="34" charset="0"/>
                <a:cs typeface="Arial" panose="020B0604020202020204" pitchFamily="34" charset="0"/>
              </a:rPr>
              <a:t>Clasificación absoluta (cualquier número de prácticas en cualquier pila):</a:t>
            </a:r>
          </a:p>
          <a:p>
            <a:pPr marL="381000" indent="-171450" algn="l">
              <a:buFont typeface="Arial" panose="020B0604020202020204" pitchFamily="34" charset="0"/>
              <a:buChar char="•"/>
            </a:pPr>
            <a:r>
              <a:rPr lang="es-ES" sz="1000" spc="25" dirty="0">
                <a:latin typeface="Arial" panose="020B0604020202020204" pitchFamily="34" charset="0"/>
                <a:cs typeface="Arial" panose="020B0604020202020204" pitchFamily="34" charset="0"/>
              </a:rPr>
              <a:t>Las prácticas en esta pila de una clasificación son todas mejores, de mayor nivel o más sólidas que todo el resto. Las prácticas en esta pila se realizan mejor que cualquiera de las prácticas en las </a:t>
            </a:r>
            <a:r>
              <a:rPr lang="es-ES" sz="1000" spc="25" dirty="0" smtClean="0">
                <a:latin typeface="Arial" panose="020B0604020202020204" pitchFamily="34" charset="0"/>
                <a:cs typeface="Arial" panose="020B0604020202020204" pitchFamily="34" charset="0"/>
              </a:rPr>
              <a:t>otras </a:t>
            </a:r>
            <a:r>
              <a:rPr lang="es-ES" sz="1000" spc="25" dirty="0">
                <a:latin typeface="Arial" panose="020B0604020202020204" pitchFamily="34" charset="0"/>
                <a:cs typeface="Arial" panose="020B0604020202020204" pitchFamily="34" charset="0"/>
              </a:rPr>
              <a:t>dos pilas. Debido a que podría colocar cualquier número de prácticas en esta pila, puede haber muy pocas o muchas.</a:t>
            </a:r>
          </a:p>
        </p:txBody>
      </p:sp>
      <p:sp>
        <p:nvSpPr>
          <p:cNvPr id="8" name="object 8"/>
          <p:cNvSpPr txBox="1"/>
          <p:nvPr/>
        </p:nvSpPr>
        <p:spPr>
          <a:xfrm>
            <a:off x="237154" y="3421750"/>
            <a:ext cx="163195" cy="92333"/>
          </a:xfrm>
          <a:prstGeom prst="rect">
            <a:avLst/>
          </a:prstGeom>
        </p:spPr>
        <p:txBody>
          <a:bodyPr vert="horz" wrap="square" lIns="0" tIns="0" rIns="0" bIns="0" rtlCol="0">
            <a:spAutoFit/>
          </a:bodyPr>
          <a:lstStyle/>
          <a:p>
            <a:pPr marL="12700"/>
            <a:r>
              <a:rPr sz="600" dirty="0">
                <a:solidFill>
                  <a:srgbClr val="58595B"/>
                </a:solidFill>
                <a:latin typeface="Arial" panose="020B0604020202020204" pitchFamily="34" charset="0"/>
                <a:cs typeface="Arial" panose="020B0604020202020204" pitchFamily="34" charset="0"/>
              </a:rPr>
              <a:t>59B</a:t>
            </a:r>
            <a:endParaRPr sz="60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2395508"/>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3"/>
          <p:cNvSpPr txBox="1"/>
          <p:nvPr/>
        </p:nvSpPr>
        <p:spPr>
          <a:xfrm>
            <a:off x="0" y="134816"/>
            <a:ext cx="5486400"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strike="noStrike" cap="none" spc="5" baseline="0" dirty="0" smtClean="0">
                <a:solidFill>
                  <a:srgbClr val="58595B"/>
                </a:solidFill>
                <a:effectLst/>
                <a:latin typeface="Arial"/>
                <a:ea typeface="Arial"/>
                <a:cs typeface="Arial"/>
              </a:rPr>
              <a:t>BIBLIOTECA DE COMPORTAMIENTO DEL JEFE </a:t>
            </a:r>
            <a:r>
              <a:rPr lang="es-ES" sz="1000" b="0" strike="noStrike" cap="none" spc="5" baseline="0" dirty="0" smtClean="0">
                <a:solidFill>
                  <a:srgbClr val="58595B"/>
                </a:solidFill>
                <a:effectLst/>
                <a:latin typeface="Arial"/>
                <a:ea typeface="Arial"/>
                <a:cs typeface="Arial"/>
              </a:rPr>
              <a:t>CLL</a:t>
            </a:r>
            <a:r>
              <a:rPr lang="es" sz="1000" b="1" strike="noStrike" cap="none" spc="5" baseline="0" dirty="0" smtClean="0">
                <a:solidFill>
                  <a:srgbClr val="58595B"/>
                </a:solidFill>
                <a:effectLst/>
                <a:latin typeface="Arial"/>
                <a:ea typeface="Arial"/>
                <a:cs typeface="Arial"/>
              </a:rPr>
              <a:t>™</a:t>
            </a:r>
            <a:endParaRPr lang="es" sz="1000" b="1" strike="noStrike" cap="none" spc="5" baseline="0" dirty="0">
              <a:solidFill>
                <a:srgbClr val="58595B"/>
              </a:solidFill>
              <a:effectLst/>
              <a:latin typeface="Arial"/>
              <a:ea typeface="Arial"/>
              <a:cs typeface="Arial"/>
            </a:endParaRPr>
          </a:p>
        </p:txBody>
      </p:sp>
      <p:sp>
        <p:nvSpPr>
          <p:cNvPr id="3" name="object 3"/>
          <p:cNvSpPr txBox="1"/>
          <p:nvPr/>
        </p:nvSpPr>
        <p:spPr>
          <a:xfrm>
            <a:off x="152400" y="3417442"/>
            <a:ext cx="2208530" cy="76944"/>
          </a:xfrm>
          <a:prstGeom prst="rect">
            <a:avLst/>
          </a:prstGeom>
        </p:spPr>
        <p:txBody>
          <a:bodyPr vert="horz" wrap="square" lIns="0" tIns="0" rIns="0" bIns="0" rtlCol="0">
            <a:spAutoFit/>
          </a:bodyPr>
          <a:lstStyle/>
          <a:p>
            <a:pPr marL="12700"/>
            <a:r>
              <a:rPr sz="500" spc="50" dirty="0">
                <a:solidFill>
                  <a:srgbClr val="58595B"/>
                </a:solidFill>
                <a:latin typeface="Arial Unicode MS"/>
                <a:cs typeface="Arial Unicode MS"/>
              </a:rPr>
              <a:t>© </a:t>
            </a:r>
            <a:r>
              <a:rPr sz="500" spc="20" dirty="0">
                <a:solidFill>
                  <a:srgbClr val="58595B"/>
                </a:solidFill>
                <a:latin typeface="Arial Unicode MS"/>
                <a:cs typeface="Arial Unicode MS"/>
              </a:rPr>
              <a:t>Copyright </a:t>
            </a:r>
            <a:r>
              <a:rPr sz="500" spc="-5" dirty="0">
                <a:solidFill>
                  <a:srgbClr val="58595B"/>
                </a:solidFill>
                <a:latin typeface="Arial Unicode MS"/>
                <a:cs typeface="Arial Unicode MS"/>
              </a:rPr>
              <a:t>2018, </a:t>
            </a:r>
            <a:r>
              <a:rPr sz="500" dirty="0">
                <a:solidFill>
                  <a:srgbClr val="58595B"/>
                </a:solidFill>
                <a:latin typeface="Arial Unicode MS"/>
                <a:cs typeface="Arial Unicode MS"/>
              </a:rPr>
              <a:t>TeamTelligent, </a:t>
            </a:r>
            <a:r>
              <a:rPr lang="es-PE" sz="500" spc="-15" dirty="0" smtClean="0">
                <a:solidFill>
                  <a:srgbClr val="58595B"/>
                </a:solidFill>
                <a:latin typeface="Arial Unicode MS"/>
                <a:cs typeface="Arial Unicode MS"/>
              </a:rPr>
              <a:t>CLL</a:t>
            </a:r>
            <a:r>
              <a:rPr sz="500" spc="-15" dirty="0" smtClean="0">
                <a:solidFill>
                  <a:srgbClr val="58595B"/>
                </a:solidFill>
                <a:latin typeface="Arial Unicode MS"/>
                <a:cs typeface="Arial Unicode MS"/>
              </a:rPr>
              <a:t>. </a:t>
            </a:r>
            <a:r>
              <a:rPr sz="500" dirty="0">
                <a:solidFill>
                  <a:srgbClr val="58595B"/>
                </a:solidFill>
                <a:latin typeface="Arial Unicode MS"/>
                <a:cs typeface="Arial Unicode MS"/>
              </a:rPr>
              <a:t>Todos </a:t>
            </a:r>
            <a:r>
              <a:rPr sz="500" spc="10" dirty="0">
                <a:solidFill>
                  <a:srgbClr val="58595B"/>
                </a:solidFill>
                <a:latin typeface="Arial Unicode MS"/>
                <a:cs typeface="Arial Unicode MS"/>
              </a:rPr>
              <a:t>los </a:t>
            </a:r>
            <a:r>
              <a:rPr sz="500" spc="15" dirty="0">
                <a:solidFill>
                  <a:srgbClr val="58595B"/>
                </a:solidFill>
                <a:latin typeface="Arial Unicode MS"/>
                <a:cs typeface="Arial Unicode MS"/>
              </a:rPr>
              <a:t>derechos </a:t>
            </a:r>
            <a:r>
              <a:rPr sz="500" spc="5" dirty="0">
                <a:solidFill>
                  <a:srgbClr val="58595B"/>
                </a:solidFill>
                <a:latin typeface="Arial Unicode MS"/>
                <a:cs typeface="Arial Unicode MS"/>
              </a:rPr>
              <a:t>reservados.</a:t>
            </a:r>
            <a:r>
              <a:rPr sz="500" spc="-80" dirty="0">
                <a:solidFill>
                  <a:srgbClr val="58595B"/>
                </a:solidFill>
                <a:latin typeface="Arial Unicode MS"/>
                <a:cs typeface="Arial Unicode MS"/>
              </a:rPr>
              <a:t> </a:t>
            </a:r>
            <a:r>
              <a:rPr sz="500" dirty="0">
                <a:solidFill>
                  <a:srgbClr val="58595B"/>
                </a:solidFill>
                <a:latin typeface="Arial Unicode MS"/>
                <a:cs typeface="Arial Unicode MS"/>
              </a:rPr>
              <a:t>V5</a:t>
            </a:r>
            <a:endParaRPr sz="500" dirty="0">
              <a:solidFill>
                <a:prstClr val="black"/>
              </a:solidFill>
              <a:latin typeface="Arial Unicode MS"/>
              <a:cs typeface="Arial Unicode MS"/>
            </a:endParaRPr>
          </a:p>
        </p:txBody>
      </p:sp>
      <p:sp>
        <p:nvSpPr>
          <p:cNvPr id="4" name="object 4"/>
          <p:cNvSpPr/>
          <p:nvPr/>
        </p:nvSpPr>
        <p:spPr>
          <a:xfrm>
            <a:off x="171450" y="914400"/>
            <a:ext cx="5016500" cy="2393950"/>
          </a:xfrm>
          <a:custGeom>
            <a:avLst/>
            <a:gdLst/>
            <a:ahLst/>
            <a:cxnLst/>
            <a:rect l="l" t="t" r="r" b="b"/>
            <a:pathLst>
              <a:path w="5016500" h="2393950">
                <a:moveTo>
                  <a:pt x="0" y="2393950"/>
                </a:moveTo>
                <a:lnTo>
                  <a:pt x="5016500" y="2393950"/>
                </a:lnTo>
                <a:lnTo>
                  <a:pt x="5016500" y="0"/>
                </a:lnTo>
                <a:lnTo>
                  <a:pt x="0" y="0"/>
                </a:lnTo>
                <a:lnTo>
                  <a:pt x="0" y="2393950"/>
                </a:lnTo>
                <a:close/>
              </a:path>
            </a:pathLst>
          </a:custGeom>
          <a:solidFill>
            <a:srgbClr val="FFF5C7"/>
          </a:solidFill>
        </p:spPr>
        <p:txBody>
          <a:bodyPr wrap="square" lIns="0" tIns="0" rIns="0" bIns="0" rtlCol="0"/>
          <a:lstStyle/>
          <a:p>
            <a:endParaRPr>
              <a:solidFill>
                <a:prstClr val="black"/>
              </a:solidFill>
              <a:latin typeface="Calibri"/>
            </a:endParaRPr>
          </a:p>
        </p:txBody>
      </p:sp>
      <p:sp>
        <p:nvSpPr>
          <p:cNvPr id="5" name="object 5"/>
          <p:cNvSpPr/>
          <p:nvPr/>
        </p:nvSpPr>
        <p:spPr>
          <a:xfrm>
            <a:off x="171450" y="520700"/>
            <a:ext cx="5016500" cy="2787650"/>
          </a:xfrm>
          <a:custGeom>
            <a:avLst/>
            <a:gdLst/>
            <a:ahLst/>
            <a:cxnLst/>
            <a:rect l="l" t="t" r="r" b="b"/>
            <a:pathLst>
              <a:path w="5016500" h="2787650">
                <a:moveTo>
                  <a:pt x="0" y="2787650"/>
                </a:moveTo>
                <a:lnTo>
                  <a:pt x="5016500" y="2787650"/>
                </a:lnTo>
                <a:lnTo>
                  <a:pt x="5016500" y="0"/>
                </a:lnTo>
                <a:lnTo>
                  <a:pt x="0" y="0"/>
                </a:lnTo>
                <a:lnTo>
                  <a:pt x="0" y="2787650"/>
                </a:lnTo>
                <a:close/>
              </a:path>
            </a:pathLst>
          </a:custGeom>
          <a:ln w="12700">
            <a:solidFill>
              <a:srgbClr val="FFE538"/>
            </a:solidFill>
          </a:ln>
        </p:spPr>
        <p:txBody>
          <a:bodyPr wrap="square" lIns="0" tIns="0" rIns="0" bIns="0" rtlCol="0"/>
          <a:lstStyle/>
          <a:p>
            <a:endParaRPr>
              <a:solidFill>
                <a:prstClr val="black"/>
              </a:solidFill>
              <a:latin typeface="Calibri"/>
            </a:endParaRPr>
          </a:p>
        </p:txBody>
      </p:sp>
      <p:sp>
        <p:nvSpPr>
          <p:cNvPr id="6" name="object 6"/>
          <p:cNvSpPr/>
          <p:nvPr/>
        </p:nvSpPr>
        <p:spPr>
          <a:xfrm>
            <a:off x="165100" y="514350"/>
            <a:ext cx="5029200" cy="400050"/>
          </a:xfrm>
          <a:custGeom>
            <a:avLst/>
            <a:gdLst/>
            <a:ahLst/>
            <a:cxnLst/>
            <a:rect l="l" t="t" r="r" b="b"/>
            <a:pathLst>
              <a:path w="5029200" h="400050">
                <a:moveTo>
                  <a:pt x="0" y="400050"/>
                </a:moveTo>
                <a:lnTo>
                  <a:pt x="5029200" y="400050"/>
                </a:lnTo>
                <a:lnTo>
                  <a:pt x="5029200" y="0"/>
                </a:lnTo>
                <a:lnTo>
                  <a:pt x="0" y="0"/>
                </a:lnTo>
                <a:lnTo>
                  <a:pt x="0" y="400050"/>
                </a:lnTo>
                <a:close/>
              </a:path>
            </a:pathLst>
          </a:custGeom>
          <a:solidFill>
            <a:srgbClr val="FFE538"/>
          </a:solidFill>
        </p:spPr>
        <p:txBody>
          <a:bodyPr wrap="square" lIns="0" tIns="0" rIns="0" bIns="0" rtlCol="0"/>
          <a:lstStyle/>
          <a:p>
            <a:endParaRPr>
              <a:solidFill>
                <a:prstClr val="black"/>
              </a:solidFill>
              <a:latin typeface="Calibri"/>
            </a:endParaRPr>
          </a:p>
        </p:txBody>
      </p:sp>
      <p:sp>
        <p:nvSpPr>
          <p:cNvPr id="7" name="object 7"/>
          <p:cNvSpPr txBox="1">
            <a:spLocks/>
          </p:cNvSpPr>
          <p:nvPr/>
        </p:nvSpPr>
        <p:spPr>
          <a:xfrm>
            <a:off x="275844" y="652959"/>
            <a:ext cx="4646200" cy="152349"/>
          </a:xfrm>
          <a:prstGeom prst="rect">
            <a:avLst/>
          </a:prstGeom>
        </p:spPr>
        <p:txBody>
          <a:bodyPr vert="horz" wrap="square" lIns="0" tIns="0" rIns="0" bIns="0" rtlCol="0" anchor="b">
            <a:spAutoFit/>
          </a:bodyPr>
          <a:lstStyle>
            <a:lvl1pPr algn="ctr" defTabSz="487650" rtl="0" eaLnBrk="1" latinLnBrk="0" hangingPunct="1">
              <a:lnSpc>
                <a:spcPct val="90000"/>
              </a:lnSpc>
              <a:spcBef>
                <a:spcPct val="0"/>
              </a:spcBef>
              <a:buNone/>
              <a:defRPr sz="3200" kern="1200">
                <a:solidFill>
                  <a:schemeClr val="tx1"/>
                </a:solidFill>
                <a:latin typeface="+mj-lt"/>
                <a:ea typeface="+mj-ea"/>
                <a:cs typeface="+mj-cs"/>
              </a:defRPr>
            </a:lvl1pPr>
          </a:lstStyle>
          <a:p>
            <a:pPr marL="12700" algn="l"/>
            <a:r>
              <a:rPr lang="pt-BR" sz="1100" spc="155" dirty="0" smtClean="0">
                <a:latin typeface="Arial" panose="020B0604020202020204" pitchFamily="34" charset="0"/>
                <a:cs typeface="Arial" panose="020B0604020202020204" pitchFamily="34" charset="0"/>
              </a:rPr>
              <a:t>GRUPO </a:t>
            </a:r>
            <a:r>
              <a:rPr lang="pt-BR" sz="1100" spc="-95" dirty="0" smtClean="0">
                <a:latin typeface="Arial" panose="020B0604020202020204" pitchFamily="34" charset="0"/>
                <a:cs typeface="Arial" panose="020B0604020202020204" pitchFamily="34" charset="0"/>
              </a:rPr>
              <a:t>1:</a:t>
            </a:r>
            <a:r>
              <a:rPr lang="pt-BR" sz="1100" spc="-15" dirty="0" smtClean="0">
                <a:latin typeface="Arial" panose="020B0604020202020204" pitchFamily="34" charset="0"/>
                <a:cs typeface="Arial" panose="020B0604020202020204" pitchFamily="34" charset="0"/>
              </a:rPr>
              <a:t> </a:t>
            </a:r>
            <a:r>
              <a:rPr lang="pt-BR" sz="1100" spc="150" dirty="0" smtClean="0">
                <a:latin typeface="Arial" panose="020B0604020202020204" pitchFamily="34" charset="0"/>
                <a:cs typeface="Arial" panose="020B0604020202020204" pitchFamily="34" charset="0"/>
              </a:rPr>
              <a:t>ALTO-BAJO</a:t>
            </a:r>
            <a:endParaRPr lang="pt-BR" sz="1100" spc="150" dirty="0">
              <a:latin typeface="Arial" panose="020B0604020202020204" pitchFamily="34" charset="0"/>
              <a:cs typeface="Arial" panose="020B0604020202020204" pitchFamily="34" charset="0"/>
            </a:endParaRPr>
          </a:p>
        </p:txBody>
      </p:sp>
      <p:sp>
        <p:nvSpPr>
          <p:cNvPr id="8" name="object 8"/>
          <p:cNvSpPr txBox="1"/>
          <p:nvPr/>
        </p:nvSpPr>
        <p:spPr>
          <a:xfrm>
            <a:off x="275844" y="986129"/>
            <a:ext cx="1017175" cy="169277"/>
          </a:xfrm>
          <a:prstGeom prst="rect">
            <a:avLst/>
          </a:prstGeom>
        </p:spPr>
        <p:txBody>
          <a:bodyPr vert="horz" wrap="square" lIns="0" tIns="0" rIns="0" bIns="0" rtlCol="0">
            <a:spAutoFit/>
          </a:bodyPr>
          <a:lstStyle/>
          <a:p>
            <a:pPr marL="12700"/>
            <a:r>
              <a:rPr sz="1100" spc="140" dirty="0">
                <a:solidFill>
                  <a:srgbClr val="231F20"/>
                </a:solidFill>
                <a:latin typeface="Arial" panose="020B0604020202020204" pitchFamily="34" charset="0"/>
                <a:cs typeface="Arial" panose="020B0604020202020204" pitchFamily="34" charset="0"/>
              </a:rPr>
              <a:t>TARJETA</a:t>
            </a:r>
            <a:r>
              <a:rPr sz="1100" spc="45" dirty="0">
                <a:solidFill>
                  <a:srgbClr val="231F20"/>
                </a:solidFill>
                <a:latin typeface="Arial" panose="020B0604020202020204" pitchFamily="34" charset="0"/>
                <a:cs typeface="Arial" panose="020B0604020202020204" pitchFamily="34" charset="0"/>
              </a:rPr>
              <a:t> </a:t>
            </a:r>
            <a:r>
              <a:rPr sz="1100" spc="180" dirty="0">
                <a:solidFill>
                  <a:srgbClr val="231F20"/>
                </a:solidFill>
                <a:latin typeface="Arial" panose="020B0604020202020204" pitchFamily="34" charset="0"/>
                <a:cs typeface="Arial" panose="020B0604020202020204" pitchFamily="34" charset="0"/>
              </a:rPr>
              <a:t>B</a:t>
            </a:r>
            <a:endParaRPr sz="1100" dirty="0">
              <a:solidFill>
                <a:prstClr val="black"/>
              </a:solidFill>
              <a:latin typeface="Arial" panose="020B0604020202020204" pitchFamily="34" charset="0"/>
              <a:cs typeface="Arial" panose="020B0604020202020204" pitchFamily="34" charset="0"/>
            </a:endParaRPr>
          </a:p>
        </p:txBody>
      </p:sp>
      <p:sp>
        <p:nvSpPr>
          <p:cNvPr id="9" name="object 9"/>
          <p:cNvSpPr txBox="1"/>
          <p:nvPr/>
        </p:nvSpPr>
        <p:spPr>
          <a:xfrm>
            <a:off x="654087" y="2025771"/>
            <a:ext cx="4051225" cy="261610"/>
          </a:xfrm>
          <a:prstGeom prst="rect">
            <a:avLst/>
          </a:prstGeom>
        </p:spPr>
        <p:txBody>
          <a:bodyPr vert="horz" wrap="square" lIns="0" tIns="0" rIns="0" bIns="0" rtlCol="0">
            <a:spAutoFit/>
          </a:bodyPr>
          <a:lstStyle/>
          <a:p>
            <a:pPr marL="12700" algn="ctr"/>
            <a:r>
              <a:rPr lang="pt-BR" sz="1700" b="1" dirty="0" err="1">
                <a:latin typeface="Arial" panose="020B0604020202020204" pitchFamily="34" charset="0"/>
                <a:cs typeface="Arial" panose="020B0604020202020204" pitchFamily="34" charset="0"/>
              </a:rPr>
              <a:t>Medio</a:t>
            </a:r>
            <a:r>
              <a:rPr lang="pt-BR" sz="1700" b="1" dirty="0">
                <a:latin typeface="Arial" panose="020B0604020202020204" pitchFamily="34" charset="0"/>
                <a:cs typeface="Arial" panose="020B0604020202020204" pitchFamily="34" charset="0"/>
              </a:rPr>
              <a:t> o moderado o </a:t>
            </a:r>
            <a:r>
              <a:rPr lang="pt-BR" sz="1700" b="1" dirty="0" err="1">
                <a:latin typeface="Arial" panose="020B0604020202020204" pitchFamily="34" charset="0"/>
                <a:cs typeface="Arial" panose="020B0604020202020204" pitchFamily="34" charset="0"/>
              </a:rPr>
              <a:t>en</a:t>
            </a:r>
            <a:r>
              <a:rPr lang="pt-BR" sz="1700" b="1" dirty="0">
                <a:latin typeface="Arial" panose="020B0604020202020204" pitchFamily="34" charset="0"/>
                <a:cs typeface="Arial" panose="020B0604020202020204" pitchFamily="34" charset="0"/>
              </a:rPr>
              <a:t> </a:t>
            </a:r>
            <a:r>
              <a:rPr lang="pt-BR" sz="1700" b="1" dirty="0" err="1">
                <a:latin typeface="Arial" panose="020B0604020202020204" pitchFamily="34" charset="0"/>
                <a:cs typeface="Arial" panose="020B0604020202020204" pitchFamily="34" charset="0"/>
              </a:rPr>
              <a:t>cierto</a:t>
            </a:r>
            <a:r>
              <a:rPr lang="pt-BR" sz="1700" b="1" dirty="0">
                <a:latin typeface="Arial" panose="020B0604020202020204" pitchFamily="34" charset="0"/>
                <a:cs typeface="Arial" panose="020B0604020202020204" pitchFamily="34" charset="0"/>
              </a:rPr>
              <a:t> </a:t>
            </a:r>
            <a:r>
              <a:rPr lang="pt-BR" sz="1700" b="1" dirty="0" smtClean="0">
                <a:latin typeface="Arial" panose="020B0604020202020204" pitchFamily="34" charset="0"/>
                <a:cs typeface="Arial" panose="020B0604020202020204" pitchFamily="34" charset="0"/>
              </a:rPr>
              <a:t>grado</a:t>
            </a:r>
            <a:endParaRPr lang="pt-BR" sz="1700" dirty="0">
              <a:latin typeface="Arial" panose="020B0604020202020204" pitchFamily="34" charset="0"/>
              <a:cs typeface="Arial" panose="020B0604020202020204" pitchFamily="34" charset="0"/>
            </a:endParaRPr>
          </a:p>
        </p:txBody>
      </p:sp>
      <p:sp>
        <p:nvSpPr>
          <p:cNvPr id="10" name="object 10"/>
          <p:cNvSpPr txBox="1"/>
          <p:nvPr/>
        </p:nvSpPr>
        <p:spPr>
          <a:xfrm>
            <a:off x="5041395" y="3414141"/>
            <a:ext cx="165735" cy="92333"/>
          </a:xfrm>
          <a:prstGeom prst="rect">
            <a:avLst/>
          </a:prstGeom>
        </p:spPr>
        <p:txBody>
          <a:bodyPr vert="horz" wrap="square" lIns="0" tIns="0" rIns="0" bIns="0" rtlCol="0">
            <a:spAutoFit/>
          </a:bodyPr>
          <a:lstStyle/>
          <a:p>
            <a:pPr marL="12700"/>
            <a:r>
              <a:rPr sz="600" dirty="0">
                <a:solidFill>
                  <a:srgbClr val="58595B"/>
                </a:solidFill>
                <a:latin typeface="Lato"/>
                <a:cs typeface="Lato"/>
              </a:rPr>
              <a:t>60A</a:t>
            </a:r>
            <a:endParaRPr sz="600">
              <a:solidFill>
                <a:prstClr val="black"/>
              </a:solidFill>
              <a:latin typeface="Lato"/>
              <a:cs typeface="Lato"/>
            </a:endParaRPr>
          </a:p>
        </p:txBody>
      </p:sp>
    </p:spTree>
    <p:extLst>
      <p:ext uri="{BB962C8B-B14F-4D97-AF65-F5344CB8AC3E}">
        <p14:creationId xmlns:p14="http://schemas.microsoft.com/office/powerpoint/2010/main" val="3505608093"/>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3"/>
          <p:cNvSpPr txBox="1"/>
          <p:nvPr/>
        </p:nvSpPr>
        <p:spPr>
          <a:xfrm>
            <a:off x="0" y="134816"/>
            <a:ext cx="5486400"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strike="noStrike" cap="none" spc="5" baseline="0" dirty="0" smtClean="0">
                <a:solidFill>
                  <a:srgbClr val="58595B"/>
                </a:solidFill>
                <a:effectLst/>
                <a:latin typeface="Arial"/>
                <a:ea typeface="Arial"/>
                <a:cs typeface="Arial"/>
              </a:rPr>
              <a:t>BIBLIOTECA DE COMPORTAMIENTO DEL JEFE </a:t>
            </a:r>
            <a:r>
              <a:rPr lang="es-ES" sz="1000" b="0" strike="noStrike" cap="none" spc="5" baseline="0" dirty="0" smtClean="0">
                <a:solidFill>
                  <a:srgbClr val="58595B"/>
                </a:solidFill>
                <a:effectLst/>
                <a:latin typeface="Arial"/>
                <a:ea typeface="Arial"/>
                <a:cs typeface="Arial"/>
              </a:rPr>
              <a:t>CLL</a:t>
            </a:r>
            <a:r>
              <a:rPr lang="es" sz="1000" b="1" strike="noStrike" cap="none" spc="5" baseline="0" dirty="0" smtClean="0">
                <a:solidFill>
                  <a:srgbClr val="58595B"/>
                </a:solidFill>
                <a:effectLst/>
                <a:latin typeface="Arial"/>
                <a:ea typeface="Arial"/>
                <a:cs typeface="Arial"/>
              </a:rPr>
              <a:t>™</a:t>
            </a:r>
            <a:endParaRPr lang="es" sz="1000" b="1" strike="noStrike" cap="none" spc="5" baseline="0" dirty="0">
              <a:solidFill>
                <a:srgbClr val="58595B"/>
              </a:solidFill>
              <a:effectLst/>
              <a:latin typeface="Arial"/>
              <a:ea typeface="Arial"/>
              <a:cs typeface="Arial"/>
            </a:endParaRPr>
          </a:p>
        </p:txBody>
      </p:sp>
      <p:sp>
        <p:nvSpPr>
          <p:cNvPr id="3" name="object 3"/>
          <p:cNvSpPr txBox="1"/>
          <p:nvPr/>
        </p:nvSpPr>
        <p:spPr>
          <a:xfrm>
            <a:off x="3094360" y="3397855"/>
            <a:ext cx="2208530" cy="76944"/>
          </a:xfrm>
          <a:prstGeom prst="rect">
            <a:avLst/>
          </a:prstGeom>
        </p:spPr>
        <p:txBody>
          <a:bodyPr vert="horz" wrap="square" lIns="0" tIns="0" rIns="0" bIns="0" rtlCol="0">
            <a:spAutoFit/>
          </a:bodyPr>
          <a:lstStyle/>
          <a:p>
            <a:pPr marL="12700"/>
            <a:r>
              <a:rPr sz="500" spc="50" dirty="0">
                <a:solidFill>
                  <a:srgbClr val="58595B"/>
                </a:solidFill>
                <a:latin typeface="Arial" panose="020B0604020202020204" pitchFamily="34" charset="0"/>
                <a:cs typeface="Arial" panose="020B0604020202020204" pitchFamily="34" charset="0"/>
              </a:rPr>
              <a:t>© </a:t>
            </a:r>
            <a:r>
              <a:rPr sz="500" spc="20" dirty="0">
                <a:solidFill>
                  <a:srgbClr val="58595B"/>
                </a:solidFill>
                <a:latin typeface="Arial" panose="020B0604020202020204" pitchFamily="34" charset="0"/>
                <a:cs typeface="Arial" panose="020B0604020202020204" pitchFamily="34" charset="0"/>
              </a:rPr>
              <a:t>Copyright </a:t>
            </a:r>
            <a:r>
              <a:rPr sz="500" spc="-5" dirty="0">
                <a:solidFill>
                  <a:srgbClr val="58595B"/>
                </a:solidFill>
                <a:latin typeface="Arial" panose="020B0604020202020204" pitchFamily="34" charset="0"/>
                <a:cs typeface="Arial" panose="020B0604020202020204" pitchFamily="34" charset="0"/>
              </a:rPr>
              <a:t>2018, </a:t>
            </a:r>
            <a:r>
              <a:rPr sz="500" dirty="0">
                <a:solidFill>
                  <a:srgbClr val="58595B"/>
                </a:solidFill>
                <a:latin typeface="Arial" panose="020B0604020202020204" pitchFamily="34" charset="0"/>
                <a:cs typeface="Arial" panose="020B0604020202020204" pitchFamily="34" charset="0"/>
              </a:rPr>
              <a:t>TeamTelligent, </a:t>
            </a:r>
            <a:r>
              <a:rPr lang="es-PE" sz="500" spc="-15" dirty="0" smtClean="0">
                <a:solidFill>
                  <a:srgbClr val="58595B"/>
                </a:solidFill>
                <a:latin typeface="Arial" panose="020B0604020202020204" pitchFamily="34" charset="0"/>
                <a:cs typeface="Arial" panose="020B0604020202020204" pitchFamily="34" charset="0"/>
              </a:rPr>
              <a:t>CLL</a:t>
            </a:r>
            <a:r>
              <a:rPr sz="500" spc="-15" dirty="0" smtClean="0">
                <a:solidFill>
                  <a:srgbClr val="58595B"/>
                </a:solidFill>
                <a:latin typeface="Arial" panose="020B0604020202020204" pitchFamily="34" charset="0"/>
                <a:cs typeface="Arial" panose="020B0604020202020204" pitchFamily="34" charset="0"/>
              </a:rPr>
              <a:t>. </a:t>
            </a:r>
            <a:r>
              <a:rPr sz="500" dirty="0">
                <a:solidFill>
                  <a:srgbClr val="58595B"/>
                </a:solidFill>
                <a:latin typeface="Arial" panose="020B0604020202020204" pitchFamily="34" charset="0"/>
                <a:cs typeface="Arial" panose="020B0604020202020204" pitchFamily="34" charset="0"/>
              </a:rPr>
              <a:t>Todos </a:t>
            </a:r>
            <a:r>
              <a:rPr sz="500" spc="10" dirty="0">
                <a:solidFill>
                  <a:srgbClr val="58595B"/>
                </a:solidFill>
                <a:latin typeface="Arial" panose="020B0604020202020204" pitchFamily="34" charset="0"/>
                <a:cs typeface="Arial" panose="020B0604020202020204" pitchFamily="34" charset="0"/>
              </a:rPr>
              <a:t>los </a:t>
            </a:r>
            <a:r>
              <a:rPr sz="500" spc="15" dirty="0">
                <a:solidFill>
                  <a:srgbClr val="58595B"/>
                </a:solidFill>
                <a:latin typeface="Arial" panose="020B0604020202020204" pitchFamily="34" charset="0"/>
                <a:cs typeface="Arial" panose="020B0604020202020204" pitchFamily="34" charset="0"/>
              </a:rPr>
              <a:t>derechos </a:t>
            </a:r>
            <a:r>
              <a:rPr sz="500" spc="5" dirty="0">
                <a:solidFill>
                  <a:srgbClr val="58595B"/>
                </a:solidFill>
                <a:latin typeface="Arial" panose="020B0604020202020204" pitchFamily="34" charset="0"/>
                <a:cs typeface="Arial" panose="020B0604020202020204" pitchFamily="34" charset="0"/>
              </a:rPr>
              <a:t>reservados.</a:t>
            </a:r>
            <a:r>
              <a:rPr sz="500" spc="-80" dirty="0">
                <a:solidFill>
                  <a:srgbClr val="58595B"/>
                </a:solidFill>
                <a:latin typeface="Arial" panose="020B0604020202020204" pitchFamily="34" charset="0"/>
                <a:cs typeface="Arial" panose="020B0604020202020204" pitchFamily="34" charset="0"/>
              </a:rPr>
              <a:t> </a:t>
            </a:r>
            <a:r>
              <a:rPr sz="500" dirty="0">
                <a:solidFill>
                  <a:srgbClr val="58595B"/>
                </a:solidFill>
                <a:latin typeface="Arial" panose="020B0604020202020204" pitchFamily="34" charset="0"/>
                <a:cs typeface="Arial" panose="020B0604020202020204" pitchFamily="34" charset="0"/>
              </a:rPr>
              <a:t>V5</a:t>
            </a:r>
            <a:endParaRPr sz="500" dirty="0">
              <a:solidFill>
                <a:prstClr val="black"/>
              </a:solidFill>
              <a:latin typeface="Arial" panose="020B0604020202020204" pitchFamily="34" charset="0"/>
              <a:cs typeface="Arial" panose="020B0604020202020204" pitchFamily="34" charset="0"/>
            </a:endParaRPr>
          </a:p>
        </p:txBody>
      </p:sp>
      <p:sp>
        <p:nvSpPr>
          <p:cNvPr id="4" name="object 4"/>
          <p:cNvSpPr/>
          <p:nvPr/>
        </p:nvSpPr>
        <p:spPr>
          <a:xfrm>
            <a:off x="267188" y="501113"/>
            <a:ext cx="5016500" cy="2787650"/>
          </a:xfrm>
          <a:custGeom>
            <a:avLst/>
            <a:gdLst/>
            <a:ahLst/>
            <a:cxnLst/>
            <a:rect l="l" t="t" r="r" b="b"/>
            <a:pathLst>
              <a:path w="5016500" h="2787650">
                <a:moveTo>
                  <a:pt x="0" y="2787650"/>
                </a:moveTo>
                <a:lnTo>
                  <a:pt x="5016500" y="2787650"/>
                </a:lnTo>
                <a:lnTo>
                  <a:pt x="5016500" y="0"/>
                </a:lnTo>
                <a:lnTo>
                  <a:pt x="0" y="0"/>
                </a:lnTo>
                <a:lnTo>
                  <a:pt x="0" y="2787650"/>
                </a:lnTo>
                <a:close/>
              </a:path>
            </a:pathLst>
          </a:custGeom>
          <a:ln w="12700">
            <a:solidFill>
              <a:srgbClr val="FFE538"/>
            </a:solidFill>
          </a:ln>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5" name="object 5"/>
          <p:cNvSpPr/>
          <p:nvPr/>
        </p:nvSpPr>
        <p:spPr>
          <a:xfrm>
            <a:off x="260838" y="494763"/>
            <a:ext cx="5029200" cy="400050"/>
          </a:xfrm>
          <a:custGeom>
            <a:avLst/>
            <a:gdLst/>
            <a:ahLst/>
            <a:cxnLst/>
            <a:rect l="l" t="t" r="r" b="b"/>
            <a:pathLst>
              <a:path w="5029200" h="400050">
                <a:moveTo>
                  <a:pt x="0" y="400050"/>
                </a:moveTo>
                <a:lnTo>
                  <a:pt x="5029200" y="400050"/>
                </a:lnTo>
                <a:lnTo>
                  <a:pt x="5029200" y="0"/>
                </a:lnTo>
                <a:lnTo>
                  <a:pt x="0" y="0"/>
                </a:lnTo>
                <a:lnTo>
                  <a:pt x="0" y="400050"/>
                </a:lnTo>
                <a:close/>
              </a:path>
            </a:pathLst>
          </a:custGeom>
          <a:solidFill>
            <a:srgbClr val="FFE538"/>
          </a:solidFill>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6" name="object 6"/>
          <p:cNvSpPr txBox="1">
            <a:spLocks/>
          </p:cNvSpPr>
          <p:nvPr/>
        </p:nvSpPr>
        <p:spPr>
          <a:xfrm>
            <a:off x="267188" y="622702"/>
            <a:ext cx="4904887" cy="169277"/>
          </a:xfrm>
          <a:prstGeom prst="rect">
            <a:avLst/>
          </a:prstGeom>
        </p:spPr>
        <p:txBody>
          <a:bodyPr vert="horz" wrap="square" lIns="0" tIns="0" rIns="0" bIns="0" rtlCol="0">
            <a:spAutoFit/>
          </a:bodyPr>
          <a:lstStyle>
            <a:lvl1pPr>
              <a:defRPr sz="1100" b="0" i="0">
                <a:solidFill>
                  <a:srgbClr val="231F20"/>
                </a:solidFill>
                <a:latin typeface="Calibri"/>
                <a:ea typeface="+mj-ea"/>
                <a:cs typeface="Calibri"/>
              </a:defRPr>
            </a:lvl1pPr>
          </a:lstStyle>
          <a:p>
            <a:pPr marL="12700" algn="ctr"/>
            <a:r>
              <a:rPr lang="es-ES" kern="0" spc="140" dirty="0" smtClean="0">
                <a:latin typeface="Arial" panose="020B0604020202020204" pitchFamily="34" charset="0"/>
                <a:cs typeface="Arial" panose="020B0604020202020204" pitchFamily="34" charset="0"/>
              </a:rPr>
              <a:t>TARJETA </a:t>
            </a:r>
            <a:r>
              <a:rPr lang="es-ES" kern="0" spc="65" dirty="0" smtClean="0">
                <a:latin typeface="Arial" panose="020B0604020202020204" pitchFamily="34" charset="0"/>
                <a:cs typeface="Arial" panose="020B0604020202020204" pitchFamily="34" charset="0"/>
              </a:rPr>
              <a:t>B: </a:t>
            </a:r>
            <a:r>
              <a:rPr lang="es-ES" kern="0" spc="135" dirty="0" smtClean="0">
                <a:latin typeface="Arial" panose="020B0604020202020204" pitchFamily="34" charset="0"/>
                <a:cs typeface="Arial" panose="020B0604020202020204" pitchFamily="34" charset="0"/>
              </a:rPr>
              <a:t>MEDIO </a:t>
            </a:r>
            <a:r>
              <a:rPr lang="es-ES" kern="0" spc="160" dirty="0" smtClean="0">
                <a:latin typeface="Arial" panose="020B0604020202020204" pitchFamily="34" charset="0"/>
                <a:cs typeface="Arial" panose="020B0604020202020204" pitchFamily="34" charset="0"/>
              </a:rPr>
              <a:t>O MODERADO O </a:t>
            </a:r>
            <a:r>
              <a:rPr lang="es-ES" kern="0" spc="170" dirty="0" smtClean="0">
                <a:latin typeface="Arial" panose="020B0604020202020204" pitchFamily="34" charset="0"/>
                <a:cs typeface="Arial" panose="020B0604020202020204" pitchFamily="34" charset="0"/>
              </a:rPr>
              <a:t>EN </a:t>
            </a:r>
            <a:r>
              <a:rPr lang="es-ES" kern="0" spc="140" dirty="0" smtClean="0">
                <a:latin typeface="Arial" panose="020B0604020202020204" pitchFamily="34" charset="0"/>
                <a:cs typeface="Arial" panose="020B0604020202020204" pitchFamily="34" charset="0"/>
              </a:rPr>
              <a:t>CIERTO</a:t>
            </a:r>
            <a:r>
              <a:rPr lang="es-ES" kern="0" spc="-100" dirty="0" smtClean="0">
                <a:latin typeface="Arial" panose="020B0604020202020204" pitchFamily="34" charset="0"/>
                <a:cs typeface="Arial" panose="020B0604020202020204" pitchFamily="34" charset="0"/>
              </a:rPr>
              <a:t> </a:t>
            </a:r>
            <a:r>
              <a:rPr lang="es-ES" kern="0" spc="160" dirty="0" smtClean="0">
                <a:latin typeface="Arial" panose="020B0604020202020204" pitchFamily="34" charset="0"/>
                <a:cs typeface="Arial" panose="020B0604020202020204" pitchFamily="34" charset="0"/>
              </a:rPr>
              <a:t>GRADO</a:t>
            </a:r>
            <a:endParaRPr lang="es-ES" kern="0" spc="160" dirty="0">
              <a:latin typeface="Arial" panose="020B0604020202020204" pitchFamily="34" charset="0"/>
              <a:cs typeface="Arial" panose="020B0604020202020204" pitchFamily="34" charset="0"/>
            </a:endParaRPr>
          </a:p>
        </p:txBody>
      </p:sp>
      <p:sp>
        <p:nvSpPr>
          <p:cNvPr id="7" name="object 7"/>
          <p:cNvSpPr txBox="1"/>
          <p:nvPr/>
        </p:nvSpPr>
        <p:spPr>
          <a:xfrm>
            <a:off x="702798" y="1172181"/>
            <a:ext cx="4346575" cy="2000548"/>
          </a:xfrm>
          <a:prstGeom prst="rect">
            <a:avLst/>
          </a:prstGeom>
        </p:spPr>
        <p:txBody>
          <a:bodyPr vert="horz" wrap="square" lIns="0" tIns="0" rIns="0" bIns="0" rtlCol="0">
            <a:spAutoFit/>
          </a:bodyPr>
          <a:lstStyle/>
          <a:p>
            <a:pPr marL="12700"/>
            <a:r>
              <a:rPr lang="es-ES" sz="1000" dirty="0">
                <a:solidFill>
                  <a:prstClr val="black"/>
                </a:solidFill>
                <a:latin typeface="Arial" panose="020B0604020202020204" pitchFamily="34" charset="0"/>
                <a:cs typeface="Arial" panose="020B0604020202020204" pitchFamily="34" charset="0"/>
              </a:rPr>
              <a:t>Clasificación relativa (numero definido de prácticas en cada pila):</a:t>
            </a:r>
          </a:p>
          <a:p>
            <a:pPr marL="184150" indent="-171450">
              <a:buFont typeface="Arial" panose="020B0604020202020204" pitchFamily="34" charset="0"/>
              <a:buChar char="•"/>
            </a:pPr>
            <a:r>
              <a:rPr lang="es-ES" sz="1000" dirty="0">
                <a:solidFill>
                  <a:prstClr val="black"/>
                </a:solidFill>
                <a:latin typeface="Arial" panose="020B0604020202020204" pitchFamily="34" charset="0"/>
                <a:cs typeface="Arial" panose="020B0604020202020204" pitchFamily="34" charset="0"/>
              </a:rPr>
              <a:t>Las prácticas en esta pila de una clasificación están en el medio. </a:t>
            </a:r>
            <a:r>
              <a:rPr lang="es-ES" sz="1000" dirty="0" smtClean="0">
                <a:solidFill>
                  <a:prstClr val="black"/>
                </a:solidFill>
                <a:latin typeface="Arial" panose="020B0604020202020204" pitchFamily="34" charset="0"/>
                <a:cs typeface="Arial" panose="020B0604020202020204" pitchFamily="34" charset="0"/>
              </a:rPr>
              <a:t>Se </a:t>
            </a:r>
            <a:r>
              <a:rPr lang="es-ES" sz="1000" dirty="0">
                <a:solidFill>
                  <a:prstClr val="black"/>
                </a:solidFill>
                <a:latin typeface="Arial" panose="020B0604020202020204" pitchFamily="34" charset="0"/>
                <a:cs typeface="Arial" panose="020B0604020202020204" pitchFamily="34" charset="0"/>
              </a:rPr>
              <a:t>encuentran por debajo de la pila de nivel superior y por encima  de la pila de nivel inferior. Habrá diferencias (clasificadas dentro  de la pila) en la pila de mayor nivel debido a que se le indicó que </a:t>
            </a:r>
            <a:r>
              <a:rPr lang="es-ES" sz="1000" dirty="0" smtClean="0">
                <a:solidFill>
                  <a:prstClr val="black"/>
                </a:solidFill>
                <a:latin typeface="Arial" panose="020B0604020202020204" pitchFamily="34" charset="0"/>
                <a:cs typeface="Arial" panose="020B0604020202020204" pitchFamily="34" charset="0"/>
              </a:rPr>
              <a:t>coloque </a:t>
            </a:r>
            <a:r>
              <a:rPr lang="es-ES" sz="1000" dirty="0">
                <a:solidFill>
                  <a:prstClr val="black"/>
                </a:solidFill>
                <a:latin typeface="Arial" panose="020B0604020202020204" pitchFamily="34" charset="0"/>
                <a:cs typeface="Arial" panose="020B0604020202020204" pitchFamily="34" charset="0"/>
              </a:rPr>
              <a:t>un número par de prácticas en cada pila</a:t>
            </a:r>
            <a:r>
              <a:rPr lang="es-ES" sz="1000" dirty="0" smtClean="0">
                <a:solidFill>
                  <a:prstClr val="black"/>
                </a:solidFill>
                <a:latin typeface="Arial" panose="020B0604020202020204" pitchFamily="34" charset="0"/>
                <a:cs typeface="Arial" panose="020B0604020202020204" pitchFamily="34" charset="0"/>
              </a:rPr>
              <a:t>.</a:t>
            </a:r>
          </a:p>
          <a:p>
            <a:pPr marL="12700"/>
            <a:endParaRPr lang="es-ES" sz="1000" dirty="0">
              <a:solidFill>
                <a:prstClr val="black"/>
              </a:solidFill>
              <a:latin typeface="Arial" panose="020B0604020202020204" pitchFamily="34" charset="0"/>
              <a:cs typeface="Arial" panose="020B0604020202020204" pitchFamily="34" charset="0"/>
            </a:endParaRPr>
          </a:p>
          <a:p>
            <a:pPr marL="12700"/>
            <a:r>
              <a:rPr lang="es-ES" sz="1000" dirty="0">
                <a:solidFill>
                  <a:prstClr val="black"/>
                </a:solidFill>
                <a:latin typeface="Arial" panose="020B0604020202020204" pitchFamily="34" charset="0"/>
                <a:cs typeface="Arial" panose="020B0604020202020204" pitchFamily="34" charset="0"/>
              </a:rPr>
              <a:t>Clasificación absoluta (cualquier número de prácticas en cualquier pila):</a:t>
            </a:r>
          </a:p>
          <a:p>
            <a:pPr marL="184150" indent="-171450">
              <a:buFont typeface="Arial" panose="020B0604020202020204" pitchFamily="34" charset="0"/>
              <a:buChar char="•"/>
            </a:pPr>
            <a:r>
              <a:rPr lang="es-ES" sz="1000" dirty="0">
                <a:solidFill>
                  <a:prstClr val="black"/>
                </a:solidFill>
                <a:latin typeface="Arial" panose="020B0604020202020204" pitchFamily="34" charset="0"/>
                <a:cs typeface="Arial" panose="020B0604020202020204" pitchFamily="34" charset="0"/>
              </a:rPr>
              <a:t>Las prácticas en esta pila de una clasificación están en el medio. </a:t>
            </a:r>
            <a:r>
              <a:rPr lang="es-ES" sz="1000" dirty="0" smtClean="0">
                <a:solidFill>
                  <a:prstClr val="black"/>
                </a:solidFill>
                <a:latin typeface="Arial" panose="020B0604020202020204" pitchFamily="34" charset="0"/>
                <a:cs typeface="Arial" panose="020B0604020202020204" pitchFamily="34" charset="0"/>
              </a:rPr>
              <a:t>Se </a:t>
            </a:r>
            <a:r>
              <a:rPr lang="es-ES" sz="1000" dirty="0">
                <a:solidFill>
                  <a:prstClr val="black"/>
                </a:solidFill>
                <a:latin typeface="Arial" panose="020B0604020202020204" pitchFamily="34" charset="0"/>
                <a:cs typeface="Arial" panose="020B0604020202020204" pitchFamily="34" charset="0"/>
              </a:rPr>
              <a:t>encuentran por debajo de la pila de nivel superior y por encima </a:t>
            </a:r>
            <a:r>
              <a:rPr lang="es-ES" sz="1000" dirty="0" smtClean="0">
                <a:solidFill>
                  <a:prstClr val="black"/>
                </a:solidFill>
                <a:latin typeface="Arial" panose="020B0604020202020204" pitchFamily="34" charset="0"/>
                <a:cs typeface="Arial" panose="020B0604020202020204" pitchFamily="34" charset="0"/>
              </a:rPr>
              <a:t>de </a:t>
            </a:r>
            <a:r>
              <a:rPr lang="es-ES" sz="1000" dirty="0">
                <a:solidFill>
                  <a:prstClr val="black"/>
                </a:solidFill>
                <a:latin typeface="Arial" panose="020B0604020202020204" pitchFamily="34" charset="0"/>
                <a:cs typeface="Arial" panose="020B0604020202020204" pitchFamily="34" charset="0"/>
              </a:rPr>
              <a:t>la pila de nivel inferior. Debido a que podría colocar </a:t>
            </a:r>
            <a:r>
              <a:rPr lang="es-ES" sz="1000" dirty="0" smtClean="0">
                <a:solidFill>
                  <a:prstClr val="black"/>
                </a:solidFill>
                <a:latin typeface="Arial" panose="020B0604020202020204" pitchFamily="34" charset="0"/>
                <a:cs typeface="Arial" panose="020B0604020202020204" pitchFamily="34" charset="0"/>
              </a:rPr>
              <a:t>cualquier número </a:t>
            </a:r>
            <a:r>
              <a:rPr lang="es-ES" sz="1000" dirty="0">
                <a:solidFill>
                  <a:prstClr val="black"/>
                </a:solidFill>
                <a:latin typeface="Arial" panose="020B0604020202020204" pitchFamily="34" charset="0"/>
                <a:cs typeface="Arial" panose="020B0604020202020204" pitchFamily="34" charset="0"/>
              </a:rPr>
              <a:t>de prácticas en esta pila, puede haber muy pocas o muchas.</a:t>
            </a:r>
          </a:p>
          <a:p>
            <a:pPr marL="12700"/>
            <a:endParaRPr sz="1000" dirty="0">
              <a:solidFill>
                <a:prstClr val="black"/>
              </a:solidFill>
              <a:latin typeface="Arial" panose="020B0604020202020204" pitchFamily="34" charset="0"/>
              <a:cs typeface="Arial" panose="020B0604020202020204" pitchFamily="34" charset="0"/>
            </a:endParaRPr>
          </a:p>
        </p:txBody>
      </p:sp>
      <p:sp>
        <p:nvSpPr>
          <p:cNvPr id="8" name="object 8"/>
          <p:cNvSpPr txBox="1"/>
          <p:nvPr/>
        </p:nvSpPr>
        <p:spPr>
          <a:xfrm>
            <a:off x="248139" y="3394554"/>
            <a:ext cx="163195" cy="92333"/>
          </a:xfrm>
          <a:prstGeom prst="rect">
            <a:avLst/>
          </a:prstGeom>
        </p:spPr>
        <p:txBody>
          <a:bodyPr vert="horz" wrap="square" lIns="0" tIns="0" rIns="0" bIns="0" rtlCol="0">
            <a:spAutoFit/>
          </a:bodyPr>
          <a:lstStyle/>
          <a:p>
            <a:pPr marL="12700"/>
            <a:r>
              <a:rPr sz="600" dirty="0">
                <a:solidFill>
                  <a:srgbClr val="58595B"/>
                </a:solidFill>
                <a:latin typeface="Arial" panose="020B0604020202020204" pitchFamily="34" charset="0"/>
                <a:cs typeface="Arial" panose="020B0604020202020204" pitchFamily="34" charset="0"/>
              </a:rPr>
              <a:t>60B</a:t>
            </a:r>
            <a:endParaRPr sz="60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55487797"/>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3"/>
          <p:cNvSpPr txBox="1"/>
          <p:nvPr/>
        </p:nvSpPr>
        <p:spPr>
          <a:xfrm>
            <a:off x="0" y="134816"/>
            <a:ext cx="5486400"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strike="noStrike" cap="none" spc="5" baseline="0" dirty="0" smtClean="0">
                <a:solidFill>
                  <a:srgbClr val="58595B"/>
                </a:solidFill>
                <a:effectLst/>
                <a:latin typeface="Arial"/>
                <a:ea typeface="Arial"/>
                <a:cs typeface="Arial"/>
              </a:rPr>
              <a:t>BIBLIOTECA DE COMPORTAMIENTO DEL JEFE </a:t>
            </a:r>
            <a:r>
              <a:rPr lang="es-ES" sz="1000" b="0" strike="noStrike" cap="none" spc="5" baseline="0" dirty="0" smtClean="0">
                <a:solidFill>
                  <a:srgbClr val="58595B"/>
                </a:solidFill>
                <a:effectLst/>
                <a:latin typeface="Arial"/>
                <a:ea typeface="Arial"/>
                <a:cs typeface="Arial"/>
              </a:rPr>
              <a:t>CLL</a:t>
            </a:r>
            <a:r>
              <a:rPr lang="es" sz="1000" b="1" strike="noStrike" cap="none" spc="5" baseline="0" dirty="0" smtClean="0">
                <a:solidFill>
                  <a:srgbClr val="58595B"/>
                </a:solidFill>
                <a:effectLst/>
                <a:latin typeface="Arial"/>
                <a:ea typeface="Arial"/>
                <a:cs typeface="Arial"/>
              </a:rPr>
              <a:t>™</a:t>
            </a:r>
            <a:endParaRPr lang="es" sz="1000" b="1" strike="noStrike" cap="none" spc="5" baseline="0" dirty="0">
              <a:solidFill>
                <a:srgbClr val="58595B"/>
              </a:solidFill>
              <a:effectLst/>
              <a:latin typeface="Arial"/>
              <a:ea typeface="Arial"/>
              <a:cs typeface="Arial"/>
            </a:endParaRPr>
          </a:p>
        </p:txBody>
      </p:sp>
      <p:sp>
        <p:nvSpPr>
          <p:cNvPr id="3" name="object 3"/>
          <p:cNvSpPr txBox="1"/>
          <p:nvPr/>
        </p:nvSpPr>
        <p:spPr>
          <a:xfrm>
            <a:off x="279270" y="3417442"/>
            <a:ext cx="2208530" cy="76944"/>
          </a:xfrm>
          <a:prstGeom prst="rect">
            <a:avLst/>
          </a:prstGeom>
        </p:spPr>
        <p:txBody>
          <a:bodyPr vert="horz" wrap="square" lIns="0" tIns="0" rIns="0" bIns="0" rtlCol="0">
            <a:spAutoFit/>
          </a:bodyPr>
          <a:lstStyle/>
          <a:p>
            <a:pPr marL="12700"/>
            <a:r>
              <a:rPr sz="500" spc="50" dirty="0">
                <a:solidFill>
                  <a:srgbClr val="58595B"/>
                </a:solidFill>
                <a:latin typeface="Arial" panose="020B0604020202020204" pitchFamily="34" charset="0"/>
                <a:cs typeface="Arial" panose="020B0604020202020204" pitchFamily="34" charset="0"/>
              </a:rPr>
              <a:t>© </a:t>
            </a:r>
            <a:r>
              <a:rPr sz="500" spc="20" dirty="0">
                <a:solidFill>
                  <a:srgbClr val="58595B"/>
                </a:solidFill>
                <a:latin typeface="Arial" panose="020B0604020202020204" pitchFamily="34" charset="0"/>
                <a:cs typeface="Arial" panose="020B0604020202020204" pitchFamily="34" charset="0"/>
              </a:rPr>
              <a:t>Copyright </a:t>
            </a:r>
            <a:r>
              <a:rPr sz="500" spc="-5" dirty="0">
                <a:solidFill>
                  <a:srgbClr val="58595B"/>
                </a:solidFill>
                <a:latin typeface="Arial" panose="020B0604020202020204" pitchFamily="34" charset="0"/>
                <a:cs typeface="Arial" panose="020B0604020202020204" pitchFamily="34" charset="0"/>
              </a:rPr>
              <a:t>2018, </a:t>
            </a:r>
            <a:r>
              <a:rPr sz="500" dirty="0">
                <a:solidFill>
                  <a:srgbClr val="58595B"/>
                </a:solidFill>
                <a:latin typeface="Arial" panose="020B0604020202020204" pitchFamily="34" charset="0"/>
                <a:cs typeface="Arial" panose="020B0604020202020204" pitchFamily="34" charset="0"/>
              </a:rPr>
              <a:t>TeamTelligent, </a:t>
            </a:r>
            <a:r>
              <a:rPr lang="es-PE" sz="500" spc="-15" dirty="0" smtClean="0">
                <a:solidFill>
                  <a:srgbClr val="58595B"/>
                </a:solidFill>
                <a:latin typeface="Arial" panose="020B0604020202020204" pitchFamily="34" charset="0"/>
                <a:cs typeface="Arial" panose="020B0604020202020204" pitchFamily="34" charset="0"/>
              </a:rPr>
              <a:t>CLL</a:t>
            </a:r>
            <a:r>
              <a:rPr sz="500" spc="-15" dirty="0" smtClean="0">
                <a:solidFill>
                  <a:srgbClr val="58595B"/>
                </a:solidFill>
                <a:latin typeface="Arial" panose="020B0604020202020204" pitchFamily="34" charset="0"/>
                <a:cs typeface="Arial" panose="020B0604020202020204" pitchFamily="34" charset="0"/>
              </a:rPr>
              <a:t>. </a:t>
            </a:r>
            <a:r>
              <a:rPr sz="500" dirty="0">
                <a:solidFill>
                  <a:srgbClr val="58595B"/>
                </a:solidFill>
                <a:latin typeface="Arial" panose="020B0604020202020204" pitchFamily="34" charset="0"/>
                <a:cs typeface="Arial" panose="020B0604020202020204" pitchFamily="34" charset="0"/>
              </a:rPr>
              <a:t>Todos </a:t>
            </a:r>
            <a:r>
              <a:rPr sz="500" spc="10" dirty="0">
                <a:solidFill>
                  <a:srgbClr val="58595B"/>
                </a:solidFill>
                <a:latin typeface="Arial" panose="020B0604020202020204" pitchFamily="34" charset="0"/>
                <a:cs typeface="Arial" panose="020B0604020202020204" pitchFamily="34" charset="0"/>
              </a:rPr>
              <a:t>los </a:t>
            </a:r>
            <a:r>
              <a:rPr sz="500" spc="15" dirty="0">
                <a:solidFill>
                  <a:srgbClr val="58595B"/>
                </a:solidFill>
                <a:latin typeface="Arial" panose="020B0604020202020204" pitchFamily="34" charset="0"/>
                <a:cs typeface="Arial" panose="020B0604020202020204" pitchFamily="34" charset="0"/>
              </a:rPr>
              <a:t>derechos </a:t>
            </a:r>
            <a:r>
              <a:rPr sz="500" spc="5" dirty="0">
                <a:solidFill>
                  <a:srgbClr val="58595B"/>
                </a:solidFill>
                <a:latin typeface="Arial" panose="020B0604020202020204" pitchFamily="34" charset="0"/>
                <a:cs typeface="Arial" panose="020B0604020202020204" pitchFamily="34" charset="0"/>
              </a:rPr>
              <a:t>reservados.</a:t>
            </a:r>
            <a:r>
              <a:rPr sz="500" spc="-80" dirty="0">
                <a:solidFill>
                  <a:srgbClr val="58595B"/>
                </a:solidFill>
                <a:latin typeface="Arial" panose="020B0604020202020204" pitchFamily="34" charset="0"/>
                <a:cs typeface="Arial" panose="020B0604020202020204" pitchFamily="34" charset="0"/>
              </a:rPr>
              <a:t> </a:t>
            </a:r>
            <a:r>
              <a:rPr sz="500" dirty="0">
                <a:solidFill>
                  <a:srgbClr val="58595B"/>
                </a:solidFill>
                <a:latin typeface="Arial" panose="020B0604020202020204" pitchFamily="34" charset="0"/>
                <a:cs typeface="Arial" panose="020B0604020202020204" pitchFamily="34" charset="0"/>
              </a:rPr>
              <a:t>V5</a:t>
            </a:r>
            <a:endParaRPr sz="500" dirty="0">
              <a:solidFill>
                <a:prstClr val="black"/>
              </a:solidFill>
              <a:latin typeface="Arial" panose="020B0604020202020204" pitchFamily="34" charset="0"/>
              <a:cs typeface="Arial" panose="020B0604020202020204" pitchFamily="34" charset="0"/>
            </a:endParaRPr>
          </a:p>
        </p:txBody>
      </p:sp>
      <p:sp>
        <p:nvSpPr>
          <p:cNvPr id="4" name="object 4"/>
          <p:cNvSpPr/>
          <p:nvPr/>
        </p:nvSpPr>
        <p:spPr>
          <a:xfrm>
            <a:off x="279270" y="930997"/>
            <a:ext cx="5016500" cy="2393950"/>
          </a:xfrm>
          <a:custGeom>
            <a:avLst/>
            <a:gdLst/>
            <a:ahLst/>
            <a:cxnLst/>
            <a:rect l="l" t="t" r="r" b="b"/>
            <a:pathLst>
              <a:path w="5016500" h="2393950">
                <a:moveTo>
                  <a:pt x="0" y="2393950"/>
                </a:moveTo>
                <a:lnTo>
                  <a:pt x="5016500" y="2393950"/>
                </a:lnTo>
                <a:lnTo>
                  <a:pt x="5016500" y="0"/>
                </a:lnTo>
                <a:lnTo>
                  <a:pt x="0" y="0"/>
                </a:lnTo>
                <a:lnTo>
                  <a:pt x="0" y="2393950"/>
                </a:lnTo>
                <a:close/>
              </a:path>
            </a:pathLst>
          </a:custGeom>
          <a:solidFill>
            <a:srgbClr val="FFF5C7"/>
          </a:solidFill>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5" name="object 5"/>
          <p:cNvSpPr/>
          <p:nvPr/>
        </p:nvSpPr>
        <p:spPr>
          <a:xfrm>
            <a:off x="298320" y="520700"/>
            <a:ext cx="5016500" cy="2787650"/>
          </a:xfrm>
          <a:custGeom>
            <a:avLst/>
            <a:gdLst/>
            <a:ahLst/>
            <a:cxnLst/>
            <a:rect l="l" t="t" r="r" b="b"/>
            <a:pathLst>
              <a:path w="5016500" h="2787650">
                <a:moveTo>
                  <a:pt x="0" y="2787650"/>
                </a:moveTo>
                <a:lnTo>
                  <a:pt x="5016500" y="2787650"/>
                </a:lnTo>
                <a:lnTo>
                  <a:pt x="5016500" y="0"/>
                </a:lnTo>
                <a:lnTo>
                  <a:pt x="0" y="0"/>
                </a:lnTo>
                <a:lnTo>
                  <a:pt x="0" y="2787650"/>
                </a:lnTo>
                <a:close/>
              </a:path>
            </a:pathLst>
          </a:custGeom>
          <a:ln w="12700">
            <a:solidFill>
              <a:srgbClr val="FFE538"/>
            </a:solidFill>
          </a:ln>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6" name="object 6"/>
          <p:cNvSpPr/>
          <p:nvPr/>
        </p:nvSpPr>
        <p:spPr>
          <a:xfrm>
            <a:off x="291970" y="514350"/>
            <a:ext cx="5029200" cy="400050"/>
          </a:xfrm>
          <a:custGeom>
            <a:avLst/>
            <a:gdLst/>
            <a:ahLst/>
            <a:cxnLst/>
            <a:rect l="l" t="t" r="r" b="b"/>
            <a:pathLst>
              <a:path w="5029200" h="400050">
                <a:moveTo>
                  <a:pt x="0" y="400050"/>
                </a:moveTo>
                <a:lnTo>
                  <a:pt x="5029200" y="400050"/>
                </a:lnTo>
                <a:lnTo>
                  <a:pt x="5029200" y="0"/>
                </a:lnTo>
                <a:lnTo>
                  <a:pt x="0" y="0"/>
                </a:lnTo>
                <a:lnTo>
                  <a:pt x="0" y="400050"/>
                </a:lnTo>
                <a:close/>
              </a:path>
            </a:pathLst>
          </a:custGeom>
          <a:solidFill>
            <a:srgbClr val="FFE538"/>
          </a:solidFill>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7" name="object 7"/>
          <p:cNvSpPr txBox="1">
            <a:spLocks/>
          </p:cNvSpPr>
          <p:nvPr/>
        </p:nvSpPr>
        <p:spPr>
          <a:xfrm>
            <a:off x="402714" y="672857"/>
            <a:ext cx="4655061" cy="152349"/>
          </a:xfrm>
          <a:prstGeom prst="rect">
            <a:avLst/>
          </a:prstGeom>
        </p:spPr>
        <p:txBody>
          <a:bodyPr vert="horz" wrap="square" lIns="0" tIns="0" rIns="0" bIns="0" rtlCol="0" anchor="b">
            <a:spAutoFit/>
          </a:bodyPr>
          <a:lstStyle>
            <a:lvl1pPr algn="ctr" defTabSz="487650" rtl="0" eaLnBrk="1" latinLnBrk="0" hangingPunct="1">
              <a:lnSpc>
                <a:spcPct val="90000"/>
              </a:lnSpc>
              <a:spcBef>
                <a:spcPct val="0"/>
              </a:spcBef>
              <a:buNone/>
              <a:defRPr sz="3200" kern="1200">
                <a:solidFill>
                  <a:schemeClr val="tx1"/>
                </a:solidFill>
                <a:latin typeface="+mj-lt"/>
                <a:ea typeface="+mj-ea"/>
                <a:cs typeface="+mj-cs"/>
              </a:defRPr>
            </a:lvl1pPr>
          </a:lstStyle>
          <a:p>
            <a:pPr marL="12700" algn="l"/>
            <a:r>
              <a:rPr lang="pt-BR" sz="1100" spc="155" dirty="0" smtClean="0">
                <a:latin typeface="Arial" panose="020B0604020202020204" pitchFamily="34" charset="0"/>
                <a:cs typeface="Arial" panose="020B0604020202020204" pitchFamily="34" charset="0"/>
              </a:rPr>
              <a:t>GRUPO </a:t>
            </a:r>
            <a:r>
              <a:rPr lang="pt-BR" sz="1100" spc="-95" dirty="0" smtClean="0">
                <a:latin typeface="Arial" panose="020B0604020202020204" pitchFamily="34" charset="0"/>
                <a:cs typeface="Arial" panose="020B0604020202020204" pitchFamily="34" charset="0"/>
              </a:rPr>
              <a:t>1:</a:t>
            </a:r>
            <a:r>
              <a:rPr lang="pt-BR" sz="1100" spc="-15" dirty="0" smtClean="0">
                <a:latin typeface="Arial" panose="020B0604020202020204" pitchFamily="34" charset="0"/>
                <a:cs typeface="Arial" panose="020B0604020202020204" pitchFamily="34" charset="0"/>
              </a:rPr>
              <a:t> </a:t>
            </a:r>
            <a:r>
              <a:rPr lang="pt-BR" sz="1100" spc="150" dirty="0" smtClean="0">
                <a:latin typeface="Arial" panose="020B0604020202020204" pitchFamily="34" charset="0"/>
                <a:cs typeface="Arial" panose="020B0604020202020204" pitchFamily="34" charset="0"/>
              </a:rPr>
              <a:t>ALTO-BAJO</a:t>
            </a:r>
            <a:endParaRPr lang="pt-BR" sz="1100" spc="150" dirty="0">
              <a:latin typeface="Arial" panose="020B0604020202020204" pitchFamily="34" charset="0"/>
              <a:cs typeface="Arial" panose="020B0604020202020204" pitchFamily="34" charset="0"/>
            </a:endParaRPr>
          </a:p>
        </p:txBody>
      </p:sp>
      <p:sp>
        <p:nvSpPr>
          <p:cNvPr id="8" name="object 8"/>
          <p:cNvSpPr txBox="1"/>
          <p:nvPr/>
        </p:nvSpPr>
        <p:spPr>
          <a:xfrm>
            <a:off x="402714" y="986129"/>
            <a:ext cx="968886" cy="169277"/>
          </a:xfrm>
          <a:prstGeom prst="rect">
            <a:avLst/>
          </a:prstGeom>
        </p:spPr>
        <p:txBody>
          <a:bodyPr vert="horz" wrap="square" lIns="0" tIns="0" rIns="0" bIns="0" rtlCol="0">
            <a:spAutoFit/>
          </a:bodyPr>
          <a:lstStyle/>
          <a:p>
            <a:pPr marL="12700"/>
            <a:r>
              <a:rPr sz="1100" spc="140" dirty="0">
                <a:solidFill>
                  <a:srgbClr val="231F20"/>
                </a:solidFill>
                <a:latin typeface="Arial" panose="020B0604020202020204" pitchFamily="34" charset="0"/>
                <a:cs typeface="Arial" panose="020B0604020202020204" pitchFamily="34" charset="0"/>
              </a:rPr>
              <a:t>TARJETA</a:t>
            </a:r>
            <a:r>
              <a:rPr sz="1100" spc="45" dirty="0">
                <a:solidFill>
                  <a:srgbClr val="231F20"/>
                </a:solidFill>
                <a:latin typeface="Arial" panose="020B0604020202020204" pitchFamily="34" charset="0"/>
                <a:cs typeface="Arial" panose="020B0604020202020204" pitchFamily="34" charset="0"/>
              </a:rPr>
              <a:t> </a:t>
            </a:r>
            <a:r>
              <a:rPr sz="1100" spc="175" dirty="0">
                <a:solidFill>
                  <a:srgbClr val="231F20"/>
                </a:solidFill>
                <a:latin typeface="Arial" panose="020B0604020202020204" pitchFamily="34" charset="0"/>
                <a:cs typeface="Arial" panose="020B0604020202020204" pitchFamily="34" charset="0"/>
              </a:rPr>
              <a:t>C</a:t>
            </a:r>
            <a:endParaRPr sz="1100" dirty="0">
              <a:solidFill>
                <a:prstClr val="black"/>
              </a:solidFill>
              <a:latin typeface="Arial" panose="020B0604020202020204" pitchFamily="34" charset="0"/>
              <a:cs typeface="Arial" panose="020B0604020202020204" pitchFamily="34" charset="0"/>
            </a:endParaRPr>
          </a:p>
        </p:txBody>
      </p:sp>
      <p:sp>
        <p:nvSpPr>
          <p:cNvPr id="9" name="object 9"/>
          <p:cNvSpPr txBox="1"/>
          <p:nvPr/>
        </p:nvSpPr>
        <p:spPr>
          <a:xfrm>
            <a:off x="1186012" y="1839463"/>
            <a:ext cx="3451729" cy="261610"/>
          </a:xfrm>
          <a:prstGeom prst="rect">
            <a:avLst/>
          </a:prstGeom>
        </p:spPr>
        <p:txBody>
          <a:bodyPr vert="horz" wrap="square" lIns="0" tIns="0" rIns="0" bIns="0" rtlCol="0">
            <a:spAutoFit/>
          </a:bodyPr>
          <a:lstStyle/>
          <a:p>
            <a:pPr marL="12700" algn="ctr"/>
            <a:r>
              <a:rPr lang="pt-BR" sz="1700" b="1" dirty="0">
                <a:latin typeface="Arial" panose="020B0604020202020204" pitchFamily="34" charset="0"/>
                <a:cs typeface="Arial" panose="020B0604020202020204" pitchFamily="34" charset="0"/>
              </a:rPr>
              <a:t>Bajo o inferior o </a:t>
            </a:r>
            <a:r>
              <a:rPr lang="pt-BR" sz="1700" b="1" dirty="0" err="1">
                <a:latin typeface="Arial" panose="020B0604020202020204" pitchFamily="34" charset="0"/>
                <a:cs typeface="Arial" panose="020B0604020202020204" pitchFamily="34" charset="0"/>
              </a:rPr>
              <a:t>peor</a:t>
            </a:r>
            <a:r>
              <a:rPr lang="pt-BR" sz="1700" b="1" dirty="0">
                <a:latin typeface="Arial" panose="020B0604020202020204" pitchFamily="34" charset="0"/>
                <a:cs typeface="Arial" panose="020B0604020202020204" pitchFamily="34" charset="0"/>
              </a:rPr>
              <a:t> o </a:t>
            </a:r>
            <a:r>
              <a:rPr lang="pt-BR" sz="1700" b="1" dirty="0" smtClean="0">
                <a:latin typeface="Arial" panose="020B0604020202020204" pitchFamily="34" charset="0"/>
                <a:cs typeface="Arial" panose="020B0604020202020204" pitchFamily="34" charset="0"/>
              </a:rPr>
              <a:t>menos</a:t>
            </a:r>
            <a:endParaRPr lang="pt-BR" sz="1700" dirty="0">
              <a:latin typeface="Arial" panose="020B0604020202020204" pitchFamily="34" charset="0"/>
              <a:cs typeface="Arial" panose="020B0604020202020204" pitchFamily="34" charset="0"/>
            </a:endParaRPr>
          </a:p>
        </p:txBody>
      </p:sp>
      <p:sp>
        <p:nvSpPr>
          <p:cNvPr id="10" name="object 10"/>
          <p:cNvSpPr txBox="1"/>
          <p:nvPr/>
        </p:nvSpPr>
        <p:spPr>
          <a:xfrm>
            <a:off x="5168265" y="3414141"/>
            <a:ext cx="165735" cy="92333"/>
          </a:xfrm>
          <a:prstGeom prst="rect">
            <a:avLst/>
          </a:prstGeom>
        </p:spPr>
        <p:txBody>
          <a:bodyPr vert="horz" wrap="square" lIns="0" tIns="0" rIns="0" bIns="0" rtlCol="0">
            <a:spAutoFit/>
          </a:bodyPr>
          <a:lstStyle/>
          <a:p>
            <a:pPr marL="12700"/>
            <a:r>
              <a:rPr sz="600" dirty="0">
                <a:solidFill>
                  <a:srgbClr val="58595B"/>
                </a:solidFill>
                <a:latin typeface="Arial" panose="020B0604020202020204" pitchFamily="34" charset="0"/>
                <a:cs typeface="Arial" panose="020B0604020202020204" pitchFamily="34" charset="0"/>
              </a:rPr>
              <a:t>61A</a:t>
            </a:r>
            <a:endParaRPr sz="60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65812651"/>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3"/>
          <p:cNvSpPr txBox="1"/>
          <p:nvPr/>
        </p:nvSpPr>
        <p:spPr>
          <a:xfrm>
            <a:off x="0" y="134816"/>
            <a:ext cx="5486400"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strike="noStrike" cap="none" spc="5" baseline="0" dirty="0" smtClean="0">
                <a:solidFill>
                  <a:srgbClr val="58595B"/>
                </a:solidFill>
                <a:effectLst/>
                <a:latin typeface="Arial"/>
                <a:ea typeface="Arial"/>
                <a:cs typeface="Arial"/>
              </a:rPr>
              <a:t>BIBLIOTECA DE COMPORTAMIENTO DEL JEFE </a:t>
            </a:r>
            <a:r>
              <a:rPr lang="es-ES" sz="1000" b="0" strike="noStrike" cap="none" spc="5" baseline="0" dirty="0" smtClean="0">
                <a:solidFill>
                  <a:srgbClr val="58595B"/>
                </a:solidFill>
                <a:effectLst/>
                <a:latin typeface="Arial"/>
                <a:ea typeface="Arial"/>
                <a:cs typeface="Arial"/>
              </a:rPr>
              <a:t>CLL</a:t>
            </a:r>
            <a:r>
              <a:rPr lang="es" sz="1000" b="1" strike="noStrike" cap="none" spc="5" baseline="0" dirty="0" smtClean="0">
                <a:solidFill>
                  <a:srgbClr val="58595B"/>
                </a:solidFill>
                <a:effectLst/>
                <a:latin typeface="Arial"/>
                <a:ea typeface="Arial"/>
                <a:cs typeface="Arial"/>
              </a:rPr>
              <a:t>™</a:t>
            </a:r>
            <a:endParaRPr lang="es" sz="1000" b="1" strike="noStrike" cap="none" spc="5" baseline="0" dirty="0">
              <a:solidFill>
                <a:srgbClr val="58595B"/>
              </a:solidFill>
              <a:effectLst/>
              <a:latin typeface="Arial"/>
              <a:ea typeface="Arial"/>
              <a:cs typeface="Arial"/>
            </a:endParaRPr>
          </a:p>
        </p:txBody>
      </p:sp>
      <p:sp>
        <p:nvSpPr>
          <p:cNvPr id="3" name="object 3"/>
          <p:cNvSpPr txBox="1"/>
          <p:nvPr/>
        </p:nvSpPr>
        <p:spPr>
          <a:xfrm>
            <a:off x="3022923" y="3351538"/>
            <a:ext cx="2208530" cy="76944"/>
          </a:xfrm>
          <a:prstGeom prst="rect">
            <a:avLst/>
          </a:prstGeom>
        </p:spPr>
        <p:txBody>
          <a:bodyPr vert="horz" wrap="square" lIns="0" tIns="0" rIns="0" bIns="0" rtlCol="0">
            <a:spAutoFit/>
          </a:bodyPr>
          <a:lstStyle/>
          <a:p>
            <a:pPr marL="12700"/>
            <a:r>
              <a:rPr sz="500" spc="50" dirty="0">
                <a:solidFill>
                  <a:srgbClr val="58595B"/>
                </a:solidFill>
                <a:latin typeface="Arial" panose="020B0604020202020204" pitchFamily="34" charset="0"/>
                <a:cs typeface="Arial" panose="020B0604020202020204" pitchFamily="34" charset="0"/>
              </a:rPr>
              <a:t>© </a:t>
            </a:r>
            <a:r>
              <a:rPr sz="500" spc="20" dirty="0">
                <a:solidFill>
                  <a:srgbClr val="58595B"/>
                </a:solidFill>
                <a:latin typeface="Arial" panose="020B0604020202020204" pitchFamily="34" charset="0"/>
                <a:cs typeface="Arial" panose="020B0604020202020204" pitchFamily="34" charset="0"/>
              </a:rPr>
              <a:t>Copyright </a:t>
            </a:r>
            <a:r>
              <a:rPr sz="500" spc="-5" dirty="0">
                <a:solidFill>
                  <a:srgbClr val="58595B"/>
                </a:solidFill>
                <a:latin typeface="Arial" panose="020B0604020202020204" pitchFamily="34" charset="0"/>
                <a:cs typeface="Arial" panose="020B0604020202020204" pitchFamily="34" charset="0"/>
              </a:rPr>
              <a:t>2018, </a:t>
            </a:r>
            <a:r>
              <a:rPr sz="500" dirty="0">
                <a:solidFill>
                  <a:srgbClr val="58595B"/>
                </a:solidFill>
                <a:latin typeface="Arial" panose="020B0604020202020204" pitchFamily="34" charset="0"/>
                <a:cs typeface="Arial" panose="020B0604020202020204" pitchFamily="34" charset="0"/>
              </a:rPr>
              <a:t>TeamTelligent, </a:t>
            </a:r>
            <a:r>
              <a:rPr lang="es-PE" sz="500" spc="-15" dirty="0" smtClean="0">
                <a:solidFill>
                  <a:srgbClr val="58595B"/>
                </a:solidFill>
                <a:latin typeface="Arial" panose="020B0604020202020204" pitchFamily="34" charset="0"/>
                <a:cs typeface="Arial" panose="020B0604020202020204" pitchFamily="34" charset="0"/>
              </a:rPr>
              <a:t>CLL</a:t>
            </a:r>
            <a:r>
              <a:rPr sz="500" spc="-15" dirty="0" smtClean="0">
                <a:solidFill>
                  <a:srgbClr val="58595B"/>
                </a:solidFill>
                <a:latin typeface="Arial" panose="020B0604020202020204" pitchFamily="34" charset="0"/>
                <a:cs typeface="Arial" panose="020B0604020202020204" pitchFamily="34" charset="0"/>
              </a:rPr>
              <a:t>. </a:t>
            </a:r>
            <a:r>
              <a:rPr sz="500" dirty="0">
                <a:solidFill>
                  <a:srgbClr val="58595B"/>
                </a:solidFill>
                <a:latin typeface="Arial" panose="020B0604020202020204" pitchFamily="34" charset="0"/>
                <a:cs typeface="Arial" panose="020B0604020202020204" pitchFamily="34" charset="0"/>
              </a:rPr>
              <a:t>Todos </a:t>
            </a:r>
            <a:r>
              <a:rPr sz="500" spc="10" dirty="0">
                <a:solidFill>
                  <a:srgbClr val="58595B"/>
                </a:solidFill>
                <a:latin typeface="Arial" panose="020B0604020202020204" pitchFamily="34" charset="0"/>
                <a:cs typeface="Arial" panose="020B0604020202020204" pitchFamily="34" charset="0"/>
              </a:rPr>
              <a:t>los </a:t>
            </a:r>
            <a:r>
              <a:rPr sz="500" spc="15" dirty="0">
                <a:solidFill>
                  <a:srgbClr val="58595B"/>
                </a:solidFill>
                <a:latin typeface="Arial" panose="020B0604020202020204" pitchFamily="34" charset="0"/>
                <a:cs typeface="Arial" panose="020B0604020202020204" pitchFamily="34" charset="0"/>
              </a:rPr>
              <a:t>derechos </a:t>
            </a:r>
            <a:r>
              <a:rPr sz="500" spc="5" dirty="0">
                <a:solidFill>
                  <a:srgbClr val="58595B"/>
                </a:solidFill>
                <a:latin typeface="Arial" panose="020B0604020202020204" pitchFamily="34" charset="0"/>
                <a:cs typeface="Arial" panose="020B0604020202020204" pitchFamily="34" charset="0"/>
              </a:rPr>
              <a:t>reservados.</a:t>
            </a:r>
            <a:r>
              <a:rPr sz="500" spc="-80" dirty="0">
                <a:solidFill>
                  <a:srgbClr val="58595B"/>
                </a:solidFill>
                <a:latin typeface="Arial" panose="020B0604020202020204" pitchFamily="34" charset="0"/>
                <a:cs typeface="Arial" panose="020B0604020202020204" pitchFamily="34" charset="0"/>
              </a:rPr>
              <a:t> </a:t>
            </a:r>
            <a:r>
              <a:rPr sz="500" dirty="0">
                <a:solidFill>
                  <a:srgbClr val="58595B"/>
                </a:solidFill>
                <a:latin typeface="Arial" panose="020B0604020202020204" pitchFamily="34" charset="0"/>
                <a:cs typeface="Arial" panose="020B0604020202020204" pitchFamily="34" charset="0"/>
              </a:rPr>
              <a:t>V5</a:t>
            </a:r>
            <a:endParaRPr sz="500" dirty="0">
              <a:solidFill>
                <a:prstClr val="black"/>
              </a:solidFill>
              <a:latin typeface="Arial" panose="020B0604020202020204" pitchFamily="34" charset="0"/>
              <a:cs typeface="Arial" panose="020B0604020202020204" pitchFamily="34" charset="0"/>
            </a:endParaRPr>
          </a:p>
        </p:txBody>
      </p:sp>
      <p:sp>
        <p:nvSpPr>
          <p:cNvPr id="4" name="object 4"/>
          <p:cNvSpPr/>
          <p:nvPr/>
        </p:nvSpPr>
        <p:spPr>
          <a:xfrm>
            <a:off x="195751" y="454796"/>
            <a:ext cx="5016500" cy="2787650"/>
          </a:xfrm>
          <a:custGeom>
            <a:avLst/>
            <a:gdLst/>
            <a:ahLst/>
            <a:cxnLst/>
            <a:rect l="l" t="t" r="r" b="b"/>
            <a:pathLst>
              <a:path w="5016500" h="2787650">
                <a:moveTo>
                  <a:pt x="0" y="2787650"/>
                </a:moveTo>
                <a:lnTo>
                  <a:pt x="5016500" y="2787650"/>
                </a:lnTo>
                <a:lnTo>
                  <a:pt x="5016500" y="0"/>
                </a:lnTo>
                <a:lnTo>
                  <a:pt x="0" y="0"/>
                </a:lnTo>
                <a:lnTo>
                  <a:pt x="0" y="2787650"/>
                </a:lnTo>
                <a:close/>
              </a:path>
            </a:pathLst>
          </a:custGeom>
          <a:ln w="12700">
            <a:solidFill>
              <a:srgbClr val="FFE538"/>
            </a:solidFill>
          </a:ln>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5" name="object 5"/>
          <p:cNvSpPr/>
          <p:nvPr/>
        </p:nvSpPr>
        <p:spPr>
          <a:xfrm>
            <a:off x="189401" y="448446"/>
            <a:ext cx="5029200" cy="400050"/>
          </a:xfrm>
          <a:custGeom>
            <a:avLst/>
            <a:gdLst/>
            <a:ahLst/>
            <a:cxnLst/>
            <a:rect l="l" t="t" r="r" b="b"/>
            <a:pathLst>
              <a:path w="5029200" h="400050">
                <a:moveTo>
                  <a:pt x="0" y="400050"/>
                </a:moveTo>
                <a:lnTo>
                  <a:pt x="5029200" y="400050"/>
                </a:lnTo>
                <a:lnTo>
                  <a:pt x="5029200" y="0"/>
                </a:lnTo>
                <a:lnTo>
                  <a:pt x="0" y="0"/>
                </a:lnTo>
                <a:lnTo>
                  <a:pt x="0" y="400050"/>
                </a:lnTo>
                <a:close/>
              </a:path>
            </a:pathLst>
          </a:custGeom>
          <a:solidFill>
            <a:srgbClr val="FFE538"/>
          </a:solidFill>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6" name="object 6"/>
          <p:cNvSpPr txBox="1">
            <a:spLocks/>
          </p:cNvSpPr>
          <p:nvPr/>
        </p:nvSpPr>
        <p:spPr>
          <a:xfrm>
            <a:off x="257174" y="576385"/>
            <a:ext cx="4879181" cy="169277"/>
          </a:xfrm>
          <a:prstGeom prst="rect">
            <a:avLst/>
          </a:prstGeom>
        </p:spPr>
        <p:txBody>
          <a:bodyPr vert="horz" wrap="square" lIns="0" tIns="0" rIns="0" bIns="0" rtlCol="0">
            <a:spAutoFit/>
          </a:bodyPr>
          <a:lstStyle>
            <a:lvl1pPr>
              <a:defRPr sz="1100" b="0" i="0">
                <a:solidFill>
                  <a:srgbClr val="231F20"/>
                </a:solidFill>
                <a:latin typeface="Calibri"/>
                <a:ea typeface="+mj-ea"/>
                <a:cs typeface="Calibri"/>
              </a:defRPr>
            </a:lvl1pPr>
          </a:lstStyle>
          <a:p>
            <a:pPr marL="12700" algn="ctr"/>
            <a:r>
              <a:rPr lang="es-ES" kern="0" spc="140" dirty="0" smtClean="0">
                <a:latin typeface="Arial" panose="020B0604020202020204" pitchFamily="34" charset="0"/>
                <a:cs typeface="Arial" panose="020B0604020202020204" pitchFamily="34" charset="0"/>
              </a:rPr>
              <a:t>TARJETA</a:t>
            </a:r>
            <a:r>
              <a:rPr lang="es-ES" kern="0" spc="105" dirty="0" smtClean="0">
                <a:latin typeface="Arial" panose="020B0604020202020204" pitchFamily="34" charset="0"/>
                <a:cs typeface="Arial" panose="020B0604020202020204" pitchFamily="34" charset="0"/>
              </a:rPr>
              <a:t> </a:t>
            </a:r>
            <a:r>
              <a:rPr lang="es-ES" kern="0" spc="65" dirty="0" smtClean="0">
                <a:latin typeface="Arial" panose="020B0604020202020204" pitchFamily="34" charset="0"/>
                <a:cs typeface="Arial" panose="020B0604020202020204" pitchFamily="34" charset="0"/>
              </a:rPr>
              <a:t>C:</a:t>
            </a:r>
            <a:r>
              <a:rPr lang="es-ES" kern="0" spc="105" dirty="0" smtClean="0">
                <a:latin typeface="Arial" panose="020B0604020202020204" pitchFamily="34" charset="0"/>
                <a:cs typeface="Arial" panose="020B0604020202020204" pitchFamily="34" charset="0"/>
              </a:rPr>
              <a:t> </a:t>
            </a:r>
            <a:r>
              <a:rPr lang="es-ES" kern="0" spc="180" dirty="0" smtClean="0">
                <a:latin typeface="Arial" panose="020B0604020202020204" pitchFamily="34" charset="0"/>
                <a:cs typeface="Arial" panose="020B0604020202020204" pitchFamily="34" charset="0"/>
              </a:rPr>
              <a:t>BAJO</a:t>
            </a:r>
            <a:r>
              <a:rPr lang="es-ES" kern="0" spc="105" dirty="0" smtClean="0">
                <a:latin typeface="Arial" panose="020B0604020202020204" pitchFamily="34" charset="0"/>
                <a:cs typeface="Arial" panose="020B0604020202020204" pitchFamily="34" charset="0"/>
              </a:rPr>
              <a:t> </a:t>
            </a:r>
            <a:r>
              <a:rPr lang="es-ES" kern="0" spc="160" dirty="0" smtClean="0">
                <a:latin typeface="Arial" panose="020B0604020202020204" pitchFamily="34" charset="0"/>
                <a:cs typeface="Arial" panose="020B0604020202020204" pitchFamily="34" charset="0"/>
              </a:rPr>
              <a:t>O</a:t>
            </a:r>
            <a:r>
              <a:rPr lang="es-ES" kern="0" spc="105" dirty="0" smtClean="0">
                <a:latin typeface="Arial" panose="020B0604020202020204" pitchFamily="34" charset="0"/>
                <a:cs typeface="Arial" panose="020B0604020202020204" pitchFamily="34" charset="0"/>
              </a:rPr>
              <a:t> </a:t>
            </a:r>
            <a:r>
              <a:rPr lang="es-ES" kern="0" spc="145" dirty="0" smtClean="0">
                <a:latin typeface="Arial" panose="020B0604020202020204" pitchFamily="34" charset="0"/>
                <a:cs typeface="Arial" panose="020B0604020202020204" pitchFamily="34" charset="0"/>
              </a:rPr>
              <a:t>INFERIOR</a:t>
            </a:r>
            <a:r>
              <a:rPr lang="es-ES" kern="0" spc="105" dirty="0" smtClean="0">
                <a:latin typeface="Arial" panose="020B0604020202020204" pitchFamily="34" charset="0"/>
                <a:cs typeface="Arial" panose="020B0604020202020204" pitchFamily="34" charset="0"/>
              </a:rPr>
              <a:t> </a:t>
            </a:r>
            <a:r>
              <a:rPr lang="es-ES" kern="0" spc="160" dirty="0" smtClean="0">
                <a:latin typeface="Arial" panose="020B0604020202020204" pitchFamily="34" charset="0"/>
                <a:cs typeface="Arial" panose="020B0604020202020204" pitchFamily="34" charset="0"/>
              </a:rPr>
              <a:t>O</a:t>
            </a:r>
            <a:r>
              <a:rPr lang="es-ES" kern="0" spc="105" dirty="0" smtClean="0">
                <a:latin typeface="Arial" panose="020B0604020202020204" pitchFamily="34" charset="0"/>
                <a:cs typeface="Arial" panose="020B0604020202020204" pitchFamily="34" charset="0"/>
              </a:rPr>
              <a:t> </a:t>
            </a:r>
            <a:r>
              <a:rPr lang="es-ES" kern="0" spc="180" dirty="0" smtClean="0">
                <a:latin typeface="Arial" panose="020B0604020202020204" pitchFamily="34" charset="0"/>
                <a:cs typeface="Arial" panose="020B0604020202020204" pitchFamily="34" charset="0"/>
              </a:rPr>
              <a:t>PEOR</a:t>
            </a:r>
            <a:r>
              <a:rPr lang="es-ES" kern="0" spc="105" dirty="0" smtClean="0">
                <a:latin typeface="Arial" panose="020B0604020202020204" pitchFamily="34" charset="0"/>
                <a:cs typeface="Arial" panose="020B0604020202020204" pitchFamily="34" charset="0"/>
              </a:rPr>
              <a:t> </a:t>
            </a:r>
            <a:r>
              <a:rPr lang="es-ES" kern="0" spc="160" dirty="0" smtClean="0">
                <a:latin typeface="Arial" panose="020B0604020202020204" pitchFamily="34" charset="0"/>
                <a:cs typeface="Arial" panose="020B0604020202020204" pitchFamily="34" charset="0"/>
              </a:rPr>
              <a:t>O</a:t>
            </a:r>
            <a:r>
              <a:rPr lang="es-ES" kern="0" spc="105" dirty="0" smtClean="0">
                <a:latin typeface="Arial" panose="020B0604020202020204" pitchFamily="34" charset="0"/>
                <a:cs typeface="Arial" panose="020B0604020202020204" pitchFamily="34" charset="0"/>
              </a:rPr>
              <a:t> </a:t>
            </a:r>
            <a:r>
              <a:rPr lang="es-ES" kern="0" spc="155" dirty="0" smtClean="0">
                <a:latin typeface="Arial" panose="020B0604020202020204" pitchFamily="34" charset="0"/>
                <a:cs typeface="Arial" panose="020B0604020202020204" pitchFamily="34" charset="0"/>
              </a:rPr>
              <a:t>MENOS</a:t>
            </a:r>
            <a:endParaRPr lang="es-ES" kern="0" spc="155" dirty="0">
              <a:latin typeface="Arial" panose="020B0604020202020204" pitchFamily="34" charset="0"/>
              <a:cs typeface="Arial" panose="020B0604020202020204" pitchFamily="34" charset="0"/>
            </a:endParaRPr>
          </a:p>
        </p:txBody>
      </p:sp>
      <p:sp>
        <p:nvSpPr>
          <p:cNvPr id="7" name="object 7"/>
          <p:cNvSpPr txBox="1">
            <a:spLocks/>
          </p:cNvSpPr>
          <p:nvPr/>
        </p:nvSpPr>
        <p:spPr>
          <a:xfrm>
            <a:off x="396411" y="938001"/>
            <a:ext cx="4615179" cy="2195473"/>
          </a:xfrm>
          <a:prstGeom prst="rect">
            <a:avLst/>
          </a:prstGeom>
        </p:spPr>
        <p:txBody>
          <a:bodyPr vert="horz" wrap="square" lIns="0" tIns="0" rIns="0" bIns="0" rtlCol="0">
            <a:spAutoFit/>
          </a:bodyPr>
          <a:lstStyle>
            <a:lvl1pPr marL="0" indent="0" algn="ctr" defTabSz="487650" rtl="0" eaLnBrk="1" latinLnBrk="0" hangingPunct="1">
              <a:lnSpc>
                <a:spcPct val="90000"/>
              </a:lnSpc>
              <a:spcBef>
                <a:spcPts val="533"/>
              </a:spcBef>
              <a:buFont typeface="Arial" panose="020B0604020202020204" pitchFamily="34" charset="0"/>
              <a:buNone/>
              <a:defRPr sz="1280" kern="1200">
                <a:solidFill>
                  <a:schemeClr val="tx1"/>
                </a:solidFill>
                <a:latin typeface="+mn-lt"/>
                <a:ea typeface="+mn-ea"/>
                <a:cs typeface="+mn-cs"/>
              </a:defRPr>
            </a:lvl1pPr>
            <a:lvl2pPr marL="243825" indent="0" algn="ctr" defTabSz="487650" rtl="0" eaLnBrk="1" latinLnBrk="0" hangingPunct="1">
              <a:lnSpc>
                <a:spcPct val="90000"/>
              </a:lnSpc>
              <a:spcBef>
                <a:spcPts val="267"/>
              </a:spcBef>
              <a:buFont typeface="Arial" panose="020B0604020202020204" pitchFamily="34" charset="0"/>
              <a:buNone/>
              <a:defRPr sz="1067" kern="1200">
                <a:solidFill>
                  <a:schemeClr val="tx1"/>
                </a:solidFill>
                <a:latin typeface="+mn-lt"/>
                <a:ea typeface="+mn-ea"/>
                <a:cs typeface="+mn-cs"/>
              </a:defRPr>
            </a:lvl2pPr>
            <a:lvl3pPr marL="487650" indent="0" algn="ctr" defTabSz="487650" rtl="0" eaLnBrk="1" latinLnBrk="0" hangingPunct="1">
              <a:lnSpc>
                <a:spcPct val="90000"/>
              </a:lnSpc>
              <a:spcBef>
                <a:spcPts val="267"/>
              </a:spcBef>
              <a:buFont typeface="Arial" panose="020B0604020202020204" pitchFamily="34" charset="0"/>
              <a:buNone/>
              <a:defRPr sz="960" kern="1200">
                <a:solidFill>
                  <a:schemeClr val="tx1"/>
                </a:solidFill>
                <a:latin typeface="+mn-lt"/>
                <a:ea typeface="+mn-ea"/>
                <a:cs typeface="+mn-cs"/>
              </a:defRPr>
            </a:lvl3pPr>
            <a:lvl4pPr marL="731474" indent="0" algn="ctr" defTabSz="487650" rtl="0" eaLnBrk="1" latinLnBrk="0" hangingPunct="1">
              <a:lnSpc>
                <a:spcPct val="90000"/>
              </a:lnSpc>
              <a:spcBef>
                <a:spcPts val="267"/>
              </a:spcBef>
              <a:buFont typeface="Arial" panose="020B0604020202020204" pitchFamily="34" charset="0"/>
              <a:buNone/>
              <a:defRPr sz="853" kern="1200">
                <a:solidFill>
                  <a:schemeClr val="tx1"/>
                </a:solidFill>
                <a:latin typeface="+mn-lt"/>
                <a:ea typeface="+mn-ea"/>
                <a:cs typeface="+mn-cs"/>
              </a:defRPr>
            </a:lvl4pPr>
            <a:lvl5pPr marL="975299" indent="0" algn="ctr" defTabSz="487650" rtl="0" eaLnBrk="1" latinLnBrk="0" hangingPunct="1">
              <a:lnSpc>
                <a:spcPct val="90000"/>
              </a:lnSpc>
              <a:spcBef>
                <a:spcPts val="267"/>
              </a:spcBef>
              <a:buFont typeface="Arial" panose="020B0604020202020204" pitchFamily="34" charset="0"/>
              <a:buNone/>
              <a:defRPr sz="853" kern="1200">
                <a:solidFill>
                  <a:schemeClr val="tx1"/>
                </a:solidFill>
                <a:latin typeface="+mn-lt"/>
                <a:ea typeface="+mn-ea"/>
                <a:cs typeface="+mn-cs"/>
              </a:defRPr>
            </a:lvl5pPr>
            <a:lvl6pPr marL="1219124" indent="0" algn="ctr" defTabSz="487650" rtl="0" eaLnBrk="1" latinLnBrk="0" hangingPunct="1">
              <a:lnSpc>
                <a:spcPct val="90000"/>
              </a:lnSpc>
              <a:spcBef>
                <a:spcPts val="267"/>
              </a:spcBef>
              <a:buFont typeface="Arial" panose="020B0604020202020204" pitchFamily="34" charset="0"/>
              <a:buNone/>
              <a:defRPr sz="853" kern="1200">
                <a:solidFill>
                  <a:schemeClr val="tx1"/>
                </a:solidFill>
                <a:latin typeface="+mn-lt"/>
                <a:ea typeface="+mn-ea"/>
                <a:cs typeface="+mn-cs"/>
              </a:defRPr>
            </a:lvl6pPr>
            <a:lvl7pPr marL="1462949" indent="0" algn="ctr" defTabSz="487650" rtl="0" eaLnBrk="1" latinLnBrk="0" hangingPunct="1">
              <a:lnSpc>
                <a:spcPct val="90000"/>
              </a:lnSpc>
              <a:spcBef>
                <a:spcPts val="267"/>
              </a:spcBef>
              <a:buFont typeface="Arial" panose="020B0604020202020204" pitchFamily="34" charset="0"/>
              <a:buNone/>
              <a:defRPr sz="853" kern="1200">
                <a:solidFill>
                  <a:schemeClr val="tx1"/>
                </a:solidFill>
                <a:latin typeface="+mn-lt"/>
                <a:ea typeface="+mn-ea"/>
                <a:cs typeface="+mn-cs"/>
              </a:defRPr>
            </a:lvl7pPr>
            <a:lvl8pPr marL="1706773" indent="0" algn="ctr" defTabSz="487650" rtl="0" eaLnBrk="1" latinLnBrk="0" hangingPunct="1">
              <a:lnSpc>
                <a:spcPct val="90000"/>
              </a:lnSpc>
              <a:spcBef>
                <a:spcPts val="267"/>
              </a:spcBef>
              <a:buFont typeface="Arial" panose="020B0604020202020204" pitchFamily="34" charset="0"/>
              <a:buNone/>
              <a:defRPr sz="853" kern="1200">
                <a:solidFill>
                  <a:schemeClr val="tx1"/>
                </a:solidFill>
                <a:latin typeface="+mn-lt"/>
                <a:ea typeface="+mn-ea"/>
                <a:cs typeface="+mn-cs"/>
              </a:defRPr>
            </a:lvl8pPr>
            <a:lvl9pPr marL="1950598" indent="0" algn="ctr" defTabSz="487650" rtl="0" eaLnBrk="1" latinLnBrk="0" hangingPunct="1">
              <a:lnSpc>
                <a:spcPct val="90000"/>
              </a:lnSpc>
              <a:spcBef>
                <a:spcPts val="267"/>
              </a:spcBef>
              <a:buFont typeface="Arial" panose="020B0604020202020204" pitchFamily="34" charset="0"/>
              <a:buNone/>
              <a:defRPr sz="853" kern="1200">
                <a:solidFill>
                  <a:schemeClr val="tx1"/>
                </a:solidFill>
                <a:latin typeface="+mn-lt"/>
                <a:ea typeface="+mn-ea"/>
                <a:cs typeface="+mn-cs"/>
              </a:defRPr>
            </a:lvl9pPr>
          </a:lstStyle>
          <a:p>
            <a:pPr marL="209550" algn="l"/>
            <a:r>
              <a:rPr lang="es-ES" sz="1000" spc="25" dirty="0">
                <a:latin typeface="Arial" panose="020B0604020202020204" pitchFamily="34" charset="0"/>
                <a:cs typeface="Arial" panose="020B0604020202020204" pitchFamily="34" charset="0"/>
              </a:rPr>
              <a:t>Clasificación relativa (numero definido de prácticas en cada pila):</a:t>
            </a:r>
          </a:p>
          <a:p>
            <a:pPr marL="381000" indent="-171450" algn="l">
              <a:buFont typeface="Arial" panose="020B0604020202020204" pitchFamily="34" charset="0"/>
              <a:buChar char="•"/>
            </a:pPr>
            <a:r>
              <a:rPr lang="es-ES" sz="1000" spc="25" dirty="0">
                <a:latin typeface="Arial" panose="020B0604020202020204" pitchFamily="34" charset="0"/>
                <a:cs typeface="Arial" panose="020B0604020202020204" pitchFamily="34" charset="0"/>
              </a:rPr>
              <a:t>Las prácticas en esta pila de una clasificación son todas de menor  nivel que todo el resto en las dos pilas de mayor nivel. Las prácticas  en esta pila no se realizan tan bien como todas las demás en las  pilas de nivel superior. Habrá diferencias (clasificadas dentro de la </a:t>
            </a:r>
            <a:r>
              <a:rPr lang="es-ES" sz="1000" spc="25" dirty="0" smtClean="0">
                <a:latin typeface="Arial" panose="020B0604020202020204" pitchFamily="34" charset="0"/>
                <a:cs typeface="Arial" panose="020B0604020202020204" pitchFamily="34" charset="0"/>
              </a:rPr>
              <a:t>pila</a:t>
            </a:r>
            <a:r>
              <a:rPr lang="es-ES" sz="1000" spc="25" dirty="0">
                <a:latin typeface="Arial" panose="020B0604020202020204" pitchFamily="34" charset="0"/>
                <a:cs typeface="Arial" panose="020B0604020202020204" pitchFamily="34" charset="0"/>
              </a:rPr>
              <a:t>) en la pila de mayor nivel debido a que se le indicó que </a:t>
            </a:r>
            <a:r>
              <a:rPr lang="es-ES" sz="1000" spc="25" dirty="0" smtClean="0">
                <a:latin typeface="Arial" panose="020B0604020202020204" pitchFamily="34" charset="0"/>
                <a:cs typeface="Arial" panose="020B0604020202020204" pitchFamily="34" charset="0"/>
              </a:rPr>
              <a:t>coloque </a:t>
            </a:r>
            <a:r>
              <a:rPr lang="es-ES" sz="1000" spc="25" dirty="0">
                <a:latin typeface="Arial" panose="020B0604020202020204" pitchFamily="34" charset="0"/>
                <a:cs typeface="Arial" panose="020B0604020202020204" pitchFamily="34" charset="0"/>
              </a:rPr>
              <a:t>un número par de prácticas en cada pila.</a:t>
            </a:r>
          </a:p>
          <a:p>
            <a:pPr marL="209550" algn="l"/>
            <a:r>
              <a:rPr lang="es-ES" sz="1000" spc="25" dirty="0">
                <a:latin typeface="Arial" panose="020B0604020202020204" pitchFamily="34" charset="0"/>
                <a:cs typeface="Arial" panose="020B0604020202020204" pitchFamily="34" charset="0"/>
              </a:rPr>
              <a:t>Clasificación absoluta (cualquier número de prácticas en cualquier pila):</a:t>
            </a:r>
          </a:p>
          <a:p>
            <a:pPr marL="381000" indent="-171450" algn="l">
              <a:buFont typeface="Arial" panose="020B0604020202020204" pitchFamily="34" charset="0"/>
              <a:buChar char="•"/>
            </a:pPr>
            <a:r>
              <a:rPr lang="es-ES" sz="1000" spc="25" dirty="0">
                <a:latin typeface="Arial" panose="020B0604020202020204" pitchFamily="34" charset="0"/>
                <a:cs typeface="Arial" panose="020B0604020202020204" pitchFamily="34" charset="0"/>
              </a:rPr>
              <a:t>Las prácticas en esta pila de una clasificación son todas de menor  nivel que todo el resto en las dos pilas de mayor nivel. Las prácticas  en esta pila no se realizan tan bien como las demás prácticas en las  pilas de mayor nivel. Debido a que podría colocar cualquier </a:t>
            </a:r>
            <a:r>
              <a:rPr lang="es-ES" sz="1000" spc="25" dirty="0" smtClean="0">
                <a:latin typeface="Arial" panose="020B0604020202020204" pitchFamily="34" charset="0"/>
                <a:cs typeface="Arial" panose="020B0604020202020204" pitchFamily="34" charset="0"/>
              </a:rPr>
              <a:t>número </a:t>
            </a:r>
            <a:r>
              <a:rPr lang="es-ES" sz="1000" spc="25" dirty="0">
                <a:latin typeface="Arial" panose="020B0604020202020204" pitchFamily="34" charset="0"/>
                <a:cs typeface="Arial" panose="020B0604020202020204" pitchFamily="34" charset="0"/>
              </a:rPr>
              <a:t>de prácticas en esta pila, puede haber muy pocas o muchas.</a:t>
            </a:r>
          </a:p>
          <a:p>
            <a:pPr marL="209550" algn="l"/>
            <a:endParaRPr lang="es-ES" sz="1000" spc="25" dirty="0">
              <a:latin typeface="Arial" panose="020B0604020202020204" pitchFamily="34" charset="0"/>
              <a:cs typeface="Arial" panose="020B0604020202020204" pitchFamily="34" charset="0"/>
            </a:endParaRPr>
          </a:p>
        </p:txBody>
      </p:sp>
      <p:sp>
        <p:nvSpPr>
          <p:cNvPr id="8" name="object 8"/>
          <p:cNvSpPr txBox="1"/>
          <p:nvPr/>
        </p:nvSpPr>
        <p:spPr>
          <a:xfrm>
            <a:off x="176702" y="3348237"/>
            <a:ext cx="163195" cy="92333"/>
          </a:xfrm>
          <a:prstGeom prst="rect">
            <a:avLst/>
          </a:prstGeom>
        </p:spPr>
        <p:txBody>
          <a:bodyPr vert="horz" wrap="square" lIns="0" tIns="0" rIns="0" bIns="0" rtlCol="0">
            <a:spAutoFit/>
          </a:bodyPr>
          <a:lstStyle/>
          <a:p>
            <a:pPr marL="12700"/>
            <a:r>
              <a:rPr sz="600" dirty="0">
                <a:solidFill>
                  <a:srgbClr val="58595B"/>
                </a:solidFill>
                <a:latin typeface="Arial" panose="020B0604020202020204" pitchFamily="34" charset="0"/>
                <a:cs typeface="Arial" panose="020B0604020202020204" pitchFamily="34" charset="0"/>
              </a:rPr>
              <a:t>61B</a:t>
            </a:r>
            <a:endParaRPr sz="60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19437306"/>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3"/>
          <p:cNvSpPr txBox="1"/>
          <p:nvPr/>
        </p:nvSpPr>
        <p:spPr>
          <a:xfrm>
            <a:off x="0" y="134816"/>
            <a:ext cx="5486400"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BIBLIOTECA DE COMPORTAMIENTO DEL JEFE </a:t>
            </a: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CLL</a:t>
            </a:r>
            <a:r>
              <a:rPr lang="es" sz="1000" b="1" strike="noStrike" cap="none" spc="5" baseline="0" dirty="0" smtClean="0">
                <a:solidFill>
                  <a:srgbClr val="58595B"/>
                </a:solidFill>
                <a:effectLst/>
                <a:latin typeface="Arial" panose="020B0604020202020204" pitchFamily="34" charset="0"/>
                <a:ea typeface="Arial"/>
                <a:cs typeface="Arial" panose="020B0604020202020204" pitchFamily="34" charset="0"/>
              </a:rPr>
              <a:t>™</a:t>
            </a:r>
            <a:endParaRPr lang="es" sz="1000" b="1" strike="noStrike" cap="none" spc="5" baseline="0" dirty="0">
              <a:solidFill>
                <a:srgbClr val="58595B"/>
              </a:solidFill>
              <a:effectLst/>
              <a:latin typeface="Arial" panose="020B0604020202020204" pitchFamily="34" charset="0"/>
              <a:ea typeface="Arial"/>
              <a:cs typeface="Arial" panose="020B0604020202020204" pitchFamily="34" charset="0"/>
            </a:endParaRPr>
          </a:p>
        </p:txBody>
      </p:sp>
      <p:sp>
        <p:nvSpPr>
          <p:cNvPr id="3" name="object 3"/>
          <p:cNvSpPr txBox="1"/>
          <p:nvPr/>
        </p:nvSpPr>
        <p:spPr>
          <a:xfrm>
            <a:off x="279270" y="3417442"/>
            <a:ext cx="2208530" cy="76944"/>
          </a:xfrm>
          <a:prstGeom prst="rect">
            <a:avLst/>
          </a:prstGeom>
        </p:spPr>
        <p:txBody>
          <a:bodyPr vert="horz" wrap="square" lIns="0" tIns="0" rIns="0" bIns="0" rtlCol="0">
            <a:spAutoFit/>
          </a:bodyPr>
          <a:lstStyle/>
          <a:p>
            <a:pPr marL="12700"/>
            <a:r>
              <a:rPr sz="500" spc="50" dirty="0">
                <a:solidFill>
                  <a:srgbClr val="58595B"/>
                </a:solidFill>
                <a:latin typeface="Arial" panose="020B0604020202020204" pitchFamily="34" charset="0"/>
                <a:cs typeface="Arial" panose="020B0604020202020204" pitchFamily="34" charset="0"/>
              </a:rPr>
              <a:t>© </a:t>
            </a:r>
            <a:r>
              <a:rPr sz="500" spc="20" dirty="0">
                <a:solidFill>
                  <a:srgbClr val="58595B"/>
                </a:solidFill>
                <a:latin typeface="Arial" panose="020B0604020202020204" pitchFamily="34" charset="0"/>
                <a:cs typeface="Arial" panose="020B0604020202020204" pitchFamily="34" charset="0"/>
              </a:rPr>
              <a:t>Copyright </a:t>
            </a:r>
            <a:r>
              <a:rPr sz="500" spc="-5" dirty="0">
                <a:solidFill>
                  <a:srgbClr val="58595B"/>
                </a:solidFill>
                <a:latin typeface="Arial" panose="020B0604020202020204" pitchFamily="34" charset="0"/>
                <a:cs typeface="Arial" panose="020B0604020202020204" pitchFamily="34" charset="0"/>
              </a:rPr>
              <a:t>2018, </a:t>
            </a:r>
            <a:r>
              <a:rPr sz="500" dirty="0">
                <a:solidFill>
                  <a:srgbClr val="58595B"/>
                </a:solidFill>
                <a:latin typeface="Arial" panose="020B0604020202020204" pitchFamily="34" charset="0"/>
                <a:cs typeface="Arial" panose="020B0604020202020204" pitchFamily="34" charset="0"/>
              </a:rPr>
              <a:t>TeamTelligent, </a:t>
            </a:r>
            <a:r>
              <a:rPr lang="es-PE" sz="500" spc="-15" dirty="0" smtClean="0">
                <a:solidFill>
                  <a:srgbClr val="58595B"/>
                </a:solidFill>
                <a:latin typeface="Arial" panose="020B0604020202020204" pitchFamily="34" charset="0"/>
                <a:cs typeface="Arial" panose="020B0604020202020204" pitchFamily="34" charset="0"/>
              </a:rPr>
              <a:t>CLL</a:t>
            </a:r>
            <a:r>
              <a:rPr sz="500" spc="-15" dirty="0" smtClean="0">
                <a:solidFill>
                  <a:srgbClr val="58595B"/>
                </a:solidFill>
                <a:latin typeface="Arial" panose="020B0604020202020204" pitchFamily="34" charset="0"/>
                <a:cs typeface="Arial" panose="020B0604020202020204" pitchFamily="34" charset="0"/>
              </a:rPr>
              <a:t>. </a:t>
            </a:r>
            <a:r>
              <a:rPr sz="500" dirty="0">
                <a:solidFill>
                  <a:srgbClr val="58595B"/>
                </a:solidFill>
                <a:latin typeface="Arial" panose="020B0604020202020204" pitchFamily="34" charset="0"/>
                <a:cs typeface="Arial" panose="020B0604020202020204" pitchFamily="34" charset="0"/>
              </a:rPr>
              <a:t>Todos </a:t>
            </a:r>
            <a:r>
              <a:rPr sz="500" spc="10" dirty="0">
                <a:solidFill>
                  <a:srgbClr val="58595B"/>
                </a:solidFill>
                <a:latin typeface="Arial" panose="020B0604020202020204" pitchFamily="34" charset="0"/>
                <a:cs typeface="Arial" panose="020B0604020202020204" pitchFamily="34" charset="0"/>
              </a:rPr>
              <a:t>los </a:t>
            </a:r>
            <a:r>
              <a:rPr sz="500" spc="15" dirty="0">
                <a:solidFill>
                  <a:srgbClr val="58595B"/>
                </a:solidFill>
                <a:latin typeface="Arial" panose="020B0604020202020204" pitchFamily="34" charset="0"/>
                <a:cs typeface="Arial" panose="020B0604020202020204" pitchFamily="34" charset="0"/>
              </a:rPr>
              <a:t>derechos </a:t>
            </a:r>
            <a:r>
              <a:rPr sz="500" spc="5" dirty="0">
                <a:solidFill>
                  <a:srgbClr val="58595B"/>
                </a:solidFill>
                <a:latin typeface="Arial" panose="020B0604020202020204" pitchFamily="34" charset="0"/>
                <a:cs typeface="Arial" panose="020B0604020202020204" pitchFamily="34" charset="0"/>
              </a:rPr>
              <a:t>reservados.</a:t>
            </a:r>
            <a:r>
              <a:rPr sz="500" spc="-80" dirty="0">
                <a:solidFill>
                  <a:srgbClr val="58595B"/>
                </a:solidFill>
                <a:latin typeface="Arial" panose="020B0604020202020204" pitchFamily="34" charset="0"/>
                <a:cs typeface="Arial" panose="020B0604020202020204" pitchFamily="34" charset="0"/>
              </a:rPr>
              <a:t> </a:t>
            </a:r>
            <a:r>
              <a:rPr sz="500" dirty="0">
                <a:solidFill>
                  <a:srgbClr val="58595B"/>
                </a:solidFill>
                <a:latin typeface="Arial" panose="020B0604020202020204" pitchFamily="34" charset="0"/>
                <a:cs typeface="Arial" panose="020B0604020202020204" pitchFamily="34" charset="0"/>
              </a:rPr>
              <a:t>V5</a:t>
            </a:r>
            <a:endParaRPr sz="500" dirty="0">
              <a:solidFill>
                <a:prstClr val="black"/>
              </a:solidFill>
              <a:latin typeface="Arial" panose="020B0604020202020204" pitchFamily="34" charset="0"/>
              <a:cs typeface="Arial" panose="020B0604020202020204" pitchFamily="34" charset="0"/>
            </a:endParaRPr>
          </a:p>
        </p:txBody>
      </p:sp>
      <p:sp>
        <p:nvSpPr>
          <p:cNvPr id="4" name="object 4"/>
          <p:cNvSpPr/>
          <p:nvPr/>
        </p:nvSpPr>
        <p:spPr>
          <a:xfrm>
            <a:off x="298320" y="914400"/>
            <a:ext cx="5016500" cy="2393950"/>
          </a:xfrm>
          <a:custGeom>
            <a:avLst/>
            <a:gdLst/>
            <a:ahLst/>
            <a:cxnLst/>
            <a:rect l="l" t="t" r="r" b="b"/>
            <a:pathLst>
              <a:path w="5016500" h="2393950">
                <a:moveTo>
                  <a:pt x="0" y="2393950"/>
                </a:moveTo>
                <a:lnTo>
                  <a:pt x="5016500" y="2393950"/>
                </a:lnTo>
                <a:lnTo>
                  <a:pt x="5016500" y="0"/>
                </a:lnTo>
                <a:lnTo>
                  <a:pt x="0" y="0"/>
                </a:lnTo>
                <a:lnTo>
                  <a:pt x="0" y="2393950"/>
                </a:lnTo>
                <a:close/>
              </a:path>
            </a:pathLst>
          </a:custGeom>
          <a:solidFill>
            <a:srgbClr val="FFF5C7"/>
          </a:solidFill>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5" name="object 5"/>
          <p:cNvSpPr/>
          <p:nvPr/>
        </p:nvSpPr>
        <p:spPr>
          <a:xfrm>
            <a:off x="298320" y="520700"/>
            <a:ext cx="5016500" cy="2787650"/>
          </a:xfrm>
          <a:custGeom>
            <a:avLst/>
            <a:gdLst/>
            <a:ahLst/>
            <a:cxnLst/>
            <a:rect l="l" t="t" r="r" b="b"/>
            <a:pathLst>
              <a:path w="5016500" h="2787650">
                <a:moveTo>
                  <a:pt x="0" y="2787650"/>
                </a:moveTo>
                <a:lnTo>
                  <a:pt x="5016500" y="2787650"/>
                </a:lnTo>
                <a:lnTo>
                  <a:pt x="5016500" y="0"/>
                </a:lnTo>
                <a:lnTo>
                  <a:pt x="0" y="0"/>
                </a:lnTo>
                <a:lnTo>
                  <a:pt x="0" y="2787650"/>
                </a:lnTo>
                <a:close/>
              </a:path>
            </a:pathLst>
          </a:custGeom>
          <a:ln w="12700">
            <a:solidFill>
              <a:srgbClr val="FFE538"/>
            </a:solidFill>
          </a:ln>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6" name="object 6"/>
          <p:cNvSpPr/>
          <p:nvPr/>
        </p:nvSpPr>
        <p:spPr>
          <a:xfrm>
            <a:off x="291970" y="514350"/>
            <a:ext cx="5029200" cy="400050"/>
          </a:xfrm>
          <a:custGeom>
            <a:avLst/>
            <a:gdLst/>
            <a:ahLst/>
            <a:cxnLst/>
            <a:rect l="l" t="t" r="r" b="b"/>
            <a:pathLst>
              <a:path w="5029200" h="400050">
                <a:moveTo>
                  <a:pt x="0" y="400050"/>
                </a:moveTo>
                <a:lnTo>
                  <a:pt x="5029200" y="400050"/>
                </a:lnTo>
                <a:lnTo>
                  <a:pt x="5029200" y="0"/>
                </a:lnTo>
                <a:lnTo>
                  <a:pt x="0" y="0"/>
                </a:lnTo>
                <a:lnTo>
                  <a:pt x="0" y="400050"/>
                </a:lnTo>
                <a:close/>
              </a:path>
            </a:pathLst>
          </a:custGeom>
          <a:solidFill>
            <a:srgbClr val="FFE538"/>
          </a:solidFill>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7" name="object 7"/>
          <p:cNvSpPr txBox="1">
            <a:spLocks/>
          </p:cNvSpPr>
          <p:nvPr/>
        </p:nvSpPr>
        <p:spPr>
          <a:xfrm>
            <a:off x="402712" y="652959"/>
            <a:ext cx="4801363" cy="152349"/>
          </a:xfrm>
          <a:prstGeom prst="rect">
            <a:avLst/>
          </a:prstGeom>
        </p:spPr>
        <p:txBody>
          <a:bodyPr vert="horz" wrap="square" lIns="0" tIns="0" rIns="0" bIns="0" rtlCol="0" anchor="b">
            <a:spAutoFit/>
          </a:bodyPr>
          <a:lstStyle>
            <a:lvl1pPr algn="ctr" defTabSz="487650" rtl="0" eaLnBrk="1" latinLnBrk="0" hangingPunct="1">
              <a:lnSpc>
                <a:spcPct val="90000"/>
              </a:lnSpc>
              <a:spcBef>
                <a:spcPct val="0"/>
              </a:spcBef>
              <a:buNone/>
              <a:defRPr sz="3200" kern="1200">
                <a:solidFill>
                  <a:schemeClr val="tx1"/>
                </a:solidFill>
                <a:latin typeface="+mj-lt"/>
                <a:ea typeface="+mj-ea"/>
                <a:cs typeface="+mj-cs"/>
              </a:defRPr>
            </a:lvl1pPr>
          </a:lstStyle>
          <a:p>
            <a:pPr marL="12700" algn="l"/>
            <a:r>
              <a:rPr lang="pt-BR" sz="1100" spc="155" dirty="0" smtClean="0">
                <a:latin typeface="Arial" panose="020B0604020202020204" pitchFamily="34" charset="0"/>
                <a:cs typeface="Arial" panose="020B0604020202020204" pitchFamily="34" charset="0"/>
              </a:rPr>
              <a:t>GRUPO </a:t>
            </a:r>
            <a:r>
              <a:rPr lang="pt-BR" sz="1100" spc="20" dirty="0" smtClean="0">
                <a:latin typeface="Arial" panose="020B0604020202020204" pitchFamily="34" charset="0"/>
                <a:cs typeface="Arial" panose="020B0604020202020204" pitchFamily="34" charset="0"/>
              </a:rPr>
              <a:t>2:</a:t>
            </a:r>
            <a:r>
              <a:rPr lang="pt-BR" sz="1100" spc="-20" dirty="0" smtClean="0">
                <a:latin typeface="Arial" panose="020B0604020202020204" pitchFamily="34" charset="0"/>
                <a:cs typeface="Arial" panose="020B0604020202020204" pitchFamily="34" charset="0"/>
              </a:rPr>
              <a:t> </a:t>
            </a:r>
            <a:r>
              <a:rPr lang="pt-BR" sz="1100" spc="135" dirty="0" smtClean="0">
                <a:latin typeface="Arial" panose="020B0604020202020204" pitchFamily="34" charset="0"/>
                <a:cs typeface="Arial" panose="020B0604020202020204" pitchFamily="34" charset="0"/>
              </a:rPr>
              <a:t>IMPORTANCIA</a:t>
            </a:r>
            <a:endParaRPr lang="pt-BR" sz="1100" spc="135" dirty="0">
              <a:latin typeface="Arial" panose="020B0604020202020204" pitchFamily="34" charset="0"/>
              <a:cs typeface="Arial" panose="020B0604020202020204" pitchFamily="34" charset="0"/>
            </a:endParaRPr>
          </a:p>
        </p:txBody>
      </p:sp>
      <p:sp>
        <p:nvSpPr>
          <p:cNvPr id="8" name="object 8"/>
          <p:cNvSpPr txBox="1"/>
          <p:nvPr/>
        </p:nvSpPr>
        <p:spPr>
          <a:xfrm>
            <a:off x="402713" y="986129"/>
            <a:ext cx="1118906" cy="169277"/>
          </a:xfrm>
          <a:prstGeom prst="rect">
            <a:avLst/>
          </a:prstGeom>
        </p:spPr>
        <p:txBody>
          <a:bodyPr vert="horz" wrap="square" lIns="0" tIns="0" rIns="0" bIns="0" rtlCol="0">
            <a:spAutoFit/>
          </a:bodyPr>
          <a:lstStyle/>
          <a:p>
            <a:pPr marL="12700"/>
            <a:r>
              <a:rPr sz="1100" spc="140" dirty="0">
                <a:solidFill>
                  <a:srgbClr val="231F20"/>
                </a:solidFill>
                <a:latin typeface="Arial" panose="020B0604020202020204" pitchFamily="34" charset="0"/>
                <a:cs typeface="Arial" panose="020B0604020202020204" pitchFamily="34" charset="0"/>
              </a:rPr>
              <a:t>TARJETA</a:t>
            </a:r>
            <a:r>
              <a:rPr sz="1100" spc="45" dirty="0">
                <a:solidFill>
                  <a:srgbClr val="231F20"/>
                </a:solidFill>
                <a:latin typeface="Arial" panose="020B0604020202020204" pitchFamily="34" charset="0"/>
                <a:cs typeface="Arial" panose="020B0604020202020204" pitchFamily="34" charset="0"/>
              </a:rPr>
              <a:t> </a:t>
            </a:r>
            <a:r>
              <a:rPr sz="1100" spc="170" dirty="0">
                <a:solidFill>
                  <a:srgbClr val="231F20"/>
                </a:solidFill>
                <a:latin typeface="Arial" panose="020B0604020202020204" pitchFamily="34" charset="0"/>
                <a:cs typeface="Arial" panose="020B0604020202020204" pitchFamily="34" charset="0"/>
              </a:rPr>
              <a:t>D</a:t>
            </a:r>
            <a:endParaRPr sz="1100" dirty="0">
              <a:solidFill>
                <a:prstClr val="black"/>
              </a:solidFill>
              <a:latin typeface="Arial" panose="020B0604020202020204" pitchFamily="34" charset="0"/>
              <a:cs typeface="Arial" panose="020B0604020202020204" pitchFamily="34" charset="0"/>
            </a:endParaRPr>
          </a:p>
        </p:txBody>
      </p:sp>
      <p:sp>
        <p:nvSpPr>
          <p:cNvPr id="9" name="object 9"/>
          <p:cNvSpPr txBox="1"/>
          <p:nvPr/>
        </p:nvSpPr>
        <p:spPr>
          <a:xfrm>
            <a:off x="815794" y="1827728"/>
            <a:ext cx="3854812" cy="523220"/>
          </a:xfrm>
          <a:prstGeom prst="rect">
            <a:avLst/>
          </a:prstGeom>
        </p:spPr>
        <p:txBody>
          <a:bodyPr vert="horz" wrap="square" lIns="0" tIns="0" rIns="0" bIns="0" rtlCol="0">
            <a:spAutoFit/>
          </a:bodyPr>
          <a:lstStyle/>
          <a:p>
            <a:pPr algn="ctr"/>
            <a:r>
              <a:rPr lang="pt-BR" sz="1700" b="1" dirty="0">
                <a:latin typeface="Arial" panose="020B0604020202020204" pitchFamily="34" charset="0"/>
                <a:cs typeface="Arial" panose="020B0604020202020204" pitchFamily="34" charset="0"/>
              </a:rPr>
              <a:t>Fundamental o clave o </a:t>
            </a:r>
            <a:r>
              <a:rPr lang="pt-BR" sz="1700" b="1" dirty="0" err="1">
                <a:latin typeface="Arial" panose="020B0604020202020204" pitchFamily="34" charset="0"/>
                <a:cs typeface="Arial" panose="020B0604020202020204" pitchFamily="34" charset="0"/>
              </a:rPr>
              <a:t>esencial</a:t>
            </a:r>
            <a:r>
              <a:rPr lang="pt-BR" sz="1700" b="1" dirty="0">
                <a:latin typeface="Arial" panose="020B0604020202020204" pitchFamily="34" charset="0"/>
                <a:cs typeface="Arial" panose="020B0604020202020204" pitchFamily="34" charset="0"/>
              </a:rPr>
              <a:t> o de </a:t>
            </a:r>
            <a:r>
              <a:rPr lang="pt-BR" sz="1700" b="1" dirty="0" err="1">
                <a:latin typeface="Arial" panose="020B0604020202020204" pitchFamily="34" charset="0"/>
                <a:cs typeface="Arial" panose="020B0604020202020204" pitchFamily="34" charset="0"/>
              </a:rPr>
              <a:t>nivel</a:t>
            </a:r>
            <a:r>
              <a:rPr lang="pt-BR" sz="1700" b="1" dirty="0">
                <a:latin typeface="Arial" panose="020B0604020202020204" pitchFamily="34" charset="0"/>
                <a:cs typeface="Arial" panose="020B0604020202020204" pitchFamily="34" charset="0"/>
              </a:rPr>
              <a:t> </a:t>
            </a:r>
            <a:r>
              <a:rPr lang="pt-BR" sz="1700" b="1" dirty="0" smtClean="0">
                <a:latin typeface="Arial" panose="020B0604020202020204" pitchFamily="34" charset="0"/>
                <a:cs typeface="Arial" panose="020B0604020202020204" pitchFamily="34" charset="0"/>
              </a:rPr>
              <a:t>superior</a:t>
            </a:r>
            <a:endParaRPr lang="pt-BR" sz="1700" dirty="0">
              <a:latin typeface="Arial" panose="020B0604020202020204" pitchFamily="34" charset="0"/>
              <a:cs typeface="Arial" panose="020B0604020202020204" pitchFamily="34" charset="0"/>
            </a:endParaRPr>
          </a:p>
        </p:txBody>
      </p:sp>
      <p:sp>
        <p:nvSpPr>
          <p:cNvPr id="10" name="object 10"/>
          <p:cNvSpPr txBox="1"/>
          <p:nvPr/>
        </p:nvSpPr>
        <p:spPr>
          <a:xfrm>
            <a:off x="5168265" y="3414141"/>
            <a:ext cx="165735" cy="92333"/>
          </a:xfrm>
          <a:prstGeom prst="rect">
            <a:avLst/>
          </a:prstGeom>
        </p:spPr>
        <p:txBody>
          <a:bodyPr vert="horz" wrap="square" lIns="0" tIns="0" rIns="0" bIns="0" rtlCol="0">
            <a:spAutoFit/>
          </a:bodyPr>
          <a:lstStyle/>
          <a:p>
            <a:pPr marL="12700"/>
            <a:r>
              <a:rPr sz="600" dirty="0">
                <a:solidFill>
                  <a:srgbClr val="58595B"/>
                </a:solidFill>
                <a:latin typeface="Arial" panose="020B0604020202020204" pitchFamily="34" charset="0"/>
                <a:cs typeface="Arial" panose="020B0604020202020204" pitchFamily="34" charset="0"/>
              </a:rPr>
              <a:t>62A</a:t>
            </a:r>
            <a:endParaRPr sz="60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230654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3"/>
          <p:cNvSpPr txBox="1"/>
          <p:nvPr/>
        </p:nvSpPr>
        <p:spPr>
          <a:xfrm>
            <a:off x="231032" y="247100"/>
            <a:ext cx="4874565"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i="0" strike="noStrike" cap="none" spc="5" baseline="0" dirty="0" smtClean="0">
                <a:solidFill>
                  <a:srgbClr val="58595B"/>
                </a:solidFill>
                <a:effectLst/>
                <a:latin typeface="Arial"/>
                <a:ea typeface="Arial"/>
                <a:cs typeface="Arial"/>
              </a:rPr>
              <a:t>BIBLIOTECA DE COMPORTAMIENTO DEL JEFE </a:t>
            </a:r>
            <a:r>
              <a:rPr lang="es-ES" sz="1000" b="0" i="0" strike="noStrike" cap="none" spc="5" baseline="0" dirty="0" smtClean="0">
                <a:solidFill>
                  <a:srgbClr val="58595B"/>
                </a:solidFill>
                <a:effectLst/>
                <a:latin typeface="Arial"/>
                <a:ea typeface="Arial"/>
                <a:cs typeface="Arial"/>
              </a:rPr>
              <a:t>CLL</a:t>
            </a:r>
            <a:r>
              <a:rPr lang="es" sz="1000" b="1" i="0" strike="noStrike" cap="none" spc="5" baseline="0" dirty="0" smtClean="0">
                <a:solidFill>
                  <a:srgbClr val="58595B"/>
                </a:solidFill>
                <a:effectLst/>
                <a:latin typeface="Arial"/>
                <a:ea typeface="Arial"/>
                <a:cs typeface="Arial"/>
              </a:rPr>
              <a:t>™</a:t>
            </a:r>
            <a:endParaRPr lang="es" sz="1000" b="1" i="0" strike="noStrike" cap="none" spc="5" baseline="0" dirty="0">
              <a:solidFill>
                <a:srgbClr val="58595B"/>
              </a:solidFill>
              <a:effectLst/>
              <a:latin typeface="Arial"/>
              <a:ea typeface="Arial"/>
              <a:cs typeface="Arial"/>
            </a:endParaRPr>
          </a:p>
        </p:txBody>
      </p:sp>
      <p:sp>
        <p:nvSpPr>
          <p:cNvPr id="3" name="object 14"/>
          <p:cNvSpPr txBox="1"/>
          <p:nvPr/>
        </p:nvSpPr>
        <p:spPr>
          <a:xfrm>
            <a:off x="211982" y="3463096"/>
            <a:ext cx="117592" cy="102973"/>
          </a:xfrm>
          <a:prstGeom prst="rect">
            <a:avLst/>
          </a:prstGeom>
        </p:spPr>
        <p:txBody>
          <a:bodyPr vert="horz" wrap="square" lIns="0" tIns="11430" rIns="0" bIns="0" rtlCol="0">
            <a:spAutoFit/>
          </a:bodyPr>
          <a:lstStyle/>
          <a:p>
            <a:pPr marL="12700">
              <a:lnSpc>
                <a:spcPct val="100000"/>
              </a:lnSpc>
              <a:spcBef>
                <a:spcPts val="90"/>
              </a:spcBef>
            </a:pPr>
            <a:r>
              <a:rPr lang="es" sz="600" b="0" i="0" strike="noStrike" cap="none" spc="-40" baseline="0">
                <a:solidFill>
                  <a:srgbClr val="58595B"/>
                </a:solidFill>
                <a:effectLst/>
                <a:latin typeface="Verdana"/>
                <a:ea typeface="Verdana"/>
                <a:cs typeface="Verdana"/>
              </a:rPr>
              <a:t>6B</a:t>
            </a:r>
          </a:p>
        </p:txBody>
      </p:sp>
      <p:sp>
        <p:nvSpPr>
          <p:cNvPr id="4" name="object 15"/>
          <p:cNvSpPr txBox="1"/>
          <p:nvPr/>
        </p:nvSpPr>
        <p:spPr>
          <a:xfrm>
            <a:off x="2671763" y="3420232"/>
            <a:ext cx="2594681" cy="103875"/>
          </a:xfrm>
          <a:prstGeom prst="rect">
            <a:avLst/>
          </a:prstGeom>
        </p:spPr>
        <p:txBody>
          <a:bodyPr vert="horz" wrap="square" lIns="0" tIns="11430" rIns="0" bIns="0" rtlCol="0">
            <a:spAutoFit/>
          </a:bodyPr>
          <a:lstStyle/>
          <a:p>
            <a:pPr marL="12700">
              <a:lnSpc>
                <a:spcPct val="100000"/>
              </a:lnSpc>
              <a:spcBef>
                <a:spcPts val="90"/>
              </a:spcBef>
            </a:pPr>
            <a:r>
              <a:rPr lang="es" sz="600" b="0" i="1" strike="noStrike" cap="none" spc="55" baseline="0" dirty="0">
                <a:solidFill>
                  <a:srgbClr val="58595B"/>
                </a:solidFill>
                <a:effectLst/>
                <a:latin typeface="Arial"/>
                <a:ea typeface="Arial"/>
                <a:cs typeface="Arial"/>
              </a:rPr>
              <a:t>©</a:t>
            </a:r>
            <a:r>
              <a:rPr lang="es" sz="600" b="0" i="1" strike="noStrike" cap="none" spc="-110" baseline="0" dirty="0">
                <a:solidFill>
                  <a:srgbClr val="58595B"/>
                </a:solidFill>
                <a:effectLst/>
                <a:latin typeface="Arial"/>
                <a:ea typeface="Arial"/>
                <a:cs typeface="Arial"/>
              </a:rPr>
              <a:t> </a:t>
            </a:r>
            <a:r>
              <a:rPr lang="es" sz="600" b="0" i="1" strike="noStrike" cap="none" spc="-25" baseline="0" dirty="0">
                <a:solidFill>
                  <a:srgbClr val="58595B"/>
                </a:solidFill>
                <a:effectLst/>
                <a:latin typeface="Arial"/>
                <a:ea typeface="Arial"/>
                <a:cs typeface="Arial"/>
              </a:rPr>
              <a:t>Copyright </a:t>
            </a:r>
            <a:r>
              <a:rPr lang="es" sz="600" b="0" i="1" strike="noStrike" cap="none" spc="-5" baseline="0" dirty="0">
                <a:solidFill>
                  <a:srgbClr val="58595B"/>
                </a:solidFill>
                <a:effectLst/>
                <a:latin typeface="Arial"/>
                <a:ea typeface="Arial"/>
                <a:cs typeface="Arial"/>
              </a:rPr>
              <a:t>2019, </a:t>
            </a:r>
            <a:r>
              <a:rPr lang="es" sz="600" b="0" i="1" strike="noStrike" cap="none" spc="-50" baseline="0" dirty="0">
                <a:solidFill>
                  <a:srgbClr val="58595B"/>
                </a:solidFill>
                <a:effectLst/>
                <a:latin typeface="Arial"/>
                <a:ea typeface="Arial"/>
                <a:cs typeface="Arial"/>
              </a:rPr>
              <a:t>TeamTelligent, </a:t>
            </a:r>
            <a:r>
              <a:rPr lang="es-PE" sz="600" b="0" i="1" strike="noStrike" cap="none" spc="-60" baseline="0" dirty="0" smtClean="0">
                <a:solidFill>
                  <a:srgbClr val="58595B"/>
                </a:solidFill>
                <a:effectLst/>
                <a:latin typeface="Arial"/>
                <a:ea typeface="Arial"/>
                <a:cs typeface="Arial"/>
              </a:rPr>
              <a:t>CLL</a:t>
            </a:r>
            <a:r>
              <a:rPr lang="es" sz="600" b="0" i="1" strike="noStrike" cap="none" spc="-6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smtClean="0">
                <a:solidFill>
                  <a:srgbClr val="58595B"/>
                </a:solidFill>
                <a:effectLst/>
                <a:latin typeface="Arial"/>
                <a:ea typeface="Arial"/>
                <a:cs typeface="Arial"/>
              </a:rPr>
              <a:t>Todos </a:t>
            </a:r>
            <a:r>
              <a:rPr lang="es" sz="600" b="0" i="1" strike="noStrike" cap="none" spc="-15" baseline="0" dirty="0">
                <a:solidFill>
                  <a:srgbClr val="58595B"/>
                </a:solidFill>
                <a:effectLst/>
                <a:latin typeface="Arial"/>
                <a:ea typeface="Arial"/>
                <a:cs typeface="Arial"/>
              </a:rPr>
              <a:t>los derechos reservados</a:t>
            </a:r>
            <a:r>
              <a:rPr lang="es" sz="600" b="0" i="1" strike="noStrike" cap="none" spc="55" baseline="0" dirty="0">
                <a:solidFill>
                  <a:srgbClr val="58595B"/>
                </a:solidFill>
                <a:effectLst/>
                <a:latin typeface="Arial"/>
                <a:ea typeface="Arial"/>
                <a:cs typeface="Arial"/>
              </a:rPr>
              <a:t> </a:t>
            </a:r>
            <a:r>
              <a:rPr lang="es" sz="600" b="0" i="1" strike="noStrike" cap="none" spc="-4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a:solidFill>
                  <a:srgbClr val="58595B"/>
                </a:solidFill>
                <a:effectLst/>
                <a:latin typeface="Arial"/>
                <a:ea typeface="Arial"/>
                <a:cs typeface="Arial"/>
              </a:rPr>
              <a:t>V5</a:t>
            </a:r>
            <a:r>
              <a:rPr lang="es" sz="600" b="0" i="1" strike="noStrike" cap="none" spc="55" baseline="0" dirty="0">
                <a:solidFill>
                  <a:srgbClr val="58595B"/>
                </a:solidFill>
                <a:effectLst/>
                <a:latin typeface="Arial"/>
                <a:ea typeface="Arial"/>
                <a:cs typeface="Arial"/>
              </a:rPr>
              <a:t> </a:t>
            </a:r>
          </a:p>
        </p:txBody>
      </p:sp>
      <p:sp>
        <p:nvSpPr>
          <p:cNvPr id="5" name="object 10"/>
          <p:cNvSpPr txBox="1"/>
          <p:nvPr/>
        </p:nvSpPr>
        <p:spPr>
          <a:xfrm>
            <a:off x="1257953" y="897340"/>
            <a:ext cx="3112069" cy="209760"/>
          </a:xfrm>
          <a:prstGeom prst="rect">
            <a:avLst/>
          </a:prstGeom>
          <a:solidFill>
            <a:srgbClr val="EF373D"/>
          </a:solidFill>
        </p:spPr>
        <p:txBody>
          <a:bodyPr vert="horz" wrap="square" lIns="0" tIns="11430" rIns="0" bIns="0" rtlCol="0">
            <a:spAutoFit/>
          </a:bodyPr>
          <a:lstStyle/>
          <a:p>
            <a:pPr marL="161290">
              <a:lnSpc>
                <a:spcPct val="100000"/>
              </a:lnSpc>
              <a:spcBef>
                <a:spcPts val="90"/>
              </a:spcBef>
            </a:pPr>
            <a:r>
              <a:rPr lang="es" sz="1300" b="0" i="0" strike="noStrike" cap="none" spc="0" baseline="0" dirty="0">
                <a:solidFill>
                  <a:srgbClr val="FFFFFF"/>
                </a:solidFill>
                <a:effectLst/>
                <a:latin typeface="Arial"/>
                <a:ea typeface="Arial"/>
                <a:cs typeface="Arial"/>
              </a:rPr>
              <a:t> </a:t>
            </a:r>
            <a:r>
              <a:rPr lang="es" sz="1300" b="0" i="0" strike="noStrike" cap="none" spc="0" baseline="0">
                <a:solidFill>
                  <a:srgbClr val="FFFFFF"/>
                </a:solidFill>
                <a:effectLst/>
                <a:latin typeface="Arial"/>
                <a:ea typeface="Arial"/>
                <a:cs typeface="Arial"/>
              </a:rPr>
              <a:t>2</a:t>
            </a:r>
            <a:r>
              <a:rPr lang="es" sz="1300" b="0" i="0" strike="noStrike" cap="none" spc="0" baseline="0" smtClean="0">
                <a:solidFill>
                  <a:srgbClr val="FFFFFF"/>
                </a:solidFill>
                <a:effectLst/>
                <a:latin typeface="Arial"/>
                <a:ea typeface="Arial"/>
                <a:cs typeface="Arial"/>
              </a:rPr>
              <a:t>.  Armar </a:t>
            </a:r>
            <a:r>
              <a:rPr lang="es" sz="1300" b="0" i="0" strike="noStrike" cap="none" spc="0" baseline="0" dirty="0">
                <a:solidFill>
                  <a:srgbClr val="FFFFFF"/>
                </a:solidFill>
                <a:effectLst/>
                <a:latin typeface="Arial"/>
                <a:ea typeface="Arial"/>
                <a:cs typeface="Arial"/>
              </a:rPr>
              <a:t>equipos</a:t>
            </a:r>
          </a:p>
        </p:txBody>
      </p:sp>
      <p:sp>
        <p:nvSpPr>
          <p:cNvPr id="6" name="object 11"/>
          <p:cNvSpPr txBox="1"/>
          <p:nvPr/>
        </p:nvSpPr>
        <p:spPr>
          <a:xfrm>
            <a:off x="231032" y="581365"/>
            <a:ext cx="5021517" cy="2712255"/>
          </a:xfrm>
          <a:prstGeom prst="rect">
            <a:avLst/>
          </a:prstGeom>
          <a:ln w="12700">
            <a:solidFill>
              <a:srgbClr val="EF373D"/>
            </a:solidFill>
          </a:ln>
        </p:spPr>
        <p:txBody>
          <a:bodyPr vert="horz" wrap="square" lIns="0" tIns="85725" rIns="0" bIns="0" rtlCol="0">
            <a:spAutoFit/>
          </a:bodyPr>
          <a:lstStyle/>
          <a:p>
            <a:pPr marL="1191260">
              <a:lnSpc>
                <a:spcPct val="100000"/>
              </a:lnSpc>
              <a:spcBef>
                <a:spcPts val="675"/>
              </a:spcBef>
            </a:pPr>
            <a:r>
              <a:rPr lang="es" sz="1300" b="0" i="0" strike="noStrike" cap="none" spc="0" baseline="0" dirty="0">
                <a:solidFill>
                  <a:srgbClr val="231F20"/>
                </a:solidFill>
                <a:effectLst/>
                <a:latin typeface="Arial"/>
                <a:ea typeface="Arial"/>
                <a:cs typeface="Arial"/>
              </a:rPr>
              <a:t>1</a:t>
            </a:r>
            <a:r>
              <a:rPr lang="es" sz="1300" b="0" i="0" strike="noStrike" cap="none" spc="0" baseline="0" dirty="0" smtClean="0">
                <a:solidFill>
                  <a:srgbClr val="231F20"/>
                </a:solidFill>
                <a:effectLst/>
                <a:latin typeface="Arial"/>
                <a:ea typeface="Arial"/>
                <a:cs typeface="Arial"/>
              </a:rPr>
              <a:t>.  </a:t>
            </a:r>
            <a:r>
              <a:rPr lang="es" sz="1300" b="0" i="0" strike="noStrike" cap="none" spc="-5" baseline="0" dirty="0" smtClean="0">
                <a:solidFill>
                  <a:srgbClr val="231F20"/>
                </a:solidFill>
                <a:effectLst/>
                <a:latin typeface="Arial"/>
                <a:ea typeface="Arial"/>
                <a:cs typeface="Arial"/>
              </a:rPr>
              <a:t>Producir </a:t>
            </a:r>
            <a:r>
              <a:rPr lang="es" sz="1300" b="0" i="0" strike="noStrike" cap="none" spc="-5" baseline="0" dirty="0">
                <a:solidFill>
                  <a:srgbClr val="231F20"/>
                </a:solidFill>
                <a:effectLst/>
                <a:latin typeface="Arial"/>
                <a:ea typeface="Arial"/>
                <a:cs typeface="Arial"/>
              </a:rPr>
              <a:t>resultados</a:t>
            </a:r>
          </a:p>
          <a:p>
            <a:pPr>
              <a:lnSpc>
                <a:spcPct val="100000"/>
              </a:lnSpc>
            </a:pPr>
            <a:endParaRPr sz="1950" dirty="0">
              <a:latin typeface="Times New Roman"/>
              <a:cs typeface="Times New Roman"/>
            </a:endParaRPr>
          </a:p>
          <a:p>
            <a:pPr marL="1406525" indent="-225425">
              <a:lnSpc>
                <a:spcPct val="100000"/>
              </a:lnSpc>
              <a:buAutoNum type="arabicPeriod" startAt="3"/>
              <a:tabLst>
                <a:tab pos="1407160" algn="l"/>
              </a:tabLst>
            </a:pPr>
            <a:r>
              <a:rPr lang="es" sz="1300" b="0" i="0" strike="noStrike" cap="none" spc="-5" baseline="0" dirty="0">
                <a:solidFill>
                  <a:srgbClr val="231F20"/>
                </a:solidFill>
                <a:effectLst/>
                <a:latin typeface="Arial"/>
                <a:ea typeface="Arial"/>
                <a:cs typeface="Arial"/>
              </a:rPr>
              <a:t>Trabajar en red y colaborativamente</a:t>
            </a:r>
          </a:p>
          <a:p>
            <a:pPr marL="1406525" indent="-215265">
              <a:lnSpc>
                <a:spcPct val="100000"/>
              </a:lnSpc>
              <a:spcBef>
                <a:spcPts val="340"/>
              </a:spcBef>
              <a:buAutoNum type="arabicPeriod" startAt="3"/>
              <a:tabLst>
                <a:tab pos="1407160" algn="l"/>
              </a:tabLst>
            </a:pPr>
            <a:r>
              <a:rPr lang="es" sz="1300" b="0" i="0" strike="noStrike" cap="none" spc="-5" baseline="0" dirty="0">
                <a:solidFill>
                  <a:srgbClr val="231F20"/>
                </a:solidFill>
                <a:effectLst/>
                <a:latin typeface="Arial"/>
                <a:ea typeface="Arial"/>
                <a:cs typeface="Arial"/>
              </a:rPr>
              <a:t>Administrar talentos</a:t>
            </a:r>
          </a:p>
          <a:p>
            <a:pPr marL="1406525" indent="-215265">
              <a:lnSpc>
                <a:spcPct val="100000"/>
              </a:lnSpc>
              <a:spcBef>
                <a:spcPts val="340"/>
              </a:spcBef>
              <a:buAutoNum type="arabicPeriod" startAt="3"/>
              <a:tabLst>
                <a:tab pos="1407160" algn="l"/>
              </a:tabLst>
            </a:pPr>
            <a:r>
              <a:rPr lang="es-MX" sz="1300" b="0" i="0" strike="noStrike" cap="none" spc="-5" baseline="0" dirty="0" smtClean="0">
                <a:solidFill>
                  <a:srgbClr val="231F20"/>
                </a:solidFill>
                <a:effectLst/>
                <a:latin typeface="Arial"/>
                <a:ea typeface="Arial"/>
                <a:cs typeface="Arial"/>
              </a:rPr>
              <a:t>Interactuar con los líderes senior</a:t>
            </a:r>
            <a:endParaRPr lang="es" sz="1300" b="0" i="0" strike="noStrike" cap="none" spc="-5" baseline="0" dirty="0">
              <a:solidFill>
                <a:srgbClr val="231F20"/>
              </a:solidFill>
              <a:effectLst/>
              <a:latin typeface="Arial"/>
              <a:ea typeface="Arial"/>
              <a:cs typeface="Arial"/>
            </a:endParaRPr>
          </a:p>
          <a:p>
            <a:pPr marL="1406525" indent="-215265">
              <a:lnSpc>
                <a:spcPct val="100000"/>
              </a:lnSpc>
              <a:spcBef>
                <a:spcPts val="340"/>
              </a:spcBef>
              <a:buAutoNum type="arabicPeriod" startAt="3"/>
              <a:tabLst>
                <a:tab pos="1407160" algn="l"/>
              </a:tabLst>
            </a:pPr>
            <a:r>
              <a:rPr lang="es" sz="1300" b="0" i="0" strike="noStrike" cap="none" spc="-5" baseline="0" dirty="0">
                <a:solidFill>
                  <a:srgbClr val="231F20"/>
                </a:solidFill>
                <a:effectLst/>
                <a:latin typeface="Arial"/>
                <a:ea typeface="Arial"/>
                <a:cs typeface="Arial"/>
              </a:rPr>
              <a:t>Aportar en la innovación</a:t>
            </a:r>
          </a:p>
          <a:p>
            <a:pPr marL="1406525" indent="-215265">
              <a:lnSpc>
                <a:spcPct val="100000"/>
              </a:lnSpc>
              <a:spcBef>
                <a:spcPts val="340"/>
              </a:spcBef>
              <a:buAutoNum type="arabicPeriod" startAt="3"/>
              <a:tabLst>
                <a:tab pos="1407160" algn="l"/>
              </a:tabLst>
            </a:pPr>
            <a:r>
              <a:rPr lang="es" sz="1300" b="0" i="0" strike="noStrike" cap="none" spc="-5" baseline="0" dirty="0">
                <a:solidFill>
                  <a:srgbClr val="231F20"/>
                </a:solidFill>
                <a:effectLst/>
                <a:latin typeface="Arial"/>
                <a:ea typeface="Arial"/>
                <a:cs typeface="Arial"/>
              </a:rPr>
              <a:t>Servir como modelo</a:t>
            </a:r>
          </a:p>
          <a:p>
            <a:pPr marL="1406525" indent="-215265">
              <a:lnSpc>
                <a:spcPct val="100000"/>
              </a:lnSpc>
              <a:spcBef>
                <a:spcPts val="340"/>
              </a:spcBef>
              <a:buAutoNum type="arabicPeriod" startAt="3"/>
              <a:tabLst>
                <a:tab pos="1407160" algn="l"/>
              </a:tabLst>
            </a:pPr>
            <a:r>
              <a:rPr lang="es" sz="1300" b="0" i="0" strike="noStrike" cap="none" spc="-15" baseline="0" dirty="0">
                <a:solidFill>
                  <a:srgbClr val="231F20"/>
                </a:solidFill>
                <a:effectLst/>
                <a:latin typeface="Arial"/>
                <a:ea typeface="Arial"/>
                <a:cs typeface="Arial"/>
              </a:rPr>
              <a:t>Apalancar recursos</a:t>
            </a:r>
          </a:p>
          <a:p>
            <a:pPr marL="1406525" indent="-215265">
              <a:lnSpc>
                <a:spcPct val="100000"/>
              </a:lnSpc>
              <a:spcBef>
                <a:spcPts val="340"/>
              </a:spcBef>
              <a:buAutoNum type="arabicPeriod" startAt="3"/>
              <a:tabLst>
                <a:tab pos="1407160" algn="l"/>
              </a:tabLst>
            </a:pPr>
            <a:r>
              <a:rPr lang="es" sz="1300" b="0" i="0" strike="noStrike" cap="none" spc="5" baseline="0" dirty="0">
                <a:solidFill>
                  <a:srgbClr val="231F20"/>
                </a:solidFill>
                <a:effectLst/>
                <a:latin typeface="Arial"/>
                <a:ea typeface="Arial"/>
                <a:cs typeface="Arial"/>
              </a:rPr>
              <a:t>Apoyar iniciativas de cambio</a:t>
            </a:r>
          </a:p>
          <a:p>
            <a:pPr marL="1406525" indent="-307340">
              <a:lnSpc>
                <a:spcPct val="100000"/>
              </a:lnSpc>
              <a:spcBef>
                <a:spcPts val="340"/>
              </a:spcBef>
              <a:buAutoNum type="arabicPeriod" startAt="3"/>
              <a:tabLst>
                <a:tab pos="1407160" algn="l"/>
              </a:tabLst>
            </a:pPr>
            <a:r>
              <a:rPr lang="es" sz="1300" b="0" i="0" strike="noStrike" cap="none" spc="-5" baseline="0" dirty="0">
                <a:solidFill>
                  <a:srgbClr val="231F20"/>
                </a:solidFill>
                <a:effectLst/>
                <a:latin typeface="Arial"/>
                <a:ea typeface="Arial"/>
                <a:cs typeface="Arial"/>
              </a:rPr>
              <a:t>Desarrollar modelos de crecimiento personal</a:t>
            </a:r>
          </a:p>
          <a:p>
            <a:pPr marL="1406525" indent="-307340">
              <a:lnSpc>
                <a:spcPct val="100000"/>
              </a:lnSpc>
              <a:spcBef>
                <a:spcPts val="340"/>
              </a:spcBef>
              <a:buAutoNum type="arabicPeriod" startAt="3"/>
              <a:tabLst>
                <a:tab pos="1407160" algn="l"/>
              </a:tabLst>
            </a:pPr>
            <a:r>
              <a:rPr lang="es" sz="1300" b="0" i="0" strike="noStrike" cap="none" spc="-5" baseline="0" dirty="0">
                <a:solidFill>
                  <a:srgbClr val="231F20"/>
                </a:solidFill>
                <a:effectLst/>
                <a:latin typeface="Arial"/>
                <a:ea typeface="Arial"/>
                <a:cs typeface="Arial"/>
              </a:rPr>
              <a:t>Utilizar la perspectiva correcta</a:t>
            </a:r>
          </a:p>
        </p:txBody>
      </p:sp>
    </p:spTree>
    <p:extLst>
      <p:ext uri="{BB962C8B-B14F-4D97-AF65-F5344CB8AC3E}">
        <p14:creationId xmlns:p14="http://schemas.microsoft.com/office/powerpoint/2010/main" val="2082570736"/>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3"/>
          <p:cNvSpPr txBox="1"/>
          <p:nvPr/>
        </p:nvSpPr>
        <p:spPr>
          <a:xfrm>
            <a:off x="0" y="134816"/>
            <a:ext cx="5486400"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strike="noStrike" cap="none" spc="5" baseline="0" dirty="0" smtClean="0">
                <a:solidFill>
                  <a:srgbClr val="58595B"/>
                </a:solidFill>
                <a:effectLst/>
                <a:latin typeface="Arial"/>
                <a:ea typeface="Arial"/>
                <a:cs typeface="Arial"/>
              </a:rPr>
              <a:t>BIBLIOTECA DE COMPORTAMIENTO DEL JEFE </a:t>
            </a:r>
            <a:r>
              <a:rPr lang="es-ES" sz="1000" b="0" strike="noStrike" cap="none" spc="5" baseline="0" dirty="0" smtClean="0">
                <a:solidFill>
                  <a:srgbClr val="58595B"/>
                </a:solidFill>
                <a:effectLst/>
                <a:latin typeface="Arial"/>
                <a:ea typeface="Arial"/>
                <a:cs typeface="Arial"/>
              </a:rPr>
              <a:t>CLL</a:t>
            </a:r>
            <a:r>
              <a:rPr lang="es" sz="1000" b="1" strike="noStrike" cap="none" spc="5" baseline="0" dirty="0" smtClean="0">
                <a:solidFill>
                  <a:srgbClr val="58595B"/>
                </a:solidFill>
                <a:effectLst/>
                <a:latin typeface="Arial"/>
                <a:ea typeface="Arial"/>
                <a:cs typeface="Arial"/>
              </a:rPr>
              <a:t>™</a:t>
            </a:r>
            <a:endParaRPr lang="es" sz="1000" b="1" strike="noStrike" cap="none" spc="5" baseline="0" dirty="0">
              <a:solidFill>
                <a:srgbClr val="58595B"/>
              </a:solidFill>
              <a:effectLst/>
              <a:latin typeface="Arial"/>
              <a:ea typeface="Arial"/>
              <a:cs typeface="Arial"/>
            </a:endParaRPr>
          </a:p>
        </p:txBody>
      </p:sp>
      <p:sp>
        <p:nvSpPr>
          <p:cNvPr id="3" name="object 3"/>
          <p:cNvSpPr txBox="1"/>
          <p:nvPr/>
        </p:nvSpPr>
        <p:spPr>
          <a:xfrm>
            <a:off x="3106343" y="3387945"/>
            <a:ext cx="2208530" cy="76944"/>
          </a:xfrm>
          <a:prstGeom prst="rect">
            <a:avLst/>
          </a:prstGeom>
        </p:spPr>
        <p:txBody>
          <a:bodyPr vert="horz" wrap="square" lIns="0" tIns="0" rIns="0" bIns="0" rtlCol="0">
            <a:spAutoFit/>
          </a:bodyPr>
          <a:lstStyle/>
          <a:p>
            <a:pPr marL="12700"/>
            <a:r>
              <a:rPr sz="500" spc="50" dirty="0">
                <a:solidFill>
                  <a:srgbClr val="58595B"/>
                </a:solidFill>
                <a:latin typeface="Arial" panose="020B0604020202020204" pitchFamily="34" charset="0"/>
                <a:cs typeface="Arial" panose="020B0604020202020204" pitchFamily="34" charset="0"/>
              </a:rPr>
              <a:t>© </a:t>
            </a:r>
            <a:r>
              <a:rPr sz="500" spc="20" dirty="0">
                <a:solidFill>
                  <a:srgbClr val="58595B"/>
                </a:solidFill>
                <a:latin typeface="Arial" panose="020B0604020202020204" pitchFamily="34" charset="0"/>
                <a:cs typeface="Arial" panose="020B0604020202020204" pitchFamily="34" charset="0"/>
              </a:rPr>
              <a:t>Copyright </a:t>
            </a:r>
            <a:r>
              <a:rPr sz="500" spc="-5" dirty="0">
                <a:solidFill>
                  <a:srgbClr val="58595B"/>
                </a:solidFill>
                <a:latin typeface="Arial" panose="020B0604020202020204" pitchFamily="34" charset="0"/>
                <a:cs typeface="Arial" panose="020B0604020202020204" pitchFamily="34" charset="0"/>
              </a:rPr>
              <a:t>2018, </a:t>
            </a:r>
            <a:r>
              <a:rPr sz="500" dirty="0">
                <a:solidFill>
                  <a:srgbClr val="58595B"/>
                </a:solidFill>
                <a:latin typeface="Arial" panose="020B0604020202020204" pitchFamily="34" charset="0"/>
                <a:cs typeface="Arial" panose="020B0604020202020204" pitchFamily="34" charset="0"/>
              </a:rPr>
              <a:t>TeamTelligent, </a:t>
            </a:r>
            <a:r>
              <a:rPr lang="es-PE" sz="500" spc="-15" dirty="0" smtClean="0">
                <a:solidFill>
                  <a:srgbClr val="58595B"/>
                </a:solidFill>
                <a:latin typeface="Arial" panose="020B0604020202020204" pitchFamily="34" charset="0"/>
                <a:cs typeface="Arial" panose="020B0604020202020204" pitchFamily="34" charset="0"/>
              </a:rPr>
              <a:t>CLL</a:t>
            </a:r>
            <a:r>
              <a:rPr sz="500" spc="-15" dirty="0" smtClean="0">
                <a:solidFill>
                  <a:srgbClr val="58595B"/>
                </a:solidFill>
                <a:latin typeface="Arial" panose="020B0604020202020204" pitchFamily="34" charset="0"/>
                <a:cs typeface="Arial" panose="020B0604020202020204" pitchFamily="34" charset="0"/>
              </a:rPr>
              <a:t>. </a:t>
            </a:r>
            <a:r>
              <a:rPr sz="500" dirty="0">
                <a:solidFill>
                  <a:srgbClr val="58595B"/>
                </a:solidFill>
                <a:latin typeface="Arial" panose="020B0604020202020204" pitchFamily="34" charset="0"/>
                <a:cs typeface="Arial" panose="020B0604020202020204" pitchFamily="34" charset="0"/>
              </a:rPr>
              <a:t>Todos </a:t>
            </a:r>
            <a:r>
              <a:rPr sz="500" spc="10" dirty="0">
                <a:solidFill>
                  <a:srgbClr val="58595B"/>
                </a:solidFill>
                <a:latin typeface="Arial" panose="020B0604020202020204" pitchFamily="34" charset="0"/>
                <a:cs typeface="Arial" panose="020B0604020202020204" pitchFamily="34" charset="0"/>
              </a:rPr>
              <a:t>los </a:t>
            </a:r>
            <a:r>
              <a:rPr sz="500" spc="15" dirty="0">
                <a:solidFill>
                  <a:srgbClr val="58595B"/>
                </a:solidFill>
                <a:latin typeface="Arial" panose="020B0604020202020204" pitchFamily="34" charset="0"/>
                <a:cs typeface="Arial" panose="020B0604020202020204" pitchFamily="34" charset="0"/>
              </a:rPr>
              <a:t>derechos </a:t>
            </a:r>
            <a:r>
              <a:rPr sz="500" spc="5" dirty="0">
                <a:solidFill>
                  <a:srgbClr val="58595B"/>
                </a:solidFill>
                <a:latin typeface="Arial" panose="020B0604020202020204" pitchFamily="34" charset="0"/>
                <a:cs typeface="Arial" panose="020B0604020202020204" pitchFamily="34" charset="0"/>
              </a:rPr>
              <a:t>reservados.</a:t>
            </a:r>
            <a:r>
              <a:rPr sz="500" spc="-80" dirty="0">
                <a:solidFill>
                  <a:srgbClr val="58595B"/>
                </a:solidFill>
                <a:latin typeface="Arial" panose="020B0604020202020204" pitchFamily="34" charset="0"/>
                <a:cs typeface="Arial" panose="020B0604020202020204" pitchFamily="34" charset="0"/>
              </a:rPr>
              <a:t> </a:t>
            </a:r>
            <a:r>
              <a:rPr sz="500" dirty="0">
                <a:solidFill>
                  <a:srgbClr val="58595B"/>
                </a:solidFill>
                <a:latin typeface="Arial" panose="020B0604020202020204" pitchFamily="34" charset="0"/>
                <a:cs typeface="Arial" panose="020B0604020202020204" pitchFamily="34" charset="0"/>
              </a:rPr>
              <a:t>V5</a:t>
            </a:r>
            <a:endParaRPr sz="500" dirty="0">
              <a:solidFill>
                <a:prstClr val="black"/>
              </a:solidFill>
              <a:latin typeface="Arial" panose="020B0604020202020204" pitchFamily="34" charset="0"/>
              <a:cs typeface="Arial" panose="020B0604020202020204" pitchFamily="34" charset="0"/>
            </a:endParaRPr>
          </a:p>
        </p:txBody>
      </p:sp>
      <p:sp>
        <p:nvSpPr>
          <p:cNvPr id="4" name="object 4"/>
          <p:cNvSpPr/>
          <p:nvPr/>
        </p:nvSpPr>
        <p:spPr>
          <a:xfrm>
            <a:off x="279171" y="491203"/>
            <a:ext cx="5016500" cy="2787650"/>
          </a:xfrm>
          <a:custGeom>
            <a:avLst/>
            <a:gdLst/>
            <a:ahLst/>
            <a:cxnLst/>
            <a:rect l="l" t="t" r="r" b="b"/>
            <a:pathLst>
              <a:path w="5016500" h="2787650">
                <a:moveTo>
                  <a:pt x="0" y="2787650"/>
                </a:moveTo>
                <a:lnTo>
                  <a:pt x="5016500" y="2787650"/>
                </a:lnTo>
                <a:lnTo>
                  <a:pt x="5016500" y="0"/>
                </a:lnTo>
                <a:lnTo>
                  <a:pt x="0" y="0"/>
                </a:lnTo>
                <a:lnTo>
                  <a:pt x="0" y="2787650"/>
                </a:lnTo>
                <a:close/>
              </a:path>
            </a:pathLst>
          </a:custGeom>
          <a:ln w="12700">
            <a:solidFill>
              <a:srgbClr val="FFE538"/>
            </a:solidFill>
          </a:ln>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5" name="object 5"/>
          <p:cNvSpPr/>
          <p:nvPr/>
        </p:nvSpPr>
        <p:spPr>
          <a:xfrm>
            <a:off x="272821" y="484853"/>
            <a:ext cx="5029200" cy="400050"/>
          </a:xfrm>
          <a:custGeom>
            <a:avLst/>
            <a:gdLst/>
            <a:ahLst/>
            <a:cxnLst/>
            <a:rect l="l" t="t" r="r" b="b"/>
            <a:pathLst>
              <a:path w="5029200" h="400050">
                <a:moveTo>
                  <a:pt x="0" y="400050"/>
                </a:moveTo>
                <a:lnTo>
                  <a:pt x="5029200" y="400050"/>
                </a:lnTo>
                <a:lnTo>
                  <a:pt x="5029200" y="0"/>
                </a:lnTo>
                <a:lnTo>
                  <a:pt x="0" y="0"/>
                </a:lnTo>
                <a:lnTo>
                  <a:pt x="0" y="400050"/>
                </a:lnTo>
                <a:close/>
              </a:path>
            </a:pathLst>
          </a:custGeom>
          <a:solidFill>
            <a:srgbClr val="FFE538"/>
          </a:solidFill>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6" name="object 6"/>
          <p:cNvSpPr txBox="1">
            <a:spLocks/>
          </p:cNvSpPr>
          <p:nvPr/>
        </p:nvSpPr>
        <p:spPr>
          <a:xfrm>
            <a:off x="423317" y="526685"/>
            <a:ext cx="4872354" cy="338554"/>
          </a:xfrm>
          <a:prstGeom prst="rect">
            <a:avLst/>
          </a:prstGeom>
        </p:spPr>
        <p:txBody>
          <a:bodyPr vert="horz" wrap="square" lIns="0" tIns="0" rIns="0" bIns="0" rtlCol="0">
            <a:spAutoFit/>
          </a:bodyPr>
          <a:lstStyle>
            <a:lvl1pPr>
              <a:defRPr sz="1100" b="0" i="0">
                <a:solidFill>
                  <a:srgbClr val="231F20"/>
                </a:solidFill>
                <a:latin typeface="Calibri"/>
                <a:ea typeface="+mj-ea"/>
                <a:cs typeface="Calibri"/>
              </a:defRPr>
            </a:lvl1pPr>
          </a:lstStyle>
          <a:p>
            <a:pPr algn="ctr"/>
            <a:r>
              <a:rPr lang="es-ES" kern="0" spc="140" dirty="0" smtClean="0">
                <a:latin typeface="Arial" panose="020B0604020202020204" pitchFamily="34" charset="0"/>
                <a:cs typeface="Arial" panose="020B0604020202020204" pitchFamily="34" charset="0"/>
              </a:rPr>
              <a:t>TARJETA </a:t>
            </a:r>
            <a:r>
              <a:rPr lang="es-ES" kern="0" spc="60" dirty="0" smtClean="0">
                <a:latin typeface="Arial" panose="020B0604020202020204" pitchFamily="34" charset="0"/>
                <a:cs typeface="Arial" panose="020B0604020202020204" pitchFamily="34" charset="0"/>
              </a:rPr>
              <a:t>D: </a:t>
            </a:r>
            <a:r>
              <a:rPr lang="es-ES" kern="0" spc="140" dirty="0" smtClean="0">
                <a:latin typeface="Arial" panose="020B0604020202020204" pitchFamily="34" charset="0"/>
                <a:cs typeface="Arial" panose="020B0604020202020204" pitchFamily="34" charset="0"/>
              </a:rPr>
              <a:t>FUNDAMENTAL </a:t>
            </a:r>
            <a:r>
              <a:rPr lang="es-ES" kern="0" spc="160" dirty="0" smtClean="0">
                <a:latin typeface="Arial" panose="020B0604020202020204" pitchFamily="34" charset="0"/>
                <a:cs typeface="Arial" panose="020B0604020202020204" pitchFamily="34" charset="0"/>
              </a:rPr>
              <a:t>O </a:t>
            </a:r>
            <a:r>
              <a:rPr lang="es-ES" kern="0" spc="155" dirty="0" smtClean="0">
                <a:latin typeface="Arial" panose="020B0604020202020204" pitchFamily="34" charset="0"/>
                <a:cs typeface="Arial" panose="020B0604020202020204" pitchFamily="34" charset="0"/>
              </a:rPr>
              <a:t>CLAVE </a:t>
            </a:r>
            <a:r>
              <a:rPr lang="es-ES" kern="0" spc="160" dirty="0" smtClean="0">
                <a:latin typeface="Arial" panose="020B0604020202020204" pitchFamily="34" charset="0"/>
                <a:cs typeface="Arial" panose="020B0604020202020204" pitchFamily="34" charset="0"/>
              </a:rPr>
              <a:t>O</a:t>
            </a:r>
            <a:r>
              <a:rPr lang="es-ES" kern="0" spc="-40" dirty="0" smtClean="0">
                <a:latin typeface="Arial" panose="020B0604020202020204" pitchFamily="34" charset="0"/>
                <a:cs typeface="Arial" panose="020B0604020202020204" pitchFamily="34" charset="0"/>
              </a:rPr>
              <a:t> </a:t>
            </a:r>
            <a:r>
              <a:rPr lang="es-ES" kern="0" spc="160" dirty="0" smtClean="0">
                <a:latin typeface="Arial" panose="020B0604020202020204" pitchFamily="34" charset="0"/>
                <a:cs typeface="Arial" panose="020B0604020202020204" pitchFamily="34" charset="0"/>
              </a:rPr>
              <a:t>ESENCIAL</a:t>
            </a:r>
          </a:p>
          <a:p>
            <a:pPr algn="ctr"/>
            <a:r>
              <a:rPr lang="es-ES" kern="0" spc="-35" dirty="0" smtClean="0">
                <a:latin typeface="Arial" panose="020B0604020202020204" pitchFamily="34" charset="0"/>
                <a:cs typeface="Arial" panose="020B0604020202020204" pitchFamily="34" charset="0"/>
              </a:rPr>
              <a:t>O </a:t>
            </a:r>
            <a:r>
              <a:rPr lang="es-ES" kern="0" spc="-5" dirty="0" smtClean="0">
                <a:latin typeface="Arial" panose="020B0604020202020204" pitchFamily="34" charset="0"/>
                <a:cs typeface="Arial" panose="020B0604020202020204" pitchFamily="34" charset="0"/>
              </a:rPr>
              <a:t>DE </a:t>
            </a:r>
            <a:r>
              <a:rPr lang="es-ES" kern="0" spc="-20" dirty="0" smtClean="0">
                <a:latin typeface="Arial" panose="020B0604020202020204" pitchFamily="34" charset="0"/>
                <a:cs typeface="Arial" panose="020B0604020202020204" pitchFamily="34" charset="0"/>
              </a:rPr>
              <a:t>NIVEL</a:t>
            </a:r>
            <a:r>
              <a:rPr lang="es-ES" kern="0" spc="160" dirty="0" smtClean="0">
                <a:latin typeface="Arial" panose="020B0604020202020204" pitchFamily="34" charset="0"/>
                <a:cs typeface="Arial" panose="020B0604020202020204" pitchFamily="34" charset="0"/>
              </a:rPr>
              <a:t> </a:t>
            </a:r>
            <a:r>
              <a:rPr lang="es-ES" kern="0" spc="-10" dirty="0" smtClean="0">
                <a:latin typeface="Arial" panose="020B0604020202020204" pitchFamily="34" charset="0"/>
                <a:cs typeface="Arial" panose="020B0604020202020204" pitchFamily="34" charset="0"/>
              </a:rPr>
              <a:t>SUPERIOR</a:t>
            </a:r>
            <a:endParaRPr lang="es-ES" kern="0" spc="-10" dirty="0">
              <a:latin typeface="Arial" panose="020B0604020202020204" pitchFamily="34" charset="0"/>
              <a:cs typeface="Arial" panose="020B0604020202020204" pitchFamily="34" charset="0"/>
            </a:endParaRPr>
          </a:p>
        </p:txBody>
      </p:sp>
      <p:sp>
        <p:nvSpPr>
          <p:cNvPr id="7" name="object 7"/>
          <p:cNvSpPr txBox="1"/>
          <p:nvPr/>
        </p:nvSpPr>
        <p:spPr>
          <a:xfrm>
            <a:off x="869341" y="1219866"/>
            <a:ext cx="3995553" cy="1846659"/>
          </a:xfrm>
          <a:prstGeom prst="rect">
            <a:avLst/>
          </a:prstGeom>
        </p:spPr>
        <p:txBody>
          <a:bodyPr vert="horz" wrap="square" lIns="0" tIns="0" rIns="0" bIns="0" rtlCol="0">
            <a:spAutoFit/>
          </a:bodyPr>
          <a:lstStyle/>
          <a:p>
            <a:pPr marL="12700" marR="5080"/>
            <a:r>
              <a:rPr lang="es-ES" sz="1000" b="1" dirty="0">
                <a:solidFill>
                  <a:prstClr val="black"/>
                </a:solidFill>
                <a:latin typeface="Arial" panose="020B0604020202020204" pitchFamily="34" charset="0"/>
                <a:cs typeface="Arial" panose="020B0604020202020204" pitchFamily="34" charset="0"/>
              </a:rPr>
              <a:t>Personas y equipos: </a:t>
            </a:r>
            <a:r>
              <a:rPr lang="es-ES" sz="1000" dirty="0">
                <a:solidFill>
                  <a:prstClr val="black"/>
                </a:solidFill>
                <a:latin typeface="Arial" panose="020B0604020202020204" pitchFamily="34" charset="0"/>
                <a:cs typeface="Arial" panose="020B0604020202020204" pitchFamily="34" charset="0"/>
              </a:rPr>
              <a:t>esta tarea o trabajo o función no se  podría llevar a cabo a menos que las prácticas en esta pila sean  de mayor nivel o sólidas o mejores que el promedio. Cualquier titular de un cargo necesitaría implementar este conjunto de  conductas a un nivel superior para estar entre los mejores </a:t>
            </a:r>
            <a:r>
              <a:rPr lang="es-ES" sz="1000" dirty="0" smtClean="0">
                <a:solidFill>
                  <a:prstClr val="black"/>
                </a:solidFill>
                <a:latin typeface="Arial" panose="020B0604020202020204" pitchFamily="34" charset="0"/>
                <a:cs typeface="Arial" panose="020B0604020202020204" pitchFamily="34" charset="0"/>
              </a:rPr>
              <a:t>en </a:t>
            </a:r>
            <a:r>
              <a:rPr lang="es-ES" sz="1000" dirty="0">
                <a:solidFill>
                  <a:prstClr val="black"/>
                </a:solidFill>
                <a:latin typeface="Arial" panose="020B0604020202020204" pitchFamily="34" charset="0"/>
                <a:cs typeface="Arial" panose="020B0604020202020204" pitchFamily="34" charset="0"/>
              </a:rPr>
              <a:t>esta práctica. Las prácticas en esta pila son imprescindibles.</a:t>
            </a:r>
          </a:p>
          <a:p>
            <a:pPr marL="12700" marR="5080"/>
            <a:endParaRPr lang="es-ES" sz="1000" dirty="0">
              <a:solidFill>
                <a:prstClr val="black"/>
              </a:solidFill>
              <a:latin typeface="Arial" panose="020B0604020202020204" pitchFamily="34" charset="0"/>
              <a:cs typeface="Arial" panose="020B0604020202020204" pitchFamily="34" charset="0"/>
            </a:endParaRPr>
          </a:p>
          <a:p>
            <a:pPr marL="12700" marR="5080"/>
            <a:r>
              <a:rPr lang="es-ES" sz="1000" b="1" dirty="0">
                <a:solidFill>
                  <a:prstClr val="black"/>
                </a:solidFill>
                <a:latin typeface="Arial" panose="020B0604020202020204" pitchFamily="34" charset="0"/>
                <a:cs typeface="Arial" panose="020B0604020202020204" pitchFamily="34" charset="0"/>
              </a:rPr>
              <a:t>Organizaciones: </a:t>
            </a:r>
            <a:r>
              <a:rPr lang="es-ES" sz="1000" dirty="0">
                <a:solidFill>
                  <a:prstClr val="black"/>
                </a:solidFill>
                <a:latin typeface="Arial" panose="020B0604020202020204" pitchFamily="34" charset="0"/>
                <a:cs typeface="Arial" panose="020B0604020202020204" pitchFamily="34" charset="0"/>
              </a:rPr>
              <a:t>la misión, la visión, las estrategias y las  tácticas de esta organización no se podrían lograr sin personas </a:t>
            </a:r>
            <a:r>
              <a:rPr lang="es-ES" sz="1000" dirty="0" smtClean="0">
                <a:solidFill>
                  <a:prstClr val="black"/>
                </a:solidFill>
                <a:latin typeface="Arial" panose="020B0604020202020204" pitchFamily="34" charset="0"/>
                <a:cs typeface="Arial" panose="020B0604020202020204" pitchFamily="34" charset="0"/>
              </a:rPr>
              <a:t>en </a:t>
            </a:r>
            <a:r>
              <a:rPr lang="es-ES" sz="1000" dirty="0">
                <a:solidFill>
                  <a:prstClr val="black"/>
                </a:solidFill>
                <a:latin typeface="Arial" panose="020B0604020202020204" pitchFamily="34" charset="0"/>
                <a:cs typeface="Arial" panose="020B0604020202020204" pitchFamily="34" charset="0"/>
              </a:rPr>
              <a:t>puestos clave que de manera individual o colectiva exhiban  esta práctica y sus conductas en gran medida.</a:t>
            </a:r>
          </a:p>
          <a:p>
            <a:pPr marL="12700" marR="5080"/>
            <a:endParaRPr sz="1000" dirty="0">
              <a:solidFill>
                <a:prstClr val="black"/>
              </a:solidFill>
              <a:latin typeface="Arial" panose="020B0604020202020204" pitchFamily="34" charset="0"/>
              <a:cs typeface="Arial" panose="020B0604020202020204" pitchFamily="34" charset="0"/>
            </a:endParaRPr>
          </a:p>
        </p:txBody>
      </p:sp>
      <p:sp>
        <p:nvSpPr>
          <p:cNvPr id="8" name="object 8"/>
          <p:cNvSpPr txBox="1"/>
          <p:nvPr/>
        </p:nvSpPr>
        <p:spPr>
          <a:xfrm>
            <a:off x="260122" y="3384644"/>
            <a:ext cx="163195" cy="92333"/>
          </a:xfrm>
          <a:prstGeom prst="rect">
            <a:avLst/>
          </a:prstGeom>
        </p:spPr>
        <p:txBody>
          <a:bodyPr vert="horz" wrap="square" lIns="0" tIns="0" rIns="0" bIns="0" rtlCol="0">
            <a:spAutoFit/>
          </a:bodyPr>
          <a:lstStyle/>
          <a:p>
            <a:pPr marL="12700"/>
            <a:r>
              <a:rPr sz="600" dirty="0">
                <a:solidFill>
                  <a:srgbClr val="58595B"/>
                </a:solidFill>
                <a:latin typeface="Arial" panose="020B0604020202020204" pitchFamily="34" charset="0"/>
                <a:cs typeface="Arial" panose="020B0604020202020204" pitchFamily="34" charset="0"/>
              </a:rPr>
              <a:t>62B</a:t>
            </a:r>
            <a:endParaRPr sz="60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80574710"/>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3"/>
          <p:cNvSpPr txBox="1"/>
          <p:nvPr/>
        </p:nvSpPr>
        <p:spPr>
          <a:xfrm>
            <a:off x="0" y="134816"/>
            <a:ext cx="5486400"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strike="noStrike" cap="none" spc="5" baseline="0" dirty="0" smtClean="0">
                <a:solidFill>
                  <a:srgbClr val="58595B"/>
                </a:solidFill>
                <a:effectLst/>
                <a:latin typeface="Arial"/>
                <a:ea typeface="Arial"/>
                <a:cs typeface="Arial"/>
              </a:rPr>
              <a:t>BIBLIOTECA DE COMPORTAMIENTO DEL JEFE </a:t>
            </a:r>
            <a:r>
              <a:rPr lang="es-ES" sz="1000" b="0" strike="noStrike" cap="none" spc="5" baseline="0" dirty="0" smtClean="0">
                <a:solidFill>
                  <a:srgbClr val="58595B"/>
                </a:solidFill>
                <a:effectLst/>
                <a:latin typeface="Arial"/>
                <a:ea typeface="Arial"/>
                <a:cs typeface="Arial"/>
              </a:rPr>
              <a:t>CLL</a:t>
            </a:r>
            <a:r>
              <a:rPr lang="es" sz="1000" b="1" strike="noStrike" cap="none" spc="5" baseline="0" dirty="0" smtClean="0">
                <a:solidFill>
                  <a:srgbClr val="58595B"/>
                </a:solidFill>
                <a:effectLst/>
                <a:latin typeface="Arial"/>
                <a:ea typeface="Arial"/>
                <a:cs typeface="Arial"/>
              </a:rPr>
              <a:t>™</a:t>
            </a:r>
            <a:endParaRPr lang="es" sz="1000" b="1" strike="noStrike" cap="none" spc="5" baseline="0" dirty="0">
              <a:solidFill>
                <a:srgbClr val="58595B"/>
              </a:solidFill>
              <a:effectLst/>
              <a:latin typeface="Arial"/>
              <a:ea typeface="Arial"/>
              <a:cs typeface="Arial"/>
            </a:endParaRPr>
          </a:p>
        </p:txBody>
      </p:sp>
      <p:sp>
        <p:nvSpPr>
          <p:cNvPr id="3" name="object 3"/>
          <p:cNvSpPr txBox="1"/>
          <p:nvPr/>
        </p:nvSpPr>
        <p:spPr>
          <a:xfrm>
            <a:off x="126870" y="3417442"/>
            <a:ext cx="2208530" cy="76944"/>
          </a:xfrm>
          <a:prstGeom prst="rect">
            <a:avLst/>
          </a:prstGeom>
        </p:spPr>
        <p:txBody>
          <a:bodyPr vert="horz" wrap="square" lIns="0" tIns="0" rIns="0" bIns="0" rtlCol="0">
            <a:spAutoFit/>
          </a:bodyPr>
          <a:lstStyle/>
          <a:p>
            <a:pPr marL="12700"/>
            <a:r>
              <a:rPr sz="500" spc="50" dirty="0">
                <a:solidFill>
                  <a:srgbClr val="58595B"/>
                </a:solidFill>
                <a:latin typeface="Arial" panose="020B0604020202020204" pitchFamily="34" charset="0"/>
                <a:cs typeface="Arial" panose="020B0604020202020204" pitchFamily="34" charset="0"/>
              </a:rPr>
              <a:t>© </a:t>
            </a:r>
            <a:r>
              <a:rPr sz="500" spc="20" dirty="0">
                <a:solidFill>
                  <a:srgbClr val="58595B"/>
                </a:solidFill>
                <a:latin typeface="Arial" panose="020B0604020202020204" pitchFamily="34" charset="0"/>
                <a:cs typeface="Arial" panose="020B0604020202020204" pitchFamily="34" charset="0"/>
              </a:rPr>
              <a:t>Copyright </a:t>
            </a:r>
            <a:r>
              <a:rPr sz="500" spc="-5" dirty="0">
                <a:solidFill>
                  <a:srgbClr val="58595B"/>
                </a:solidFill>
                <a:latin typeface="Arial" panose="020B0604020202020204" pitchFamily="34" charset="0"/>
                <a:cs typeface="Arial" panose="020B0604020202020204" pitchFamily="34" charset="0"/>
              </a:rPr>
              <a:t>2018, </a:t>
            </a:r>
            <a:r>
              <a:rPr sz="500" dirty="0">
                <a:solidFill>
                  <a:srgbClr val="58595B"/>
                </a:solidFill>
                <a:latin typeface="Arial" panose="020B0604020202020204" pitchFamily="34" charset="0"/>
                <a:cs typeface="Arial" panose="020B0604020202020204" pitchFamily="34" charset="0"/>
              </a:rPr>
              <a:t>TeamTelligent, </a:t>
            </a:r>
            <a:r>
              <a:rPr lang="es-PE" sz="500" spc="-15" dirty="0" smtClean="0">
                <a:solidFill>
                  <a:srgbClr val="58595B"/>
                </a:solidFill>
                <a:latin typeface="Arial" panose="020B0604020202020204" pitchFamily="34" charset="0"/>
                <a:cs typeface="Arial" panose="020B0604020202020204" pitchFamily="34" charset="0"/>
              </a:rPr>
              <a:t>CLL</a:t>
            </a:r>
            <a:r>
              <a:rPr sz="500" spc="-15" dirty="0" smtClean="0">
                <a:solidFill>
                  <a:srgbClr val="58595B"/>
                </a:solidFill>
                <a:latin typeface="Arial" panose="020B0604020202020204" pitchFamily="34" charset="0"/>
                <a:cs typeface="Arial" panose="020B0604020202020204" pitchFamily="34" charset="0"/>
              </a:rPr>
              <a:t>. </a:t>
            </a:r>
            <a:r>
              <a:rPr sz="500" dirty="0">
                <a:solidFill>
                  <a:srgbClr val="58595B"/>
                </a:solidFill>
                <a:latin typeface="Arial" panose="020B0604020202020204" pitchFamily="34" charset="0"/>
                <a:cs typeface="Arial" panose="020B0604020202020204" pitchFamily="34" charset="0"/>
              </a:rPr>
              <a:t>Todos </a:t>
            </a:r>
            <a:r>
              <a:rPr sz="500" spc="10" dirty="0">
                <a:solidFill>
                  <a:srgbClr val="58595B"/>
                </a:solidFill>
                <a:latin typeface="Arial" panose="020B0604020202020204" pitchFamily="34" charset="0"/>
                <a:cs typeface="Arial" panose="020B0604020202020204" pitchFamily="34" charset="0"/>
              </a:rPr>
              <a:t>los </a:t>
            </a:r>
            <a:r>
              <a:rPr sz="500" spc="15" dirty="0">
                <a:solidFill>
                  <a:srgbClr val="58595B"/>
                </a:solidFill>
                <a:latin typeface="Arial" panose="020B0604020202020204" pitchFamily="34" charset="0"/>
                <a:cs typeface="Arial" panose="020B0604020202020204" pitchFamily="34" charset="0"/>
              </a:rPr>
              <a:t>derechos </a:t>
            </a:r>
            <a:r>
              <a:rPr sz="500" spc="5" dirty="0">
                <a:solidFill>
                  <a:srgbClr val="58595B"/>
                </a:solidFill>
                <a:latin typeface="Arial" panose="020B0604020202020204" pitchFamily="34" charset="0"/>
                <a:cs typeface="Arial" panose="020B0604020202020204" pitchFamily="34" charset="0"/>
              </a:rPr>
              <a:t>reservados.</a:t>
            </a:r>
            <a:r>
              <a:rPr sz="500" spc="-80" dirty="0">
                <a:solidFill>
                  <a:srgbClr val="58595B"/>
                </a:solidFill>
                <a:latin typeface="Arial" panose="020B0604020202020204" pitchFamily="34" charset="0"/>
                <a:cs typeface="Arial" panose="020B0604020202020204" pitchFamily="34" charset="0"/>
              </a:rPr>
              <a:t> </a:t>
            </a:r>
            <a:r>
              <a:rPr sz="500" dirty="0">
                <a:solidFill>
                  <a:srgbClr val="58595B"/>
                </a:solidFill>
                <a:latin typeface="Arial" panose="020B0604020202020204" pitchFamily="34" charset="0"/>
                <a:cs typeface="Arial" panose="020B0604020202020204" pitchFamily="34" charset="0"/>
              </a:rPr>
              <a:t>V5</a:t>
            </a:r>
            <a:endParaRPr sz="500" dirty="0">
              <a:solidFill>
                <a:prstClr val="black"/>
              </a:solidFill>
              <a:latin typeface="Arial" panose="020B0604020202020204" pitchFamily="34" charset="0"/>
              <a:cs typeface="Arial" panose="020B0604020202020204" pitchFamily="34" charset="0"/>
            </a:endParaRPr>
          </a:p>
        </p:txBody>
      </p:sp>
      <p:sp>
        <p:nvSpPr>
          <p:cNvPr id="4" name="object 4"/>
          <p:cNvSpPr/>
          <p:nvPr/>
        </p:nvSpPr>
        <p:spPr>
          <a:xfrm>
            <a:off x="145920" y="914400"/>
            <a:ext cx="5016500" cy="2393950"/>
          </a:xfrm>
          <a:custGeom>
            <a:avLst/>
            <a:gdLst/>
            <a:ahLst/>
            <a:cxnLst/>
            <a:rect l="l" t="t" r="r" b="b"/>
            <a:pathLst>
              <a:path w="5016500" h="2393950">
                <a:moveTo>
                  <a:pt x="0" y="2393950"/>
                </a:moveTo>
                <a:lnTo>
                  <a:pt x="5016500" y="2393950"/>
                </a:lnTo>
                <a:lnTo>
                  <a:pt x="5016500" y="0"/>
                </a:lnTo>
                <a:lnTo>
                  <a:pt x="0" y="0"/>
                </a:lnTo>
                <a:lnTo>
                  <a:pt x="0" y="2393950"/>
                </a:lnTo>
                <a:close/>
              </a:path>
            </a:pathLst>
          </a:custGeom>
          <a:solidFill>
            <a:srgbClr val="FFF5C7"/>
          </a:solidFill>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5" name="object 5"/>
          <p:cNvSpPr/>
          <p:nvPr/>
        </p:nvSpPr>
        <p:spPr>
          <a:xfrm>
            <a:off x="145920" y="520700"/>
            <a:ext cx="5016500" cy="2787650"/>
          </a:xfrm>
          <a:custGeom>
            <a:avLst/>
            <a:gdLst/>
            <a:ahLst/>
            <a:cxnLst/>
            <a:rect l="l" t="t" r="r" b="b"/>
            <a:pathLst>
              <a:path w="5016500" h="2787650">
                <a:moveTo>
                  <a:pt x="0" y="2787650"/>
                </a:moveTo>
                <a:lnTo>
                  <a:pt x="5016500" y="2787650"/>
                </a:lnTo>
                <a:lnTo>
                  <a:pt x="5016500" y="0"/>
                </a:lnTo>
                <a:lnTo>
                  <a:pt x="0" y="0"/>
                </a:lnTo>
                <a:lnTo>
                  <a:pt x="0" y="2787650"/>
                </a:lnTo>
                <a:close/>
              </a:path>
            </a:pathLst>
          </a:custGeom>
          <a:ln w="12700">
            <a:solidFill>
              <a:srgbClr val="FFE538"/>
            </a:solidFill>
          </a:ln>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6" name="object 6"/>
          <p:cNvSpPr/>
          <p:nvPr/>
        </p:nvSpPr>
        <p:spPr>
          <a:xfrm>
            <a:off x="139570" y="514350"/>
            <a:ext cx="5029200" cy="400050"/>
          </a:xfrm>
          <a:custGeom>
            <a:avLst/>
            <a:gdLst/>
            <a:ahLst/>
            <a:cxnLst/>
            <a:rect l="l" t="t" r="r" b="b"/>
            <a:pathLst>
              <a:path w="5029200" h="400050">
                <a:moveTo>
                  <a:pt x="0" y="400050"/>
                </a:moveTo>
                <a:lnTo>
                  <a:pt x="5029200" y="400050"/>
                </a:lnTo>
                <a:lnTo>
                  <a:pt x="5029200" y="0"/>
                </a:lnTo>
                <a:lnTo>
                  <a:pt x="0" y="0"/>
                </a:lnTo>
                <a:lnTo>
                  <a:pt x="0" y="400050"/>
                </a:lnTo>
                <a:close/>
              </a:path>
            </a:pathLst>
          </a:custGeom>
          <a:solidFill>
            <a:srgbClr val="FFE538"/>
          </a:solidFill>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7" name="object 7"/>
          <p:cNvSpPr txBox="1">
            <a:spLocks/>
          </p:cNvSpPr>
          <p:nvPr/>
        </p:nvSpPr>
        <p:spPr>
          <a:xfrm>
            <a:off x="250314" y="672858"/>
            <a:ext cx="4765551" cy="152349"/>
          </a:xfrm>
          <a:prstGeom prst="rect">
            <a:avLst/>
          </a:prstGeom>
        </p:spPr>
        <p:txBody>
          <a:bodyPr vert="horz" wrap="square" lIns="0" tIns="0" rIns="0" bIns="0" rtlCol="0" anchor="b">
            <a:spAutoFit/>
          </a:bodyPr>
          <a:lstStyle>
            <a:lvl1pPr algn="ctr" defTabSz="487650" rtl="0" eaLnBrk="1" latinLnBrk="0" hangingPunct="1">
              <a:lnSpc>
                <a:spcPct val="90000"/>
              </a:lnSpc>
              <a:spcBef>
                <a:spcPct val="0"/>
              </a:spcBef>
              <a:buNone/>
              <a:defRPr sz="3200" kern="1200">
                <a:solidFill>
                  <a:schemeClr val="tx1"/>
                </a:solidFill>
                <a:latin typeface="+mj-lt"/>
                <a:ea typeface="+mj-ea"/>
                <a:cs typeface="+mj-cs"/>
              </a:defRPr>
            </a:lvl1pPr>
          </a:lstStyle>
          <a:p>
            <a:pPr marL="12700" algn="l"/>
            <a:r>
              <a:rPr lang="pt-BR" sz="1100" spc="155" dirty="0" smtClean="0">
                <a:latin typeface="Arial" panose="020B0604020202020204" pitchFamily="34" charset="0"/>
                <a:cs typeface="Arial" panose="020B0604020202020204" pitchFamily="34" charset="0"/>
              </a:rPr>
              <a:t>GRUPO </a:t>
            </a:r>
            <a:r>
              <a:rPr lang="pt-BR" sz="1100" spc="20" dirty="0" smtClean="0">
                <a:latin typeface="Arial" panose="020B0604020202020204" pitchFamily="34" charset="0"/>
                <a:cs typeface="Arial" panose="020B0604020202020204" pitchFamily="34" charset="0"/>
              </a:rPr>
              <a:t>2:</a:t>
            </a:r>
            <a:r>
              <a:rPr lang="pt-BR" sz="1100" spc="-20" dirty="0" smtClean="0">
                <a:latin typeface="Arial" panose="020B0604020202020204" pitchFamily="34" charset="0"/>
                <a:cs typeface="Arial" panose="020B0604020202020204" pitchFamily="34" charset="0"/>
              </a:rPr>
              <a:t> </a:t>
            </a:r>
            <a:r>
              <a:rPr lang="pt-BR" sz="1100" spc="135" dirty="0" smtClean="0">
                <a:latin typeface="Arial" panose="020B0604020202020204" pitchFamily="34" charset="0"/>
                <a:cs typeface="Arial" panose="020B0604020202020204" pitchFamily="34" charset="0"/>
              </a:rPr>
              <a:t>IMPORTANCIA</a:t>
            </a:r>
            <a:endParaRPr lang="pt-BR" sz="1100" spc="135" dirty="0">
              <a:latin typeface="Arial" panose="020B0604020202020204" pitchFamily="34" charset="0"/>
              <a:cs typeface="Arial" panose="020B0604020202020204" pitchFamily="34" charset="0"/>
            </a:endParaRPr>
          </a:p>
        </p:txBody>
      </p:sp>
      <p:sp>
        <p:nvSpPr>
          <p:cNvPr id="8" name="object 8"/>
          <p:cNvSpPr txBox="1"/>
          <p:nvPr/>
        </p:nvSpPr>
        <p:spPr>
          <a:xfrm>
            <a:off x="250314" y="986129"/>
            <a:ext cx="1035561" cy="169277"/>
          </a:xfrm>
          <a:prstGeom prst="rect">
            <a:avLst/>
          </a:prstGeom>
        </p:spPr>
        <p:txBody>
          <a:bodyPr vert="horz" wrap="square" lIns="0" tIns="0" rIns="0" bIns="0" rtlCol="0">
            <a:spAutoFit/>
          </a:bodyPr>
          <a:lstStyle/>
          <a:p>
            <a:pPr marL="12700"/>
            <a:r>
              <a:rPr sz="1100" spc="140" dirty="0">
                <a:solidFill>
                  <a:srgbClr val="231F20"/>
                </a:solidFill>
                <a:latin typeface="Arial" panose="020B0604020202020204" pitchFamily="34" charset="0"/>
                <a:cs typeface="Arial" panose="020B0604020202020204" pitchFamily="34" charset="0"/>
              </a:rPr>
              <a:t>TARJETA</a:t>
            </a:r>
            <a:r>
              <a:rPr sz="1100" spc="40" dirty="0">
                <a:solidFill>
                  <a:srgbClr val="231F20"/>
                </a:solidFill>
                <a:latin typeface="Arial" panose="020B0604020202020204" pitchFamily="34" charset="0"/>
                <a:cs typeface="Arial" panose="020B0604020202020204" pitchFamily="34" charset="0"/>
              </a:rPr>
              <a:t> </a:t>
            </a:r>
            <a:r>
              <a:rPr sz="1100" spc="190" dirty="0">
                <a:solidFill>
                  <a:srgbClr val="231F20"/>
                </a:solidFill>
                <a:latin typeface="Arial" panose="020B0604020202020204" pitchFamily="34" charset="0"/>
                <a:cs typeface="Arial" panose="020B0604020202020204" pitchFamily="34" charset="0"/>
              </a:rPr>
              <a:t>E</a:t>
            </a:r>
            <a:endParaRPr sz="1100" dirty="0">
              <a:solidFill>
                <a:prstClr val="black"/>
              </a:solidFill>
              <a:latin typeface="Arial" panose="020B0604020202020204" pitchFamily="34" charset="0"/>
              <a:cs typeface="Arial" panose="020B0604020202020204" pitchFamily="34" charset="0"/>
            </a:endParaRPr>
          </a:p>
        </p:txBody>
      </p:sp>
      <p:sp>
        <p:nvSpPr>
          <p:cNvPr id="9" name="object 9"/>
          <p:cNvSpPr txBox="1"/>
          <p:nvPr/>
        </p:nvSpPr>
        <p:spPr>
          <a:xfrm>
            <a:off x="1501775" y="1914525"/>
            <a:ext cx="2482850" cy="261610"/>
          </a:xfrm>
          <a:prstGeom prst="rect">
            <a:avLst/>
          </a:prstGeom>
        </p:spPr>
        <p:txBody>
          <a:bodyPr vert="horz" wrap="square" lIns="0" tIns="0" rIns="0" bIns="0" rtlCol="0">
            <a:spAutoFit/>
          </a:bodyPr>
          <a:lstStyle/>
          <a:p>
            <a:pPr marL="12700" algn="ctr"/>
            <a:r>
              <a:rPr lang="pt-BR" sz="1700" b="1" dirty="0" err="1">
                <a:solidFill>
                  <a:prstClr val="black"/>
                </a:solidFill>
                <a:latin typeface="Arial" panose="020B0604020202020204" pitchFamily="34" charset="0"/>
                <a:cs typeface="Arial" panose="020B0604020202020204" pitchFamily="34" charset="0"/>
              </a:rPr>
              <a:t>Necesario</a:t>
            </a:r>
            <a:r>
              <a:rPr lang="pt-BR" sz="1700" b="1" dirty="0">
                <a:solidFill>
                  <a:prstClr val="black"/>
                </a:solidFill>
                <a:latin typeface="Arial" panose="020B0604020202020204" pitchFamily="34" charset="0"/>
                <a:cs typeface="Arial" panose="020B0604020202020204" pitchFamily="34" charset="0"/>
              </a:rPr>
              <a:t> o </a:t>
            </a:r>
            <a:r>
              <a:rPr lang="pt-BR" sz="1700" b="1" dirty="0" smtClean="0">
                <a:solidFill>
                  <a:prstClr val="black"/>
                </a:solidFill>
                <a:latin typeface="Arial" panose="020B0604020202020204" pitchFamily="34" charset="0"/>
                <a:cs typeface="Arial" panose="020B0604020202020204" pitchFamily="34" charset="0"/>
              </a:rPr>
              <a:t>importante</a:t>
            </a:r>
            <a:endParaRPr lang="pt-BR" sz="1700" b="1" dirty="0">
              <a:solidFill>
                <a:prstClr val="black"/>
              </a:solidFill>
              <a:latin typeface="Arial" panose="020B0604020202020204" pitchFamily="34" charset="0"/>
              <a:cs typeface="Arial" panose="020B0604020202020204" pitchFamily="34" charset="0"/>
            </a:endParaRPr>
          </a:p>
        </p:txBody>
      </p:sp>
      <p:sp>
        <p:nvSpPr>
          <p:cNvPr id="10" name="object 10"/>
          <p:cNvSpPr txBox="1"/>
          <p:nvPr/>
        </p:nvSpPr>
        <p:spPr>
          <a:xfrm>
            <a:off x="5015865" y="3414141"/>
            <a:ext cx="165735" cy="92333"/>
          </a:xfrm>
          <a:prstGeom prst="rect">
            <a:avLst/>
          </a:prstGeom>
        </p:spPr>
        <p:txBody>
          <a:bodyPr vert="horz" wrap="square" lIns="0" tIns="0" rIns="0" bIns="0" rtlCol="0">
            <a:spAutoFit/>
          </a:bodyPr>
          <a:lstStyle/>
          <a:p>
            <a:pPr marL="12700"/>
            <a:r>
              <a:rPr sz="600" dirty="0">
                <a:solidFill>
                  <a:srgbClr val="58595B"/>
                </a:solidFill>
                <a:latin typeface="Arial" panose="020B0604020202020204" pitchFamily="34" charset="0"/>
                <a:cs typeface="Arial" panose="020B0604020202020204" pitchFamily="34" charset="0"/>
              </a:rPr>
              <a:t>63A</a:t>
            </a:r>
            <a:endParaRPr sz="60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98492259"/>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3"/>
          <p:cNvSpPr txBox="1"/>
          <p:nvPr/>
        </p:nvSpPr>
        <p:spPr>
          <a:xfrm>
            <a:off x="0" y="134816"/>
            <a:ext cx="5486400"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BIBLIOTECA DE COMPORTAMIENTO DEL JEFE </a:t>
            </a: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CLL</a:t>
            </a:r>
            <a:r>
              <a:rPr lang="es" sz="1000" b="1" strike="noStrike" cap="none" spc="5" baseline="0" dirty="0" smtClean="0">
                <a:solidFill>
                  <a:srgbClr val="58595B"/>
                </a:solidFill>
                <a:effectLst/>
                <a:latin typeface="Arial" panose="020B0604020202020204" pitchFamily="34" charset="0"/>
                <a:ea typeface="Arial"/>
                <a:cs typeface="Arial" panose="020B0604020202020204" pitchFamily="34" charset="0"/>
              </a:rPr>
              <a:t>™</a:t>
            </a:r>
            <a:endParaRPr lang="es" sz="1000" b="1" strike="noStrike" cap="none" spc="5" baseline="0" dirty="0">
              <a:solidFill>
                <a:srgbClr val="58595B"/>
              </a:solidFill>
              <a:effectLst/>
              <a:latin typeface="Arial" panose="020B0604020202020204" pitchFamily="34" charset="0"/>
              <a:ea typeface="Arial"/>
              <a:cs typeface="Arial" panose="020B0604020202020204" pitchFamily="34" charset="0"/>
            </a:endParaRPr>
          </a:p>
        </p:txBody>
      </p:sp>
      <p:sp>
        <p:nvSpPr>
          <p:cNvPr id="3" name="object 3"/>
          <p:cNvSpPr txBox="1"/>
          <p:nvPr/>
        </p:nvSpPr>
        <p:spPr>
          <a:xfrm>
            <a:off x="3058075" y="3447169"/>
            <a:ext cx="2208530" cy="76944"/>
          </a:xfrm>
          <a:prstGeom prst="rect">
            <a:avLst/>
          </a:prstGeom>
        </p:spPr>
        <p:txBody>
          <a:bodyPr vert="horz" wrap="square" lIns="0" tIns="0" rIns="0" bIns="0" rtlCol="0">
            <a:spAutoFit/>
          </a:bodyPr>
          <a:lstStyle/>
          <a:p>
            <a:pPr marL="12700"/>
            <a:r>
              <a:rPr sz="500" spc="50" dirty="0">
                <a:solidFill>
                  <a:srgbClr val="58595B"/>
                </a:solidFill>
                <a:latin typeface="Arial" panose="020B0604020202020204" pitchFamily="34" charset="0"/>
                <a:cs typeface="Arial" panose="020B0604020202020204" pitchFamily="34" charset="0"/>
              </a:rPr>
              <a:t>© </a:t>
            </a:r>
            <a:r>
              <a:rPr sz="500" spc="20" dirty="0">
                <a:solidFill>
                  <a:srgbClr val="58595B"/>
                </a:solidFill>
                <a:latin typeface="Arial" panose="020B0604020202020204" pitchFamily="34" charset="0"/>
                <a:cs typeface="Arial" panose="020B0604020202020204" pitchFamily="34" charset="0"/>
              </a:rPr>
              <a:t>Copyright </a:t>
            </a:r>
            <a:r>
              <a:rPr sz="500" spc="-5" dirty="0">
                <a:solidFill>
                  <a:srgbClr val="58595B"/>
                </a:solidFill>
                <a:latin typeface="Arial" panose="020B0604020202020204" pitchFamily="34" charset="0"/>
                <a:cs typeface="Arial" panose="020B0604020202020204" pitchFamily="34" charset="0"/>
              </a:rPr>
              <a:t>2018, </a:t>
            </a:r>
            <a:r>
              <a:rPr sz="500" dirty="0">
                <a:solidFill>
                  <a:srgbClr val="58595B"/>
                </a:solidFill>
                <a:latin typeface="Arial" panose="020B0604020202020204" pitchFamily="34" charset="0"/>
                <a:cs typeface="Arial" panose="020B0604020202020204" pitchFamily="34" charset="0"/>
              </a:rPr>
              <a:t>TeamTelligent, </a:t>
            </a:r>
            <a:r>
              <a:rPr lang="es-PE" sz="500" spc="-15" dirty="0" smtClean="0">
                <a:solidFill>
                  <a:srgbClr val="58595B"/>
                </a:solidFill>
                <a:latin typeface="Arial" panose="020B0604020202020204" pitchFamily="34" charset="0"/>
                <a:cs typeface="Arial" panose="020B0604020202020204" pitchFamily="34" charset="0"/>
              </a:rPr>
              <a:t>CLL</a:t>
            </a:r>
            <a:r>
              <a:rPr sz="500" spc="-15" dirty="0" smtClean="0">
                <a:solidFill>
                  <a:srgbClr val="58595B"/>
                </a:solidFill>
                <a:latin typeface="Arial" panose="020B0604020202020204" pitchFamily="34" charset="0"/>
                <a:cs typeface="Arial" panose="020B0604020202020204" pitchFamily="34" charset="0"/>
              </a:rPr>
              <a:t>. </a:t>
            </a:r>
            <a:r>
              <a:rPr sz="500" dirty="0">
                <a:solidFill>
                  <a:srgbClr val="58595B"/>
                </a:solidFill>
                <a:latin typeface="Arial" panose="020B0604020202020204" pitchFamily="34" charset="0"/>
                <a:cs typeface="Arial" panose="020B0604020202020204" pitchFamily="34" charset="0"/>
              </a:rPr>
              <a:t>Todos </a:t>
            </a:r>
            <a:r>
              <a:rPr sz="500" spc="10" dirty="0">
                <a:solidFill>
                  <a:srgbClr val="58595B"/>
                </a:solidFill>
                <a:latin typeface="Arial" panose="020B0604020202020204" pitchFamily="34" charset="0"/>
                <a:cs typeface="Arial" panose="020B0604020202020204" pitchFamily="34" charset="0"/>
              </a:rPr>
              <a:t>los </a:t>
            </a:r>
            <a:r>
              <a:rPr sz="500" spc="15" dirty="0">
                <a:solidFill>
                  <a:srgbClr val="58595B"/>
                </a:solidFill>
                <a:latin typeface="Arial" panose="020B0604020202020204" pitchFamily="34" charset="0"/>
                <a:cs typeface="Arial" panose="020B0604020202020204" pitchFamily="34" charset="0"/>
              </a:rPr>
              <a:t>derechos </a:t>
            </a:r>
            <a:r>
              <a:rPr sz="500" spc="5" dirty="0">
                <a:solidFill>
                  <a:srgbClr val="58595B"/>
                </a:solidFill>
                <a:latin typeface="Arial" panose="020B0604020202020204" pitchFamily="34" charset="0"/>
                <a:cs typeface="Arial" panose="020B0604020202020204" pitchFamily="34" charset="0"/>
              </a:rPr>
              <a:t>reservados.</a:t>
            </a:r>
            <a:r>
              <a:rPr sz="500" spc="-80" dirty="0">
                <a:solidFill>
                  <a:srgbClr val="58595B"/>
                </a:solidFill>
                <a:latin typeface="Arial" panose="020B0604020202020204" pitchFamily="34" charset="0"/>
                <a:cs typeface="Arial" panose="020B0604020202020204" pitchFamily="34" charset="0"/>
              </a:rPr>
              <a:t> </a:t>
            </a:r>
            <a:r>
              <a:rPr sz="500" dirty="0">
                <a:solidFill>
                  <a:srgbClr val="58595B"/>
                </a:solidFill>
                <a:latin typeface="Arial" panose="020B0604020202020204" pitchFamily="34" charset="0"/>
                <a:cs typeface="Arial" panose="020B0604020202020204" pitchFamily="34" charset="0"/>
              </a:rPr>
              <a:t>V5</a:t>
            </a:r>
            <a:endParaRPr sz="500" dirty="0">
              <a:solidFill>
                <a:prstClr val="black"/>
              </a:solidFill>
              <a:latin typeface="Arial" panose="020B0604020202020204" pitchFamily="34" charset="0"/>
              <a:cs typeface="Arial" panose="020B0604020202020204" pitchFamily="34" charset="0"/>
            </a:endParaRPr>
          </a:p>
        </p:txBody>
      </p:sp>
      <p:sp>
        <p:nvSpPr>
          <p:cNvPr id="4" name="object 4"/>
          <p:cNvSpPr/>
          <p:nvPr/>
        </p:nvSpPr>
        <p:spPr>
          <a:xfrm>
            <a:off x="230903" y="550427"/>
            <a:ext cx="5016500" cy="2787650"/>
          </a:xfrm>
          <a:custGeom>
            <a:avLst/>
            <a:gdLst/>
            <a:ahLst/>
            <a:cxnLst/>
            <a:rect l="l" t="t" r="r" b="b"/>
            <a:pathLst>
              <a:path w="5016500" h="2787650">
                <a:moveTo>
                  <a:pt x="0" y="2787650"/>
                </a:moveTo>
                <a:lnTo>
                  <a:pt x="5016500" y="2787650"/>
                </a:lnTo>
                <a:lnTo>
                  <a:pt x="5016500" y="0"/>
                </a:lnTo>
                <a:lnTo>
                  <a:pt x="0" y="0"/>
                </a:lnTo>
                <a:lnTo>
                  <a:pt x="0" y="2787650"/>
                </a:lnTo>
                <a:close/>
              </a:path>
            </a:pathLst>
          </a:custGeom>
          <a:ln w="12700">
            <a:solidFill>
              <a:srgbClr val="FFE538"/>
            </a:solidFill>
          </a:ln>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5" name="object 5"/>
          <p:cNvSpPr/>
          <p:nvPr/>
        </p:nvSpPr>
        <p:spPr>
          <a:xfrm>
            <a:off x="224553" y="544077"/>
            <a:ext cx="5029200" cy="400050"/>
          </a:xfrm>
          <a:custGeom>
            <a:avLst/>
            <a:gdLst/>
            <a:ahLst/>
            <a:cxnLst/>
            <a:rect l="l" t="t" r="r" b="b"/>
            <a:pathLst>
              <a:path w="5029200" h="400050">
                <a:moveTo>
                  <a:pt x="0" y="400050"/>
                </a:moveTo>
                <a:lnTo>
                  <a:pt x="5029200" y="400050"/>
                </a:lnTo>
                <a:lnTo>
                  <a:pt x="5029200" y="0"/>
                </a:lnTo>
                <a:lnTo>
                  <a:pt x="0" y="0"/>
                </a:lnTo>
                <a:lnTo>
                  <a:pt x="0" y="400050"/>
                </a:lnTo>
                <a:close/>
              </a:path>
            </a:pathLst>
          </a:custGeom>
          <a:solidFill>
            <a:srgbClr val="FFE538"/>
          </a:solidFill>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6" name="object 6"/>
          <p:cNvSpPr txBox="1">
            <a:spLocks/>
          </p:cNvSpPr>
          <p:nvPr/>
        </p:nvSpPr>
        <p:spPr>
          <a:xfrm>
            <a:off x="375049" y="672016"/>
            <a:ext cx="4697014" cy="169277"/>
          </a:xfrm>
          <a:prstGeom prst="rect">
            <a:avLst/>
          </a:prstGeom>
        </p:spPr>
        <p:txBody>
          <a:bodyPr vert="horz" wrap="square" lIns="0" tIns="0" rIns="0" bIns="0" rtlCol="0">
            <a:spAutoFit/>
          </a:bodyPr>
          <a:lstStyle>
            <a:lvl1pPr>
              <a:defRPr sz="1100" b="0" i="0">
                <a:solidFill>
                  <a:srgbClr val="231F20"/>
                </a:solidFill>
                <a:latin typeface="Calibri"/>
                <a:ea typeface="+mj-ea"/>
                <a:cs typeface="Calibri"/>
              </a:defRPr>
            </a:lvl1pPr>
          </a:lstStyle>
          <a:p>
            <a:pPr marL="12700" algn="ctr"/>
            <a:r>
              <a:rPr lang="pt-BR" kern="0" spc="140" dirty="0" smtClean="0">
                <a:latin typeface="Arial" panose="020B0604020202020204" pitchFamily="34" charset="0"/>
                <a:cs typeface="Arial" panose="020B0604020202020204" pitchFamily="34" charset="0"/>
              </a:rPr>
              <a:t>TARJETA </a:t>
            </a:r>
            <a:r>
              <a:rPr lang="pt-BR" kern="0" spc="70" dirty="0" smtClean="0">
                <a:latin typeface="Arial" panose="020B0604020202020204" pitchFamily="34" charset="0"/>
                <a:cs typeface="Arial" panose="020B0604020202020204" pitchFamily="34" charset="0"/>
              </a:rPr>
              <a:t>E: </a:t>
            </a:r>
            <a:r>
              <a:rPr lang="pt-BR" kern="0" spc="165" dirty="0" smtClean="0">
                <a:latin typeface="Arial" panose="020B0604020202020204" pitchFamily="34" charset="0"/>
                <a:cs typeface="Arial" panose="020B0604020202020204" pitchFamily="34" charset="0"/>
              </a:rPr>
              <a:t>NECESARIO </a:t>
            </a:r>
            <a:r>
              <a:rPr lang="pt-BR" kern="0" spc="160" dirty="0" smtClean="0">
                <a:latin typeface="Arial" panose="020B0604020202020204" pitchFamily="34" charset="0"/>
                <a:cs typeface="Arial" panose="020B0604020202020204" pitchFamily="34" charset="0"/>
              </a:rPr>
              <a:t>O</a:t>
            </a:r>
            <a:r>
              <a:rPr lang="pt-BR" kern="0" spc="25" dirty="0" smtClean="0">
                <a:latin typeface="Arial" panose="020B0604020202020204" pitchFamily="34" charset="0"/>
                <a:cs typeface="Arial" panose="020B0604020202020204" pitchFamily="34" charset="0"/>
              </a:rPr>
              <a:t> </a:t>
            </a:r>
            <a:r>
              <a:rPr lang="pt-BR" kern="0" spc="135" dirty="0" smtClean="0">
                <a:latin typeface="Arial" panose="020B0604020202020204" pitchFamily="34" charset="0"/>
                <a:cs typeface="Arial" panose="020B0604020202020204" pitchFamily="34" charset="0"/>
              </a:rPr>
              <a:t>IMPORTANTE</a:t>
            </a:r>
            <a:endParaRPr lang="pt-BR" kern="0" spc="135" dirty="0">
              <a:latin typeface="Arial" panose="020B0604020202020204" pitchFamily="34" charset="0"/>
              <a:cs typeface="Arial" panose="020B0604020202020204" pitchFamily="34" charset="0"/>
            </a:endParaRPr>
          </a:p>
        </p:txBody>
      </p:sp>
      <p:sp>
        <p:nvSpPr>
          <p:cNvPr id="7" name="object 7"/>
          <p:cNvSpPr txBox="1"/>
          <p:nvPr/>
        </p:nvSpPr>
        <p:spPr>
          <a:xfrm>
            <a:off x="809396" y="1358020"/>
            <a:ext cx="3859513" cy="1538883"/>
          </a:xfrm>
          <a:prstGeom prst="rect">
            <a:avLst/>
          </a:prstGeom>
        </p:spPr>
        <p:txBody>
          <a:bodyPr vert="horz" wrap="square" lIns="0" tIns="0" rIns="0" bIns="0" rtlCol="0">
            <a:spAutoFit/>
          </a:bodyPr>
          <a:lstStyle/>
          <a:p>
            <a:pPr marL="12700" marR="5080"/>
            <a:r>
              <a:rPr lang="es-ES" sz="1000" b="1" dirty="0">
                <a:solidFill>
                  <a:prstClr val="black"/>
                </a:solidFill>
                <a:latin typeface="Arial" panose="020B0604020202020204" pitchFamily="34" charset="0"/>
                <a:cs typeface="Arial" panose="020B0604020202020204" pitchFamily="34" charset="0"/>
              </a:rPr>
              <a:t>Personas y equipos: </a:t>
            </a:r>
            <a:r>
              <a:rPr lang="es-ES" sz="1000" dirty="0">
                <a:solidFill>
                  <a:prstClr val="black"/>
                </a:solidFill>
                <a:latin typeface="Arial" panose="020B0604020202020204" pitchFamily="34" charset="0"/>
                <a:cs typeface="Arial" panose="020B0604020202020204" pitchFamily="34" charset="0"/>
              </a:rPr>
              <a:t>luego de las esenciales, las  prácticas en esta pila son las que le siguen en orden de importancia. Sería difícil llevar a cabo esta tarea, función, trabajo o estar a este nivel sin que algunas de estas </a:t>
            </a:r>
            <a:r>
              <a:rPr lang="es-ES" sz="1000" dirty="0" smtClean="0">
                <a:solidFill>
                  <a:prstClr val="black"/>
                </a:solidFill>
                <a:latin typeface="Arial" panose="020B0604020202020204" pitchFamily="34" charset="0"/>
                <a:cs typeface="Arial" panose="020B0604020202020204" pitchFamily="34" charset="0"/>
              </a:rPr>
              <a:t>prácticas </a:t>
            </a:r>
            <a:r>
              <a:rPr lang="es-ES" sz="1000" dirty="0">
                <a:solidFill>
                  <a:prstClr val="black"/>
                </a:solidFill>
                <a:latin typeface="Arial" panose="020B0604020202020204" pitchFamily="34" charset="0"/>
                <a:cs typeface="Arial" panose="020B0604020202020204" pitchFamily="34" charset="0"/>
              </a:rPr>
              <a:t>y conductas se realicen bien.</a:t>
            </a:r>
          </a:p>
          <a:p>
            <a:pPr marL="12700" marR="5080"/>
            <a:endParaRPr lang="es-ES" sz="1000" dirty="0">
              <a:solidFill>
                <a:prstClr val="black"/>
              </a:solidFill>
              <a:latin typeface="Arial" panose="020B0604020202020204" pitchFamily="34" charset="0"/>
              <a:cs typeface="Arial" panose="020B0604020202020204" pitchFamily="34" charset="0"/>
            </a:endParaRPr>
          </a:p>
          <a:p>
            <a:pPr marL="12700" marR="5080"/>
            <a:r>
              <a:rPr lang="es-ES" sz="1000" b="1" dirty="0">
                <a:solidFill>
                  <a:prstClr val="black"/>
                </a:solidFill>
                <a:latin typeface="Arial" panose="020B0604020202020204" pitchFamily="34" charset="0"/>
                <a:cs typeface="Arial" panose="020B0604020202020204" pitchFamily="34" charset="0"/>
              </a:rPr>
              <a:t>Organizaciones: </a:t>
            </a:r>
            <a:r>
              <a:rPr lang="es-ES" sz="1000" dirty="0">
                <a:solidFill>
                  <a:prstClr val="black"/>
                </a:solidFill>
                <a:latin typeface="Arial" panose="020B0604020202020204" pitchFamily="34" charset="0"/>
                <a:cs typeface="Arial" panose="020B0604020202020204" pitchFamily="34" charset="0"/>
              </a:rPr>
              <a:t>la misión, la visión, las estrategias y las tácticas de esta organización no se podrían  lograr sin personas en puestos clave que de manera individual o colectiva lleven a cabo bien esta práctica y sus conductas.</a:t>
            </a:r>
          </a:p>
          <a:p>
            <a:pPr marL="12700" marR="5080"/>
            <a:endParaRPr sz="1000" dirty="0">
              <a:solidFill>
                <a:prstClr val="black"/>
              </a:solidFill>
              <a:latin typeface="Arial" panose="020B0604020202020204" pitchFamily="34" charset="0"/>
              <a:cs typeface="Arial" panose="020B0604020202020204" pitchFamily="34" charset="0"/>
            </a:endParaRPr>
          </a:p>
        </p:txBody>
      </p:sp>
      <p:sp>
        <p:nvSpPr>
          <p:cNvPr id="8" name="object 8"/>
          <p:cNvSpPr txBox="1"/>
          <p:nvPr/>
        </p:nvSpPr>
        <p:spPr>
          <a:xfrm>
            <a:off x="211854" y="3443868"/>
            <a:ext cx="163195" cy="92333"/>
          </a:xfrm>
          <a:prstGeom prst="rect">
            <a:avLst/>
          </a:prstGeom>
        </p:spPr>
        <p:txBody>
          <a:bodyPr vert="horz" wrap="square" lIns="0" tIns="0" rIns="0" bIns="0" rtlCol="0">
            <a:spAutoFit/>
          </a:bodyPr>
          <a:lstStyle/>
          <a:p>
            <a:pPr marL="12700"/>
            <a:r>
              <a:rPr sz="600" dirty="0">
                <a:solidFill>
                  <a:srgbClr val="58595B"/>
                </a:solidFill>
                <a:latin typeface="Arial" panose="020B0604020202020204" pitchFamily="34" charset="0"/>
                <a:cs typeface="Arial" panose="020B0604020202020204" pitchFamily="34" charset="0"/>
              </a:rPr>
              <a:t>63B</a:t>
            </a:r>
            <a:endParaRPr sz="60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33554010"/>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3"/>
          <p:cNvSpPr txBox="1"/>
          <p:nvPr/>
        </p:nvSpPr>
        <p:spPr>
          <a:xfrm>
            <a:off x="0" y="134816"/>
            <a:ext cx="5486400"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BIBLIOTECA DE COMPORTAMIENTO DEL JEFE </a:t>
            </a: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CLL</a:t>
            </a:r>
            <a:r>
              <a:rPr lang="es" sz="1000" b="1" strike="noStrike" cap="none" spc="5" baseline="0" dirty="0" smtClean="0">
                <a:solidFill>
                  <a:srgbClr val="58595B"/>
                </a:solidFill>
                <a:effectLst/>
                <a:latin typeface="Arial" panose="020B0604020202020204" pitchFamily="34" charset="0"/>
                <a:ea typeface="Arial"/>
                <a:cs typeface="Arial" panose="020B0604020202020204" pitchFamily="34" charset="0"/>
              </a:rPr>
              <a:t>™</a:t>
            </a:r>
            <a:endParaRPr lang="es" sz="1000" b="1" strike="noStrike" cap="none" spc="5" baseline="0" dirty="0">
              <a:solidFill>
                <a:srgbClr val="58595B"/>
              </a:solidFill>
              <a:effectLst/>
              <a:latin typeface="Arial" panose="020B0604020202020204" pitchFamily="34" charset="0"/>
              <a:ea typeface="Arial"/>
              <a:cs typeface="Arial" panose="020B0604020202020204" pitchFamily="34" charset="0"/>
            </a:endParaRPr>
          </a:p>
        </p:txBody>
      </p:sp>
      <p:sp>
        <p:nvSpPr>
          <p:cNvPr id="9" name="object 3"/>
          <p:cNvSpPr txBox="1"/>
          <p:nvPr/>
        </p:nvSpPr>
        <p:spPr>
          <a:xfrm>
            <a:off x="152400" y="3417442"/>
            <a:ext cx="2208530" cy="76944"/>
          </a:xfrm>
          <a:prstGeom prst="rect">
            <a:avLst/>
          </a:prstGeom>
        </p:spPr>
        <p:txBody>
          <a:bodyPr vert="horz" wrap="square" lIns="0" tIns="0" rIns="0" bIns="0" rtlCol="0">
            <a:spAutoFit/>
          </a:bodyPr>
          <a:lstStyle/>
          <a:p>
            <a:pPr marL="12700"/>
            <a:r>
              <a:rPr sz="500" spc="50" dirty="0">
                <a:solidFill>
                  <a:srgbClr val="58595B"/>
                </a:solidFill>
                <a:latin typeface="Arial" panose="020B0604020202020204" pitchFamily="34" charset="0"/>
                <a:cs typeface="Arial" panose="020B0604020202020204" pitchFamily="34" charset="0"/>
              </a:rPr>
              <a:t>© </a:t>
            </a:r>
            <a:r>
              <a:rPr sz="500" spc="20" dirty="0">
                <a:solidFill>
                  <a:srgbClr val="58595B"/>
                </a:solidFill>
                <a:latin typeface="Arial" panose="020B0604020202020204" pitchFamily="34" charset="0"/>
                <a:cs typeface="Arial" panose="020B0604020202020204" pitchFamily="34" charset="0"/>
              </a:rPr>
              <a:t>Copyright </a:t>
            </a:r>
            <a:r>
              <a:rPr sz="500" spc="-5" dirty="0">
                <a:solidFill>
                  <a:srgbClr val="58595B"/>
                </a:solidFill>
                <a:latin typeface="Arial" panose="020B0604020202020204" pitchFamily="34" charset="0"/>
                <a:cs typeface="Arial" panose="020B0604020202020204" pitchFamily="34" charset="0"/>
              </a:rPr>
              <a:t>2018, </a:t>
            </a:r>
            <a:r>
              <a:rPr sz="500" dirty="0">
                <a:solidFill>
                  <a:srgbClr val="58595B"/>
                </a:solidFill>
                <a:latin typeface="Arial" panose="020B0604020202020204" pitchFamily="34" charset="0"/>
                <a:cs typeface="Arial" panose="020B0604020202020204" pitchFamily="34" charset="0"/>
              </a:rPr>
              <a:t>TeamTelligent, </a:t>
            </a:r>
            <a:r>
              <a:rPr lang="es-PE" sz="500" spc="-15" dirty="0" smtClean="0">
                <a:solidFill>
                  <a:srgbClr val="58595B"/>
                </a:solidFill>
                <a:latin typeface="Arial" panose="020B0604020202020204" pitchFamily="34" charset="0"/>
                <a:cs typeface="Arial" panose="020B0604020202020204" pitchFamily="34" charset="0"/>
              </a:rPr>
              <a:t>CLL</a:t>
            </a:r>
            <a:r>
              <a:rPr sz="500" spc="-15" dirty="0" smtClean="0">
                <a:solidFill>
                  <a:srgbClr val="58595B"/>
                </a:solidFill>
                <a:latin typeface="Arial" panose="020B0604020202020204" pitchFamily="34" charset="0"/>
                <a:cs typeface="Arial" panose="020B0604020202020204" pitchFamily="34" charset="0"/>
              </a:rPr>
              <a:t>. </a:t>
            </a:r>
            <a:r>
              <a:rPr sz="500" dirty="0">
                <a:solidFill>
                  <a:srgbClr val="58595B"/>
                </a:solidFill>
                <a:latin typeface="Arial" panose="020B0604020202020204" pitchFamily="34" charset="0"/>
                <a:cs typeface="Arial" panose="020B0604020202020204" pitchFamily="34" charset="0"/>
              </a:rPr>
              <a:t>Todos </a:t>
            </a:r>
            <a:r>
              <a:rPr sz="500" spc="10" dirty="0">
                <a:solidFill>
                  <a:srgbClr val="58595B"/>
                </a:solidFill>
                <a:latin typeface="Arial" panose="020B0604020202020204" pitchFamily="34" charset="0"/>
                <a:cs typeface="Arial" panose="020B0604020202020204" pitchFamily="34" charset="0"/>
              </a:rPr>
              <a:t>los </a:t>
            </a:r>
            <a:r>
              <a:rPr sz="500" spc="15" dirty="0">
                <a:solidFill>
                  <a:srgbClr val="58595B"/>
                </a:solidFill>
                <a:latin typeface="Arial" panose="020B0604020202020204" pitchFamily="34" charset="0"/>
                <a:cs typeface="Arial" panose="020B0604020202020204" pitchFamily="34" charset="0"/>
              </a:rPr>
              <a:t>derechos </a:t>
            </a:r>
            <a:r>
              <a:rPr sz="500" spc="5" dirty="0">
                <a:solidFill>
                  <a:srgbClr val="58595B"/>
                </a:solidFill>
                <a:latin typeface="Arial" panose="020B0604020202020204" pitchFamily="34" charset="0"/>
                <a:cs typeface="Arial" panose="020B0604020202020204" pitchFamily="34" charset="0"/>
              </a:rPr>
              <a:t>reservados.</a:t>
            </a:r>
            <a:r>
              <a:rPr sz="500" spc="-80" dirty="0">
                <a:solidFill>
                  <a:srgbClr val="58595B"/>
                </a:solidFill>
                <a:latin typeface="Arial" panose="020B0604020202020204" pitchFamily="34" charset="0"/>
                <a:cs typeface="Arial" panose="020B0604020202020204" pitchFamily="34" charset="0"/>
              </a:rPr>
              <a:t> </a:t>
            </a:r>
            <a:r>
              <a:rPr sz="500" dirty="0">
                <a:solidFill>
                  <a:srgbClr val="58595B"/>
                </a:solidFill>
                <a:latin typeface="Arial" panose="020B0604020202020204" pitchFamily="34" charset="0"/>
                <a:cs typeface="Arial" panose="020B0604020202020204" pitchFamily="34" charset="0"/>
              </a:rPr>
              <a:t>V5</a:t>
            </a:r>
            <a:endParaRPr sz="500" dirty="0">
              <a:solidFill>
                <a:prstClr val="black"/>
              </a:solidFill>
              <a:latin typeface="Arial" panose="020B0604020202020204" pitchFamily="34" charset="0"/>
              <a:cs typeface="Arial" panose="020B0604020202020204" pitchFamily="34" charset="0"/>
            </a:endParaRPr>
          </a:p>
        </p:txBody>
      </p:sp>
      <p:sp>
        <p:nvSpPr>
          <p:cNvPr id="10" name="object 4"/>
          <p:cNvSpPr/>
          <p:nvPr/>
        </p:nvSpPr>
        <p:spPr>
          <a:xfrm>
            <a:off x="171450" y="914400"/>
            <a:ext cx="5016500" cy="2393950"/>
          </a:xfrm>
          <a:custGeom>
            <a:avLst/>
            <a:gdLst/>
            <a:ahLst/>
            <a:cxnLst/>
            <a:rect l="l" t="t" r="r" b="b"/>
            <a:pathLst>
              <a:path w="5016500" h="2393950">
                <a:moveTo>
                  <a:pt x="0" y="2393950"/>
                </a:moveTo>
                <a:lnTo>
                  <a:pt x="5016500" y="2393950"/>
                </a:lnTo>
                <a:lnTo>
                  <a:pt x="5016500" y="0"/>
                </a:lnTo>
                <a:lnTo>
                  <a:pt x="0" y="0"/>
                </a:lnTo>
                <a:lnTo>
                  <a:pt x="0" y="2393950"/>
                </a:lnTo>
                <a:close/>
              </a:path>
            </a:pathLst>
          </a:custGeom>
          <a:solidFill>
            <a:srgbClr val="FFF5C7"/>
          </a:solidFill>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11" name="object 5"/>
          <p:cNvSpPr/>
          <p:nvPr/>
        </p:nvSpPr>
        <p:spPr>
          <a:xfrm>
            <a:off x="171450" y="520700"/>
            <a:ext cx="5016500" cy="2787650"/>
          </a:xfrm>
          <a:custGeom>
            <a:avLst/>
            <a:gdLst/>
            <a:ahLst/>
            <a:cxnLst/>
            <a:rect l="l" t="t" r="r" b="b"/>
            <a:pathLst>
              <a:path w="5016500" h="2787650">
                <a:moveTo>
                  <a:pt x="0" y="2787650"/>
                </a:moveTo>
                <a:lnTo>
                  <a:pt x="5016500" y="2787650"/>
                </a:lnTo>
                <a:lnTo>
                  <a:pt x="5016500" y="0"/>
                </a:lnTo>
                <a:lnTo>
                  <a:pt x="0" y="0"/>
                </a:lnTo>
                <a:lnTo>
                  <a:pt x="0" y="2787650"/>
                </a:lnTo>
                <a:close/>
              </a:path>
            </a:pathLst>
          </a:custGeom>
          <a:ln w="12700">
            <a:solidFill>
              <a:srgbClr val="FFE538"/>
            </a:solidFill>
          </a:ln>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12" name="object 6"/>
          <p:cNvSpPr/>
          <p:nvPr/>
        </p:nvSpPr>
        <p:spPr>
          <a:xfrm>
            <a:off x="165100" y="514350"/>
            <a:ext cx="5029200" cy="400050"/>
          </a:xfrm>
          <a:custGeom>
            <a:avLst/>
            <a:gdLst/>
            <a:ahLst/>
            <a:cxnLst/>
            <a:rect l="l" t="t" r="r" b="b"/>
            <a:pathLst>
              <a:path w="5029200" h="400050">
                <a:moveTo>
                  <a:pt x="0" y="400050"/>
                </a:moveTo>
                <a:lnTo>
                  <a:pt x="5029200" y="400050"/>
                </a:lnTo>
                <a:lnTo>
                  <a:pt x="5029200" y="0"/>
                </a:lnTo>
                <a:lnTo>
                  <a:pt x="0" y="0"/>
                </a:lnTo>
                <a:lnTo>
                  <a:pt x="0" y="400050"/>
                </a:lnTo>
                <a:close/>
              </a:path>
            </a:pathLst>
          </a:custGeom>
          <a:solidFill>
            <a:srgbClr val="FFE538"/>
          </a:solidFill>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13" name="object 7"/>
          <p:cNvSpPr txBox="1">
            <a:spLocks/>
          </p:cNvSpPr>
          <p:nvPr/>
        </p:nvSpPr>
        <p:spPr>
          <a:xfrm>
            <a:off x="275844" y="672858"/>
            <a:ext cx="4931286" cy="152349"/>
          </a:xfrm>
          <a:prstGeom prst="rect">
            <a:avLst/>
          </a:prstGeom>
        </p:spPr>
        <p:txBody>
          <a:bodyPr vert="horz" wrap="square" lIns="0" tIns="0" rIns="0" bIns="0" rtlCol="0" anchor="b">
            <a:spAutoFit/>
          </a:bodyPr>
          <a:lstStyle>
            <a:lvl1pPr algn="ctr" defTabSz="487650" rtl="0" eaLnBrk="1" latinLnBrk="0" hangingPunct="1">
              <a:lnSpc>
                <a:spcPct val="90000"/>
              </a:lnSpc>
              <a:spcBef>
                <a:spcPct val="0"/>
              </a:spcBef>
              <a:buNone/>
              <a:defRPr sz="3200" kern="1200">
                <a:solidFill>
                  <a:schemeClr val="tx1"/>
                </a:solidFill>
                <a:latin typeface="+mj-lt"/>
                <a:ea typeface="+mj-ea"/>
                <a:cs typeface="+mj-cs"/>
              </a:defRPr>
            </a:lvl1pPr>
          </a:lstStyle>
          <a:p>
            <a:pPr marL="12700" algn="l"/>
            <a:r>
              <a:rPr lang="pt-BR" sz="1100" spc="155" dirty="0" smtClean="0">
                <a:latin typeface="Arial" panose="020B0604020202020204" pitchFamily="34" charset="0"/>
                <a:cs typeface="Arial" panose="020B0604020202020204" pitchFamily="34" charset="0"/>
              </a:rPr>
              <a:t>GRUPO </a:t>
            </a:r>
            <a:r>
              <a:rPr lang="pt-BR" sz="1100" spc="20" dirty="0" smtClean="0">
                <a:latin typeface="Arial" panose="020B0604020202020204" pitchFamily="34" charset="0"/>
                <a:cs typeface="Arial" panose="020B0604020202020204" pitchFamily="34" charset="0"/>
              </a:rPr>
              <a:t>2:</a:t>
            </a:r>
            <a:r>
              <a:rPr lang="pt-BR" sz="1100" spc="-20" dirty="0" smtClean="0">
                <a:latin typeface="Arial" panose="020B0604020202020204" pitchFamily="34" charset="0"/>
                <a:cs typeface="Arial" panose="020B0604020202020204" pitchFamily="34" charset="0"/>
              </a:rPr>
              <a:t> </a:t>
            </a:r>
            <a:r>
              <a:rPr lang="pt-BR" sz="1100" spc="135" dirty="0" smtClean="0">
                <a:latin typeface="Arial" panose="020B0604020202020204" pitchFamily="34" charset="0"/>
                <a:cs typeface="Arial" panose="020B0604020202020204" pitchFamily="34" charset="0"/>
              </a:rPr>
              <a:t>IMPORTANCIA</a:t>
            </a:r>
            <a:endParaRPr lang="pt-BR" sz="1100" spc="135" dirty="0">
              <a:latin typeface="Arial" panose="020B0604020202020204" pitchFamily="34" charset="0"/>
              <a:cs typeface="Arial" panose="020B0604020202020204" pitchFamily="34" charset="0"/>
            </a:endParaRPr>
          </a:p>
        </p:txBody>
      </p:sp>
      <p:sp>
        <p:nvSpPr>
          <p:cNvPr id="14" name="object 8"/>
          <p:cNvSpPr txBox="1"/>
          <p:nvPr/>
        </p:nvSpPr>
        <p:spPr>
          <a:xfrm>
            <a:off x="275842" y="986129"/>
            <a:ext cx="988601" cy="169277"/>
          </a:xfrm>
          <a:prstGeom prst="rect">
            <a:avLst/>
          </a:prstGeom>
        </p:spPr>
        <p:txBody>
          <a:bodyPr vert="horz" wrap="square" lIns="0" tIns="0" rIns="0" bIns="0" rtlCol="0">
            <a:spAutoFit/>
          </a:bodyPr>
          <a:lstStyle/>
          <a:p>
            <a:pPr marL="12700"/>
            <a:r>
              <a:rPr sz="1100" spc="140" dirty="0">
                <a:solidFill>
                  <a:srgbClr val="231F20"/>
                </a:solidFill>
                <a:latin typeface="Arial" panose="020B0604020202020204" pitchFamily="34" charset="0"/>
                <a:cs typeface="Arial" panose="020B0604020202020204" pitchFamily="34" charset="0"/>
              </a:rPr>
              <a:t>TARJETA</a:t>
            </a:r>
            <a:r>
              <a:rPr sz="1100" spc="45" dirty="0">
                <a:solidFill>
                  <a:srgbClr val="231F20"/>
                </a:solidFill>
                <a:latin typeface="Arial" panose="020B0604020202020204" pitchFamily="34" charset="0"/>
                <a:cs typeface="Arial" panose="020B0604020202020204" pitchFamily="34" charset="0"/>
              </a:rPr>
              <a:t> </a:t>
            </a:r>
            <a:r>
              <a:rPr sz="1100" spc="135" dirty="0">
                <a:solidFill>
                  <a:srgbClr val="231F20"/>
                </a:solidFill>
                <a:latin typeface="Arial" panose="020B0604020202020204" pitchFamily="34" charset="0"/>
                <a:cs typeface="Arial" panose="020B0604020202020204" pitchFamily="34" charset="0"/>
              </a:rPr>
              <a:t>F</a:t>
            </a:r>
            <a:endParaRPr sz="1100" dirty="0">
              <a:solidFill>
                <a:prstClr val="black"/>
              </a:solidFill>
              <a:latin typeface="Arial" panose="020B0604020202020204" pitchFamily="34" charset="0"/>
              <a:cs typeface="Arial" panose="020B0604020202020204" pitchFamily="34" charset="0"/>
            </a:endParaRPr>
          </a:p>
        </p:txBody>
      </p:sp>
      <p:sp>
        <p:nvSpPr>
          <p:cNvPr id="15" name="object 9"/>
          <p:cNvSpPr txBox="1"/>
          <p:nvPr/>
        </p:nvSpPr>
        <p:spPr>
          <a:xfrm>
            <a:off x="752475" y="1988869"/>
            <a:ext cx="3854450" cy="261610"/>
          </a:xfrm>
          <a:prstGeom prst="rect">
            <a:avLst/>
          </a:prstGeom>
        </p:spPr>
        <p:txBody>
          <a:bodyPr vert="horz" wrap="square" lIns="0" tIns="0" rIns="0" bIns="0" rtlCol="0">
            <a:spAutoFit/>
          </a:bodyPr>
          <a:lstStyle/>
          <a:p>
            <a:pPr marL="12700" algn="ctr"/>
            <a:r>
              <a:rPr lang="es-ES" sz="1700" b="1" dirty="0">
                <a:solidFill>
                  <a:prstClr val="black"/>
                </a:solidFill>
                <a:latin typeface="Arial" panose="020B0604020202020204" pitchFamily="34" charset="0"/>
                <a:cs typeface="Arial" panose="020B0604020202020204" pitchFamily="34" charset="0"/>
              </a:rPr>
              <a:t>Es bueno tener o medio o </a:t>
            </a:r>
            <a:r>
              <a:rPr lang="es-ES" sz="1700" b="1" dirty="0" smtClean="0">
                <a:solidFill>
                  <a:prstClr val="black"/>
                </a:solidFill>
                <a:latin typeface="Arial" panose="020B0604020202020204" pitchFamily="34" charset="0"/>
                <a:cs typeface="Arial" panose="020B0604020202020204" pitchFamily="34" charset="0"/>
              </a:rPr>
              <a:t>contribuye</a:t>
            </a:r>
            <a:endParaRPr lang="es-ES" sz="1700" b="1" dirty="0">
              <a:solidFill>
                <a:prstClr val="black"/>
              </a:solidFill>
              <a:latin typeface="Arial" panose="020B0604020202020204" pitchFamily="34" charset="0"/>
              <a:cs typeface="Arial" panose="020B0604020202020204" pitchFamily="34" charset="0"/>
            </a:endParaRPr>
          </a:p>
        </p:txBody>
      </p:sp>
      <p:sp>
        <p:nvSpPr>
          <p:cNvPr id="16" name="object 10"/>
          <p:cNvSpPr txBox="1"/>
          <p:nvPr/>
        </p:nvSpPr>
        <p:spPr>
          <a:xfrm>
            <a:off x="5041395" y="3414141"/>
            <a:ext cx="165735" cy="92333"/>
          </a:xfrm>
          <a:prstGeom prst="rect">
            <a:avLst/>
          </a:prstGeom>
        </p:spPr>
        <p:txBody>
          <a:bodyPr vert="horz" wrap="square" lIns="0" tIns="0" rIns="0" bIns="0" rtlCol="0">
            <a:spAutoFit/>
          </a:bodyPr>
          <a:lstStyle/>
          <a:p>
            <a:pPr marL="12700"/>
            <a:r>
              <a:rPr sz="600" dirty="0">
                <a:solidFill>
                  <a:srgbClr val="58595B"/>
                </a:solidFill>
                <a:latin typeface="Arial" panose="020B0604020202020204" pitchFamily="34" charset="0"/>
                <a:cs typeface="Arial" panose="020B0604020202020204" pitchFamily="34" charset="0"/>
              </a:rPr>
              <a:t>64A</a:t>
            </a:r>
            <a:endParaRPr sz="60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16573592"/>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3"/>
          <p:cNvSpPr txBox="1"/>
          <p:nvPr/>
        </p:nvSpPr>
        <p:spPr>
          <a:xfrm>
            <a:off x="0" y="134816"/>
            <a:ext cx="5486400"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BIBLIOTECA DE COMPORTAMIENTO DEL JEFE </a:t>
            </a: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CLL</a:t>
            </a:r>
            <a:r>
              <a:rPr lang="es" sz="1000" b="1" strike="noStrike" cap="none" spc="5" baseline="0" dirty="0" smtClean="0">
                <a:solidFill>
                  <a:srgbClr val="58595B"/>
                </a:solidFill>
                <a:effectLst/>
                <a:latin typeface="Arial" panose="020B0604020202020204" pitchFamily="34" charset="0"/>
                <a:ea typeface="Arial"/>
                <a:cs typeface="Arial" panose="020B0604020202020204" pitchFamily="34" charset="0"/>
              </a:rPr>
              <a:t>™</a:t>
            </a:r>
            <a:endParaRPr lang="es" sz="1000" b="1" strike="noStrike" cap="none" spc="5" baseline="0" dirty="0">
              <a:solidFill>
                <a:srgbClr val="58595B"/>
              </a:solidFill>
              <a:effectLst/>
              <a:latin typeface="Arial" panose="020B0604020202020204" pitchFamily="34" charset="0"/>
              <a:ea typeface="Arial"/>
              <a:cs typeface="Arial" panose="020B0604020202020204" pitchFamily="34" charset="0"/>
            </a:endParaRPr>
          </a:p>
        </p:txBody>
      </p:sp>
      <p:sp>
        <p:nvSpPr>
          <p:cNvPr id="3" name="object 3"/>
          <p:cNvSpPr txBox="1"/>
          <p:nvPr/>
        </p:nvSpPr>
        <p:spPr>
          <a:xfrm>
            <a:off x="3092286" y="3418133"/>
            <a:ext cx="2208530" cy="76944"/>
          </a:xfrm>
          <a:prstGeom prst="rect">
            <a:avLst/>
          </a:prstGeom>
        </p:spPr>
        <p:txBody>
          <a:bodyPr vert="horz" wrap="square" lIns="0" tIns="0" rIns="0" bIns="0" rtlCol="0">
            <a:spAutoFit/>
          </a:bodyPr>
          <a:lstStyle/>
          <a:p>
            <a:pPr marL="12700"/>
            <a:r>
              <a:rPr sz="500" spc="50" dirty="0">
                <a:solidFill>
                  <a:srgbClr val="58595B"/>
                </a:solidFill>
                <a:latin typeface="Arial" panose="020B0604020202020204" pitchFamily="34" charset="0"/>
                <a:cs typeface="Arial" panose="020B0604020202020204" pitchFamily="34" charset="0"/>
              </a:rPr>
              <a:t>© </a:t>
            </a:r>
            <a:r>
              <a:rPr sz="500" spc="20" dirty="0">
                <a:solidFill>
                  <a:srgbClr val="58595B"/>
                </a:solidFill>
                <a:latin typeface="Arial" panose="020B0604020202020204" pitchFamily="34" charset="0"/>
                <a:cs typeface="Arial" panose="020B0604020202020204" pitchFamily="34" charset="0"/>
              </a:rPr>
              <a:t>Copyright </a:t>
            </a:r>
            <a:r>
              <a:rPr sz="500" spc="-5" dirty="0">
                <a:solidFill>
                  <a:srgbClr val="58595B"/>
                </a:solidFill>
                <a:latin typeface="Arial" panose="020B0604020202020204" pitchFamily="34" charset="0"/>
                <a:cs typeface="Arial" panose="020B0604020202020204" pitchFamily="34" charset="0"/>
              </a:rPr>
              <a:t>2018, </a:t>
            </a:r>
            <a:r>
              <a:rPr sz="500" dirty="0">
                <a:solidFill>
                  <a:srgbClr val="58595B"/>
                </a:solidFill>
                <a:latin typeface="Arial" panose="020B0604020202020204" pitchFamily="34" charset="0"/>
                <a:cs typeface="Arial" panose="020B0604020202020204" pitchFamily="34" charset="0"/>
              </a:rPr>
              <a:t>TeamTelligent, </a:t>
            </a:r>
            <a:r>
              <a:rPr lang="es-PE" sz="500" spc="-15" dirty="0" smtClean="0">
                <a:solidFill>
                  <a:srgbClr val="58595B"/>
                </a:solidFill>
                <a:latin typeface="Arial" panose="020B0604020202020204" pitchFamily="34" charset="0"/>
                <a:cs typeface="Arial" panose="020B0604020202020204" pitchFamily="34" charset="0"/>
              </a:rPr>
              <a:t>CLL</a:t>
            </a:r>
            <a:r>
              <a:rPr sz="500" spc="-15" dirty="0" smtClean="0">
                <a:solidFill>
                  <a:srgbClr val="58595B"/>
                </a:solidFill>
                <a:latin typeface="Arial" panose="020B0604020202020204" pitchFamily="34" charset="0"/>
                <a:cs typeface="Arial" panose="020B0604020202020204" pitchFamily="34" charset="0"/>
              </a:rPr>
              <a:t>. </a:t>
            </a:r>
            <a:r>
              <a:rPr sz="500" dirty="0">
                <a:solidFill>
                  <a:srgbClr val="58595B"/>
                </a:solidFill>
                <a:latin typeface="Arial" panose="020B0604020202020204" pitchFamily="34" charset="0"/>
                <a:cs typeface="Arial" panose="020B0604020202020204" pitchFamily="34" charset="0"/>
              </a:rPr>
              <a:t>Todos </a:t>
            </a:r>
            <a:r>
              <a:rPr sz="500" spc="10" dirty="0">
                <a:solidFill>
                  <a:srgbClr val="58595B"/>
                </a:solidFill>
                <a:latin typeface="Arial" panose="020B0604020202020204" pitchFamily="34" charset="0"/>
                <a:cs typeface="Arial" panose="020B0604020202020204" pitchFamily="34" charset="0"/>
              </a:rPr>
              <a:t>los </a:t>
            </a:r>
            <a:r>
              <a:rPr sz="500" spc="15" dirty="0">
                <a:solidFill>
                  <a:srgbClr val="58595B"/>
                </a:solidFill>
                <a:latin typeface="Arial" panose="020B0604020202020204" pitchFamily="34" charset="0"/>
                <a:cs typeface="Arial" panose="020B0604020202020204" pitchFamily="34" charset="0"/>
              </a:rPr>
              <a:t>derechos </a:t>
            </a:r>
            <a:r>
              <a:rPr sz="500" spc="5" dirty="0">
                <a:solidFill>
                  <a:srgbClr val="58595B"/>
                </a:solidFill>
                <a:latin typeface="Arial" panose="020B0604020202020204" pitchFamily="34" charset="0"/>
                <a:cs typeface="Arial" panose="020B0604020202020204" pitchFamily="34" charset="0"/>
              </a:rPr>
              <a:t>reservados.</a:t>
            </a:r>
            <a:r>
              <a:rPr sz="500" spc="-80" dirty="0">
                <a:solidFill>
                  <a:srgbClr val="58595B"/>
                </a:solidFill>
                <a:latin typeface="Arial" panose="020B0604020202020204" pitchFamily="34" charset="0"/>
                <a:cs typeface="Arial" panose="020B0604020202020204" pitchFamily="34" charset="0"/>
              </a:rPr>
              <a:t> </a:t>
            </a:r>
            <a:r>
              <a:rPr sz="500" dirty="0">
                <a:solidFill>
                  <a:srgbClr val="58595B"/>
                </a:solidFill>
                <a:latin typeface="Arial" panose="020B0604020202020204" pitchFamily="34" charset="0"/>
                <a:cs typeface="Arial" panose="020B0604020202020204" pitchFamily="34" charset="0"/>
              </a:rPr>
              <a:t>V5</a:t>
            </a:r>
            <a:endParaRPr sz="500" dirty="0">
              <a:solidFill>
                <a:prstClr val="black"/>
              </a:solidFill>
              <a:latin typeface="Arial" panose="020B0604020202020204" pitchFamily="34" charset="0"/>
              <a:cs typeface="Arial" panose="020B0604020202020204" pitchFamily="34" charset="0"/>
            </a:endParaRPr>
          </a:p>
        </p:txBody>
      </p:sp>
      <p:sp>
        <p:nvSpPr>
          <p:cNvPr id="4" name="object 4"/>
          <p:cNvSpPr/>
          <p:nvPr/>
        </p:nvSpPr>
        <p:spPr>
          <a:xfrm>
            <a:off x="265114" y="521391"/>
            <a:ext cx="5016500" cy="2787650"/>
          </a:xfrm>
          <a:custGeom>
            <a:avLst/>
            <a:gdLst/>
            <a:ahLst/>
            <a:cxnLst/>
            <a:rect l="l" t="t" r="r" b="b"/>
            <a:pathLst>
              <a:path w="5016500" h="2787650">
                <a:moveTo>
                  <a:pt x="0" y="2787650"/>
                </a:moveTo>
                <a:lnTo>
                  <a:pt x="5016500" y="2787650"/>
                </a:lnTo>
                <a:lnTo>
                  <a:pt x="5016500" y="0"/>
                </a:lnTo>
                <a:lnTo>
                  <a:pt x="0" y="0"/>
                </a:lnTo>
                <a:lnTo>
                  <a:pt x="0" y="2787650"/>
                </a:lnTo>
                <a:close/>
              </a:path>
            </a:pathLst>
          </a:custGeom>
          <a:ln w="12700">
            <a:solidFill>
              <a:srgbClr val="FFE538"/>
            </a:solidFill>
          </a:ln>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5" name="object 5"/>
          <p:cNvSpPr/>
          <p:nvPr/>
        </p:nvSpPr>
        <p:spPr>
          <a:xfrm>
            <a:off x="258764" y="515041"/>
            <a:ext cx="5029200" cy="400050"/>
          </a:xfrm>
          <a:custGeom>
            <a:avLst/>
            <a:gdLst/>
            <a:ahLst/>
            <a:cxnLst/>
            <a:rect l="l" t="t" r="r" b="b"/>
            <a:pathLst>
              <a:path w="5029200" h="400050">
                <a:moveTo>
                  <a:pt x="0" y="400050"/>
                </a:moveTo>
                <a:lnTo>
                  <a:pt x="5029200" y="400050"/>
                </a:lnTo>
                <a:lnTo>
                  <a:pt x="5029200" y="0"/>
                </a:lnTo>
                <a:lnTo>
                  <a:pt x="0" y="0"/>
                </a:lnTo>
                <a:lnTo>
                  <a:pt x="0" y="400050"/>
                </a:lnTo>
                <a:close/>
              </a:path>
            </a:pathLst>
          </a:custGeom>
          <a:solidFill>
            <a:srgbClr val="FFE538"/>
          </a:solidFill>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6" name="object 6"/>
          <p:cNvSpPr txBox="1">
            <a:spLocks/>
          </p:cNvSpPr>
          <p:nvPr/>
        </p:nvSpPr>
        <p:spPr>
          <a:xfrm>
            <a:off x="265114" y="642980"/>
            <a:ext cx="4924426" cy="169277"/>
          </a:xfrm>
          <a:prstGeom prst="rect">
            <a:avLst/>
          </a:prstGeom>
        </p:spPr>
        <p:txBody>
          <a:bodyPr vert="horz" wrap="square" lIns="0" tIns="0" rIns="0" bIns="0" rtlCol="0">
            <a:spAutoFit/>
          </a:bodyPr>
          <a:lstStyle>
            <a:lvl1pPr>
              <a:defRPr sz="1100" b="0" i="0">
                <a:solidFill>
                  <a:srgbClr val="231F20"/>
                </a:solidFill>
                <a:latin typeface="Calibri"/>
                <a:ea typeface="+mj-ea"/>
                <a:cs typeface="Calibri"/>
              </a:defRPr>
            </a:lvl1pPr>
          </a:lstStyle>
          <a:p>
            <a:pPr marL="12700" algn="ctr"/>
            <a:r>
              <a:rPr lang="es-ES" kern="0" spc="140" dirty="0" smtClean="0">
                <a:latin typeface="Arial" panose="020B0604020202020204" pitchFamily="34" charset="0"/>
                <a:cs typeface="Arial" panose="020B0604020202020204" pitchFamily="34" charset="0"/>
              </a:rPr>
              <a:t>TARJETA </a:t>
            </a:r>
            <a:r>
              <a:rPr lang="es-ES" kern="0" spc="40" dirty="0" smtClean="0">
                <a:latin typeface="Arial" panose="020B0604020202020204" pitchFamily="34" charset="0"/>
                <a:cs typeface="Arial" panose="020B0604020202020204" pitchFamily="34" charset="0"/>
              </a:rPr>
              <a:t>F: </a:t>
            </a:r>
            <a:r>
              <a:rPr lang="es-ES" kern="0" spc="185" dirty="0" smtClean="0">
                <a:latin typeface="Arial" panose="020B0604020202020204" pitchFamily="34" charset="0"/>
                <a:cs typeface="Arial" panose="020B0604020202020204" pitchFamily="34" charset="0"/>
              </a:rPr>
              <a:t>ES </a:t>
            </a:r>
            <a:r>
              <a:rPr lang="es-ES" kern="0" spc="160" dirty="0" smtClean="0">
                <a:latin typeface="Arial" panose="020B0604020202020204" pitchFamily="34" charset="0"/>
                <a:cs typeface="Arial" panose="020B0604020202020204" pitchFamily="34" charset="0"/>
              </a:rPr>
              <a:t>BUENO </a:t>
            </a:r>
            <a:r>
              <a:rPr lang="es-ES" kern="0" spc="165" dirty="0" smtClean="0">
                <a:latin typeface="Arial" panose="020B0604020202020204" pitchFamily="34" charset="0"/>
                <a:cs typeface="Arial" panose="020B0604020202020204" pitchFamily="34" charset="0"/>
              </a:rPr>
              <a:t>TENER </a:t>
            </a:r>
            <a:r>
              <a:rPr lang="es-ES" kern="0" spc="160" dirty="0" smtClean="0">
                <a:latin typeface="Arial" panose="020B0604020202020204" pitchFamily="34" charset="0"/>
                <a:cs typeface="Arial" panose="020B0604020202020204" pitchFamily="34" charset="0"/>
              </a:rPr>
              <a:t>O </a:t>
            </a:r>
            <a:r>
              <a:rPr lang="es-ES" kern="0" spc="135" dirty="0" smtClean="0">
                <a:latin typeface="Arial" panose="020B0604020202020204" pitchFamily="34" charset="0"/>
                <a:cs typeface="Arial" panose="020B0604020202020204" pitchFamily="34" charset="0"/>
              </a:rPr>
              <a:t>MEDIO </a:t>
            </a:r>
            <a:r>
              <a:rPr lang="es-ES" kern="0" spc="160" dirty="0" smtClean="0">
                <a:latin typeface="Arial" panose="020B0604020202020204" pitchFamily="34" charset="0"/>
                <a:cs typeface="Arial" panose="020B0604020202020204" pitchFamily="34" charset="0"/>
              </a:rPr>
              <a:t>O</a:t>
            </a:r>
            <a:r>
              <a:rPr lang="es-ES" kern="0" spc="-90" dirty="0" smtClean="0">
                <a:latin typeface="Arial" panose="020B0604020202020204" pitchFamily="34" charset="0"/>
                <a:cs typeface="Arial" panose="020B0604020202020204" pitchFamily="34" charset="0"/>
              </a:rPr>
              <a:t> </a:t>
            </a:r>
            <a:r>
              <a:rPr lang="es-ES" kern="0" spc="150" dirty="0" smtClean="0">
                <a:latin typeface="Arial" panose="020B0604020202020204" pitchFamily="34" charset="0"/>
                <a:cs typeface="Arial" panose="020B0604020202020204" pitchFamily="34" charset="0"/>
              </a:rPr>
              <a:t>CONTRIBUYE</a:t>
            </a:r>
            <a:endParaRPr lang="es-ES" kern="0" spc="150" dirty="0">
              <a:latin typeface="Arial" panose="020B0604020202020204" pitchFamily="34" charset="0"/>
              <a:cs typeface="Arial" panose="020B0604020202020204" pitchFamily="34" charset="0"/>
            </a:endParaRPr>
          </a:p>
        </p:txBody>
      </p:sp>
      <p:sp>
        <p:nvSpPr>
          <p:cNvPr id="7" name="object 7"/>
          <p:cNvSpPr txBox="1"/>
          <p:nvPr/>
        </p:nvSpPr>
        <p:spPr>
          <a:xfrm>
            <a:off x="902145" y="1097654"/>
            <a:ext cx="3934173" cy="2000548"/>
          </a:xfrm>
          <a:prstGeom prst="rect">
            <a:avLst/>
          </a:prstGeom>
        </p:spPr>
        <p:txBody>
          <a:bodyPr vert="horz" wrap="square" lIns="0" tIns="0" rIns="0" bIns="0" rtlCol="0">
            <a:spAutoFit/>
          </a:bodyPr>
          <a:lstStyle/>
          <a:p>
            <a:pPr marL="12700" marR="5080"/>
            <a:r>
              <a:rPr lang="es-ES" sz="1000" b="1" dirty="0">
                <a:solidFill>
                  <a:prstClr val="black"/>
                </a:solidFill>
                <a:latin typeface="Arial" panose="020B0604020202020204" pitchFamily="34" charset="0"/>
                <a:cs typeface="Arial" panose="020B0604020202020204" pitchFamily="34" charset="0"/>
              </a:rPr>
              <a:t>Personas y equipos</a:t>
            </a:r>
            <a:r>
              <a:rPr lang="es-ES" sz="1000" dirty="0">
                <a:solidFill>
                  <a:prstClr val="black"/>
                </a:solidFill>
                <a:latin typeface="Arial" panose="020B0604020202020204" pitchFamily="34" charset="0"/>
                <a:cs typeface="Arial" panose="020B0604020202020204" pitchFamily="34" charset="0"/>
              </a:rPr>
              <a:t>: a pesar de que todas las prácticas y  conductas en esta pila del medio son buenas para poder  implementarlas, ninguna es esencial ni fundamental para lograr que se lleve a cabo bien la tarea, la función o el trabajo.</a:t>
            </a:r>
          </a:p>
          <a:p>
            <a:pPr marL="12700" marR="5080"/>
            <a:r>
              <a:rPr lang="es-ES" sz="1000" dirty="0">
                <a:solidFill>
                  <a:prstClr val="black"/>
                </a:solidFill>
                <a:latin typeface="Arial" panose="020B0604020202020204" pitchFamily="34" charset="0"/>
                <a:cs typeface="Arial" panose="020B0604020202020204" pitchFamily="34" charset="0"/>
              </a:rPr>
              <a:t>Cada una o algunas de estas podrían ayudar un poco, pero  no tanto como las que son esenciales y necesarias.</a:t>
            </a:r>
          </a:p>
          <a:p>
            <a:pPr marL="12700" marR="5080"/>
            <a:endParaRPr lang="es-ES" sz="1000" dirty="0">
              <a:solidFill>
                <a:prstClr val="black"/>
              </a:solidFill>
              <a:latin typeface="Arial" panose="020B0604020202020204" pitchFamily="34" charset="0"/>
              <a:cs typeface="Arial" panose="020B0604020202020204" pitchFamily="34" charset="0"/>
            </a:endParaRPr>
          </a:p>
          <a:p>
            <a:pPr marL="12700" marR="5080"/>
            <a:r>
              <a:rPr lang="es-ES" sz="1000" b="1" dirty="0">
                <a:solidFill>
                  <a:prstClr val="black"/>
                </a:solidFill>
                <a:latin typeface="Arial" panose="020B0604020202020204" pitchFamily="34" charset="0"/>
                <a:cs typeface="Arial" panose="020B0604020202020204" pitchFamily="34" charset="0"/>
              </a:rPr>
              <a:t>Organizaciones: </a:t>
            </a:r>
            <a:r>
              <a:rPr lang="es-ES" sz="1000" dirty="0">
                <a:solidFill>
                  <a:prstClr val="black"/>
                </a:solidFill>
                <a:latin typeface="Arial" panose="020B0604020202020204" pitchFamily="34" charset="0"/>
                <a:cs typeface="Arial" panose="020B0604020202020204" pitchFamily="34" charset="0"/>
              </a:rPr>
              <a:t>la misión, la visión, las estrategias y </a:t>
            </a:r>
            <a:r>
              <a:rPr lang="es-ES" sz="1000" dirty="0" smtClean="0">
                <a:solidFill>
                  <a:prstClr val="black"/>
                </a:solidFill>
                <a:latin typeface="Arial" panose="020B0604020202020204" pitchFamily="34" charset="0"/>
                <a:cs typeface="Arial" panose="020B0604020202020204" pitchFamily="34" charset="0"/>
              </a:rPr>
              <a:t>las </a:t>
            </a:r>
            <a:r>
              <a:rPr lang="es-ES" sz="1000" dirty="0">
                <a:solidFill>
                  <a:prstClr val="black"/>
                </a:solidFill>
                <a:latin typeface="Arial" panose="020B0604020202020204" pitchFamily="34" charset="0"/>
                <a:cs typeface="Arial" panose="020B0604020202020204" pitchFamily="34" charset="0"/>
              </a:rPr>
              <a:t>tácticas de esta organización se verían ayudadas por </a:t>
            </a:r>
            <a:r>
              <a:rPr lang="es-ES" sz="1000" dirty="0" smtClean="0">
                <a:solidFill>
                  <a:prstClr val="black"/>
                </a:solidFill>
                <a:latin typeface="Arial" panose="020B0604020202020204" pitchFamily="34" charset="0"/>
                <a:cs typeface="Arial" panose="020B0604020202020204" pitchFamily="34" charset="0"/>
              </a:rPr>
              <a:t>personas </a:t>
            </a:r>
            <a:r>
              <a:rPr lang="es-ES" sz="1000" dirty="0">
                <a:solidFill>
                  <a:prstClr val="black"/>
                </a:solidFill>
                <a:latin typeface="Arial" panose="020B0604020202020204" pitchFamily="34" charset="0"/>
                <a:cs typeface="Arial" panose="020B0604020202020204" pitchFamily="34" charset="0"/>
              </a:rPr>
              <a:t>en puestos clave que de manera individual o </a:t>
            </a:r>
            <a:r>
              <a:rPr lang="es-ES" sz="1000" dirty="0" smtClean="0">
                <a:solidFill>
                  <a:prstClr val="black"/>
                </a:solidFill>
                <a:latin typeface="Arial" panose="020B0604020202020204" pitchFamily="34" charset="0"/>
                <a:cs typeface="Arial" panose="020B0604020202020204" pitchFamily="34" charset="0"/>
              </a:rPr>
              <a:t>colectiva </a:t>
            </a:r>
            <a:r>
              <a:rPr lang="es-ES" sz="1000" dirty="0">
                <a:solidFill>
                  <a:prstClr val="black"/>
                </a:solidFill>
                <a:latin typeface="Arial" panose="020B0604020202020204" pitchFamily="34" charset="0"/>
                <a:cs typeface="Arial" panose="020B0604020202020204" pitchFamily="34" charset="0"/>
              </a:rPr>
              <a:t>exhiban cierto grado de esta práctica y </a:t>
            </a:r>
            <a:r>
              <a:rPr lang="es-ES" sz="1000" dirty="0" smtClean="0">
                <a:solidFill>
                  <a:prstClr val="black"/>
                </a:solidFill>
                <a:latin typeface="Arial" panose="020B0604020202020204" pitchFamily="34" charset="0"/>
                <a:cs typeface="Arial" panose="020B0604020202020204" pitchFamily="34" charset="0"/>
              </a:rPr>
              <a:t>sus conductas</a:t>
            </a:r>
            <a:r>
              <a:rPr lang="es-ES" sz="1000" dirty="0">
                <a:solidFill>
                  <a:prstClr val="black"/>
                </a:solidFill>
                <a:latin typeface="Arial" panose="020B0604020202020204" pitchFamily="34" charset="0"/>
                <a:cs typeface="Arial" panose="020B0604020202020204" pitchFamily="34" charset="0"/>
              </a:rPr>
              <a:t>. Pero no funcionaría si esto es todo lo que tienen. </a:t>
            </a:r>
            <a:r>
              <a:rPr lang="es-ES" sz="1000" dirty="0" smtClean="0">
                <a:solidFill>
                  <a:prstClr val="black"/>
                </a:solidFill>
                <a:latin typeface="Arial" panose="020B0604020202020204" pitchFamily="34" charset="0"/>
                <a:cs typeface="Arial" panose="020B0604020202020204" pitchFamily="34" charset="0"/>
              </a:rPr>
              <a:t>Estas </a:t>
            </a:r>
            <a:r>
              <a:rPr lang="es-ES" sz="1000" dirty="0">
                <a:solidFill>
                  <a:prstClr val="black"/>
                </a:solidFill>
                <a:latin typeface="Arial" panose="020B0604020202020204" pitchFamily="34" charset="0"/>
                <a:cs typeface="Arial" panose="020B0604020202020204" pitchFamily="34" charset="0"/>
              </a:rPr>
              <a:t>serían un apoyo para mejores prácticas.</a:t>
            </a:r>
          </a:p>
          <a:p>
            <a:pPr marL="12700" marR="5080"/>
            <a:endParaRPr sz="1000" dirty="0">
              <a:solidFill>
                <a:prstClr val="black"/>
              </a:solidFill>
              <a:latin typeface="Arial" panose="020B0604020202020204" pitchFamily="34" charset="0"/>
              <a:cs typeface="Arial" panose="020B0604020202020204" pitchFamily="34" charset="0"/>
            </a:endParaRPr>
          </a:p>
        </p:txBody>
      </p:sp>
      <p:sp>
        <p:nvSpPr>
          <p:cNvPr id="8" name="object 8"/>
          <p:cNvSpPr txBox="1"/>
          <p:nvPr/>
        </p:nvSpPr>
        <p:spPr>
          <a:xfrm>
            <a:off x="246065" y="3414832"/>
            <a:ext cx="163195" cy="92333"/>
          </a:xfrm>
          <a:prstGeom prst="rect">
            <a:avLst/>
          </a:prstGeom>
        </p:spPr>
        <p:txBody>
          <a:bodyPr vert="horz" wrap="square" lIns="0" tIns="0" rIns="0" bIns="0" rtlCol="0">
            <a:spAutoFit/>
          </a:bodyPr>
          <a:lstStyle/>
          <a:p>
            <a:pPr marL="12700"/>
            <a:r>
              <a:rPr sz="600" dirty="0">
                <a:solidFill>
                  <a:srgbClr val="58595B"/>
                </a:solidFill>
                <a:latin typeface="Arial" panose="020B0604020202020204" pitchFamily="34" charset="0"/>
                <a:cs typeface="Arial" panose="020B0604020202020204" pitchFamily="34" charset="0"/>
              </a:rPr>
              <a:t>64B</a:t>
            </a:r>
            <a:endParaRPr sz="60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92645263"/>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3"/>
          <p:cNvSpPr txBox="1"/>
          <p:nvPr/>
        </p:nvSpPr>
        <p:spPr>
          <a:xfrm>
            <a:off x="0" y="134816"/>
            <a:ext cx="5486400"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BIBLIOTECA DE COMPORTAMIENTO DEL JEFE </a:t>
            </a: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CLL</a:t>
            </a:r>
            <a:r>
              <a:rPr lang="es" sz="1000" b="1" strike="noStrike" cap="none" spc="5" baseline="0" dirty="0" smtClean="0">
                <a:solidFill>
                  <a:srgbClr val="58595B"/>
                </a:solidFill>
                <a:effectLst/>
                <a:latin typeface="Arial" panose="020B0604020202020204" pitchFamily="34" charset="0"/>
                <a:ea typeface="Arial"/>
                <a:cs typeface="Arial" panose="020B0604020202020204" pitchFamily="34" charset="0"/>
              </a:rPr>
              <a:t>™</a:t>
            </a:r>
            <a:endParaRPr lang="es" sz="1000" b="1" strike="noStrike" cap="none" spc="5" baseline="0" dirty="0">
              <a:solidFill>
                <a:srgbClr val="58595B"/>
              </a:solidFill>
              <a:effectLst/>
              <a:latin typeface="Arial" panose="020B0604020202020204" pitchFamily="34" charset="0"/>
              <a:ea typeface="Arial"/>
              <a:cs typeface="Arial" panose="020B0604020202020204" pitchFamily="34" charset="0"/>
            </a:endParaRPr>
          </a:p>
        </p:txBody>
      </p:sp>
      <p:sp>
        <p:nvSpPr>
          <p:cNvPr id="3" name="object 3"/>
          <p:cNvSpPr txBox="1"/>
          <p:nvPr/>
        </p:nvSpPr>
        <p:spPr>
          <a:xfrm>
            <a:off x="152400" y="3417442"/>
            <a:ext cx="2208530" cy="76944"/>
          </a:xfrm>
          <a:prstGeom prst="rect">
            <a:avLst/>
          </a:prstGeom>
        </p:spPr>
        <p:txBody>
          <a:bodyPr vert="horz" wrap="square" lIns="0" tIns="0" rIns="0" bIns="0" rtlCol="0">
            <a:spAutoFit/>
          </a:bodyPr>
          <a:lstStyle/>
          <a:p>
            <a:pPr marL="12700"/>
            <a:r>
              <a:rPr sz="500" spc="50" dirty="0">
                <a:solidFill>
                  <a:srgbClr val="58595B"/>
                </a:solidFill>
                <a:latin typeface="Arial" panose="020B0604020202020204" pitchFamily="34" charset="0"/>
                <a:cs typeface="Arial" panose="020B0604020202020204" pitchFamily="34" charset="0"/>
              </a:rPr>
              <a:t>© </a:t>
            </a:r>
            <a:r>
              <a:rPr sz="500" spc="20" dirty="0">
                <a:solidFill>
                  <a:srgbClr val="58595B"/>
                </a:solidFill>
                <a:latin typeface="Arial" panose="020B0604020202020204" pitchFamily="34" charset="0"/>
                <a:cs typeface="Arial" panose="020B0604020202020204" pitchFamily="34" charset="0"/>
              </a:rPr>
              <a:t>Copyright </a:t>
            </a:r>
            <a:r>
              <a:rPr sz="500" spc="-5" dirty="0">
                <a:solidFill>
                  <a:srgbClr val="58595B"/>
                </a:solidFill>
                <a:latin typeface="Arial" panose="020B0604020202020204" pitchFamily="34" charset="0"/>
                <a:cs typeface="Arial" panose="020B0604020202020204" pitchFamily="34" charset="0"/>
              </a:rPr>
              <a:t>2018, </a:t>
            </a:r>
            <a:r>
              <a:rPr sz="500" dirty="0">
                <a:solidFill>
                  <a:srgbClr val="58595B"/>
                </a:solidFill>
                <a:latin typeface="Arial" panose="020B0604020202020204" pitchFamily="34" charset="0"/>
                <a:cs typeface="Arial" panose="020B0604020202020204" pitchFamily="34" charset="0"/>
              </a:rPr>
              <a:t>TeamTelligent, </a:t>
            </a:r>
            <a:r>
              <a:rPr lang="es-PE" sz="500" spc="-15" dirty="0" smtClean="0">
                <a:solidFill>
                  <a:srgbClr val="58595B"/>
                </a:solidFill>
                <a:latin typeface="Arial" panose="020B0604020202020204" pitchFamily="34" charset="0"/>
                <a:cs typeface="Arial" panose="020B0604020202020204" pitchFamily="34" charset="0"/>
              </a:rPr>
              <a:t>CLL</a:t>
            </a:r>
            <a:r>
              <a:rPr sz="500" spc="-15" dirty="0" smtClean="0">
                <a:solidFill>
                  <a:srgbClr val="58595B"/>
                </a:solidFill>
                <a:latin typeface="Arial" panose="020B0604020202020204" pitchFamily="34" charset="0"/>
                <a:cs typeface="Arial" panose="020B0604020202020204" pitchFamily="34" charset="0"/>
              </a:rPr>
              <a:t>. </a:t>
            </a:r>
            <a:r>
              <a:rPr sz="500" dirty="0">
                <a:solidFill>
                  <a:srgbClr val="58595B"/>
                </a:solidFill>
                <a:latin typeface="Arial" panose="020B0604020202020204" pitchFamily="34" charset="0"/>
                <a:cs typeface="Arial" panose="020B0604020202020204" pitchFamily="34" charset="0"/>
              </a:rPr>
              <a:t>Todos </a:t>
            </a:r>
            <a:r>
              <a:rPr sz="500" spc="10" dirty="0">
                <a:solidFill>
                  <a:srgbClr val="58595B"/>
                </a:solidFill>
                <a:latin typeface="Arial" panose="020B0604020202020204" pitchFamily="34" charset="0"/>
                <a:cs typeface="Arial" panose="020B0604020202020204" pitchFamily="34" charset="0"/>
              </a:rPr>
              <a:t>los </a:t>
            </a:r>
            <a:r>
              <a:rPr sz="500" spc="15" dirty="0">
                <a:solidFill>
                  <a:srgbClr val="58595B"/>
                </a:solidFill>
                <a:latin typeface="Arial" panose="020B0604020202020204" pitchFamily="34" charset="0"/>
                <a:cs typeface="Arial" panose="020B0604020202020204" pitchFamily="34" charset="0"/>
              </a:rPr>
              <a:t>derechos </a:t>
            </a:r>
            <a:r>
              <a:rPr sz="500" spc="5" dirty="0">
                <a:solidFill>
                  <a:srgbClr val="58595B"/>
                </a:solidFill>
                <a:latin typeface="Arial" panose="020B0604020202020204" pitchFamily="34" charset="0"/>
                <a:cs typeface="Arial" panose="020B0604020202020204" pitchFamily="34" charset="0"/>
              </a:rPr>
              <a:t>reservados.</a:t>
            </a:r>
            <a:r>
              <a:rPr sz="500" spc="-80" dirty="0">
                <a:solidFill>
                  <a:srgbClr val="58595B"/>
                </a:solidFill>
                <a:latin typeface="Arial" panose="020B0604020202020204" pitchFamily="34" charset="0"/>
                <a:cs typeface="Arial" panose="020B0604020202020204" pitchFamily="34" charset="0"/>
              </a:rPr>
              <a:t> </a:t>
            </a:r>
            <a:r>
              <a:rPr sz="500" dirty="0">
                <a:solidFill>
                  <a:srgbClr val="58595B"/>
                </a:solidFill>
                <a:latin typeface="Arial" panose="020B0604020202020204" pitchFamily="34" charset="0"/>
                <a:cs typeface="Arial" panose="020B0604020202020204" pitchFamily="34" charset="0"/>
              </a:rPr>
              <a:t>V5</a:t>
            </a:r>
            <a:endParaRPr sz="500" dirty="0">
              <a:solidFill>
                <a:prstClr val="black"/>
              </a:solidFill>
              <a:latin typeface="Arial" panose="020B0604020202020204" pitchFamily="34" charset="0"/>
              <a:cs typeface="Arial" panose="020B0604020202020204" pitchFamily="34" charset="0"/>
            </a:endParaRPr>
          </a:p>
        </p:txBody>
      </p:sp>
      <p:sp>
        <p:nvSpPr>
          <p:cNvPr id="4" name="object 4"/>
          <p:cNvSpPr/>
          <p:nvPr/>
        </p:nvSpPr>
        <p:spPr>
          <a:xfrm>
            <a:off x="171450" y="914400"/>
            <a:ext cx="5016500" cy="2393950"/>
          </a:xfrm>
          <a:custGeom>
            <a:avLst/>
            <a:gdLst/>
            <a:ahLst/>
            <a:cxnLst/>
            <a:rect l="l" t="t" r="r" b="b"/>
            <a:pathLst>
              <a:path w="5016500" h="2393950">
                <a:moveTo>
                  <a:pt x="0" y="2393950"/>
                </a:moveTo>
                <a:lnTo>
                  <a:pt x="5016500" y="2393950"/>
                </a:lnTo>
                <a:lnTo>
                  <a:pt x="5016500" y="0"/>
                </a:lnTo>
                <a:lnTo>
                  <a:pt x="0" y="0"/>
                </a:lnTo>
                <a:lnTo>
                  <a:pt x="0" y="2393950"/>
                </a:lnTo>
                <a:close/>
              </a:path>
            </a:pathLst>
          </a:custGeom>
          <a:solidFill>
            <a:srgbClr val="FFF5C7"/>
          </a:solidFill>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5" name="object 5"/>
          <p:cNvSpPr/>
          <p:nvPr/>
        </p:nvSpPr>
        <p:spPr>
          <a:xfrm>
            <a:off x="171450" y="520700"/>
            <a:ext cx="5016500" cy="2787650"/>
          </a:xfrm>
          <a:custGeom>
            <a:avLst/>
            <a:gdLst/>
            <a:ahLst/>
            <a:cxnLst/>
            <a:rect l="l" t="t" r="r" b="b"/>
            <a:pathLst>
              <a:path w="5016500" h="2787650">
                <a:moveTo>
                  <a:pt x="0" y="2787650"/>
                </a:moveTo>
                <a:lnTo>
                  <a:pt x="5016500" y="2787650"/>
                </a:lnTo>
                <a:lnTo>
                  <a:pt x="5016500" y="0"/>
                </a:lnTo>
                <a:lnTo>
                  <a:pt x="0" y="0"/>
                </a:lnTo>
                <a:lnTo>
                  <a:pt x="0" y="2787650"/>
                </a:lnTo>
                <a:close/>
              </a:path>
            </a:pathLst>
          </a:custGeom>
          <a:ln w="12700">
            <a:solidFill>
              <a:srgbClr val="FFE538"/>
            </a:solidFill>
          </a:ln>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6" name="object 6"/>
          <p:cNvSpPr/>
          <p:nvPr/>
        </p:nvSpPr>
        <p:spPr>
          <a:xfrm>
            <a:off x="165100" y="514350"/>
            <a:ext cx="5029200" cy="400050"/>
          </a:xfrm>
          <a:custGeom>
            <a:avLst/>
            <a:gdLst/>
            <a:ahLst/>
            <a:cxnLst/>
            <a:rect l="l" t="t" r="r" b="b"/>
            <a:pathLst>
              <a:path w="5029200" h="400050">
                <a:moveTo>
                  <a:pt x="0" y="400050"/>
                </a:moveTo>
                <a:lnTo>
                  <a:pt x="5029200" y="400050"/>
                </a:lnTo>
                <a:lnTo>
                  <a:pt x="5029200" y="0"/>
                </a:lnTo>
                <a:lnTo>
                  <a:pt x="0" y="0"/>
                </a:lnTo>
                <a:lnTo>
                  <a:pt x="0" y="400050"/>
                </a:lnTo>
                <a:close/>
              </a:path>
            </a:pathLst>
          </a:custGeom>
          <a:solidFill>
            <a:srgbClr val="FFE538"/>
          </a:solidFill>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7" name="object 7"/>
          <p:cNvSpPr txBox="1">
            <a:spLocks/>
          </p:cNvSpPr>
          <p:nvPr/>
        </p:nvSpPr>
        <p:spPr>
          <a:xfrm>
            <a:off x="275844" y="652959"/>
            <a:ext cx="4765551" cy="152349"/>
          </a:xfrm>
          <a:prstGeom prst="rect">
            <a:avLst/>
          </a:prstGeom>
        </p:spPr>
        <p:txBody>
          <a:bodyPr vert="horz" wrap="square" lIns="0" tIns="0" rIns="0" bIns="0" rtlCol="0" anchor="b">
            <a:spAutoFit/>
          </a:bodyPr>
          <a:lstStyle>
            <a:lvl1pPr algn="ctr" defTabSz="487650" rtl="0" eaLnBrk="1" latinLnBrk="0" hangingPunct="1">
              <a:lnSpc>
                <a:spcPct val="90000"/>
              </a:lnSpc>
              <a:spcBef>
                <a:spcPct val="0"/>
              </a:spcBef>
              <a:buNone/>
              <a:defRPr sz="3200" kern="1200">
                <a:solidFill>
                  <a:schemeClr val="tx1"/>
                </a:solidFill>
                <a:latin typeface="+mj-lt"/>
                <a:ea typeface="+mj-ea"/>
                <a:cs typeface="+mj-cs"/>
              </a:defRPr>
            </a:lvl1pPr>
          </a:lstStyle>
          <a:p>
            <a:pPr marL="12700" algn="l"/>
            <a:r>
              <a:rPr lang="pt-BR" sz="1100" spc="155" dirty="0" smtClean="0">
                <a:latin typeface="Arial" panose="020B0604020202020204" pitchFamily="34" charset="0"/>
                <a:cs typeface="Arial" panose="020B0604020202020204" pitchFamily="34" charset="0"/>
              </a:rPr>
              <a:t>GRUPO </a:t>
            </a:r>
            <a:r>
              <a:rPr lang="pt-BR" sz="1100" spc="20" dirty="0" smtClean="0">
                <a:latin typeface="Arial" panose="020B0604020202020204" pitchFamily="34" charset="0"/>
                <a:cs typeface="Arial" panose="020B0604020202020204" pitchFamily="34" charset="0"/>
              </a:rPr>
              <a:t>2:</a:t>
            </a:r>
            <a:r>
              <a:rPr lang="pt-BR" sz="1100" spc="-20" dirty="0" smtClean="0">
                <a:latin typeface="Arial" panose="020B0604020202020204" pitchFamily="34" charset="0"/>
                <a:cs typeface="Arial" panose="020B0604020202020204" pitchFamily="34" charset="0"/>
              </a:rPr>
              <a:t> </a:t>
            </a:r>
            <a:r>
              <a:rPr lang="pt-BR" sz="1100" spc="135" dirty="0" smtClean="0">
                <a:latin typeface="Arial" panose="020B0604020202020204" pitchFamily="34" charset="0"/>
                <a:cs typeface="Arial" panose="020B0604020202020204" pitchFamily="34" charset="0"/>
              </a:rPr>
              <a:t>IMPORTANCIA</a:t>
            </a:r>
            <a:endParaRPr lang="pt-BR" sz="1100" spc="135" dirty="0">
              <a:latin typeface="Arial" panose="020B0604020202020204" pitchFamily="34" charset="0"/>
              <a:cs typeface="Arial" panose="020B0604020202020204" pitchFamily="34" charset="0"/>
            </a:endParaRPr>
          </a:p>
        </p:txBody>
      </p:sp>
      <p:sp>
        <p:nvSpPr>
          <p:cNvPr id="8" name="object 8"/>
          <p:cNvSpPr txBox="1"/>
          <p:nvPr/>
        </p:nvSpPr>
        <p:spPr>
          <a:xfrm>
            <a:off x="275842" y="986129"/>
            <a:ext cx="988601" cy="169277"/>
          </a:xfrm>
          <a:prstGeom prst="rect">
            <a:avLst/>
          </a:prstGeom>
        </p:spPr>
        <p:txBody>
          <a:bodyPr vert="horz" wrap="square" lIns="0" tIns="0" rIns="0" bIns="0" rtlCol="0">
            <a:spAutoFit/>
          </a:bodyPr>
          <a:lstStyle/>
          <a:p>
            <a:pPr marL="12700"/>
            <a:r>
              <a:rPr sz="1100" spc="140" dirty="0">
                <a:solidFill>
                  <a:srgbClr val="231F20"/>
                </a:solidFill>
                <a:latin typeface="Arial" panose="020B0604020202020204" pitchFamily="34" charset="0"/>
                <a:cs typeface="Arial" panose="020B0604020202020204" pitchFamily="34" charset="0"/>
              </a:rPr>
              <a:t>TARJETA</a:t>
            </a:r>
            <a:r>
              <a:rPr sz="1100" spc="45" dirty="0">
                <a:solidFill>
                  <a:srgbClr val="231F20"/>
                </a:solidFill>
                <a:latin typeface="Arial" panose="020B0604020202020204" pitchFamily="34" charset="0"/>
                <a:cs typeface="Arial" panose="020B0604020202020204" pitchFamily="34" charset="0"/>
              </a:rPr>
              <a:t> </a:t>
            </a:r>
            <a:r>
              <a:rPr sz="1100" spc="125" dirty="0">
                <a:solidFill>
                  <a:srgbClr val="231F20"/>
                </a:solidFill>
                <a:latin typeface="Arial" panose="020B0604020202020204" pitchFamily="34" charset="0"/>
                <a:cs typeface="Arial" panose="020B0604020202020204" pitchFamily="34" charset="0"/>
              </a:rPr>
              <a:t>G</a:t>
            </a:r>
            <a:endParaRPr sz="1100" dirty="0">
              <a:solidFill>
                <a:prstClr val="black"/>
              </a:solidFill>
              <a:latin typeface="Arial" panose="020B0604020202020204" pitchFamily="34" charset="0"/>
              <a:cs typeface="Arial" panose="020B0604020202020204" pitchFamily="34" charset="0"/>
            </a:endParaRPr>
          </a:p>
        </p:txBody>
      </p:sp>
      <p:sp>
        <p:nvSpPr>
          <p:cNvPr id="9" name="object 9"/>
          <p:cNvSpPr txBox="1"/>
          <p:nvPr/>
        </p:nvSpPr>
        <p:spPr>
          <a:xfrm>
            <a:off x="617537" y="1985656"/>
            <a:ext cx="4124325" cy="246221"/>
          </a:xfrm>
          <a:prstGeom prst="rect">
            <a:avLst/>
          </a:prstGeom>
        </p:spPr>
        <p:txBody>
          <a:bodyPr vert="horz" wrap="square" lIns="0" tIns="0" rIns="0" bIns="0" rtlCol="0">
            <a:spAutoFit/>
          </a:bodyPr>
          <a:lstStyle/>
          <a:p>
            <a:pPr marL="12700" algn="ctr"/>
            <a:r>
              <a:rPr lang="pt-BR" sz="1600" b="1" dirty="0">
                <a:solidFill>
                  <a:prstClr val="black"/>
                </a:solidFill>
                <a:latin typeface="Arial" panose="020B0604020202020204" pitchFamily="34" charset="0"/>
                <a:cs typeface="Arial" panose="020B0604020202020204" pitchFamily="34" charset="0"/>
              </a:rPr>
              <a:t>Algo de </a:t>
            </a:r>
            <a:r>
              <a:rPr lang="pt-BR" sz="1600" b="1" dirty="0" err="1">
                <a:solidFill>
                  <a:prstClr val="black"/>
                </a:solidFill>
                <a:latin typeface="Arial" panose="020B0604020202020204" pitchFamily="34" charset="0"/>
                <a:cs typeface="Arial" panose="020B0604020202020204" pitchFamily="34" charset="0"/>
              </a:rPr>
              <a:t>importancia</a:t>
            </a:r>
            <a:r>
              <a:rPr lang="pt-BR" sz="1600" b="1" dirty="0">
                <a:solidFill>
                  <a:prstClr val="black"/>
                </a:solidFill>
                <a:latin typeface="Arial" panose="020B0604020202020204" pitchFamily="34" charset="0"/>
                <a:cs typeface="Arial" panose="020B0604020202020204" pitchFamily="34" charset="0"/>
              </a:rPr>
              <a:t> o </a:t>
            </a:r>
            <a:r>
              <a:rPr lang="pt-BR" sz="1600" b="1" dirty="0" err="1">
                <a:solidFill>
                  <a:prstClr val="black"/>
                </a:solidFill>
                <a:latin typeface="Arial" panose="020B0604020202020204" pitchFamily="34" charset="0"/>
                <a:cs typeface="Arial" panose="020B0604020202020204" pitchFamily="34" charset="0"/>
              </a:rPr>
              <a:t>importancia</a:t>
            </a:r>
            <a:r>
              <a:rPr lang="pt-BR" sz="1600" b="1" dirty="0">
                <a:solidFill>
                  <a:prstClr val="black"/>
                </a:solidFill>
                <a:latin typeface="Arial" panose="020B0604020202020204" pitchFamily="34" charset="0"/>
                <a:cs typeface="Arial" panose="020B0604020202020204" pitchFamily="34" charset="0"/>
              </a:rPr>
              <a:t> menor</a:t>
            </a:r>
            <a:endParaRPr sz="1600" b="1" dirty="0">
              <a:solidFill>
                <a:prstClr val="black"/>
              </a:solidFill>
              <a:latin typeface="Arial" panose="020B0604020202020204" pitchFamily="34" charset="0"/>
              <a:cs typeface="Arial" panose="020B0604020202020204" pitchFamily="34" charset="0"/>
            </a:endParaRPr>
          </a:p>
        </p:txBody>
      </p:sp>
      <p:sp>
        <p:nvSpPr>
          <p:cNvPr id="10" name="object 10"/>
          <p:cNvSpPr txBox="1"/>
          <p:nvPr/>
        </p:nvSpPr>
        <p:spPr>
          <a:xfrm>
            <a:off x="5041395" y="3414141"/>
            <a:ext cx="165735" cy="92333"/>
          </a:xfrm>
          <a:prstGeom prst="rect">
            <a:avLst/>
          </a:prstGeom>
        </p:spPr>
        <p:txBody>
          <a:bodyPr vert="horz" wrap="square" lIns="0" tIns="0" rIns="0" bIns="0" rtlCol="0">
            <a:spAutoFit/>
          </a:bodyPr>
          <a:lstStyle/>
          <a:p>
            <a:pPr marL="12700"/>
            <a:r>
              <a:rPr sz="600" dirty="0">
                <a:solidFill>
                  <a:srgbClr val="58595B"/>
                </a:solidFill>
                <a:latin typeface="Arial" panose="020B0604020202020204" pitchFamily="34" charset="0"/>
                <a:cs typeface="Arial" panose="020B0604020202020204" pitchFamily="34" charset="0"/>
              </a:rPr>
              <a:t>65A</a:t>
            </a:r>
            <a:endParaRPr sz="60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26680875"/>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3"/>
          <p:cNvSpPr txBox="1"/>
          <p:nvPr/>
        </p:nvSpPr>
        <p:spPr>
          <a:xfrm>
            <a:off x="0" y="134816"/>
            <a:ext cx="5486400"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BIBLIOTECA DE COMPORTAMIENTO DEL JEFE </a:t>
            </a: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CLL</a:t>
            </a:r>
            <a:r>
              <a:rPr lang="es" sz="1000" b="1" strike="noStrike" cap="none" spc="5" baseline="0" dirty="0" smtClean="0">
                <a:solidFill>
                  <a:srgbClr val="58595B"/>
                </a:solidFill>
                <a:effectLst/>
                <a:latin typeface="Arial" panose="020B0604020202020204" pitchFamily="34" charset="0"/>
                <a:ea typeface="Arial"/>
                <a:cs typeface="Arial" panose="020B0604020202020204" pitchFamily="34" charset="0"/>
              </a:rPr>
              <a:t>™</a:t>
            </a:r>
            <a:endParaRPr lang="es" sz="1000" b="1" strike="noStrike" cap="none" spc="5" baseline="0" dirty="0">
              <a:solidFill>
                <a:srgbClr val="58595B"/>
              </a:solidFill>
              <a:effectLst/>
              <a:latin typeface="Arial" panose="020B0604020202020204" pitchFamily="34" charset="0"/>
              <a:ea typeface="Arial"/>
              <a:cs typeface="Arial" panose="020B0604020202020204" pitchFamily="34" charset="0"/>
            </a:endParaRPr>
          </a:p>
        </p:txBody>
      </p:sp>
      <p:sp>
        <p:nvSpPr>
          <p:cNvPr id="3" name="object 3"/>
          <p:cNvSpPr txBox="1"/>
          <p:nvPr/>
        </p:nvSpPr>
        <p:spPr>
          <a:xfrm>
            <a:off x="3094668" y="3419515"/>
            <a:ext cx="2208530" cy="76944"/>
          </a:xfrm>
          <a:prstGeom prst="rect">
            <a:avLst/>
          </a:prstGeom>
        </p:spPr>
        <p:txBody>
          <a:bodyPr vert="horz" wrap="square" lIns="0" tIns="0" rIns="0" bIns="0" rtlCol="0">
            <a:spAutoFit/>
          </a:bodyPr>
          <a:lstStyle/>
          <a:p>
            <a:pPr marL="12700"/>
            <a:r>
              <a:rPr sz="500" spc="50" dirty="0">
                <a:solidFill>
                  <a:srgbClr val="58595B"/>
                </a:solidFill>
                <a:latin typeface="Arial" panose="020B0604020202020204" pitchFamily="34" charset="0"/>
                <a:cs typeface="Arial" panose="020B0604020202020204" pitchFamily="34" charset="0"/>
              </a:rPr>
              <a:t>© </a:t>
            </a:r>
            <a:r>
              <a:rPr sz="500" spc="20" dirty="0">
                <a:solidFill>
                  <a:srgbClr val="58595B"/>
                </a:solidFill>
                <a:latin typeface="Arial" panose="020B0604020202020204" pitchFamily="34" charset="0"/>
                <a:cs typeface="Arial" panose="020B0604020202020204" pitchFamily="34" charset="0"/>
              </a:rPr>
              <a:t>Copyright </a:t>
            </a:r>
            <a:r>
              <a:rPr sz="500" spc="-5" dirty="0">
                <a:solidFill>
                  <a:srgbClr val="58595B"/>
                </a:solidFill>
                <a:latin typeface="Arial" panose="020B0604020202020204" pitchFamily="34" charset="0"/>
                <a:cs typeface="Arial" panose="020B0604020202020204" pitchFamily="34" charset="0"/>
              </a:rPr>
              <a:t>2018, </a:t>
            </a:r>
            <a:r>
              <a:rPr sz="500" dirty="0">
                <a:solidFill>
                  <a:srgbClr val="58595B"/>
                </a:solidFill>
                <a:latin typeface="Arial" panose="020B0604020202020204" pitchFamily="34" charset="0"/>
                <a:cs typeface="Arial" panose="020B0604020202020204" pitchFamily="34" charset="0"/>
              </a:rPr>
              <a:t>TeamTelligent, </a:t>
            </a:r>
            <a:r>
              <a:rPr lang="es-PE" sz="500" spc="-15" dirty="0" smtClean="0">
                <a:solidFill>
                  <a:srgbClr val="58595B"/>
                </a:solidFill>
                <a:latin typeface="Arial" panose="020B0604020202020204" pitchFamily="34" charset="0"/>
                <a:cs typeface="Arial" panose="020B0604020202020204" pitchFamily="34" charset="0"/>
              </a:rPr>
              <a:t>CLL</a:t>
            </a:r>
            <a:r>
              <a:rPr sz="500" spc="-15" dirty="0" smtClean="0">
                <a:solidFill>
                  <a:srgbClr val="58595B"/>
                </a:solidFill>
                <a:latin typeface="Arial" panose="020B0604020202020204" pitchFamily="34" charset="0"/>
                <a:cs typeface="Arial" panose="020B0604020202020204" pitchFamily="34" charset="0"/>
              </a:rPr>
              <a:t>. </a:t>
            </a:r>
            <a:r>
              <a:rPr sz="500" dirty="0">
                <a:solidFill>
                  <a:srgbClr val="58595B"/>
                </a:solidFill>
                <a:latin typeface="Arial" panose="020B0604020202020204" pitchFamily="34" charset="0"/>
                <a:cs typeface="Arial" panose="020B0604020202020204" pitchFamily="34" charset="0"/>
              </a:rPr>
              <a:t>Todos </a:t>
            </a:r>
            <a:r>
              <a:rPr sz="500" spc="10" dirty="0">
                <a:solidFill>
                  <a:srgbClr val="58595B"/>
                </a:solidFill>
                <a:latin typeface="Arial" panose="020B0604020202020204" pitchFamily="34" charset="0"/>
                <a:cs typeface="Arial" panose="020B0604020202020204" pitchFamily="34" charset="0"/>
              </a:rPr>
              <a:t>los </a:t>
            </a:r>
            <a:r>
              <a:rPr sz="500" spc="15" dirty="0">
                <a:solidFill>
                  <a:srgbClr val="58595B"/>
                </a:solidFill>
                <a:latin typeface="Arial" panose="020B0604020202020204" pitchFamily="34" charset="0"/>
                <a:cs typeface="Arial" panose="020B0604020202020204" pitchFamily="34" charset="0"/>
              </a:rPr>
              <a:t>derechos </a:t>
            </a:r>
            <a:r>
              <a:rPr sz="500" spc="5" dirty="0">
                <a:solidFill>
                  <a:srgbClr val="58595B"/>
                </a:solidFill>
                <a:latin typeface="Arial" panose="020B0604020202020204" pitchFamily="34" charset="0"/>
                <a:cs typeface="Arial" panose="020B0604020202020204" pitchFamily="34" charset="0"/>
              </a:rPr>
              <a:t>reservados.</a:t>
            </a:r>
            <a:r>
              <a:rPr sz="500" spc="-80" dirty="0">
                <a:solidFill>
                  <a:srgbClr val="58595B"/>
                </a:solidFill>
                <a:latin typeface="Arial" panose="020B0604020202020204" pitchFamily="34" charset="0"/>
                <a:cs typeface="Arial" panose="020B0604020202020204" pitchFamily="34" charset="0"/>
              </a:rPr>
              <a:t> </a:t>
            </a:r>
            <a:r>
              <a:rPr sz="500" dirty="0">
                <a:solidFill>
                  <a:srgbClr val="58595B"/>
                </a:solidFill>
                <a:latin typeface="Arial" panose="020B0604020202020204" pitchFamily="34" charset="0"/>
                <a:cs typeface="Arial" panose="020B0604020202020204" pitchFamily="34" charset="0"/>
              </a:rPr>
              <a:t>V5</a:t>
            </a:r>
            <a:endParaRPr sz="500" dirty="0">
              <a:solidFill>
                <a:prstClr val="black"/>
              </a:solidFill>
              <a:latin typeface="Arial" panose="020B0604020202020204" pitchFamily="34" charset="0"/>
              <a:cs typeface="Arial" panose="020B0604020202020204" pitchFamily="34" charset="0"/>
            </a:endParaRPr>
          </a:p>
        </p:txBody>
      </p:sp>
      <p:sp>
        <p:nvSpPr>
          <p:cNvPr id="4" name="object 4"/>
          <p:cNvSpPr/>
          <p:nvPr/>
        </p:nvSpPr>
        <p:spPr>
          <a:xfrm>
            <a:off x="267496" y="522773"/>
            <a:ext cx="5016500" cy="2787650"/>
          </a:xfrm>
          <a:custGeom>
            <a:avLst/>
            <a:gdLst/>
            <a:ahLst/>
            <a:cxnLst/>
            <a:rect l="l" t="t" r="r" b="b"/>
            <a:pathLst>
              <a:path w="5016500" h="2787650">
                <a:moveTo>
                  <a:pt x="0" y="2787650"/>
                </a:moveTo>
                <a:lnTo>
                  <a:pt x="5016500" y="2787650"/>
                </a:lnTo>
                <a:lnTo>
                  <a:pt x="5016500" y="0"/>
                </a:lnTo>
                <a:lnTo>
                  <a:pt x="0" y="0"/>
                </a:lnTo>
                <a:lnTo>
                  <a:pt x="0" y="2787650"/>
                </a:lnTo>
                <a:close/>
              </a:path>
            </a:pathLst>
          </a:custGeom>
          <a:ln w="12700">
            <a:solidFill>
              <a:srgbClr val="FFE538"/>
            </a:solidFill>
          </a:ln>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5" name="object 5"/>
          <p:cNvSpPr/>
          <p:nvPr/>
        </p:nvSpPr>
        <p:spPr>
          <a:xfrm>
            <a:off x="261146" y="516423"/>
            <a:ext cx="5029200" cy="400050"/>
          </a:xfrm>
          <a:custGeom>
            <a:avLst/>
            <a:gdLst/>
            <a:ahLst/>
            <a:cxnLst/>
            <a:rect l="l" t="t" r="r" b="b"/>
            <a:pathLst>
              <a:path w="5029200" h="400050">
                <a:moveTo>
                  <a:pt x="0" y="400050"/>
                </a:moveTo>
                <a:lnTo>
                  <a:pt x="5029200" y="400050"/>
                </a:lnTo>
                <a:lnTo>
                  <a:pt x="5029200" y="0"/>
                </a:lnTo>
                <a:lnTo>
                  <a:pt x="0" y="0"/>
                </a:lnTo>
                <a:lnTo>
                  <a:pt x="0" y="400050"/>
                </a:lnTo>
                <a:close/>
              </a:path>
            </a:pathLst>
          </a:custGeom>
          <a:solidFill>
            <a:srgbClr val="FFE538"/>
          </a:solidFill>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6" name="object 6"/>
          <p:cNvSpPr txBox="1">
            <a:spLocks/>
          </p:cNvSpPr>
          <p:nvPr/>
        </p:nvSpPr>
        <p:spPr>
          <a:xfrm>
            <a:off x="321469" y="576124"/>
            <a:ext cx="4962527" cy="338554"/>
          </a:xfrm>
          <a:prstGeom prst="rect">
            <a:avLst/>
          </a:prstGeom>
        </p:spPr>
        <p:txBody>
          <a:bodyPr vert="horz" wrap="square" lIns="0" tIns="0" rIns="0" bIns="0" rtlCol="0">
            <a:spAutoFit/>
          </a:bodyPr>
          <a:lstStyle>
            <a:lvl1pPr>
              <a:defRPr sz="1100" b="0" i="0">
                <a:solidFill>
                  <a:srgbClr val="231F20"/>
                </a:solidFill>
                <a:latin typeface="Calibri"/>
                <a:ea typeface="+mj-ea"/>
                <a:cs typeface="Calibri"/>
              </a:defRPr>
            </a:lvl1pPr>
          </a:lstStyle>
          <a:p>
            <a:pPr marL="12700" algn="ctr"/>
            <a:r>
              <a:rPr lang="pt-BR" kern="0" spc="140" dirty="0" smtClean="0">
                <a:latin typeface="Arial" panose="020B0604020202020204" pitchFamily="34" charset="0"/>
                <a:cs typeface="Arial" panose="020B0604020202020204" pitchFamily="34" charset="0"/>
              </a:rPr>
              <a:t>TARJETA </a:t>
            </a:r>
            <a:r>
              <a:rPr lang="pt-BR" kern="0" spc="40" dirty="0" smtClean="0">
                <a:latin typeface="Arial" panose="020B0604020202020204" pitchFamily="34" charset="0"/>
                <a:cs typeface="Arial" panose="020B0604020202020204" pitchFamily="34" charset="0"/>
              </a:rPr>
              <a:t>G: </a:t>
            </a:r>
            <a:r>
              <a:rPr lang="pt-BR" kern="0" spc="150" dirty="0" smtClean="0">
                <a:latin typeface="Arial" panose="020B0604020202020204" pitchFamily="34" charset="0"/>
                <a:cs typeface="Arial" panose="020B0604020202020204" pitchFamily="34" charset="0"/>
              </a:rPr>
              <a:t>ALGO </a:t>
            </a:r>
            <a:r>
              <a:rPr lang="pt-BR" kern="0" spc="180" dirty="0" smtClean="0">
                <a:latin typeface="Arial" panose="020B0604020202020204" pitchFamily="34" charset="0"/>
                <a:cs typeface="Arial" panose="020B0604020202020204" pitchFamily="34" charset="0"/>
              </a:rPr>
              <a:t>DE </a:t>
            </a:r>
            <a:r>
              <a:rPr lang="pt-BR" kern="0" spc="135" dirty="0" smtClean="0">
                <a:latin typeface="Arial" panose="020B0604020202020204" pitchFamily="34" charset="0"/>
                <a:cs typeface="Arial" panose="020B0604020202020204" pitchFamily="34" charset="0"/>
              </a:rPr>
              <a:t>IMPORTANCIA </a:t>
            </a:r>
            <a:r>
              <a:rPr lang="pt-BR" kern="0" spc="160" dirty="0" smtClean="0">
                <a:latin typeface="Arial" panose="020B0604020202020204" pitchFamily="34" charset="0"/>
                <a:cs typeface="Arial" panose="020B0604020202020204" pitchFamily="34" charset="0"/>
              </a:rPr>
              <a:t>O </a:t>
            </a:r>
            <a:r>
              <a:rPr lang="pt-BR" kern="0" spc="135" dirty="0" smtClean="0">
                <a:latin typeface="Arial" panose="020B0604020202020204" pitchFamily="34" charset="0"/>
                <a:cs typeface="Arial" panose="020B0604020202020204" pitchFamily="34" charset="0"/>
              </a:rPr>
              <a:t>IMPORTANCIA</a:t>
            </a:r>
            <a:r>
              <a:rPr lang="pt-BR" kern="0" spc="-85" dirty="0" smtClean="0">
                <a:latin typeface="Arial" panose="020B0604020202020204" pitchFamily="34" charset="0"/>
                <a:cs typeface="Arial" panose="020B0604020202020204" pitchFamily="34" charset="0"/>
              </a:rPr>
              <a:t> </a:t>
            </a:r>
            <a:r>
              <a:rPr lang="pt-BR" kern="0" spc="160" dirty="0" smtClean="0">
                <a:latin typeface="Arial" panose="020B0604020202020204" pitchFamily="34" charset="0"/>
                <a:cs typeface="Arial" panose="020B0604020202020204" pitchFamily="34" charset="0"/>
              </a:rPr>
              <a:t>MENOR</a:t>
            </a:r>
            <a:endParaRPr lang="pt-BR" kern="0" spc="160" dirty="0">
              <a:latin typeface="Arial" panose="020B0604020202020204" pitchFamily="34" charset="0"/>
              <a:cs typeface="Arial" panose="020B0604020202020204" pitchFamily="34" charset="0"/>
            </a:endParaRPr>
          </a:p>
        </p:txBody>
      </p:sp>
      <p:sp>
        <p:nvSpPr>
          <p:cNvPr id="7" name="object 7"/>
          <p:cNvSpPr txBox="1"/>
          <p:nvPr/>
        </p:nvSpPr>
        <p:spPr>
          <a:xfrm>
            <a:off x="838232" y="1251436"/>
            <a:ext cx="4033805" cy="1748789"/>
          </a:xfrm>
          <a:prstGeom prst="rect">
            <a:avLst/>
          </a:prstGeom>
        </p:spPr>
        <p:txBody>
          <a:bodyPr vert="horz" wrap="square" lIns="0" tIns="0" rIns="0" bIns="0" rtlCol="0">
            <a:spAutoFit/>
          </a:bodyPr>
          <a:lstStyle/>
          <a:p>
            <a:pPr marL="12700" marR="5080"/>
            <a:r>
              <a:rPr sz="1000" b="1" spc="-70" dirty="0">
                <a:solidFill>
                  <a:srgbClr val="231F20"/>
                </a:solidFill>
                <a:latin typeface="Arial" panose="020B0604020202020204" pitchFamily="34" charset="0"/>
                <a:cs typeface="Arial" panose="020B0604020202020204" pitchFamily="34" charset="0"/>
              </a:rPr>
              <a:t>Personas </a:t>
            </a:r>
            <a:r>
              <a:rPr sz="1000" b="1" spc="-25" dirty="0">
                <a:solidFill>
                  <a:srgbClr val="231F20"/>
                </a:solidFill>
                <a:latin typeface="Arial" panose="020B0604020202020204" pitchFamily="34" charset="0"/>
                <a:cs typeface="Arial" panose="020B0604020202020204" pitchFamily="34" charset="0"/>
              </a:rPr>
              <a:t>y </a:t>
            </a:r>
            <a:r>
              <a:rPr sz="1000" b="1" spc="-50" dirty="0">
                <a:solidFill>
                  <a:srgbClr val="231F20"/>
                </a:solidFill>
                <a:latin typeface="Arial" panose="020B0604020202020204" pitchFamily="34" charset="0"/>
                <a:cs typeface="Arial" panose="020B0604020202020204" pitchFamily="34" charset="0"/>
              </a:rPr>
              <a:t>equipos: </a:t>
            </a:r>
            <a:r>
              <a:rPr sz="1000" spc="-20" dirty="0">
                <a:solidFill>
                  <a:srgbClr val="231F20"/>
                </a:solidFill>
                <a:latin typeface="Arial" panose="020B0604020202020204" pitchFamily="34" charset="0"/>
                <a:cs typeface="Arial" panose="020B0604020202020204" pitchFamily="34" charset="0"/>
              </a:rPr>
              <a:t>a </a:t>
            </a:r>
            <a:r>
              <a:rPr sz="1000" spc="15" dirty="0">
                <a:solidFill>
                  <a:srgbClr val="231F20"/>
                </a:solidFill>
                <a:latin typeface="Arial" panose="020B0604020202020204" pitchFamily="34" charset="0"/>
                <a:cs typeface="Arial" panose="020B0604020202020204" pitchFamily="34" charset="0"/>
              </a:rPr>
              <a:t>pesar </a:t>
            </a:r>
            <a:r>
              <a:rPr sz="1000" spc="40" dirty="0">
                <a:solidFill>
                  <a:srgbClr val="231F20"/>
                </a:solidFill>
                <a:latin typeface="Arial" panose="020B0604020202020204" pitchFamily="34" charset="0"/>
                <a:cs typeface="Arial" panose="020B0604020202020204" pitchFamily="34" charset="0"/>
              </a:rPr>
              <a:t>de que </a:t>
            </a:r>
            <a:r>
              <a:rPr sz="1000" spc="-5" dirty="0">
                <a:solidFill>
                  <a:srgbClr val="231F20"/>
                </a:solidFill>
                <a:latin typeface="Arial" panose="020B0604020202020204" pitchFamily="34" charset="0"/>
                <a:cs typeface="Arial" panose="020B0604020202020204" pitchFamily="34" charset="0"/>
              </a:rPr>
              <a:t>las </a:t>
            </a:r>
            <a:r>
              <a:rPr sz="1000" spc="30" dirty="0">
                <a:solidFill>
                  <a:srgbClr val="231F20"/>
                </a:solidFill>
                <a:latin typeface="Arial" panose="020B0604020202020204" pitchFamily="34" charset="0"/>
                <a:cs typeface="Arial" panose="020B0604020202020204" pitchFamily="34" charset="0"/>
              </a:rPr>
              <a:t>prácticas </a:t>
            </a:r>
            <a:r>
              <a:rPr sz="1000" spc="25" dirty="0">
                <a:solidFill>
                  <a:srgbClr val="231F20"/>
                </a:solidFill>
                <a:latin typeface="Arial" panose="020B0604020202020204" pitchFamily="34" charset="0"/>
                <a:cs typeface="Arial" panose="020B0604020202020204" pitchFamily="34" charset="0"/>
              </a:rPr>
              <a:t>y </a:t>
            </a:r>
            <a:r>
              <a:rPr sz="1000" spc="40" dirty="0" err="1">
                <a:solidFill>
                  <a:srgbClr val="231F20"/>
                </a:solidFill>
                <a:latin typeface="Arial" panose="020B0604020202020204" pitchFamily="34" charset="0"/>
                <a:cs typeface="Arial" panose="020B0604020202020204" pitchFamily="34" charset="0"/>
              </a:rPr>
              <a:t>conductas</a:t>
            </a:r>
            <a:r>
              <a:rPr sz="1000" spc="40" dirty="0">
                <a:solidFill>
                  <a:srgbClr val="231F20"/>
                </a:solidFill>
                <a:latin typeface="Arial" panose="020B0604020202020204" pitchFamily="34" charset="0"/>
                <a:cs typeface="Arial" panose="020B0604020202020204" pitchFamily="34" charset="0"/>
              </a:rPr>
              <a:t> </a:t>
            </a:r>
            <a:r>
              <a:rPr sz="1000" spc="25" dirty="0" err="1" smtClean="0">
                <a:solidFill>
                  <a:srgbClr val="231F20"/>
                </a:solidFill>
                <a:latin typeface="Arial" panose="020B0604020202020204" pitchFamily="34" charset="0"/>
                <a:cs typeface="Arial" panose="020B0604020202020204" pitchFamily="34" charset="0"/>
              </a:rPr>
              <a:t>en</a:t>
            </a:r>
            <a:r>
              <a:rPr sz="1000" spc="25" dirty="0" smtClean="0">
                <a:solidFill>
                  <a:srgbClr val="231F20"/>
                </a:solidFill>
                <a:latin typeface="Arial" panose="020B0604020202020204" pitchFamily="34" charset="0"/>
                <a:cs typeface="Arial" panose="020B0604020202020204" pitchFamily="34" charset="0"/>
              </a:rPr>
              <a:t> </a:t>
            </a:r>
            <a:r>
              <a:rPr sz="1000" spc="15" dirty="0">
                <a:solidFill>
                  <a:srgbClr val="231F20"/>
                </a:solidFill>
                <a:latin typeface="Arial" panose="020B0604020202020204" pitchFamily="34" charset="0"/>
                <a:cs typeface="Arial" panose="020B0604020202020204" pitchFamily="34" charset="0"/>
              </a:rPr>
              <a:t>esta </a:t>
            </a:r>
            <a:r>
              <a:rPr sz="1000" spc="30" dirty="0">
                <a:solidFill>
                  <a:srgbClr val="231F20"/>
                </a:solidFill>
                <a:latin typeface="Arial" panose="020B0604020202020204" pitchFamily="34" charset="0"/>
                <a:cs typeface="Arial" panose="020B0604020202020204" pitchFamily="34" charset="0"/>
              </a:rPr>
              <a:t>pila </a:t>
            </a:r>
            <a:r>
              <a:rPr sz="1000" spc="20" dirty="0">
                <a:solidFill>
                  <a:srgbClr val="231F20"/>
                </a:solidFill>
                <a:latin typeface="Arial" panose="020B0604020202020204" pitchFamily="34" charset="0"/>
                <a:cs typeface="Arial" panose="020B0604020202020204" pitchFamily="34" charset="0"/>
              </a:rPr>
              <a:t>son buenas </a:t>
            </a:r>
            <a:r>
              <a:rPr sz="1000" spc="15" dirty="0">
                <a:solidFill>
                  <a:srgbClr val="231F20"/>
                </a:solidFill>
                <a:latin typeface="Arial" panose="020B0604020202020204" pitchFamily="34" charset="0"/>
                <a:cs typeface="Arial" panose="020B0604020202020204" pitchFamily="34" charset="0"/>
              </a:rPr>
              <a:t>para </a:t>
            </a:r>
            <a:r>
              <a:rPr sz="1000" spc="45" dirty="0">
                <a:solidFill>
                  <a:srgbClr val="231F20"/>
                </a:solidFill>
                <a:latin typeface="Arial" panose="020B0604020202020204" pitchFamily="34" charset="0"/>
                <a:cs typeface="Arial" panose="020B0604020202020204" pitchFamily="34" charset="0"/>
              </a:rPr>
              <a:t>poder </a:t>
            </a:r>
            <a:r>
              <a:rPr sz="1000" spc="30" dirty="0">
                <a:solidFill>
                  <a:srgbClr val="231F20"/>
                </a:solidFill>
                <a:latin typeface="Arial" panose="020B0604020202020204" pitchFamily="34" charset="0"/>
                <a:cs typeface="Arial" panose="020B0604020202020204" pitchFamily="34" charset="0"/>
              </a:rPr>
              <a:t>implementarlas, </a:t>
            </a:r>
            <a:r>
              <a:rPr sz="1000" spc="35" dirty="0">
                <a:solidFill>
                  <a:srgbClr val="231F20"/>
                </a:solidFill>
                <a:latin typeface="Arial" panose="020B0604020202020204" pitchFamily="34" charset="0"/>
                <a:cs typeface="Arial" panose="020B0604020202020204" pitchFamily="34" charset="0"/>
              </a:rPr>
              <a:t>ninguna</a:t>
            </a:r>
            <a:r>
              <a:rPr sz="1000" spc="-125" dirty="0">
                <a:solidFill>
                  <a:srgbClr val="231F20"/>
                </a:solidFill>
                <a:latin typeface="Arial" panose="020B0604020202020204" pitchFamily="34" charset="0"/>
                <a:cs typeface="Arial" panose="020B0604020202020204" pitchFamily="34" charset="0"/>
              </a:rPr>
              <a:t> </a:t>
            </a:r>
            <a:r>
              <a:rPr sz="1000" spc="-5" dirty="0">
                <a:solidFill>
                  <a:srgbClr val="231F20"/>
                </a:solidFill>
                <a:latin typeface="Arial" panose="020B0604020202020204" pitchFamily="34" charset="0"/>
                <a:cs typeface="Arial" panose="020B0604020202020204" pitchFamily="34" charset="0"/>
              </a:rPr>
              <a:t>es  </a:t>
            </a:r>
            <a:r>
              <a:rPr sz="1000" spc="30" dirty="0">
                <a:solidFill>
                  <a:srgbClr val="231F20"/>
                </a:solidFill>
                <a:latin typeface="Arial" panose="020B0604020202020204" pitchFamily="34" charset="0"/>
                <a:cs typeface="Arial" panose="020B0604020202020204" pitchFamily="34" charset="0"/>
              </a:rPr>
              <a:t>realmente </a:t>
            </a:r>
            <a:r>
              <a:rPr sz="1000" spc="15" dirty="0">
                <a:solidFill>
                  <a:srgbClr val="231F20"/>
                </a:solidFill>
                <a:latin typeface="Arial" panose="020B0604020202020204" pitchFamily="34" charset="0"/>
                <a:cs typeface="Arial" panose="020B0604020202020204" pitchFamily="34" charset="0"/>
              </a:rPr>
              <a:t>necesaria para </a:t>
            </a:r>
            <a:r>
              <a:rPr sz="1000" spc="20" dirty="0">
                <a:solidFill>
                  <a:srgbClr val="231F20"/>
                </a:solidFill>
                <a:latin typeface="Arial" panose="020B0604020202020204" pitchFamily="34" charset="0"/>
                <a:cs typeface="Arial" panose="020B0604020202020204" pitchFamily="34" charset="0"/>
              </a:rPr>
              <a:t>llevar </a:t>
            </a:r>
            <a:r>
              <a:rPr sz="1000" spc="-20" dirty="0">
                <a:solidFill>
                  <a:srgbClr val="231F20"/>
                </a:solidFill>
                <a:latin typeface="Arial" panose="020B0604020202020204" pitchFamily="34" charset="0"/>
                <a:cs typeface="Arial" panose="020B0604020202020204" pitchFamily="34" charset="0"/>
              </a:rPr>
              <a:t>a </a:t>
            </a:r>
            <a:r>
              <a:rPr sz="1000" spc="40" dirty="0">
                <a:solidFill>
                  <a:srgbClr val="231F20"/>
                </a:solidFill>
                <a:latin typeface="Arial" panose="020B0604020202020204" pitchFamily="34" charset="0"/>
                <a:cs typeface="Arial" panose="020B0604020202020204" pitchFamily="34" charset="0"/>
              </a:rPr>
              <a:t>cabo </a:t>
            </a:r>
            <a:r>
              <a:rPr sz="1000" spc="35" dirty="0">
                <a:solidFill>
                  <a:srgbClr val="231F20"/>
                </a:solidFill>
                <a:latin typeface="Arial" panose="020B0604020202020204" pitchFamily="34" charset="0"/>
                <a:cs typeface="Arial" panose="020B0604020202020204" pitchFamily="34" charset="0"/>
              </a:rPr>
              <a:t>bien </a:t>
            </a:r>
            <a:r>
              <a:rPr sz="1000" spc="5" dirty="0">
                <a:solidFill>
                  <a:srgbClr val="231F20"/>
                </a:solidFill>
                <a:latin typeface="Arial" panose="020B0604020202020204" pitchFamily="34" charset="0"/>
                <a:cs typeface="Arial" panose="020B0604020202020204" pitchFamily="34" charset="0"/>
              </a:rPr>
              <a:t>la </a:t>
            </a:r>
            <a:r>
              <a:rPr sz="1000" spc="15" dirty="0">
                <a:solidFill>
                  <a:srgbClr val="231F20"/>
                </a:solidFill>
                <a:latin typeface="Arial" panose="020B0604020202020204" pitchFamily="34" charset="0"/>
                <a:cs typeface="Arial" panose="020B0604020202020204" pitchFamily="34" charset="0"/>
              </a:rPr>
              <a:t>tarea, </a:t>
            </a:r>
            <a:r>
              <a:rPr sz="1000" spc="5" dirty="0">
                <a:solidFill>
                  <a:srgbClr val="231F20"/>
                </a:solidFill>
                <a:latin typeface="Arial" panose="020B0604020202020204" pitchFamily="34" charset="0"/>
                <a:cs typeface="Arial" panose="020B0604020202020204" pitchFamily="34" charset="0"/>
              </a:rPr>
              <a:t>la </a:t>
            </a:r>
            <a:r>
              <a:rPr sz="1000" spc="40" dirty="0">
                <a:solidFill>
                  <a:srgbClr val="231F20"/>
                </a:solidFill>
                <a:latin typeface="Arial" panose="020B0604020202020204" pitchFamily="34" charset="0"/>
                <a:cs typeface="Arial" panose="020B0604020202020204" pitchFamily="34" charset="0"/>
              </a:rPr>
              <a:t>función, </a:t>
            </a:r>
            <a:r>
              <a:rPr sz="1000" spc="45" dirty="0" smtClean="0">
                <a:solidFill>
                  <a:srgbClr val="231F20"/>
                </a:solidFill>
                <a:latin typeface="Arial" panose="020B0604020202020204" pitchFamily="34" charset="0"/>
                <a:cs typeface="Arial" panose="020B0604020202020204" pitchFamily="34" charset="0"/>
              </a:rPr>
              <a:t>o </a:t>
            </a:r>
            <a:r>
              <a:rPr sz="1000" spc="20" dirty="0">
                <a:solidFill>
                  <a:srgbClr val="231F20"/>
                </a:solidFill>
                <a:latin typeface="Arial" panose="020B0604020202020204" pitchFamily="34" charset="0"/>
                <a:cs typeface="Arial" panose="020B0604020202020204" pitchFamily="34" charset="0"/>
              </a:rPr>
              <a:t>el </a:t>
            </a:r>
            <a:r>
              <a:rPr sz="1000" spc="25" dirty="0">
                <a:solidFill>
                  <a:srgbClr val="231F20"/>
                </a:solidFill>
                <a:latin typeface="Arial" panose="020B0604020202020204" pitchFamily="34" charset="0"/>
                <a:cs typeface="Arial" panose="020B0604020202020204" pitchFamily="34" charset="0"/>
              </a:rPr>
              <a:t>trabajo. </a:t>
            </a:r>
            <a:r>
              <a:rPr sz="1000" spc="20" dirty="0">
                <a:solidFill>
                  <a:srgbClr val="231F20"/>
                </a:solidFill>
                <a:latin typeface="Arial" panose="020B0604020202020204" pitchFamily="34" charset="0"/>
                <a:cs typeface="Arial" panose="020B0604020202020204" pitchFamily="34" charset="0"/>
              </a:rPr>
              <a:t>Algunas </a:t>
            </a:r>
            <a:r>
              <a:rPr sz="1000" spc="30" dirty="0">
                <a:solidFill>
                  <a:srgbClr val="231F20"/>
                </a:solidFill>
                <a:latin typeface="Arial" panose="020B0604020202020204" pitchFamily="34" charset="0"/>
                <a:cs typeface="Arial" panose="020B0604020202020204" pitchFamily="34" charset="0"/>
              </a:rPr>
              <a:t>podrían hacer </a:t>
            </a:r>
            <a:r>
              <a:rPr sz="1000" spc="20" dirty="0">
                <a:solidFill>
                  <a:srgbClr val="231F20"/>
                </a:solidFill>
                <a:latin typeface="Arial" panose="020B0604020202020204" pitchFamily="34" charset="0"/>
                <a:cs typeface="Arial" panose="020B0604020202020204" pitchFamily="34" charset="0"/>
              </a:rPr>
              <a:t>una </a:t>
            </a:r>
            <a:r>
              <a:rPr sz="1000" spc="30" dirty="0">
                <a:solidFill>
                  <a:srgbClr val="231F20"/>
                </a:solidFill>
                <a:latin typeface="Arial" panose="020B0604020202020204" pitchFamily="34" charset="0"/>
                <a:cs typeface="Arial" panose="020B0604020202020204" pitchFamily="34" charset="0"/>
              </a:rPr>
              <a:t>pequeña</a:t>
            </a:r>
            <a:r>
              <a:rPr sz="1000" spc="-100" dirty="0">
                <a:solidFill>
                  <a:srgbClr val="231F20"/>
                </a:solidFill>
                <a:latin typeface="Arial" panose="020B0604020202020204" pitchFamily="34" charset="0"/>
                <a:cs typeface="Arial" panose="020B0604020202020204" pitchFamily="34" charset="0"/>
              </a:rPr>
              <a:t> </a:t>
            </a:r>
            <a:r>
              <a:rPr sz="1000" spc="45" dirty="0">
                <a:solidFill>
                  <a:srgbClr val="231F20"/>
                </a:solidFill>
                <a:latin typeface="Arial" panose="020B0604020202020204" pitchFamily="34" charset="0"/>
                <a:cs typeface="Arial" panose="020B0604020202020204" pitchFamily="34" charset="0"/>
              </a:rPr>
              <a:t>contribución.</a:t>
            </a:r>
            <a:endParaRPr sz="1000" dirty="0">
              <a:solidFill>
                <a:prstClr val="black"/>
              </a:solidFill>
              <a:latin typeface="Arial" panose="020B0604020202020204" pitchFamily="34" charset="0"/>
              <a:cs typeface="Arial" panose="020B0604020202020204" pitchFamily="34" charset="0"/>
            </a:endParaRPr>
          </a:p>
          <a:p>
            <a:pPr>
              <a:spcBef>
                <a:spcPts val="40"/>
              </a:spcBef>
            </a:pPr>
            <a:endParaRPr sz="1400" dirty="0">
              <a:solidFill>
                <a:prstClr val="black"/>
              </a:solidFill>
              <a:latin typeface="Arial" panose="020B0604020202020204" pitchFamily="34" charset="0"/>
              <a:cs typeface="Arial" panose="020B0604020202020204" pitchFamily="34" charset="0"/>
            </a:endParaRPr>
          </a:p>
          <a:p>
            <a:pPr marL="12700" marR="53340"/>
            <a:r>
              <a:rPr sz="1000" b="1" spc="-55" dirty="0">
                <a:solidFill>
                  <a:srgbClr val="231F20"/>
                </a:solidFill>
                <a:latin typeface="Arial" panose="020B0604020202020204" pitchFamily="34" charset="0"/>
                <a:cs typeface="Arial" panose="020B0604020202020204" pitchFamily="34" charset="0"/>
              </a:rPr>
              <a:t>Organizaciones: </a:t>
            </a:r>
            <a:r>
              <a:rPr sz="1000" spc="5" dirty="0">
                <a:solidFill>
                  <a:srgbClr val="231F20"/>
                </a:solidFill>
                <a:latin typeface="Arial" panose="020B0604020202020204" pitchFamily="34" charset="0"/>
                <a:cs typeface="Arial" panose="020B0604020202020204" pitchFamily="34" charset="0"/>
              </a:rPr>
              <a:t>la </a:t>
            </a:r>
            <a:r>
              <a:rPr sz="1000" spc="30" dirty="0">
                <a:solidFill>
                  <a:srgbClr val="231F20"/>
                </a:solidFill>
                <a:latin typeface="Arial" panose="020B0604020202020204" pitchFamily="34" charset="0"/>
                <a:cs typeface="Arial" panose="020B0604020202020204" pitchFamily="34" charset="0"/>
              </a:rPr>
              <a:t>misión, </a:t>
            </a:r>
            <a:r>
              <a:rPr sz="1000" spc="5" dirty="0">
                <a:solidFill>
                  <a:srgbClr val="231F20"/>
                </a:solidFill>
                <a:latin typeface="Arial" panose="020B0604020202020204" pitchFamily="34" charset="0"/>
                <a:cs typeface="Arial" panose="020B0604020202020204" pitchFamily="34" charset="0"/>
              </a:rPr>
              <a:t>la </a:t>
            </a:r>
            <a:r>
              <a:rPr sz="1000" spc="20" dirty="0">
                <a:solidFill>
                  <a:srgbClr val="231F20"/>
                </a:solidFill>
                <a:latin typeface="Arial" panose="020B0604020202020204" pitchFamily="34" charset="0"/>
                <a:cs typeface="Arial" panose="020B0604020202020204" pitchFamily="34" charset="0"/>
              </a:rPr>
              <a:t>visión, </a:t>
            </a:r>
            <a:r>
              <a:rPr sz="1000" spc="-5" dirty="0">
                <a:solidFill>
                  <a:srgbClr val="231F20"/>
                </a:solidFill>
                <a:latin typeface="Arial" panose="020B0604020202020204" pitchFamily="34" charset="0"/>
                <a:cs typeface="Arial" panose="020B0604020202020204" pitchFamily="34" charset="0"/>
              </a:rPr>
              <a:t>las </a:t>
            </a:r>
            <a:r>
              <a:rPr sz="1000" spc="20" dirty="0">
                <a:solidFill>
                  <a:srgbClr val="231F20"/>
                </a:solidFill>
                <a:latin typeface="Arial" panose="020B0604020202020204" pitchFamily="34" charset="0"/>
                <a:cs typeface="Arial" panose="020B0604020202020204" pitchFamily="34" charset="0"/>
              </a:rPr>
              <a:t>estrategias </a:t>
            </a:r>
            <a:r>
              <a:rPr sz="1000" spc="25" dirty="0">
                <a:solidFill>
                  <a:srgbClr val="231F20"/>
                </a:solidFill>
                <a:latin typeface="Arial" panose="020B0604020202020204" pitchFamily="34" charset="0"/>
                <a:cs typeface="Arial" panose="020B0604020202020204" pitchFamily="34" charset="0"/>
              </a:rPr>
              <a:t>y </a:t>
            </a:r>
            <a:r>
              <a:rPr sz="1000" spc="-5" dirty="0" smtClean="0">
                <a:solidFill>
                  <a:srgbClr val="231F20"/>
                </a:solidFill>
                <a:latin typeface="Arial" panose="020B0604020202020204" pitchFamily="34" charset="0"/>
                <a:cs typeface="Arial" panose="020B0604020202020204" pitchFamily="34" charset="0"/>
              </a:rPr>
              <a:t>las </a:t>
            </a:r>
            <a:r>
              <a:rPr sz="1000" spc="35" dirty="0">
                <a:solidFill>
                  <a:srgbClr val="231F20"/>
                </a:solidFill>
                <a:latin typeface="Arial" panose="020B0604020202020204" pitchFamily="34" charset="0"/>
                <a:cs typeface="Arial" panose="020B0604020202020204" pitchFamily="34" charset="0"/>
              </a:rPr>
              <a:t>tácticas </a:t>
            </a:r>
            <a:r>
              <a:rPr sz="1000" spc="40" dirty="0">
                <a:solidFill>
                  <a:srgbClr val="231F20"/>
                </a:solidFill>
                <a:latin typeface="Arial" panose="020B0604020202020204" pitchFamily="34" charset="0"/>
                <a:cs typeface="Arial" panose="020B0604020202020204" pitchFamily="34" charset="0"/>
              </a:rPr>
              <a:t>de </a:t>
            </a:r>
            <a:r>
              <a:rPr sz="1000" spc="15" dirty="0">
                <a:solidFill>
                  <a:srgbClr val="231F20"/>
                </a:solidFill>
                <a:latin typeface="Arial" panose="020B0604020202020204" pitchFamily="34" charset="0"/>
                <a:cs typeface="Arial" panose="020B0604020202020204" pitchFamily="34" charset="0"/>
              </a:rPr>
              <a:t>esta </a:t>
            </a:r>
            <a:r>
              <a:rPr sz="1000" spc="30" dirty="0">
                <a:solidFill>
                  <a:srgbClr val="231F20"/>
                </a:solidFill>
                <a:latin typeface="Arial" panose="020B0604020202020204" pitchFamily="34" charset="0"/>
                <a:cs typeface="Arial" panose="020B0604020202020204" pitchFamily="34" charset="0"/>
              </a:rPr>
              <a:t>organización </a:t>
            </a:r>
            <a:r>
              <a:rPr sz="1000" spc="-5" dirty="0">
                <a:solidFill>
                  <a:srgbClr val="231F20"/>
                </a:solidFill>
                <a:latin typeface="Arial" panose="020B0604020202020204" pitchFamily="34" charset="0"/>
                <a:cs typeface="Arial" panose="020B0604020202020204" pitchFamily="34" charset="0"/>
              </a:rPr>
              <a:t>se </a:t>
            </a:r>
            <a:r>
              <a:rPr sz="1000" spc="30" dirty="0">
                <a:solidFill>
                  <a:srgbClr val="231F20"/>
                </a:solidFill>
                <a:latin typeface="Arial" panose="020B0604020202020204" pitchFamily="34" charset="0"/>
                <a:cs typeface="Arial" panose="020B0604020202020204" pitchFamily="34" charset="0"/>
              </a:rPr>
              <a:t>podrían </a:t>
            </a:r>
            <a:r>
              <a:rPr sz="1000" spc="35" dirty="0">
                <a:solidFill>
                  <a:srgbClr val="231F20"/>
                </a:solidFill>
                <a:latin typeface="Arial" panose="020B0604020202020204" pitchFamily="34" charset="0"/>
                <a:cs typeface="Arial" panose="020B0604020202020204" pitchFamily="34" charset="0"/>
              </a:rPr>
              <a:t>lograr </a:t>
            </a:r>
            <a:r>
              <a:rPr sz="1000" spc="15" dirty="0">
                <a:solidFill>
                  <a:srgbClr val="231F20"/>
                </a:solidFill>
                <a:latin typeface="Arial" panose="020B0604020202020204" pitchFamily="34" charset="0"/>
                <a:cs typeface="Arial" panose="020B0604020202020204" pitchFamily="34" charset="0"/>
              </a:rPr>
              <a:t>sin personas  </a:t>
            </a:r>
            <a:r>
              <a:rPr sz="1000" spc="25" dirty="0">
                <a:solidFill>
                  <a:srgbClr val="231F20"/>
                </a:solidFill>
                <a:latin typeface="Arial" panose="020B0604020202020204" pitchFamily="34" charset="0"/>
                <a:cs typeface="Arial" panose="020B0604020202020204" pitchFamily="34" charset="0"/>
              </a:rPr>
              <a:t>en </a:t>
            </a:r>
            <a:r>
              <a:rPr sz="1000" spc="30" dirty="0">
                <a:solidFill>
                  <a:srgbClr val="231F20"/>
                </a:solidFill>
                <a:latin typeface="Arial" panose="020B0604020202020204" pitchFamily="34" charset="0"/>
                <a:cs typeface="Arial" panose="020B0604020202020204" pitchFamily="34" charset="0"/>
              </a:rPr>
              <a:t>puestos </a:t>
            </a:r>
            <a:r>
              <a:rPr sz="1000" spc="15" dirty="0">
                <a:solidFill>
                  <a:srgbClr val="231F20"/>
                </a:solidFill>
                <a:latin typeface="Arial" panose="020B0604020202020204" pitchFamily="34" charset="0"/>
                <a:cs typeface="Arial" panose="020B0604020202020204" pitchFamily="34" charset="0"/>
              </a:rPr>
              <a:t>clave </a:t>
            </a:r>
            <a:r>
              <a:rPr sz="1000" spc="40" dirty="0">
                <a:solidFill>
                  <a:srgbClr val="231F20"/>
                </a:solidFill>
                <a:latin typeface="Arial" panose="020B0604020202020204" pitchFamily="34" charset="0"/>
                <a:cs typeface="Arial" panose="020B0604020202020204" pitchFamily="34" charset="0"/>
              </a:rPr>
              <a:t>que de </a:t>
            </a:r>
            <a:r>
              <a:rPr sz="1000" spc="20" dirty="0">
                <a:solidFill>
                  <a:srgbClr val="231F20"/>
                </a:solidFill>
                <a:latin typeface="Arial" panose="020B0604020202020204" pitchFamily="34" charset="0"/>
                <a:cs typeface="Arial" panose="020B0604020202020204" pitchFamily="34" charset="0"/>
              </a:rPr>
              <a:t>manera </a:t>
            </a:r>
            <a:r>
              <a:rPr sz="1000" spc="35" dirty="0">
                <a:solidFill>
                  <a:srgbClr val="231F20"/>
                </a:solidFill>
                <a:latin typeface="Arial" panose="020B0604020202020204" pitchFamily="34" charset="0"/>
                <a:cs typeface="Arial" panose="020B0604020202020204" pitchFamily="34" charset="0"/>
              </a:rPr>
              <a:t>individual </a:t>
            </a:r>
            <a:r>
              <a:rPr sz="1000" spc="45" dirty="0">
                <a:solidFill>
                  <a:srgbClr val="231F20"/>
                </a:solidFill>
                <a:latin typeface="Arial" panose="020B0604020202020204" pitchFamily="34" charset="0"/>
                <a:cs typeface="Arial" panose="020B0604020202020204" pitchFamily="34" charset="0"/>
              </a:rPr>
              <a:t>o </a:t>
            </a:r>
            <a:r>
              <a:rPr sz="1000" spc="35" dirty="0" err="1">
                <a:solidFill>
                  <a:srgbClr val="231F20"/>
                </a:solidFill>
                <a:latin typeface="Arial" panose="020B0604020202020204" pitchFamily="34" charset="0"/>
                <a:cs typeface="Arial" panose="020B0604020202020204" pitchFamily="34" charset="0"/>
              </a:rPr>
              <a:t>colectiva</a:t>
            </a:r>
            <a:r>
              <a:rPr sz="1000" spc="-145" dirty="0">
                <a:solidFill>
                  <a:srgbClr val="231F20"/>
                </a:solidFill>
                <a:latin typeface="Arial" panose="020B0604020202020204" pitchFamily="34" charset="0"/>
                <a:cs typeface="Arial" panose="020B0604020202020204" pitchFamily="34" charset="0"/>
              </a:rPr>
              <a:t> </a:t>
            </a:r>
            <a:r>
              <a:rPr sz="1000" spc="35" dirty="0" err="1" smtClean="0">
                <a:solidFill>
                  <a:srgbClr val="231F20"/>
                </a:solidFill>
                <a:latin typeface="Arial" panose="020B0604020202020204" pitchFamily="34" charset="0"/>
                <a:cs typeface="Arial" panose="020B0604020202020204" pitchFamily="34" charset="0"/>
              </a:rPr>
              <a:t>puedan</a:t>
            </a:r>
            <a:r>
              <a:rPr sz="1000" spc="35" dirty="0" smtClean="0">
                <a:solidFill>
                  <a:srgbClr val="231F20"/>
                </a:solidFill>
                <a:latin typeface="Arial" panose="020B0604020202020204" pitchFamily="34" charset="0"/>
                <a:cs typeface="Arial" panose="020B0604020202020204" pitchFamily="34" charset="0"/>
              </a:rPr>
              <a:t> </a:t>
            </a:r>
            <a:r>
              <a:rPr sz="1000" spc="20" dirty="0">
                <a:solidFill>
                  <a:srgbClr val="231F20"/>
                </a:solidFill>
                <a:latin typeface="Arial" panose="020B0604020202020204" pitchFamily="34" charset="0"/>
                <a:cs typeface="Arial" panose="020B0604020202020204" pitchFamily="34" charset="0"/>
              </a:rPr>
              <a:t>llevar </a:t>
            </a:r>
            <a:r>
              <a:rPr sz="1000" spc="-20" dirty="0">
                <a:solidFill>
                  <a:srgbClr val="231F20"/>
                </a:solidFill>
                <a:latin typeface="Arial" panose="020B0604020202020204" pitchFamily="34" charset="0"/>
                <a:cs typeface="Arial" panose="020B0604020202020204" pitchFamily="34" charset="0"/>
              </a:rPr>
              <a:t>a </a:t>
            </a:r>
            <a:r>
              <a:rPr sz="1000" spc="40" dirty="0">
                <a:solidFill>
                  <a:srgbClr val="231F20"/>
                </a:solidFill>
                <a:latin typeface="Arial" panose="020B0604020202020204" pitchFamily="34" charset="0"/>
                <a:cs typeface="Arial" panose="020B0604020202020204" pitchFamily="34" charset="0"/>
              </a:rPr>
              <a:t>cabo </a:t>
            </a:r>
            <a:r>
              <a:rPr sz="1000" spc="15" dirty="0">
                <a:solidFill>
                  <a:srgbClr val="231F20"/>
                </a:solidFill>
                <a:latin typeface="Arial" panose="020B0604020202020204" pitchFamily="34" charset="0"/>
                <a:cs typeface="Arial" panose="020B0604020202020204" pitchFamily="34" charset="0"/>
              </a:rPr>
              <a:t>esta </a:t>
            </a:r>
            <a:r>
              <a:rPr sz="1000" spc="40" dirty="0">
                <a:solidFill>
                  <a:srgbClr val="231F20"/>
                </a:solidFill>
                <a:latin typeface="Arial" panose="020B0604020202020204" pitchFamily="34" charset="0"/>
                <a:cs typeface="Arial" panose="020B0604020202020204" pitchFamily="34" charset="0"/>
              </a:rPr>
              <a:t>práctica </a:t>
            </a:r>
            <a:r>
              <a:rPr sz="1000" spc="25" dirty="0">
                <a:solidFill>
                  <a:srgbClr val="231F20"/>
                </a:solidFill>
                <a:latin typeface="Arial" panose="020B0604020202020204" pitchFamily="34" charset="0"/>
                <a:cs typeface="Arial" panose="020B0604020202020204" pitchFamily="34" charset="0"/>
              </a:rPr>
              <a:t>y </a:t>
            </a:r>
            <a:r>
              <a:rPr sz="1000" spc="-5" dirty="0">
                <a:solidFill>
                  <a:srgbClr val="231F20"/>
                </a:solidFill>
                <a:latin typeface="Arial" panose="020B0604020202020204" pitchFamily="34" charset="0"/>
                <a:cs typeface="Arial" panose="020B0604020202020204" pitchFamily="34" charset="0"/>
              </a:rPr>
              <a:t>sus </a:t>
            </a:r>
            <a:r>
              <a:rPr sz="1000" spc="35" dirty="0">
                <a:solidFill>
                  <a:srgbClr val="231F20"/>
                </a:solidFill>
                <a:latin typeface="Arial" panose="020B0604020202020204" pitchFamily="34" charset="0"/>
                <a:cs typeface="Arial" panose="020B0604020202020204" pitchFamily="34" charset="0"/>
              </a:rPr>
              <a:t>conductas. </a:t>
            </a:r>
            <a:r>
              <a:rPr sz="1000" spc="-15" dirty="0">
                <a:solidFill>
                  <a:srgbClr val="231F20"/>
                </a:solidFill>
                <a:latin typeface="Arial" panose="020B0604020202020204" pitchFamily="34" charset="0"/>
                <a:cs typeface="Arial" panose="020B0604020202020204" pitchFamily="34" charset="0"/>
              </a:rPr>
              <a:t>Esta </a:t>
            </a:r>
            <a:r>
              <a:rPr sz="1000" spc="35" dirty="0">
                <a:solidFill>
                  <a:srgbClr val="231F20"/>
                </a:solidFill>
                <a:latin typeface="Arial" panose="020B0604020202020204" pitchFamily="34" charset="0"/>
                <a:cs typeface="Arial" panose="020B0604020202020204" pitchFamily="34" charset="0"/>
              </a:rPr>
              <a:t>práctica, </a:t>
            </a:r>
            <a:r>
              <a:rPr sz="1000" spc="-20" dirty="0">
                <a:solidFill>
                  <a:srgbClr val="231F20"/>
                </a:solidFill>
                <a:latin typeface="Arial" panose="020B0604020202020204" pitchFamily="34" charset="0"/>
                <a:cs typeface="Arial" panose="020B0604020202020204" pitchFamily="34" charset="0"/>
              </a:rPr>
              <a:t>a  </a:t>
            </a:r>
            <a:r>
              <a:rPr sz="1000" spc="15" dirty="0">
                <a:solidFill>
                  <a:srgbClr val="231F20"/>
                </a:solidFill>
                <a:latin typeface="Arial" panose="020B0604020202020204" pitchFamily="34" charset="0"/>
                <a:cs typeface="Arial" panose="020B0604020202020204" pitchFamily="34" charset="0"/>
              </a:rPr>
              <a:t>pesar </a:t>
            </a:r>
            <a:r>
              <a:rPr sz="1000" spc="40" dirty="0">
                <a:solidFill>
                  <a:srgbClr val="231F20"/>
                </a:solidFill>
                <a:latin typeface="Arial" panose="020B0604020202020204" pitchFamily="34" charset="0"/>
                <a:cs typeface="Arial" panose="020B0604020202020204" pitchFamily="34" charset="0"/>
              </a:rPr>
              <a:t>de </a:t>
            </a:r>
            <a:r>
              <a:rPr sz="1000" spc="10" dirty="0">
                <a:solidFill>
                  <a:srgbClr val="231F20"/>
                </a:solidFill>
                <a:latin typeface="Arial" panose="020B0604020202020204" pitchFamily="34" charset="0"/>
                <a:cs typeface="Arial" panose="020B0604020202020204" pitchFamily="34" charset="0"/>
              </a:rPr>
              <a:t>ser </a:t>
            </a:r>
            <a:r>
              <a:rPr sz="1000" spc="25" dirty="0">
                <a:solidFill>
                  <a:srgbClr val="231F20"/>
                </a:solidFill>
                <a:latin typeface="Arial" panose="020B0604020202020204" pitchFamily="34" charset="0"/>
                <a:cs typeface="Arial" panose="020B0604020202020204" pitchFamily="34" charset="0"/>
              </a:rPr>
              <a:t>buena en </a:t>
            </a:r>
            <a:r>
              <a:rPr sz="1000" spc="40" dirty="0">
                <a:solidFill>
                  <a:srgbClr val="231F20"/>
                </a:solidFill>
                <a:latin typeface="Arial" panose="020B0604020202020204" pitchFamily="34" charset="0"/>
                <a:cs typeface="Arial" panose="020B0604020202020204" pitchFamily="34" charset="0"/>
              </a:rPr>
              <a:t>muchos </a:t>
            </a:r>
            <a:r>
              <a:rPr sz="1000" spc="25" dirty="0">
                <a:solidFill>
                  <a:srgbClr val="231F20"/>
                </a:solidFill>
                <a:latin typeface="Arial" panose="020B0604020202020204" pitchFamily="34" charset="0"/>
                <a:cs typeface="Arial" panose="020B0604020202020204" pitchFamily="34" charset="0"/>
              </a:rPr>
              <a:t>aspectos, </a:t>
            </a:r>
            <a:r>
              <a:rPr sz="1000" spc="40" dirty="0">
                <a:solidFill>
                  <a:srgbClr val="231F20"/>
                </a:solidFill>
                <a:latin typeface="Arial" panose="020B0604020202020204" pitchFamily="34" charset="0"/>
                <a:cs typeface="Arial" panose="020B0604020202020204" pitchFamily="34" charset="0"/>
              </a:rPr>
              <a:t>no </a:t>
            </a:r>
            <a:r>
              <a:rPr sz="1000" spc="-5" dirty="0">
                <a:solidFill>
                  <a:srgbClr val="231F20"/>
                </a:solidFill>
                <a:latin typeface="Arial" panose="020B0604020202020204" pitchFamily="34" charset="0"/>
                <a:cs typeface="Arial" panose="020B0604020202020204" pitchFamily="34" charset="0"/>
              </a:rPr>
              <a:t>es </a:t>
            </a:r>
            <a:r>
              <a:rPr sz="1000" spc="15" dirty="0">
                <a:solidFill>
                  <a:srgbClr val="231F20"/>
                </a:solidFill>
                <a:latin typeface="Arial" panose="020B0604020202020204" pitchFamily="34" charset="0"/>
                <a:cs typeface="Arial" panose="020B0604020202020204" pitchFamily="34" charset="0"/>
              </a:rPr>
              <a:t>necesaria para  </a:t>
            </a:r>
            <a:r>
              <a:rPr sz="1000" spc="40" dirty="0">
                <a:solidFill>
                  <a:srgbClr val="231F20"/>
                </a:solidFill>
                <a:latin typeface="Arial" panose="020B0604020202020204" pitchFamily="34" charset="0"/>
                <a:cs typeface="Arial" panose="020B0604020202020204" pitchFamily="34" charset="0"/>
              </a:rPr>
              <a:t>que </a:t>
            </a:r>
            <a:r>
              <a:rPr sz="1000" spc="5" dirty="0">
                <a:solidFill>
                  <a:srgbClr val="231F20"/>
                </a:solidFill>
                <a:latin typeface="Arial" panose="020B0604020202020204" pitchFamily="34" charset="0"/>
                <a:cs typeface="Arial" panose="020B0604020202020204" pitchFamily="34" charset="0"/>
              </a:rPr>
              <a:t>la </a:t>
            </a:r>
            <a:r>
              <a:rPr sz="1000" spc="30" dirty="0">
                <a:solidFill>
                  <a:srgbClr val="231F20"/>
                </a:solidFill>
                <a:latin typeface="Arial" panose="020B0604020202020204" pitchFamily="34" charset="0"/>
                <a:cs typeface="Arial" panose="020B0604020202020204" pitchFamily="34" charset="0"/>
              </a:rPr>
              <a:t>organización </a:t>
            </a:r>
            <a:r>
              <a:rPr sz="1000" spc="35" dirty="0">
                <a:solidFill>
                  <a:srgbClr val="231F20"/>
                </a:solidFill>
                <a:latin typeface="Arial" panose="020B0604020202020204" pitchFamily="34" charset="0"/>
                <a:cs typeface="Arial" panose="020B0604020202020204" pitchFamily="34" charset="0"/>
              </a:rPr>
              <a:t>tenga un </a:t>
            </a:r>
            <a:r>
              <a:rPr sz="1000" spc="40" dirty="0">
                <a:solidFill>
                  <a:srgbClr val="231F20"/>
                </a:solidFill>
                <a:latin typeface="Arial" panose="020B0604020202020204" pitchFamily="34" charset="0"/>
                <a:cs typeface="Arial" panose="020B0604020202020204" pitchFamily="34" charset="0"/>
              </a:rPr>
              <a:t>buen</a:t>
            </a:r>
            <a:r>
              <a:rPr sz="1000" spc="-140" dirty="0">
                <a:solidFill>
                  <a:srgbClr val="231F20"/>
                </a:solidFill>
                <a:latin typeface="Arial" panose="020B0604020202020204" pitchFamily="34" charset="0"/>
                <a:cs typeface="Arial" panose="020B0604020202020204" pitchFamily="34" charset="0"/>
              </a:rPr>
              <a:t> </a:t>
            </a:r>
            <a:r>
              <a:rPr sz="1000" spc="30" dirty="0">
                <a:solidFill>
                  <a:srgbClr val="231F20"/>
                </a:solidFill>
                <a:latin typeface="Arial" panose="020B0604020202020204" pitchFamily="34" charset="0"/>
                <a:cs typeface="Arial" panose="020B0604020202020204" pitchFamily="34" charset="0"/>
              </a:rPr>
              <a:t>desempeño.</a:t>
            </a:r>
            <a:endParaRPr sz="1000" dirty="0">
              <a:solidFill>
                <a:prstClr val="black"/>
              </a:solidFill>
              <a:latin typeface="Arial" panose="020B0604020202020204" pitchFamily="34" charset="0"/>
              <a:cs typeface="Arial" panose="020B0604020202020204" pitchFamily="34" charset="0"/>
            </a:endParaRPr>
          </a:p>
        </p:txBody>
      </p:sp>
      <p:sp>
        <p:nvSpPr>
          <p:cNvPr id="8" name="object 8"/>
          <p:cNvSpPr txBox="1"/>
          <p:nvPr/>
        </p:nvSpPr>
        <p:spPr>
          <a:xfrm>
            <a:off x="248447" y="3416214"/>
            <a:ext cx="163195" cy="92333"/>
          </a:xfrm>
          <a:prstGeom prst="rect">
            <a:avLst/>
          </a:prstGeom>
        </p:spPr>
        <p:txBody>
          <a:bodyPr vert="horz" wrap="square" lIns="0" tIns="0" rIns="0" bIns="0" rtlCol="0">
            <a:spAutoFit/>
          </a:bodyPr>
          <a:lstStyle/>
          <a:p>
            <a:pPr marL="12700"/>
            <a:r>
              <a:rPr sz="600" dirty="0">
                <a:solidFill>
                  <a:srgbClr val="58595B"/>
                </a:solidFill>
                <a:latin typeface="Arial" panose="020B0604020202020204" pitchFamily="34" charset="0"/>
                <a:cs typeface="Arial" panose="020B0604020202020204" pitchFamily="34" charset="0"/>
              </a:rPr>
              <a:t>65B</a:t>
            </a:r>
            <a:endParaRPr sz="60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99552896"/>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3"/>
          <p:cNvSpPr txBox="1"/>
          <p:nvPr/>
        </p:nvSpPr>
        <p:spPr>
          <a:xfrm>
            <a:off x="0" y="134816"/>
            <a:ext cx="5486400"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BIBLIOTECA DE COMPORTAMIENTO DEL JEFE </a:t>
            </a: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CLL</a:t>
            </a:r>
            <a:r>
              <a:rPr lang="es" sz="1000" b="1" strike="noStrike" cap="none" spc="5" baseline="0" dirty="0" smtClean="0">
                <a:solidFill>
                  <a:srgbClr val="58595B"/>
                </a:solidFill>
                <a:effectLst/>
                <a:latin typeface="Arial" panose="020B0604020202020204" pitchFamily="34" charset="0"/>
                <a:ea typeface="Arial"/>
                <a:cs typeface="Arial" panose="020B0604020202020204" pitchFamily="34" charset="0"/>
              </a:rPr>
              <a:t>™</a:t>
            </a:r>
            <a:endParaRPr lang="es" sz="1000" b="1" strike="noStrike" cap="none" spc="5" baseline="0" dirty="0">
              <a:solidFill>
                <a:srgbClr val="58595B"/>
              </a:solidFill>
              <a:effectLst/>
              <a:latin typeface="Arial" panose="020B0604020202020204" pitchFamily="34" charset="0"/>
              <a:ea typeface="Arial"/>
              <a:cs typeface="Arial" panose="020B0604020202020204" pitchFamily="34" charset="0"/>
            </a:endParaRPr>
          </a:p>
        </p:txBody>
      </p:sp>
      <p:sp>
        <p:nvSpPr>
          <p:cNvPr id="3" name="object 3"/>
          <p:cNvSpPr txBox="1"/>
          <p:nvPr/>
        </p:nvSpPr>
        <p:spPr>
          <a:xfrm>
            <a:off x="152400" y="3417442"/>
            <a:ext cx="2208530" cy="76944"/>
          </a:xfrm>
          <a:prstGeom prst="rect">
            <a:avLst/>
          </a:prstGeom>
        </p:spPr>
        <p:txBody>
          <a:bodyPr vert="horz" wrap="square" lIns="0" tIns="0" rIns="0" bIns="0" rtlCol="0">
            <a:spAutoFit/>
          </a:bodyPr>
          <a:lstStyle/>
          <a:p>
            <a:pPr marL="12700"/>
            <a:r>
              <a:rPr sz="500" spc="50" dirty="0">
                <a:solidFill>
                  <a:srgbClr val="58595B"/>
                </a:solidFill>
                <a:latin typeface="Arial" panose="020B0604020202020204" pitchFamily="34" charset="0"/>
                <a:cs typeface="Arial" panose="020B0604020202020204" pitchFamily="34" charset="0"/>
              </a:rPr>
              <a:t>© </a:t>
            </a:r>
            <a:r>
              <a:rPr sz="500" spc="20" dirty="0">
                <a:solidFill>
                  <a:srgbClr val="58595B"/>
                </a:solidFill>
                <a:latin typeface="Arial" panose="020B0604020202020204" pitchFamily="34" charset="0"/>
                <a:cs typeface="Arial" panose="020B0604020202020204" pitchFamily="34" charset="0"/>
              </a:rPr>
              <a:t>Copyright </a:t>
            </a:r>
            <a:r>
              <a:rPr sz="500" spc="-5" dirty="0">
                <a:solidFill>
                  <a:srgbClr val="58595B"/>
                </a:solidFill>
                <a:latin typeface="Arial" panose="020B0604020202020204" pitchFamily="34" charset="0"/>
                <a:cs typeface="Arial" panose="020B0604020202020204" pitchFamily="34" charset="0"/>
              </a:rPr>
              <a:t>2018, </a:t>
            </a:r>
            <a:r>
              <a:rPr sz="500" dirty="0">
                <a:solidFill>
                  <a:srgbClr val="58595B"/>
                </a:solidFill>
                <a:latin typeface="Arial" panose="020B0604020202020204" pitchFamily="34" charset="0"/>
                <a:cs typeface="Arial" panose="020B0604020202020204" pitchFamily="34" charset="0"/>
              </a:rPr>
              <a:t>TeamTelligent, </a:t>
            </a:r>
            <a:r>
              <a:rPr lang="es-PE" sz="500" spc="-15" dirty="0" smtClean="0">
                <a:solidFill>
                  <a:srgbClr val="58595B"/>
                </a:solidFill>
                <a:latin typeface="Arial" panose="020B0604020202020204" pitchFamily="34" charset="0"/>
                <a:cs typeface="Arial" panose="020B0604020202020204" pitchFamily="34" charset="0"/>
              </a:rPr>
              <a:t>CLL</a:t>
            </a:r>
            <a:r>
              <a:rPr sz="500" spc="-15" dirty="0" smtClean="0">
                <a:solidFill>
                  <a:srgbClr val="58595B"/>
                </a:solidFill>
                <a:latin typeface="Arial" panose="020B0604020202020204" pitchFamily="34" charset="0"/>
                <a:cs typeface="Arial" panose="020B0604020202020204" pitchFamily="34" charset="0"/>
              </a:rPr>
              <a:t>. </a:t>
            </a:r>
            <a:r>
              <a:rPr sz="500" dirty="0">
                <a:solidFill>
                  <a:srgbClr val="58595B"/>
                </a:solidFill>
                <a:latin typeface="Arial" panose="020B0604020202020204" pitchFamily="34" charset="0"/>
                <a:cs typeface="Arial" panose="020B0604020202020204" pitchFamily="34" charset="0"/>
              </a:rPr>
              <a:t>Todos </a:t>
            </a:r>
            <a:r>
              <a:rPr sz="500" spc="10" dirty="0">
                <a:solidFill>
                  <a:srgbClr val="58595B"/>
                </a:solidFill>
                <a:latin typeface="Arial" panose="020B0604020202020204" pitchFamily="34" charset="0"/>
                <a:cs typeface="Arial" panose="020B0604020202020204" pitchFamily="34" charset="0"/>
              </a:rPr>
              <a:t>los </a:t>
            </a:r>
            <a:r>
              <a:rPr sz="500" spc="15" dirty="0">
                <a:solidFill>
                  <a:srgbClr val="58595B"/>
                </a:solidFill>
                <a:latin typeface="Arial" panose="020B0604020202020204" pitchFamily="34" charset="0"/>
                <a:cs typeface="Arial" panose="020B0604020202020204" pitchFamily="34" charset="0"/>
              </a:rPr>
              <a:t>derechos </a:t>
            </a:r>
            <a:r>
              <a:rPr sz="500" spc="5" dirty="0">
                <a:solidFill>
                  <a:srgbClr val="58595B"/>
                </a:solidFill>
                <a:latin typeface="Arial" panose="020B0604020202020204" pitchFamily="34" charset="0"/>
                <a:cs typeface="Arial" panose="020B0604020202020204" pitchFamily="34" charset="0"/>
              </a:rPr>
              <a:t>reservados.</a:t>
            </a:r>
            <a:r>
              <a:rPr sz="500" spc="-80" dirty="0">
                <a:solidFill>
                  <a:srgbClr val="58595B"/>
                </a:solidFill>
                <a:latin typeface="Arial" panose="020B0604020202020204" pitchFamily="34" charset="0"/>
                <a:cs typeface="Arial" panose="020B0604020202020204" pitchFamily="34" charset="0"/>
              </a:rPr>
              <a:t> </a:t>
            </a:r>
            <a:r>
              <a:rPr sz="500" dirty="0">
                <a:solidFill>
                  <a:srgbClr val="58595B"/>
                </a:solidFill>
                <a:latin typeface="Arial" panose="020B0604020202020204" pitchFamily="34" charset="0"/>
                <a:cs typeface="Arial" panose="020B0604020202020204" pitchFamily="34" charset="0"/>
              </a:rPr>
              <a:t>V5</a:t>
            </a:r>
            <a:endParaRPr sz="500" dirty="0">
              <a:solidFill>
                <a:prstClr val="black"/>
              </a:solidFill>
              <a:latin typeface="Arial" panose="020B0604020202020204" pitchFamily="34" charset="0"/>
              <a:cs typeface="Arial" panose="020B0604020202020204" pitchFamily="34" charset="0"/>
            </a:endParaRPr>
          </a:p>
        </p:txBody>
      </p:sp>
      <p:sp>
        <p:nvSpPr>
          <p:cNvPr id="4" name="object 4"/>
          <p:cNvSpPr/>
          <p:nvPr/>
        </p:nvSpPr>
        <p:spPr>
          <a:xfrm>
            <a:off x="171450" y="914400"/>
            <a:ext cx="5016500" cy="2393950"/>
          </a:xfrm>
          <a:custGeom>
            <a:avLst/>
            <a:gdLst/>
            <a:ahLst/>
            <a:cxnLst/>
            <a:rect l="l" t="t" r="r" b="b"/>
            <a:pathLst>
              <a:path w="5016500" h="2393950">
                <a:moveTo>
                  <a:pt x="0" y="2393950"/>
                </a:moveTo>
                <a:lnTo>
                  <a:pt x="5016500" y="2393950"/>
                </a:lnTo>
                <a:lnTo>
                  <a:pt x="5016500" y="0"/>
                </a:lnTo>
                <a:lnTo>
                  <a:pt x="0" y="0"/>
                </a:lnTo>
                <a:lnTo>
                  <a:pt x="0" y="2393950"/>
                </a:lnTo>
                <a:close/>
              </a:path>
            </a:pathLst>
          </a:custGeom>
          <a:solidFill>
            <a:srgbClr val="FFF5C7"/>
          </a:solidFill>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5" name="object 5"/>
          <p:cNvSpPr/>
          <p:nvPr/>
        </p:nvSpPr>
        <p:spPr>
          <a:xfrm>
            <a:off x="171450" y="520700"/>
            <a:ext cx="5016500" cy="2787650"/>
          </a:xfrm>
          <a:custGeom>
            <a:avLst/>
            <a:gdLst/>
            <a:ahLst/>
            <a:cxnLst/>
            <a:rect l="l" t="t" r="r" b="b"/>
            <a:pathLst>
              <a:path w="5016500" h="2787650">
                <a:moveTo>
                  <a:pt x="0" y="2787650"/>
                </a:moveTo>
                <a:lnTo>
                  <a:pt x="5016500" y="2787650"/>
                </a:lnTo>
                <a:lnTo>
                  <a:pt x="5016500" y="0"/>
                </a:lnTo>
                <a:lnTo>
                  <a:pt x="0" y="0"/>
                </a:lnTo>
                <a:lnTo>
                  <a:pt x="0" y="2787650"/>
                </a:lnTo>
                <a:close/>
              </a:path>
            </a:pathLst>
          </a:custGeom>
          <a:ln w="12700">
            <a:solidFill>
              <a:srgbClr val="FFE538"/>
            </a:solidFill>
          </a:ln>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6" name="object 6"/>
          <p:cNvSpPr/>
          <p:nvPr/>
        </p:nvSpPr>
        <p:spPr>
          <a:xfrm>
            <a:off x="165100" y="514350"/>
            <a:ext cx="5029200" cy="400050"/>
          </a:xfrm>
          <a:custGeom>
            <a:avLst/>
            <a:gdLst/>
            <a:ahLst/>
            <a:cxnLst/>
            <a:rect l="l" t="t" r="r" b="b"/>
            <a:pathLst>
              <a:path w="5029200" h="400050">
                <a:moveTo>
                  <a:pt x="0" y="400050"/>
                </a:moveTo>
                <a:lnTo>
                  <a:pt x="5029200" y="400050"/>
                </a:lnTo>
                <a:lnTo>
                  <a:pt x="5029200" y="0"/>
                </a:lnTo>
                <a:lnTo>
                  <a:pt x="0" y="0"/>
                </a:lnTo>
                <a:lnTo>
                  <a:pt x="0" y="400050"/>
                </a:lnTo>
                <a:close/>
              </a:path>
            </a:pathLst>
          </a:custGeom>
          <a:solidFill>
            <a:srgbClr val="FFE538"/>
          </a:solidFill>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7" name="object 7"/>
          <p:cNvSpPr txBox="1">
            <a:spLocks/>
          </p:cNvSpPr>
          <p:nvPr/>
        </p:nvSpPr>
        <p:spPr>
          <a:xfrm>
            <a:off x="275844" y="641376"/>
            <a:ext cx="4765551" cy="152349"/>
          </a:xfrm>
          <a:prstGeom prst="rect">
            <a:avLst/>
          </a:prstGeom>
        </p:spPr>
        <p:txBody>
          <a:bodyPr vert="horz" wrap="square" lIns="0" tIns="0" rIns="0" bIns="0" rtlCol="0" anchor="b">
            <a:spAutoFit/>
          </a:bodyPr>
          <a:lstStyle>
            <a:lvl1pPr algn="ctr" defTabSz="487650" rtl="0" eaLnBrk="1" latinLnBrk="0" hangingPunct="1">
              <a:lnSpc>
                <a:spcPct val="90000"/>
              </a:lnSpc>
              <a:spcBef>
                <a:spcPct val="0"/>
              </a:spcBef>
              <a:buNone/>
              <a:defRPr sz="3200" kern="1200">
                <a:solidFill>
                  <a:schemeClr val="tx1"/>
                </a:solidFill>
                <a:latin typeface="+mj-lt"/>
                <a:ea typeface="+mj-ea"/>
                <a:cs typeface="+mj-cs"/>
              </a:defRPr>
            </a:lvl1pPr>
          </a:lstStyle>
          <a:p>
            <a:pPr marL="12700" algn="l"/>
            <a:r>
              <a:rPr lang="pt-BR" sz="1100" spc="155" dirty="0" smtClean="0">
                <a:latin typeface="Arial" panose="020B0604020202020204" pitchFamily="34" charset="0"/>
                <a:cs typeface="Arial" panose="020B0604020202020204" pitchFamily="34" charset="0"/>
              </a:rPr>
              <a:t>GRUPO </a:t>
            </a:r>
            <a:r>
              <a:rPr lang="pt-BR" sz="1100" spc="20" dirty="0" smtClean="0">
                <a:latin typeface="Arial" panose="020B0604020202020204" pitchFamily="34" charset="0"/>
                <a:cs typeface="Arial" panose="020B0604020202020204" pitchFamily="34" charset="0"/>
              </a:rPr>
              <a:t>2:</a:t>
            </a:r>
            <a:r>
              <a:rPr lang="pt-BR" sz="1100" spc="-20" dirty="0" smtClean="0">
                <a:latin typeface="Arial" panose="020B0604020202020204" pitchFamily="34" charset="0"/>
                <a:cs typeface="Arial" panose="020B0604020202020204" pitchFamily="34" charset="0"/>
              </a:rPr>
              <a:t> </a:t>
            </a:r>
            <a:r>
              <a:rPr lang="pt-BR" sz="1100" spc="135" dirty="0" smtClean="0">
                <a:latin typeface="Arial" panose="020B0604020202020204" pitchFamily="34" charset="0"/>
                <a:cs typeface="Arial" panose="020B0604020202020204" pitchFamily="34" charset="0"/>
              </a:rPr>
              <a:t>IMPORTANCIA</a:t>
            </a:r>
            <a:endParaRPr lang="pt-BR" sz="1100" spc="135" dirty="0">
              <a:latin typeface="Arial" panose="020B0604020202020204" pitchFamily="34" charset="0"/>
              <a:cs typeface="Arial" panose="020B0604020202020204" pitchFamily="34" charset="0"/>
            </a:endParaRPr>
          </a:p>
        </p:txBody>
      </p:sp>
      <p:sp>
        <p:nvSpPr>
          <p:cNvPr id="8" name="object 8"/>
          <p:cNvSpPr txBox="1"/>
          <p:nvPr/>
        </p:nvSpPr>
        <p:spPr>
          <a:xfrm>
            <a:off x="275844" y="986129"/>
            <a:ext cx="1002887" cy="169277"/>
          </a:xfrm>
          <a:prstGeom prst="rect">
            <a:avLst/>
          </a:prstGeom>
        </p:spPr>
        <p:txBody>
          <a:bodyPr vert="horz" wrap="square" lIns="0" tIns="0" rIns="0" bIns="0" rtlCol="0">
            <a:spAutoFit/>
          </a:bodyPr>
          <a:lstStyle/>
          <a:p>
            <a:pPr marL="12700"/>
            <a:r>
              <a:rPr sz="1100" spc="140" dirty="0">
                <a:solidFill>
                  <a:srgbClr val="231F20"/>
                </a:solidFill>
                <a:latin typeface="Arial" panose="020B0604020202020204" pitchFamily="34" charset="0"/>
                <a:cs typeface="Arial" panose="020B0604020202020204" pitchFamily="34" charset="0"/>
              </a:rPr>
              <a:t>TARJETA</a:t>
            </a:r>
            <a:r>
              <a:rPr sz="1100" spc="45" dirty="0">
                <a:solidFill>
                  <a:srgbClr val="231F20"/>
                </a:solidFill>
                <a:latin typeface="Arial" panose="020B0604020202020204" pitchFamily="34" charset="0"/>
                <a:cs typeface="Arial" panose="020B0604020202020204" pitchFamily="34" charset="0"/>
              </a:rPr>
              <a:t> </a:t>
            </a:r>
            <a:r>
              <a:rPr sz="1100" spc="180" dirty="0">
                <a:solidFill>
                  <a:srgbClr val="231F20"/>
                </a:solidFill>
                <a:latin typeface="Arial" panose="020B0604020202020204" pitchFamily="34" charset="0"/>
                <a:cs typeface="Arial" panose="020B0604020202020204" pitchFamily="34" charset="0"/>
              </a:rPr>
              <a:t>H</a:t>
            </a:r>
            <a:endParaRPr sz="1100" dirty="0">
              <a:solidFill>
                <a:prstClr val="black"/>
              </a:solidFill>
              <a:latin typeface="Arial" panose="020B0604020202020204" pitchFamily="34" charset="0"/>
              <a:cs typeface="Arial" panose="020B0604020202020204" pitchFamily="34" charset="0"/>
            </a:endParaRPr>
          </a:p>
        </p:txBody>
      </p:sp>
      <p:sp>
        <p:nvSpPr>
          <p:cNvPr id="9" name="object 9"/>
          <p:cNvSpPr txBox="1"/>
          <p:nvPr/>
        </p:nvSpPr>
        <p:spPr>
          <a:xfrm>
            <a:off x="740233" y="1980570"/>
            <a:ext cx="4005934" cy="261610"/>
          </a:xfrm>
          <a:prstGeom prst="rect">
            <a:avLst/>
          </a:prstGeom>
        </p:spPr>
        <p:txBody>
          <a:bodyPr vert="horz" wrap="square" lIns="0" tIns="0" rIns="0" bIns="0" rtlCol="0">
            <a:spAutoFit/>
          </a:bodyPr>
          <a:lstStyle/>
          <a:p>
            <a:pPr marL="12700" algn="ctr"/>
            <a:r>
              <a:rPr lang="es-ES" sz="1700" b="1" dirty="0">
                <a:solidFill>
                  <a:prstClr val="black"/>
                </a:solidFill>
                <a:latin typeface="Arial" panose="020B0604020202020204" pitchFamily="34" charset="0"/>
                <a:cs typeface="Arial" panose="020B0604020202020204" pitchFamily="34" charset="0"/>
              </a:rPr>
              <a:t>Sin contribución o </a:t>
            </a:r>
            <a:r>
              <a:rPr lang="es-ES" sz="1700" b="1" dirty="0" smtClean="0">
                <a:solidFill>
                  <a:prstClr val="black"/>
                </a:solidFill>
                <a:latin typeface="Arial" panose="020B0604020202020204" pitchFamily="34" charset="0"/>
                <a:cs typeface="Arial" panose="020B0604020202020204" pitchFamily="34" charset="0"/>
              </a:rPr>
              <a:t>sin importancia</a:t>
            </a:r>
            <a:endParaRPr lang="es-ES" sz="1700" b="1" dirty="0">
              <a:solidFill>
                <a:prstClr val="black"/>
              </a:solidFill>
              <a:latin typeface="Arial" panose="020B0604020202020204" pitchFamily="34" charset="0"/>
              <a:cs typeface="Arial" panose="020B0604020202020204" pitchFamily="34" charset="0"/>
            </a:endParaRPr>
          </a:p>
        </p:txBody>
      </p:sp>
      <p:sp>
        <p:nvSpPr>
          <p:cNvPr id="10" name="object 10"/>
          <p:cNvSpPr txBox="1"/>
          <p:nvPr/>
        </p:nvSpPr>
        <p:spPr>
          <a:xfrm>
            <a:off x="5041395" y="3414141"/>
            <a:ext cx="165735" cy="92333"/>
          </a:xfrm>
          <a:prstGeom prst="rect">
            <a:avLst/>
          </a:prstGeom>
        </p:spPr>
        <p:txBody>
          <a:bodyPr vert="horz" wrap="square" lIns="0" tIns="0" rIns="0" bIns="0" rtlCol="0">
            <a:spAutoFit/>
          </a:bodyPr>
          <a:lstStyle/>
          <a:p>
            <a:pPr marL="12700"/>
            <a:r>
              <a:rPr sz="600" dirty="0">
                <a:solidFill>
                  <a:srgbClr val="58595B"/>
                </a:solidFill>
                <a:latin typeface="Arial" panose="020B0604020202020204" pitchFamily="34" charset="0"/>
                <a:cs typeface="Arial" panose="020B0604020202020204" pitchFamily="34" charset="0"/>
              </a:rPr>
              <a:t>66A</a:t>
            </a:r>
            <a:endParaRPr sz="60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97651552"/>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3"/>
          <p:cNvSpPr txBox="1"/>
          <p:nvPr/>
        </p:nvSpPr>
        <p:spPr>
          <a:xfrm>
            <a:off x="0" y="134816"/>
            <a:ext cx="5486400"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BIBLIOTECA DE COMPORTAMIENTO DEL JEFE </a:t>
            </a: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CLL</a:t>
            </a:r>
            <a:r>
              <a:rPr lang="es" sz="1000" b="1" strike="noStrike" cap="none" spc="5" baseline="0" dirty="0" smtClean="0">
                <a:solidFill>
                  <a:srgbClr val="58595B"/>
                </a:solidFill>
                <a:effectLst/>
                <a:latin typeface="Arial" panose="020B0604020202020204" pitchFamily="34" charset="0"/>
                <a:ea typeface="Arial"/>
                <a:cs typeface="Arial" panose="020B0604020202020204" pitchFamily="34" charset="0"/>
              </a:rPr>
              <a:t>™</a:t>
            </a:r>
            <a:endParaRPr lang="es" sz="1000" b="1" strike="noStrike" cap="none" spc="5" baseline="0" dirty="0">
              <a:solidFill>
                <a:srgbClr val="58595B"/>
              </a:solidFill>
              <a:effectLst/>
              <a:latin typeface="Arial" panose="020B0604020202020204" pitchFamily="34" charset="0"/>
              <a:ea typeface="Arial"/>
              <a:cs typeface="Arial" panose="020B0604020202020204" pitchFamily="34" charset="0"/>
            </a:endParaRPr>
          </a:p>
        </p:txBody>
      </p:sp>
      <p:sp>
        <p:nvSpPr>
          <p:cNvPr id="3" name="object 3"/>
          <p:cNvSpPr txBox="1"/>
          <p:nvPr/>
        </p:nvSpPr>
        <p:spPr>
          <a:xfrm>
            <a:off x="3081917" y="3403385"/>
            <a:ext cx="2208530" cy="76944"/>
          </a:xfrm>
          <a:prstGeom prst="rect">
            <a:avLst/>
          </a:prstGeom>
        </p:spPr>
        <p:txBody>
          <a:bodyPr vert="horz" wrap="square" lIns="0" tIns="0" rIns="0" bIns="0" rtlCol="0">
            <a:spAutoFit/>
          </a:bodyPr>
          <a:lstStyle/>
          <a:p>
            <a:pPr marL="12700"/>
            <a:r>
              <a:rPr sz="500" spc="50" dirty="0">
                <a:solidFill>
                  <a:srgbClr val="58595B"/>
                </a:solidFill>
                <a:latin typeface="Arial" panose="020B0604020202020204" pitchFamily="34" charset="0"/>
                <a:cs typeface="Arial" panose="020B0604020202020204" pitchFamily="34" charset="0"/>
              </a:rPr>
              <a:t>© </a:t>
            </a:r>
            <a:r>
              <a:rPr sz="500" spc="20" dirty="0">
                <a:solidFill>
                  <a:srgbClr val="58595B"/>
                </a:solidFill>
                <a:latin typeface="Arial" panose="020B0604020202020204" pitchFamily="34" charset="0"/>
                <a:cs typeface="Arial" panose="020B0604020202020204" pitchFamily="34" charset="0"/>
              </a:rPr>
              <a:t>Copyright </a:t>
            </a:r>
            <a:r>
              <a:rPr sz="500" spc="-5" dirty="0">
                <a:solidFill>
                  <a:srgbClr val="58595B"/>
                </a:solidFill>
                <a:latin typeface="Arial" panose="020B0604020202020204" pitchFamily="34" charset="0"/>
                <a:cs typeface="Arial" panose="020B0604020202020204" pitchFamily="34" charset="0"/>
              </a:rPr>
              <a:t>2018, </a:t>
            </a:r>
            <a:r>
              <a:rPr sz="500" dirty="0">
                <a:solidFill>
                  <a:srgbClr val="58595B"/>
                </a:solidFill>
                <a:latin typeface="Arial" panose="020B0604020202020204" pitchFamily="34" charset="0"/>
                <a:cs typeface="Arial" panose="020B0604020202020204" pitchFamily="34" charset="0"/>
              </a:rPr>
              <a:t>TeamTelligent, </a:t>
            </a:r>
            <a:r>
              <a:rPr lang="es-PE" sz="500" spc="-15" dirty="0" smtClean="0">
                <a:solidFill>
                  <a:srgbClr val="58595B"/>
                </a:solidFill>
                <a:latin typeface="Arial" panose="020B0604020202020204" pitchFamily="34" charset="0"/>
                <a:cs typeface="Arial" panose="020B0604020202020204" pitchFamily="34" charset="0"/>
              </a:rPr>
              <a:t>CLL</a:t>
            </a:r>
            <a:r>
              <a:rPr sz="500" spc="-15" dirty="0" smtClean="0">
                <a:solidFill>
                  <a:srgbClr val="58595B"/>
                </a:solidFill>
                <a:latin typeface="Arial" panose="020B0604020202020204" pitchFamily="34" charset="0"/>
                <a:cs typeface="Arial" panose="020B0604020202020204" pitchFamily="34" charset="0"/>
              </a:rPr>
              <a:t>. </a:t>
            </a:r>
            <a:r>
              <a:rPr sz="500" dirty="0">
                <a:solidFill>
                  <a:srgbClr val="58595B"/>
                </a:solidFill>
                <a:latin typeface="Arial" panose="020B0604020202020204" pitchFamily="34" charset="0"/>
                <a:cs typeface="Arial" panose="020B0604020202020204" pitchFamily="34" charset="0"/>
              </a:rPr>
              <a:t>Todos </a:t>
            </a:r>
            <a:r>
              <a:rPr sz="500" spc="10" dirty="0">
                <a:solidFill>
                  <a:srgbClr val="58595B"/>
                </a:solidFill>
                <a:latin typeface="Arial" panose="020B0604020202020204" pitchFamily="34" charset="0"/>
                <a:cs typeface="Arial" panose="020B0604020202020204" pitchFamily="34" charset="0"/>
              </a:rPr>
              <a:t>los </a:t>
            </a:r>
            <a:r>
              <a:rPr sz="500" spc="15" dirty="0">
                <a:solidFill>
                  <a:srgbClr val="58595B"/>
                </a:solidFill>
                <a:latin typeface="Arial" panose="020B0604020202020204" pitchFamily="34" charset="0"/>
                <a:cs typeface="Arial" panose="020B0604020202020204" pitchFamily="34" charset="0"/>
              </a:rPr>
              <a:t>derechos </a:t>
            </a:r>
            <a:r>
              <a:rPr sz="500" spc="5" dirty="0">
                <a:solidFill>
                  <a:srgbClr val="58595B"/>
                </a:solidFill>
                <a:latin typeface="Arial" panose="020B0604020202020204" pitchFamily="34" charset="0"/>
                <a:cs typeface="Arial" panose="020B0604020202020204" pitchFamily="34" charset="0"/>
              </a:rPr>
              <a:t>reservados.</a:t>
            </a:r>
            <a:r>
              <a:rPr sz="500" spc="-80" dirty="0">
                <a:solidFill>
                  <a:srgbClr val="58595B"/>
                </a:solidFill>
                <a:latin typeface="Arial" panose="020B0604020202020204" pitchFamily="34" charset="0"/>
                <a:cs typeface="Arial" panose="020B0604020202020204" pitchFamily="34" charset="0"/>
              </a:rPr>
              <a:t> </a:t>
            </a:r>
            <a:r>
              <a:rPr sz="500" dirty="0">
                <a:solidFill>
                  <a:srgbClr val="58595B"/>
                </a:solidFill>
                <a:latin typeface="Arial" panose="020B0604020202020204" pitchFamily="34" charset="0"/>
                <a:cs typeface="Arial" panose="020B0604020202020204" pitchFamily="34" charset="0"/>
              </a:rPr>
              <a:t>V5</a:t>
            </a:r>
            <a:endParaRPr sz="500" dirty="0">
              <a:solidFill>
                <a:prstClr val="black"/>
              </a:solidFill>
              <a:latin typeface="Arial" panose="020B0604020202020204" pitchFamily="34" charset="0"/>
              <a:cs typeface="Arial" panose="020B0604020202020204" pitchFamily="34" charset="0"/>
            </a:endParaRPr>
          </a:p>
        </p:txBody>
      </p:sp>
      <p:sp>
        <p:nvSpPr>
          <p:cNvPr id="4" name="object 4"/>
          <p:cNvSpPr/>
          <p:nvPr/>
        </p:nvSpPr>
        <p:spPr>
          <a:xfrm>
            <a:off x="254745" y="506643"/>
            <a:ext cx="5016500" cy="2787650"/>
          </a:xfrm>
          <a:custGeom>
            <a:avLst/>
            <a:gdLst/>
            <a:ahLst/>
            <a:cxnLst/>
            <a:rect l="l" t="t" r="r" b="b"/>
            <a:pathLst>
              <a:path w="5016500" h="2787650">
                <a:moveTo>
                  <a:pt x="0" y="2787650"/>
                </a:moveTo>
                <a:lnTo>
                  <a:pt x="5016500" y="2787650"/>
                </a:lnTo>
                <a:lnTo>
                  <a:pt x="5016500" y="0"/>
                </a:lnTo>
                <a:lnTo>
                  <a:pt x="0" y="0"/>
                </a:lnTo>
                <a:lnTo>
                  <a:pt x="0" y="2787650"/>
                </a:lnTo>
                <a:close/>
              </a:path>
            </a:pathLst>
          </a:custGeom>
          <a:ln w="12700">
            <a:solidFill>
              <a:srgbClr val="FFE538"/>
            </a:solidFill>
          </a:ln>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5" name="object 5"/>
          <p:cNvSpPr/>
          <p:nvPr/>
        </p:nvSpPr>
        <p:spPr>
          <a:xfrm>
            <a:off x="248395" y="500293"/>
            <a:ext cx="5029200" cy="400050"/>
          </a:xfrm>
          <a:custGeom>
            <a:avLst/>
            <a:gdLst/>
            <a:ahLst/>
            <a:cxnLst/>
            <a:rect l="l" t="t" r="r" b="b"/>
            <a:pathLst>
              <a:path w="5029200" h="400050">
                <a:moveTo>
                  <a:pt x="0" y="400050"/>
                </a:moveTo>
                <a:lnTo>
                  <a:pt x="5029200" y="400050"/>
                </a:lnTo>
                <a:lnTo>
                  <a:pt x="5029200" y="0"/>
                </a:lnTo>
                <a:lnTo>
                  <a:pt x="0" y="0"/>
                </a:lnTo>
                <a:lnTo>
                  <a:pt x="0" y="400050"/>
                </a:lnTo>
                <a:close/>
              </a:path>
            </a:pathLst>
          </a:custGeom>
          <a:solidFill>
            <a:srgbClr val="FFE538"/>
          </a:solidFill>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6" name="object 6"/>
          <p:cNvSpPr txBox="1">
            <a:spLocks/>
          </p:cNvSpPr>
          <p:nvPr/>
        </p:nvSpPr>
        <p:spPr>
          <a:xfrm>
            <a:off x="398891" y="628232"/>
            <a:ext cx="4708890" cy="169277"/>
          </a:xfrm>
          <a:prstGeom prst="rect">
            <a:avLst/>
          </a:prstGeom>
        </p:spPr>
        <p:txBody>
          <a:bodyPr vert="horz" wrap="square" lIns="0" tIns="0" rIns="0" bIns="0" rtlCol="0">
            <a:spAutoFit/>
          </a:bodyPr>
          <a:lstStyle>
            <a:lvl1pPr>
              <a:defRPr sz="1100" b="0" i="0">
                <a:solidFill>
                  <a:srgbClr val="231F20"/>
                </a:solidFill>
                <a:latin typeface="Calibri"/>
                <a:ea typeface="+mj-ea"/>
                <a:cs typeface="Calibri"/>
              </a:defRPr>
            </a:lvl1pPr>
          </a:lstStyle>
          <a:p>
            <a:pPr marL="12700" algn="ctr"/>
            <a:r>
              <a:rPr lang="es-ES" kern="0" spc="140" dirty="0" smtClean="0">
                <a:latin typeface="Arial" panose="020B0604020202020204" pitchFamily="34" charset="0"/>
                <a:cs typeface="Arial" panose="020B0604020202020204" pitchFamily="34" charset="0"/>
              </a:rPr>
              <a:t>TARJETA </a:t>
            </a:r>
            <a:r>
              <a:rPr lang="es-ES" kern="0" spc="65" dirty="0" smtClean="0">
                <a:latin typeface="Arial" panose="020B0604020202020204" pitchFamily="34" charset="0"/>
                <a:cs typeface="Arial" panose="020B0604020202020204" pitchFamily="34" charset="0"/>
              </a:rPr>
              <a:t>H: </a:t>
            </a:r>
            <a:r>
              <a:rPr lang="es-ES" kern="0" spc="130" dirty="0" smtClean="0">
                <a:latin typeface="Arial" panose="020B0604020202020204" pitchFamily="34" charset="0"/>
                <a:cs typeface="Arial" panose="020B0604020202020204" pitchFamily="34" charset="0"/>
              </a:rPr>
              <a:t>SIN </a:t>
            </a:r>
            <a:r>
              <a:rPr lang="es-ES" kern="0" spc="140" dirty="0" smtClean="0">
                <a:latin typeface="Arial" panose="020B0604020202020204" pitchFamily="34" charset="0"/>
                <a:cs typeface="Arial" panose="020B0604020202020204" pitchFamily="34" charset="0"/>
              </a:rPr>
              <a:t>CONTRIBUCIÓN </a:t>
            </a:r>
            <a:r>
              <a:rPr lang="es-ES" kern="0" spc="160" dirty="0" smtClean="0">
                <a:latin typeface="Arial" panose="020B0604020202020204" pitchFamily="34" charset="0"/>
                <a:cs typeface="Arial" panose="020B0604020202020204" pitchFamily="34" charset="0"/>
              </a:rPr>
              <a:t>O </a:t>
            </a:r>
            <a:r>
              <a:rPr lang="es-ES" kern="0" spc="130" dirty="0" smtClean="0">
                <a:latin typeface="Arial" panose="020B0604020202020204" pitchFamily="34" charset="0"/>
                <a:cs typeface="Arial" panose="020B0604020202020204" pitchFamily="34" charset="0"/>
              </a:rPr>
              <a:t>SIN</a:t>
            </a:r>
            <a:r>
              <a:rPr lang="es-ES" kern="0" spc="25" dirty="0" smtClean="0">
                <a:latin typeface="Arial" panose="020B0604020202020204" pitchFamily="34" charset="0"/>
                <a:cs typeface="Arial" panose="020B0604020202020204" pitchFamily="34" charset="0"/>
              </a:rPr>
              <a:t> </a:t>
            </a:r>
            <a:r>
              <a:rPr lang="es-ES" kern="0" spc="135" dirty="0" smtClean="0">
                <a:latin typeface="Arial" panose="020B0604020202020204" pitchFamily="34" charset="0"/>
                <a:cs typeface="Arial" panose="020B0604020202020204" pitchFamily="34" charset="0"/>
              </a:rPr>
              <a:t>IMPORTANCIA</a:t>
            </a:r>
            <a:endParaRPr lang="es-ES" kern="0" spc="135" dirty="0">
              <a:latin typeface="Arial" panose="020B0604020202020204" pitchFamily="34" charset="0"/>
              <a:cs typeface="Arial" panose="020B0604020202020204" pitchFamily="34" charset="0"/>
            </a:endParaRPr>
          </a:p>
        </p:txBody>
      </p:sp>
      <p:sp>
        <p:nvSpPr>
          <p:cNvPr id="7" name="object 7"/>
          <p:cNvSpPr txBox="1"/>
          <p:nvPr/>
        </p:nvSpPr>
        <p:spPr>
          <a:xfrm>
            <a:off x="864346" y="1082906"/>
            <a:ext cx="4064842" cy="2053589"/>
          </a:xfrm>
          <a:prstGeom prst="rect">
            <a:avLst/>
          </a:prstGeom>
        </p:spPr>
        <p:txBody>
          <a:bodyPr vert="horz" wrap="square" lIns="0" tIns="0" rIns="0" bIns="0" rtlCol="0">
            <a:spAutoFit/>
          </a:bodyPr>
          <a:lstStyle/>
          <a:p>
            <a:pPr marL="12700" marR="135890"/>
            <a:r>
              <a:rPr sz="1000" b="1" spc="-80" dirty="0">
                <a:solidFill>
                  <a:srgbClr val="231F20"/>
                </a:solidFill>
                <a:latin typeface="Arial" panose="020B0604020202020204" pitchFamily="34" charset="0"/>
                <a:cs typeface="Arial" panose="020B0604020202020204" pitchFamily="34" charset="0"/>
              </a:rPr>
              <a:t>Personas </a:t>
            </a:r>
            <a:r>
              <a:rPr sz="1000" b="1" spc="-25" dirty="0">
                <a:solidFill>
                  <a:srgbClr val="231F20"/>
                </a:solidFill>
                <a:latin typeface="Arial" panose="020B0604020202020204" pitchFamily="34" charset="0"/>
                <a:cs typeface="Arial" panose="020B0604020202020204" pitchFamily="34" charset="0"/>
              </a:rPr>
              <a:t>y </a:t>
            </a:r>
            <a:r>
              <a:rPr sz="1000" b="1" spc="-55" dirty="0">
                <a:solidFill>
                  <a:srgbClr val="231F20"/>
                </a:solidFill>
                <a:latin typeface="Arial" panose="020B0604020202020204" pitchFamily="34" charset="0"/>
                <a:cs typeface="Arial" panose="020B0604020202020204" pitchFamily="34" charset="0"/>
              </a:rPr>
              <a:t>equipos: </a:t>
            </a:r>
            <a:r>
              <a:rPr sz="1000" spc="-20" dirty="0">
                <a:solidFill>
                  <a:srgbClr val="231F20"/>
                </a:solidFill>
                <a:latin typeface="Arial" panose="020B0604020202020204" pitchFamily="34" charset="0"/>
                <a:cs typeface="Arial" panose="020B0604020202020204" pitchFamily="34" charset="0"/>
              </a:rPr>
              <a:t>a </a:t>
            </a:r>
            <a:r>
              <a:rPr sz="1000" spc="10" dirty="0">
                <a:solidFill>
                  <a:srgbClr val="231F20"/>
                </a:solidFill>
                <a:latin typeface="Arial" panose="020B0604020202020204" pitchFamily="34" charset="0"/>
                <a:cs typeface="Arial" panose="020B0604020202020204" pitchFamily="34" charset="0"/>
              </a:rPr>
              <a:t>pesar </a:t>
            </a:r>
            <a:r>
              <a:rPr sz="1000" spc="35" dirty="0">
                <a:solidFill>
                  <a:srgbClr val="231F20"/>
                </a:solidFill>
                <a:latin typeface="Arial" panose="020B0604020202020204" pitchFamily="34" charset="0"/>
                <a:cs typeface="Arial" panose="020B0604020202020204" pitchFamily="34" charset="0"/>
              </a:rPr>
              <a:t>de </a:t>
            </a:r>
            <a:r>
              <a:rPr sz="1000" spc="30" dirty="0">
                <a:solidFill>
                  <a:srgbClr val="231F20"/>
                </a:solidFill>
                <a:latin typeface="Arial" panose="020B0604020202020204" pitchFamily="34" charset="0"/>
                <a:cs typeface="Arial" panose="020B0604020202020204" pitchFamily="34" charset="0"/>
              </a:rPr>
              <a:t>que </a:t>
            </a:r>
            <a:r>
              <a:rPr sz="1000" spc="-10" dirty="0">
                <a:solidFill>
                  <a:srgbClr val="231F20"/>
                </a:solidFill>
                <a:latin typeface="Arial" panose="020B0604020202020204" pitchFamily="34" charset="0"/>
                <a:cs typeface="Arial" panose="020B0604020202020204" pitchFamily="34" charset="0"/>
              </a:rPr>
              <a:t>las </a:t>
            </a:r>
            <a:r>
              <a:rPr sz="1000" spc="25" dirty="0">
                <a:solidFill>
                  <a:srgbClr val="231F20"/>
                </a:solidFill>
                <a:latin typeface="Arial" panose="020B0604020202020204" pitchFamily="34" charset="0"/>
                <a:cs typeface="Arial" panose="020B0604020202020204" pitchFamily="34" charset="0"/>
              </a:rPr>
              <a:t>prácticas y </a:t>
            </a:r>
            <a:r>
              <a:rPr sz="1000" spc="30" dirty="0">
                <a:solidFill>
                  <a:srgbClr val="231F20"/>
                </a:solidFill>
                <a:latin typeface="Arial" panose="020B0604020202020204" pitchFamily="34" charset="0"/>
                <a:cs typeface="Arial" panose="020B0604020202020204" pitchFamily="34" charset="0"/>
              </a:rPr>
              <a:t>conductas  </a:t>
            </a:r>
            <a:r>
              <a:rPr sz="1000" spc="20" dirty="0">
                <a:solidFill>
                  <a:srgbClr val="231F20"/>
                </a:solidFill>
                <a:latin typeface="Arial" panose="020B0604020202020204" pitchFamily="34" charset="0"/>
                <a:cs typeface="Arial" panose="020B0604020202020204" pitchFamily="34" charset="0"/>
              </a:rPr>
              <a:t>en </a:t>
            </a:r>
            <a:r>
              <a:rPr sz="1000" spc="5" dirty="0">
                <a:solidFill>
                  <a:srgbClr val="231F20"/>
                </a:solidFill>
                <a:latin typeface="Arial" panose="020B0604020202020204" pitchFamily="34" charset="0"/>
                <a:cs typeface="Arial" panose="020B0604020202020204" pitchFamily="34" charset="0"/>
              </a:rPr>
              <a:t>esta </a:t>
            </a:r>
            <a:r>
              <a:rPr sz="1000" spc="20" dirty="0">
                <a:solidFill>
                  <a:srgbClr val="231F20"/>
                </a:solidFill>
                <a:latin typeface="Arial" panose="020B0604020202020204" pitchFamily="34" charset="0"/>
                <a:cs typeface="Arial" panose="020B0604020202020204" pitchFamily="34" charset="0"/>
              </a:rPr>
              <a:t>pila </a:t>
            </a:r>
            <a:r>
              <a:rPr sz="1000" spc="15" dirty="0">
                <a:solidFill>
                  <a:srgbClr val="231F20"/>
                </a:solidFill>
                <a:latin typeface="Arial" panose="020B0604020202020204" pitchFamily="34" charset="0"/>
                <a:cs typeface="Arial" panose="020B0604020202020204" pitchFamily="34" charset="0"/>
              </a:rPr>
              <a:t>son </a:t>
            </a:r>
            <a:r>
              <a:rPr sz="1000" spc="10" dirty="0">
                <a:solidFill>
                  <a:srgbClr val="231F20"/>
                </a:solidFill>
                <a:latin typeface="Arial" panose="020B0604020202020204" pitchFamily="34" charset="0"/>
                <a:cs typeface="Arial" panose="020B0604020202020204" pitchFamily="34" charset="0"/>
              </a:rPr>
              <a:t>buenas para </a:t>
            </a:r>
            <a:r>
              <a:rPr sz="1000" spc="40" dirty="0">
                <a:solidFill>
                  <a:srgbClr val="231F20"/>
                </a:solidFill>
                <a:latin typeface="Arial" panose="020B0604020202020204" pitchFamily="34" charset="0"/>
                <a:cs typeface="Arial" panose="020B0604020202020204" pitchFamily="34" charset="0"/>
              </a:rPr>
              <a:t>poder </a:t>
            </a:r>
            <a:r>
              <a:rPr sz="1000" spc="20" dirty="0">
                <a:solidFill>
                  <a:srgbClr val="231F20"/>
                </a:solidFill>
                <a:latin typeface="Arial" panose="020B0604020202020204" pitchFamily="34" charset="0"/>
                <a:cs typeface="Arial" panose="020B0604020202020204" pitchFamily="34" charset="0"/>
              </a:rPr>
              <a:t>implementarlas, </a:t>
            </a:r>
            <a:r>
              <a:rPr sz="1000" spc="25" dirty="0">
                <a:solidFill>
                  <a:srgbClr val="231F20"/>
                </a:solidFill>
                <a:latin typeface="Arial" panose="020B0604020202020204" pitchFamily="34" charset="0"/>
                <a:cs typeface="Arial" panose="020B0604020202020204" pitchFamily="34" charset="0"/>
              </a:rPr>
              <a:t>ninguna </a:t>
            </a:r>
            <a:r>
              <a:rPr sz="1000" spc="-10" dirty="0">
                <a:solidFill>
                  <a:srgbClr val="231F20"/>
                </a:solidFill>
                <a:latin typeface="Arial" panose="020B0604020202020204" pitchFamily="34" charset="0"/>
                <a:cs typeface="Arial" panose="020B0604020202020204" pitchFamily="34" charset="0"/>
              </a:rPr>
              <a:t>es  </a:t>
            </a:r>
            <a:r>
              <a:rPr sz="1000" spc="20" dirty="0">
                <a:solidFill>
                  <a:srgbClr val="231F20"/>
                </a:solidFill>
                <a:latin typeface="Arial" panose="020B0604020202020204" pitchFamily="34" charset="0"/>
                <a:cs typeface="Arial" panose="020B0604020202020204" pitchFamily="34" charset="0"/>
              </a:rPr>
              <a:t>realmente </a:t>
            </a:r>
            <a:r>
              <a:rPr sz="1000" spc="5" dirty="0">
                <a:solidFill>
                  <a:srgbClr val="231F20"/>
                </a:solidFill>
                <a:latin typeface="Arial" panose="020B0604020202020204" pitchFamily="34" charset="0"/>
                <a:cs typeface="Arial" panose="020B0604020202020204" pitchFamily="34" charset="0"/>
              </a:rPr>
              <a:t>necesaria </a:t>
            </a:r>
            <a:r>
              <a:rPr sz="1000" spc="10" dirty="0">
                <a:solidFill>
                  <a:srgbClr val="231F20"/>
                </a:solidFill>
                <a:latin typeface="Arial" panose="020B0604020202020204" pitchFamily="34" charset="0"/>
                <a:cs typeface="Arial" panose="020B0604020202020204" pitchFamily="34" charset="0"/>
              </a:rPr>
              <a:t>para llevar </a:t>
            </a:r>
            <a:r>
              <a:rPr sz="1000" spc="-20" dirty="0">
                <a:solidFill>
                  <a:srgbClr val="231F20"/>
                </a:solidFill>
                <a:latin typeface="Arial" panose="020B0604020202020204" pitchFamily="34" charset="0"/>
                <a:cs typeface="Arial" panose="020B0604020202020204" pitchFamily="34" charset="0"/>
              </a:rPr>
              <a:t>a </a:t>
            </a:r>
            <a:r>
              <a:rPr sz="1000" spc="35" dirty="0">
                <a:solidFill>
                  <a:srgbClr val="231F20"/>
                </a:solidFill>
                <a:latin typeface="Arial" panose="020B0604020202020204" pitchFamily="34" charset="0"/>
                <a:cs typeface="Arial" panose="020B0604020202020204" pitchFamily="34" charset="0"/>
              </a:rPr>
              <a:t>cabo </a:t>
            </a:r>
            <a:r>
              <a:rPr sz="1000" spc="30" dirty="0">
                <a:solidFill>
                  <a:srgbClr val="231F20"/>
                </a:solidFill>
                <a:latin typeface="Arial" panose="020B0604020202020204" pitchFamily="34" charset="0"/>
                <a:cs typeface="Arial" panose="020B0604020202020204" pitchFamily="34" charset="0"/>
              </a:rPr>
              <a:t>bien </a:t>
            </a:r>
            <a:r>
              <a:rPr sz="1000" spc="5" dirty="0">
                <a:solidFill>
                  <a:srgbClr val="231F20"/>
                </a:solidFill>
                <a:latin typeface="Arial" panose="020B0604020202020204" pitchFamily="34" charset="0"/>
                <a:cs typeface="Arial" panose="020B0604020202020204" pitchFamily="34" charset="0"/>
              </a:rPr>
              <a:t>esta tarea, </a:t>
            </a:r>
            <a:r>
              <a:rPr sz="1000" spc="40" dirty="0">
                <a:solidFill>
                  <a:srgbClr val="231F20"/>
                </a:solidFill>
                <a:latin typeface="Arial" panose="020B0604020202020204" pitchFamily="34" charset="0"/>
                <a:cs typeface="Arial" panose="020B0604020202020204" pitchFamily="34" charset="0"/>
              </a:rPr>
              <a:t>función</a:t>
            </a:r>
            <a:r>
              <a:rPr sz="1000" spc="-175" dirty="0">
                <a:solidFill>
                  <a:srgbClr val="231F20"/>
                </a:solidFill>
                <a:latin typeface="Arial" panose="020B0604020202020204" pitchFamily="34" charset="0"/>
                <a:cs typeface="Arial" panose="020B0604020202020204" pitchFamily="34" charset="0"/>
              </a:rPr>
              <a:t> </a:t>
            </a:r>
            <a:r>
              <a:rPr sz="1000" spc="45" dirty="0">
                <a:solidFill>
                  <a:srgbClr val="231F20"/>
                </a:solidFill>
                <a:latin typeface="Arial" panose="020B0604020202020204" pitchFamily="34" charset="0"/>
                <a:cs typeface="Arial" panose="020B0604020202020204" pitchFamily="34" charset="0"/>
              </a:rPr>
              <a:t>o</a:t>
            </a:r>
            <a:endParaRPr sz="1000" dirty="0">
              <a:solidFill>
                <a:prstClr val="black"/>
              </a:solidFill>
              <a:latin typeface="Arial" panose="020B0604020202020204" pitchFamily="34" charset="0"/>
              <a:cs typeface="Arial" panose="020B0604020202020204" pitchFamily="34" charset="0"/>
            </a:endParaRPr>
          </a:p>
          <a:p>
            <a:pPr marL="12700" marR="5080"/>
            <a:r>
              <a:rPr sz="1000" spc="15" dirty="0">
                <a:solidFill>
                  <a:srgbClr val="231F20"/>
                </a:solidFill>
                <a:latin typeface="Arial" panose="020B0604020202020204" pitchFamily="34" charset="0"/>
                <a:cs typeface="Arial" panose="020B0604020202020204" pitchFamily="34" charset="0"/>
              </a:rPr>
              <a:t>trabajo. </a:t>
            </a:r>
            <a:r>
              <a:rPr sz="1000" spc="20" dirty="0">
                <a:solidFill>
                  <a:srgbClr val="231F20"/>
                </a:solidFill>
                <a:latin typeface="Arial" panose="020B0604020202020204" pitchFamily="34" charset="0"/>
                <a:cs typeface="Arial" panose="020B0604020202020204" pitchFamily="34" charset="0"/>
              </a:rPr>
              <a:t>Incluso </a:t>
            </a:r>
            <a:r>
              <a:rPr sz="1000" spc="30" dirty="0">
                <a:solidFill>
                  <a:srgbClr val="231F20"/>
                </a:solidFill>
                <a:latin typeface="Arial" panose="020B0604020202020204" pitchFamily="34" charset="0"/>
                <a:cs typeface="Arial" panose="020B0604020202020204" pitchFamily="34" charset="0"/>
              </a:rPr>
              <a:t>cuando </a:t>
            </a:r>
            <a:r>
              <a:rPr sz="1000" spc="-10" dirty="0">
                <a:solidFill>
                  <a:srgbClr val="231F20"/>
                </a:solidFill>
                <a:latin typeface="Arial" panose="020B0604020202020204" pitchFamily="34" charset="0"/>
                <a:cs typeface="Arial" panose="020B0604020202020204" pitchFamily="34" charset="0"/>
              </a:rPr>
              <a:t>se </a:t>
            </a:r>
            <a:r>
              <a:rPr sz="1000" spc="10" dirty="0">
                <a:solidFill>
                  <a:srgbClr val="231F20"/>
                </a:solidFill>
                <a:latin typeface="Arial" panose="020B0604020202020204" pitchFamily="34" charset="0"/>
                <a:cs typeface="Arial" panose="020B0604020202020204" pitchFamily="34" charset="0"/>
              </a:rPr>
              <a:t>llevan </a:t>
            </a:r>
            <a:r>
              <a:rPr sz="1000" spc="-20" dirty="0">
                <a:solidFill>
                  <a:srgbClr val="231F20"/>
                </a:solidFill>
                <a:latin typeface="Arial" panose="020B0604020202020204" pitchFamily="34" charset="0"/>
                <a:cs typeface="Arial" panose="020B0604020202020204" pitchFamily="34" charset="0"/>
              </a:rPr>
              <a:t>a </a:t>
            </a:r>
            <a:r>
              <a:rPr sz="1000" spc="35" dirty="0">
                <a:solidFill>
                  <a:srgbClr val="231F20"/>
                </a:solidFill>
                <a:latin typeface="Arial" panose="020B0604020202020204" pitchFamily="34" charset="0"/>
                <a:cs typeface="Arial" panose="020B0604020202020204" pitchFamily="34" charset="0"/>
              </a:rPr>
              <a:t>cabo </a:t>
            </a:r>
            <a:r>
              <a:rPr sz="1000" spc="20" dirty="0">
                <a:solidFill>
                  <a:srgbClr val="231F20"/>
                </a:solidFill>
                <a:latin typeface="Arial" panose="020B0604020202020204" pitchFamily="34" charset="0"/>
                <a:cs typeface="Arial" panose="020B0604020202020204" pitchFamily="34" charset="0"/>
              </a:rPr>
              <a:t>bien, </a:t>
            </a:r>
            <a:r>
              <a:rPr sz="1000" spc="25" dirty="0">
                <a:solidFill>
                  <a:srgbClr val="231F20"/>
                </a:solidFill>
                <a:latin typeface="Arial" panose="020B0604020202020204" pitchFamily="34" charset="0"/>
                <a:cs typeface="Arial" panose="020B0604020202020204" pitchFamily="34" charset="0"/>
              </a:rPr>
              <a:t>ninguna </a:t>
            </a:r>
            <a:r>
              <a:rPr sz="1000" spc="35" dirty="0">
                <a:solidFill>
                  <a:srgbClr val="231F20"/>
                </a:solidFill>
                <a:latin typeface="Arial" panose="020B0604020202020204" pitchFamily="34" charset="0"/>
                <a:cs typeface="Arial" panose="020B0604020202020204" pitchFamily="34" charset="0"/>
              </a:rPr>
              <a:t>contribuye  </a:t>
            </a:r>
            <a:r>
              <a:rPr sz="1000" spc="20" dirty="0">
                <a:solidFill>
                  <a:srgbClr val="231F20"/>
                </a:solidFill>
                <a:latin typeface="Arial" panose="020B0604020202020204" pitchFamily="34" charset="0"/>
                <a:cs typeface="Arial" panose="020B0604020202020204" pitchFamily="34" charset="0"/>
              </a:rPr>
              <a:t>realmente</a:t>
            </a:r>
            <a:r>
              <a:rPr sz="1000" spc="-10" dirty="0">
                <a:solidFill>
                  <a:srgbClr val="231F20"/>
                </a:solidFill>
                <a:latin typeface="Arial" panose="020B0604020202020204" pitchFamily="34" charset="0"/>
                <a:cs typeface="Arial" panose="020B0604020202020204" pitchFamily="34" charset="0"/>
              </a:rPr>
              <a:t> </a:t>
            </a:r>
            <a:r>
              <a:rPr sz="1000" spc="-20" dirty="0">
                <a:solidFill>
                  <a:srgbClr val="231F20"/>
                </a:solidFill>
                <a:latin typeface="Arial" panose="020B0604020202020204" pitchFamily="34" charset="0"/>
                <a:cs typeface="Arial" panose="020B0604020202020204" pitchFamily="34" charset="0"/>
              </a:rPr>
              <a:t>a</a:t>
            </a:r>
            <a:r>
              <a:rPr sz="1000" spc="-10" dirty="0">
                <a:solidFill>
                  <a:srgbClr val="231F20"/>
                </a:solidFill>
                <a:latin typeface="Arial" panose="020B0604020202020204" pitchFamily="34" charset="0"/>
                <a:cs typeface="Arial" panose="020B0604020202020204" pitchFamily="34" charset="0"/>
              </a:rPr>
              <a:t> </a:t>
            </a:r>
            <a:r>
              <a:rPr sz="1000" spc="10" dirty="0">
                <a:solidFill>
                  <a:srgbClr val="231F20"/>
                </a:solidFill>
                <a:latin typeface="Arial" panose="020B0604020202020204" pitchFamily="34" charset="0"/>
                <a:cs typeface="Arial" panose="020B0604020202020204" pitchFamily="34" charset="0"/>
              </a:rPr>
              <a:t>llevar</a:t>
            </a:r>
            <a:r>
              <a:rPr sz="1000" spc="-10" dirty="0">
                <a:solidFill>
                  <a:srgbClr val="231F20"/>
                </a:solidFill>
                <a:latin typeface="Arial" panose="020B0604020202020204" pitchFamily="34" charset="0"/>
                <a:cs typeface="Arial" panose="020B0604020202020204" pitchFamily="34" charset="0"/>
              </a:rPr>
              <a:t> </a:t>
            </a:r>
            <a:r>
              <a:rPr sz="1000" spc="-20" dirty="0">
                <a:solidFill>
                  <a:srgbClr val="231F20"/>
                </a:solidFill>
                <a:latin typeface="Arial" panose="020B0604020202020204" pitchFamily="34" charset="0"/>
                <a:cs typeface="Arial" panose="020B0604020202020204" pitchFamily="34" charset="0"/>
              </a:rPr>
              <a:t>a</a:t>
            </a:r>
            <a:r>
              <a:rPr sz="1000" spc="-10" dirty="0">
                <a:solidFill>
                  <a:srgbClr val="231F20"/>
                </a:solidFill>
                <a:latin typeface="Arial" panose="020B0604020202020204" pitchFamily="34" charset="0"/>
                <a:cs typeface="Arial" panose="020B0604020202020204" pitchFamily="34" charset="0"/>
              </a:rPr>
              <a:t> </a:t>
            </a:r>
            <a:r>
              <a:rPr sz="1000" spc="35" dirty="0">
                <a:solidFill>
                  <a:srgbClr val="231F20"/>
                </a:solidFill>
                <a:latin typeface="Arial" panose="020B0604020202020204" pitchFamily="34" charset="0"/>
                <a:cs typeface="Arial" panose="020B0604020202020204" pitchFamily="34" charset="0"/>
              </a:rPr>
              <a:t>cabo</a:t>
            </a:r>
            <a:r>
              <a:rPr sz="1000" spc="-10" dirty="0">
                <a:solidFill>
                  <a:srgbClr val="231F20"/>
                </a:solidFill>
                <a:latin typeface="Arial" panose="020B0604020202020204" pitchFamily="34" charset="0"/>
                <a:cs typeface="Arial" panose="020B0604020202020204" pitchFamily="34" charset="0"/>
              </a:rPr>
              <a:t> </a:t>
            </a:r>
            <a:r>
              <a:rPr sz="1000" spc="30" dirty="0">
                <a:solidFill>
                  <a:srgbClr val="231F20"/>
                </a:solidFill>
                <a:latin typeface="Arial" panose="020B0604020202020204" pitchFamily="34" charset="0"/>
                <a:cs typeface="Arial" panose="020B0604020202020204" pitchFamily="34" charset="0"/>
              </a:rPr>
              <a:t>bien</a:t>
            </a:r>
            <a:r>
              <a:rPr sz="1000" spc="-10" dirty="0">
                <a:solidFill>
                  <a:srgbClr val="231F20"/>
                </a:solidFill>
                <a:latin typeface="Arial" panose="020B0604020202020204" pitchFamily="34" charset="0"/>
                <a:cs typeface="Arial" panose="020B0604020202020204" pitchFamily="34" charset="0"/>
              </a:rPr>
              <a:t> </a:t>
            </a:r>
            <a:r>
              <a:rPr sz="1000" spc="5" dirty="0">
                <a:solidFill>
                  <a:srgbClr val="231F20"/>
                </a:solidFill>
                <a:latin typeface="Arial" panose="020B0604020202020204" pitchFamily="34" charset="0"/>
                <a:cs typeface="Arial" panose="020B0604020202020204" pitchFamily="34" charset="0"/>
              </a:rPr>
              <a:t>esta</a:t>
            </a:r>
            <a:r>
              <a:rPr sz="1000" spc="-10" dirty="0">
                <a:solidFill>
                  <a:srgbClr val="231F20"/>
                </a:solidFill>
                <a:latin typeface="Arial" panose="020B0604020202020204" pitchFamily="34" charset="0"/>
                <a:cs typeface="Arial" panose="020B0604020202020204" pitchFamily="34" charset="0"/>
              </a:rPr>
              <a:t> </a:t>
            </a:r>
            <a:r>
              <a:rPr sz="1000" spc="5" dirty="0">
                <a:solidFill>
                  <a:srgbClr val="231F20"/>
                </a:solidFill>
                <a:latin typeface="Arial" panose="020B0604020202020204" pitchFamily="34" charset="0"/>
                <a:cs typeface="Arial" panose="020B0604020202020204" pitchFamily="34" charset="0"/>
              </a:rPr>
              <a:t>tarea,</a:t>
            </a:r>
            <a:r>
              <a:rPr sz="1000" spc="-10" dirty="0">
                <a:solidFill>
                  <a:srgbClr val="231F20"/>
                </a:solidFill>
                <a:latin typeface="Arial" panose="020B0604020202020204" pitchFamily="34" charset="0"/>
                <a:cs typeface="Arial" panose="020B0604020202020204" pitchFamily="34" charset="0"/>
              </a:rPr>
              <a:t> </a:t>
            </a:r>
            <a:r>
              <a:rPr sz="1000" spc="40" dirty="0">
                <a:solidFill>
                  <a:srgbClr val="231F20"/>
                </a:solidFill>
                <a:latin typeface="Arial" panose="020B0604020202020204" pitchFamily="34" charset="0"/>
                <a:cs typeface="Arial" panose="020B0604020202020204" pitchFamily="34" charset="0"/>
              </a:rPr>
              <a:t>función</a:t>
            </a:r>
            <a:r>
              <a:rPr sz="1000" spc="-10" dirty="0">
                <a:solidFill>
                  <a:srgbClr val="231F20"/>
                </a:solidFill>
                <a:latin typeface="Arial" panose="020B0604020202020204" pitchFamily="34" charset="0"/>
                <a:cs typeface="Arial" panose="020B0604020202020204" pitchFamily="34" charset="0"/>
              </a:rPr>
              <a:t> </a:t>
            </a:r>
            <a:r>
              <a:rPr sz="1000" spc="45" dirty="0">
                <a:solidFill>
                  <a:srgbClr val="231F20"/>
                </a:solidFill>
                <a:latin typeface="Arial" panose="020B0604020202020204" pitchFamily="34" charset="0"/>
                <a:cs typeface="Arial" panose="020B0604020202020204" pitchFamily="34" charset="0"/>
              </a:rPr>
              <a:t>o</a:t>
            </a:r>
            <a:r>
              <a:rPr sz="1000" spc="-10" dirty="0">
                <a:solidFill>
                  <a:srgbClr val="231F20"/>
                </a:solidFill>
                <a:latin typeface="Arial" panose="020B0604020202020204" pitchFamily="34" charset="0"/>
                <a:cs typeface="Arial" panose="020B0604020202020204" pitchFamily="34" charset="0"/>
              </a:rPr>
              <a:t> </a:t>
            </a:r>
            <a:r>
              <a:rPr sz="1000" spc="15" dirty="0">
                <a:solidFill>
                  <a:srgbClr val="231F20"/>
                </a:solidFill>
                <a:latin typeface="Arial" panose="020B0604020202020204" pitchFamily="34" charset="0"/>
                <a:cs typeface="Arial" panose="020B0604020202020204" pitchFamily="34" charset="0"/>
              </a:rPr>
              <a:t>trabajo.</a:t>
            </a:r>
            <a:r>
              <a:rPr sz="1000" spc="-10" dirty="0">
                <a:solidFill>
                  <a:srgbClr val="231F20"/>
                </a:solidFill>
                <a:latin typeface="Arial" panose="020B0604020202020204" pitchFamily="34" charset="0"/>
                <a:cs typeface="Arial" panose="020B0604020202020204" pitchFamily="34" charset="0"/>
              </a:rPr>
              <a:t> </a:t>
            </a:r>
            <a:r>
              <a:rPr sz="1000" spc="30" dirty="0">
                <a:solidFill>
                  <a:srgbClr val="231F20"/>
                </a:solidFill>
                <a:latin typeface="Arial" panose="020B0604020202020204" pitchFamily="34" charset="0"/>
                <a:cs typeface="Arial" panose="020B0604020202020204" pitchFamily="34" charset="0"/>
              </a:rPr>
              <a:t>O</a:t>
            </a:r>
            <a:r>
              <a:rPr sz="1000" spc="-10" dirty="0">
                <a:solidFill>
                  <a:srgbClr val="231F20"/>
                </a:solidFill>
                <a:latin typeface="Arial" panose="020B0604020202020204" pitchFamily="34" charset="0"/>
                <a:cs typeface="Arial" panose="020B0604020202020204" pitchFamily="34" charset="0"/>
              </a:rPr>
              <a:t> </a:t>
            </a:r>
            <a:r>
              <a:rPr sz="1000" spc="25" dirty="0">
                <a:solidFill>
                  <a:srgbClr val="231F20"/>
                </a:solidFill>
                <a:latin typeface="Arial" panose="020B0604020202020204" pitchFamily="34" charset="0"/>
                <a:cs typeface="Arial" panose="020B0604020202020204" pitchFamily="34" charset="0"/>
              </a:rPr>
              <a:t>bien  </a:t>
            </a:r>
            <a:r>
              <a:rPr sz="1000" spc="-10" dirty="0">
                <a:solidFill>
                  <a:srgbClr val="231F20"/>
                </a:solidFill>
                <a:latin typeface="Arial" panose="020B0604020202020204" pitchFamily="34" charset="0"/>
                <a:cs typeface="Arial" panose="020B0604020202020204" pitchFamily="34" charset="0"/>
              </a:rPr>
              <a:t>las </a:t>
            </a:r>
            <a:r>
              <a:rPr sz="1000" spc="25" dirty="0">
                <a:solidFill>
                  <a:srgbClr val="231F20"/>
                </a:solidFill>
                <a:latin typeface="Arial" panose="020B0604020202020204" pitchFamily="34" charset="0"/>
                <a:cs typeface="Arial" panose="020B0604020202020204" pitchFamily="34" charset="0"/>
              </a:rPr>
              <a:t>prácticas</a:t>
            </a:r>
            <a:r>
              <a:rPr sz="1000" spc="-10" dirty="0">
                <a:solidFill>
                  <a:srgbClr val="231F20"/>
                </a:solidFill>
                <a:latin typeface="Arial" panose="020B0604020202020204" pitchFamily="34" charset="0"/>
                <a:cs typeface="Arial" panose="020B0604020202020204" pitchFamily="34" charset="0"/>
              </a:rPr>
              <a:t> </a:t>
            </a:r>
            <a:r>
              <a:rPr sz="1000" spc="25" dirty="0">
                <a:solidFill>
                  <a:srgbClr val="231F20"/>
                </a:solidFill>
                <a:latin typeface="Arial" panose="020B0604020202020204" pitchFamily="34" charset="0"/>
                <a:cs typeface="Arial" panose="020B0604020202020204" pitchFamily="34" charset="0"/>
              </a:rPr>
              <a:t>y</a:t>
            </a:r>
            <a:r>
              <a:rPr sz="1000" spc="-10" dirty="0">
                <a:solidFill>
                  <a:srgbClr val="231F20"/>
                </a:solidFill>
                <a:latin typeface="Arial" panose="020B0604020202020204" pitchFamily="34" charset="0"/>
                <a:cs typeface="Arial" panose="020B0604020202020204" pitchFamily="34" charset="0"/>
              </a:rPr>
              <a:t> </a:t>
            </a:r>
            <a:r>
              <a:rPr sz="1000" spc="30" dirty="0">
                <a:solidFill>
                  <a:srgbClr val="231F20"/>
                </a:solidFill>
                <a:latin typeface="Arial" panose="020B0604020202020204" pitchFamily="34" charset="0"/>
                <a:cs typeface="Arial" panose="020B0604020202020204" pitchFamily="34" charset="0"/>
              </a:rPr>
              <a:t>conductas</a:t>
            </a:r>
            <a:r>
              <a:rPr sz="1000" spc="-10" dirty="0">
                <a:solidFill>
                  <a:srgbClr val="231F20"/>
                </a:solidFill>
                <a:latin typeface="Arial" panose="020B0604020202020204" pitchFamily="34" charset="0"/>
                <a:cs typeface="Arial" panose="020B0604020202020204" pitchFamily="34" charset="0"/>
              </a:rPr>
              <a:t> </a:t>
            </a:r>
            <a:r>
              <a:rPr sz="1000" spc="20" dirty="0">
                <a:solidFill>
                  <a:srgbClr val="231F20"/>
                </a:solidFill>
                <a:latin typeface="Arial" panose="020B0604020202020204" pitchFamily="34" charset="0"/>
                <a:cs typeface="Arial" panose="020B0604020202020204" pitchFamily="34" charset="0"/>
              </a:rPr>
              <a:t>en</a:t>
            </a:r>
            <a:r>
              <a:rPr sz="1000" spc="-10" dirty="0">
                <a:solidFill>
                  <a:srgbClr val="231F20"/>
                </a:solidFill>
                <a:latin typeface="Arial" panose="020B0604020202020204" pitchFamily="34" charset="0"/>
                <a:cs typeface="Arial" panose="020B0604020202020204" pitchFamily="34" charset="0"/>
              </a:rPr>
              <a:t> </a:t>
            </a:r>
            <a:r>
              <a:rPr sz="1000" spc="5" dirty="0">
                <a:solidFill>
                  <a:srgbClr val="231F20"/>
                </a:solidFill>
                <a:latin typeface="Arial" panose="020B0604020202020204" pitchFamily="34" charset="0"/>
                <a:cs typeface="Arial" panose="020B0604020202020204" pitchFamily="34" charset="0"/>
              </a:rPr>
              <a:t>esta</a:t>
            </a:r>
            <a:r>
              <a:rPr sz="1000" spc="-10" dirty="0">
                <a:solidFill>
                  <a:srgbClr val="231F20"/>
                </a:solidFill>
                <a:latin typeface="Arial" panose="020B0604020202020204" pitchFamily="34" charset="0"/>
                <a:cs typeface="Arial" panose="020B0604020202020204" pitchFamily="34" charset="0"/>
              </a:rPr>
              <a:t> </a:t>
            </a:r>
            <a:r>
              <a:rPr sz="1000" spc="20" dirty="0">
                <a:solidFill>
                  <a:srgbClr val="231F20"/>
                </a:solidFill>
                <a:latin typeface="Arial" panose="020B0604020202020204" pitchFamily="34" charset="0"/>
                <a:cs typeface="Arial" panose="020B0604020202020204" pitchFamily="34" charset="0"/>
              </a:rPr>
              <a:t>pila</a:t>
            </a:r>
            <a:r>
              <a:rPr sz="1000" spc="-10" dirty="0">
                <a:solidFill>
                  <a:srgbClr val="231F20"/>
                </a:solidFill>
                <a:latin typeface="Arial" panose="020B0604020202020204" pitchFamily="34" charset="0"/>
                <a:cs typeface="Arial" panose="020B0604020202020204" pitchFamily="34" charset="0"/>
              </a:rPr>
              <a:t> </a:t>
            </a:r>
            <a:r>
              <a:rPr sz="1000" spc="20" dirty="0">
                <a:solidFill>
                  <a:srgbClr val="231F20"/>
                </a:solidFill>
                <a:latin typeface="Arial" panose="020B0604020202020204" pitchFamily="34" charset="0"/>
                <a:cs typeface="Arial" panose="020B0604020202020204" pitchFamily="34" charset="0"/>
              </a:rPr>
              <a:t>tendrían</a:t>
            </a:r>
            <a:r>
              <a:rPr sz="1000" spc="-10" dirty="0">
                <a:solidFill>
                  <a:srgbClr val="231F20"/>
                </a:solidFill>
                <a:latin typeface="Arial" panose="020B0604020202020204" pitchFamily="34" charset="0"/>
                <a:cs typeface="Arial" panose="020B0604020202020204" pitchFamily="34" charset="0"/>
              </a:rPr>
              <a:t> </a:t>
            </a:r>
            <a:r>
              <a:rPr sz="1000" spc="15" dirty="0">
                <a:solidFill>
                  <a:srgbClr val="231F20"/>
                </a:solidFill>
                <a:latin typeface="Arial" panose="020B0604020202020204" pitchFamily="34" charset="0"/>
                <a:cs typeface="Arial" panose="020B0604020202020204" pitchFamily="34" charset="0"/>
              </a:rPr>
              <a:t>el</a:t>
            </a:r>
            <a:r>
              <a:rPr sz="1000" spc="-10" dirty="0">
                <a:solidFill>
                  <a:srgbClr val="231F20"/>
                </a:solidFill>
                <a:latin typeface="Arial" panose="020B0604020202020204" pitchFamily="34" charset="0"/>
                <a:cs typeface="Arial" panose="020B0604020202020204" pitchFamily="34" charset="0"/>
              </a:rPr>
              <a:t> </a:t>
            </a:r>
            <a:r>
              <a:rPr sz="1000" spc="35" dirty="0">
                <a:solidFill>
                  <a:srgbClr val="231F20"/>
                </a:solidFill>
                <a:latin typeface="Arial" panose="020B0604020202020204" pitchFamily="34" charset="0"/>
                <a:cs typeface="Arial" panose="020B0604020202020204" pitchFamily="34" charset="0"/>
              </a:rPr>
              <a:t>menor</a:t>
            </a:r>
            <a:r>
              <a:rPr sz="1000" spc="-10" dirty="0">
                <a:solidFill>
                  <a:srgbClr val="231F20"/>
                </a:solidFill>
                <a:latin typeface="Arial" panose="020B0604020202020204" pitchFamily="34" charset="0"/>
                <a:cs typeface="Arial" panose="020B0604020202020204" pitchFamily="34" charset="0"/>
              </a:rPr>
              <a:t> </a:t>
            </a:r>
            <a:r>
              <a:rPr sz="1000" spc="40" dirty="0">
                <a:solidFill>
                  <a:srgbClr val="231F20"/>
                </a:solidFill>
                <a:latin typeface="Arial" panose="020B0604020202020204" pitchFamily="34" charset="0"/>
                <a:cs typeface="Arial" panose="020B0604020202020204" pitchFamily="34" charset="0"/>
              </a:rPr>
              <a:t>impacto</a:t>
            </a:r>
            <a:r>
              <a:rPr sz="1000" spc="-10" dirty="0">
                <a:solidFill>
                  <a:srgbClr val="231F20"/>
                </a:solidFill>
                <a:latin typeface="Arial" panose="020B0604020202020204" pitchFamily="34" charset="0"/>
                <a:cs typeface="Arial" panose="020B0604020202020204" pitchFamily="34" charset="0"/>
              </a:rPr>
              <a:t> </a:t>
            </a:r>
            <a:r>
              <a:rPr sz="1000" spc="-5" dirty="0">
                <a:solidFill>
                  <a:srgbClr val="231F20"/>
                </a:solidFill>
                <a:latin typeface="Arial" panose="020B0604020202020204" pitchFamily="34" charset="0"/>
                <a:cs typeface="Arial" panose="020B0604020202020204" pitchFamily="34" charset="0"/>
              </a:rPr>
              <a:t>al  </a:t>
            </a:r>
            <a:r>
              <a:rPr sz="1000" spc="10" dirty="0">
                <a:solidFill>
                  <a:srgbClr val="231F20"/>
                </a:solidFill>
                <a:latin typeface="Arial" panose="020B0604020202020204" pitchFamily="34" charset="0"/>
                <a:cs typeface="Arial" panose="020B0604020202020204" pitchFamily="34" charset="0"/>
              </a:rPr>
              <a:t>llevar</a:t>
            </a:r>
            <a:r>
              <a:rPr sz="1000" spc="-15" dirty="0">
                <a:solidFill>
                  <a:srgbClr val="231F20"/>
                </a:solidFill>
                <a:latin typeface="Arial" panose="020B0604020202020204" pitchFamily="34" charset="0"/>
                <a:cs typeface="Arial" panose="020B0604020202020204" pitchFamily="34" charset="0"/>
              </a:rPr>
              <a:t> </a:t>
            </a:r>
            <a:r>
              <a:rPr sz="1000" spc="-20" dirty="0">
                <a:solidFill>
                  <a:srgbClr val="231F20"/>
                </a:solidFill>
                <a:latin typeface="Arial" panose="020B0604020202020204" pitchFamily="34" charset="0"/>
                <a:cs typeface="Arial" panose="020B0604020202020204" pitchFamily="34" charset="0"/>
              </a:rPr>
              <a:t>a</a:t>
            </a:r>
            <a:r>
              <a:rPr sz="1000" spc="-15" dirty="0">
                <a:solidFill>
                  <a:srgbClr val="231F20"/>
                </a:solidFill>
                <a:latin typeface="Arial" panose="020B0604020202020204" pitchFamily="34" charset="0"/>
                <a:cs typeface="Arial" panose="020B0604020202020204" pitchFamily="34" charset="0"/>
              </a:rPr>
              <a:t> </a:t>
            </a:r>
            <a:r>
              <a:rPr sz="1000" spc="35" dirty="0">
                <a:solidFill>
                  <a:srgbClr val="231F20"/>
                </a:solidFill>
                <a:latin typeface="Arial" panose="020B0604020202020204" pitchFamily="34" charset="0"/>
                <a:cs typeface="Arial" panose="020B0604020202020204" pitchFamily="34" charset="0"/>
              </a:rPr>
              <a:t>cabo</a:t>
            </a:r>
            <a:r>
              <a:rPr sz="1000" spc="-15" dirty="0">
                <a:solidFill>
                  <a:srgbClr val="231F20"/>
                </a:solidFill>
                <a:latin typeface="Arial" panose="020B0604020202020204" pitchFamily="34" charset="0"/>
                <a:cs typeface="Arial" panose="020B0604020202020204" pitchFamily="34" charset="0"/>
              </a:rPr>
              <a:t> </a:t>
            </a:r>
            <a:r>
              <a:rPr sz="1000" spc="30" dirty="0">
                <a:solidFill>
                  <a:srgbClr val="231F20"/>
                </a:solidFill>
                <a:latin typeface="Arial" panose="020B0604020202020204" pitchFamily="34" charset="0"/>
                <a:cs typeface="Arial" panose="020B0604020202020204" pitchFamily="34" charset="0"/>
              </a:rPr>
              <a:t>bien</a:t>
            </a:r>
            <a:r>
              <a:rPr sz="1000" spc="-15" dirty="0">
                <a:solidFill>
                  <a:srgbClr val="231F20"/>
                </a:solidFill>
                <a:latin typeface="Arial" panose="020B0604020202020204" pitchFamily="34" charset="0"/>
                <a:cs typeface="Arial" panose="020B0604020202020204" pitchFamily="34" charset="0"/>
              </a:rPr>
              <a:t> </a:t>
            </a:r>
            <a:r>
              <a:rPr sz="1000" spc="5" dirty="0">
                <a:solidFill>
                  <a:srgbClr val="231F20"/>
                </a:solidFill>
                <a:latin typeface="Arial" panose="020B0604020202020204" pitchFamily="34" charset="0"/>
                <a:cs typeface="Arial" panose="020B0604020202020204" pitchFamily="34" charset="0"/>
              </a:rPr>
              <a:t>esta</a:t>
            </a:r>
            <a:r>
              <a:rPr sz="1000" spc="-15" dirty="0">
                <a:solidFill>
                  <a:srgbClr val="231F20"/>
                </a:solidFill>
                <a:latin typeface="Arial" panose="020B0604020202020204" pitchFamily="34" charset="0"/>
                <a:cs typeface="Arial" panose="020B0604020202020204" pitchFamily="34" charset="0"/>
              </a:rPr>
              <a:t> </a:t>
            </a:r>
            <a:r>
              <a:rPr sz="1000" spc="5" dirty="0">
                <a:solidFill>
                  <a:srgbClr val="231F20"/>
                </a:solidFill>
                <a:latin typeface="Arial" panose="020B0604020202020204" pitchFamily="34" charset="0"/>
                <a:cs typeface="Arial" panose="020B0604020202020204" pitchFamily="34" charset="0"/>
              </a:rPr>
              <a:t>tarea,</a:t>
            </a:r>
            <a:r>
              <a:rPr sz="1000" spc="-15" dirty="0">
                <a:solidFill>
                  <a:srgbClr val="231F20"/>
                </a:solidFill>
                <a:latin typeface="Arial" panose="020B0604020202020204" pitchFamily="34" charset="0"/>
                <a:cs typeface="Arial" panose="020B0604020202020204" pitchFamily="34" charset="0"/>
              </a:rPr>
              <a:t> </a:t>
            </a:r>
            <a:r>
              <a:rPr sz="1000" spc="40" dirty="0">
                <a:solidFill>
                  <a:srgbClr val="231F20"/>
                </a:solidFill>
                <a:latin typeface="Arial" panose="020B0604020202020204" pitchFamily="34" charset="0"/>
                <a:cs typeface="Arial" panose="020B0604020202020204" pitchFamily="34" charset="0"/>
              </a:rPr>
              <a:t>función</a:t>
            </a:r>
            <a:r>
              <a:rPr sz="1000" spc="-15" dirty="0">
                <a:solidFill>
                  <a:srgbClr val="231F20"/>
                </a:solidFill>
                <a:latin typeface="Arial" panose="020B0604020202020204" pitchFamily="34" charset="0"/>
                <a:cs typeface="Arial" panose="020B0604020202020204" pitchFamily="34" charset="0"/>
              </a:rPr>
              <a:t> </a:t>
            </a:r>
            <a:r>
              <a:rPr sz="1000" spc="45" dirty="0">
                <a:solidFill>
                  <a:srgbClr val="231F20"/>
                </a:solidFill>
                <a:latin typeface="Arial" panose="020B0604020202020204" pitchFamily="34" charset="0"/>
                <a:cs typeface="Arial" panose="020B0604020202020204" pitchFamily="34" charset="0"/>
              </a:rPr>
              <a:t>o</a:t>
            </a:r>
            <a:r>
              <a:rPr sz="1000" spc="-15" dirty="0">
                <a:solidFill>
                  <a:srgbClr val="231F20"/>
                </a:solidFill>
                <a:latin typeface="Arial" panose="020B0604020202020204" pitchFamily="34" charset="0"/>
                <a:cs typeface="Arial" panose="020B0604020202020204" pitchFamily="34" charset="0"/>
              </a:rPr>
              <a:t> </a:t>
            </a:r>
            <a:r>
              <a:rPr sz="1000" spc="15" dirty="0">
                <a:solidFill>
                  <a:srgbClr val="231F20"/>
                </a:solidFill>
                <a:latin typeface="Arial" panose="020B0604020202020204" pitchFamily="34" charset="0"/>
                <a:cs typeface="Arial" panose="020B0604020202020204" pitchFamily="34" charset="0"/>
              </a:rPr>
              <a:t>trabajo.</a:t>
            </a:r>
            <a:endParaRPr sz="1000" dirty="0">
              <a:solidFill>
                <a:prstClr val="black"/>
              </a:solidFill>
              <a:latin typeface="Arial" panose="020B0604020202020204" pitchFamily="34" charset="0"/>
              <a:cs typeface="Arial" panose="020B0604020202020204" pitchFamily="34" charset="0"/>
            </a:endParaRPr>
          </a:p>
          <a:p>
            <a:pPr marL="12700" marR="55880">
              <a:spcBef>
                <a:spcPts val="450"/>
              </a:spcBef>
            </a:pPr>
            <a:r>
              <a:rPr sz="1000" b="1" spc="-55" dirty="0">
                <a:solidFill>
                  <a:srgbClr val="231F20"/>
                </a:solidFill>
                <a:latin typeface="Arial" panose="020B0604020202020204" pitchFamily="34" charset="0"/>
                <a:cs typeface="Arial" panose="020B0604020202020204" pitchFamily="34" charset="0"/>
              </a:rPr>
              <a:t>Organizaciones: </a:t>
            </a:r>
            <a:r>
              <a:rPr sz="1000" spc="5" dirty="0">
                <a:solidFill>
                  <a:srgbClr val="231F20"/>
                </a:solidFill>
                <a:latin typeface="Arial" panose="020B0604020202020204" pitchFamily="34" charset="0"/>
                <a:cs typeface="Arial" panose="020B0604020202020204" pitchFamily="34" charset="0"/>
              </a:rPr>
              <a:t>la </a:t>
            </a:r>
            <a:r>
              <a:rPr sz="1000" spc="30" dirty="0">
                <a:solidFill>
                  <a:srgbClr val="231F20"/>
                </a:solidFill>
                <a:latin typeface="Arial" panose="020B0604020202020204" pitchFamily="34" charset="0"/>
                <a:cs typeface="Arial" panose="020B0604020202020204" pitchFamily="34" charset="0"/>
              </a:rPr>
              <a:t>misión, </a:t>
            </a:r>
            <a:r>
              <a:rPr sz="1000" spc="5" dirty="0">
                <a:solidFill>
                  <a:srgbClr val="231F20"/>
                </a:solidFill>
                <a:latin typeface="Arial" panose="020B0604020202020204" pitchFamily="34" charset="0"/>
                <a:cs typeface="Arial" panose="020B0604020202020204" pitchFamily="34" charset="0"/>
              </a:rPr>
              <a:t>la </a:t>
            </a:r>
            <a:r>
              <a:rPr sz="1000" spc="20" dirty="0">
                <a:solidFill>
                  <a:srgbClr val="231F20"/>
                </a:solidFill>
                <a:latin typeface="Arial" panose="020B0604020202020204" pitchFamily="34" charset="0"/>
                <a:cs typeface="Arial" panose="020B0604020202020204" pitchFamily="34" charset="0"/>
              </a:rPr>
              <a:t>visión, </a:t>
            </a:r>
            <a:r>
              <a:rPr sz="1000" spc="-5" dirty="0">
                <a:solidFill>
                  <a:srgbClr val="231F20"/>
                </a:solidFill>
                <a:latin typeface="Arial" panose="020B0604020202020204" pitchFamily="34" charset="0"/>
                <a:cs typeface="Arial" panose="020B0604020202020204" pitchFamily="34" charset="0"/>
              </a:rPr>
              <a:t>las </a:t>
            </a:r>
            <a:r>
              <a:rPr sz="1000" spc="20" dirty="0">
                <a:solidFill>
                  <a:srgbClr val="231F20"/>
                </a:solidFill>
                <a:latin typeface="Arial" panose="020B0604020202020204" pitchFamily="34" charset="0"/>
                <a:cs typeface="Arial" panose="020B0604020202020204" pitchFamily="34" charset="0"/>
              </a:rPr>
              <a:t>estrategias </a:t>
            </a:r>
            <a:r>
              <a:rPr sz="1000" spc="25" dirty="0">
                <a:solidFill>
                  <a:srgbClr val="231F20"/>
                </a:solidFill>
                <a:latin typeface="Arial" panose="020B0604020202020204" pitchFamily="34" charset="0"/>
                <a:cs typeface="Arial" panose="020B0604020202020204" pitchFamily="34" charset="0"/>
              </a:rPr>
              <a:t>y </a:t>
            </a:r>
            <a:r>
              <a:rPr sz="1000" spc="-5" dirty="0">
                <a:solidFill>
                  <a:srgbClr val="231F20"/>
                </a:solidFill>
                <a:latin typeface="Arial" panose="020B0604020202020204" pitchFamily="34" charset="0"/>
                <a:cs typeface="Arial" panose="020B0604020202020204" pitchFamily="34" charset="0"/>
              </a:rPr>
              <a:t>las </a:t>
            </a:r>
            <a:r>
              <a:rPr sz="1000" spc="35" dirty="0">
                <a:solidFill>
                  <a:srgbClr val="231F20"/>
                </a:solidFill>
                <a:latin typeface="Arial" panose="020B0604020202020204" pitchFamily="34" charset="0"/>
                <a:cs typeface="Arial" panose="020B0604020202020204" pitchFamily="34" charset="0"/>
              </a:rPr>
              <a:t>tácticas  </a:t>
            </a:r>
            <a:r>
              <a:rPr sz="1000" spc="40" dirty="0">
                <a:solidFill>
                  <a:srgbClr val="231F20"/>
                </a:solidFill>
                <a:latin typeface="Arial" panose="020B0604020202020204" pitchFamily="34" charset="0"/>
                <a:cs typeface="Arial" panose="020B0604020202020204" pitchFamily="34" charset="0"/>
              </a:rPr>
              <a:t>de </a:t>
            </a:r>
            <a:r>
              <a:rPr sz="1000" spc="15" dirty="0">
                <a:solidFill>
                  <a:srgbClr val="231F20"/>
                </a:solidFill>
                <a:latin typeface="Arial" panose="020B0604020202020204" pitchFamily="34" charset="0"/>
                <a:cs typeface="Arial" panose="020B0604020202020204" pitchFamily="34" charset="0"/>
              </a:rPr>
              <a:t>esta </a:t>
            </a:r>
            <a:r>
              <a:rPr sz="1000" spc="30" dirty="0">
                <a:solidFill>
                  <a:srgbClr val="231F20"/>
                </a:solidFill>
                <a:latin typeface="Arial" panose="020B0604020202020204" pitchFamily="34" charset="0"/>
                <a:cs typeface="Arial" panose="020B0604020202020204" pitchFamily="34" charset="0"/>
              </a:rPr>
              <a:t>organización </a:t>
            </a:r>
            <a:r>
              <a:rPr sz="1000" spc="-5" dirty="0">
                <a:solidFill>
                  <a:srgbClr val="231F20"/>
                </a:solidFill>
                <a:latin typeface="Arial" panose="020B0604020202020204" pitchFamily="34" charset="0"/>
                <a:cs typeface="Arial" panose="020B0604020202020204" pitchFamily="34" charset="0"/>
              </a:rPr>
              <a:t>se </a:t>
            </a:r>
            <a:r>
              <a:rPr sz="1000" spc="30" dirty="0">
                <a:solidFill>
                  <a:srgbClr val="231F20"/>
                </a:solidFill>
                <a:latin typeface="Arial" panose="020B0604020202020204" pitchFamily="34" charset="0"/>
                <a:cs typeface="Arial" panose="020B0604020202020204" pitchFamily="34" charset="0"/>
              </a:rPr>
              <a:t>podrían </a:t>
            </a:r>
            <a:r>
              <a:rPr sz="1000" spc="35" dirty="0">
                <a:solidFill>
                  <a:srgbClr val="231F20"/>
                </a:solidFill>
                <a:latin typeface="Arial" panose="020B0604020202020204" pitchFamily="34" charset="0"/>
                <a:cs typeface="Arial" panose="020B0604020202020204" pitchFamily="34" charset="0"/>
              </a:rPr>
              <a:t>lograr </a:t>
            </a:r>
            <a:r>
              <a:rPr sz="1000" spc="15" dirty="0">
                <a:solidFill>
                  <a:srgbClr val="231F20"/>
                </a:solidFill>
                <a:latin typeface="Arial" panose="020B0604020202020204" pitchFamily="34" charset="0"/>
                <a:cs typeface="Arial" panose="020B0604020202020204" pitchFamily="34" charset="0"/>
              </a:rPr>
              <a:t>sin personas </a:t>
            </a:r>
            <a:r>
              <a:rPr sz="1000" spc="40" dirty="0">
                <a:solidFill>
                  <a:srgbClr val="231F20"/>
                </a:solidFill>
                <a:latin typeface="Arial" panose="020B0604020202020204" pitchFamily="34" charset="0"/>
                <a:cs typeface="Arial" panose="020B0604020202020204" pitchFamily="34" charset="0"/>
              </a:rPr>
              <a:t>que </a:t>
            </a:r>
            <a:r>
              <a:rPr sz="1000" spc="25" dirty="0">
                <a:solidFill>
                  <a:srgbClr val="231F20"/>
                </a:solidFill>
                <a:latin typeface="Arial" panose="020B0604020202020204" pitchFamily="34" charset="0"/>
                <a:cs typeface="Arial" panose="020B0604020202020204" pitchFamily="34" charset="0"/>
              </a:rPr>
              <a:t>en  </a:t>
            </a:r>
            <a:r>
              <a:rPr sz="1000" spc="30" dirty="0">
                <a:solidFill>
                  <a:srgbClr val="231F20"/>
                </a:solidFill>
                <a:latin typeface="Arial" panose="020B0604020202020204" pitchFamily="34" charset="0"/>
                <a:cs typeface="Arial" panose="020B0604020202020204" pitchFamily="34" charset="0"/>
              </a:rPr>
              <a:t>puestos </a:t>
            </a:r>
            <a:r>
              <a:rPr sz="1000" spc="20" dirty="0">
                <a:solidFill>
                  <a:srgbClr val="231F20"/>
                </a:solidFill>
                <a:latin typeface="Arial" panose="020B0604020202020204" pitchFamily="34" charset="0"/>
                <a:cs typeface="Arial" panose="020B0604020202020204" pitchFamily="34" charset="0"/>
              </a:rPr>
              <a:t>clave </a:t>
            </a:r>
            <a:r>
              <a:rPr sz="1000" spc="40" dirty="0">
                <a:solidFill>
                  <a:srgbClr val="231F20"/>
                </a:solidFill>
                <a:latin typeface="Arial" panose="020B0604020202020204" pitchFamily="34" charset="0"/>
                <a:cs typeface="Arial" panose="020B0604020202020204" pitchFamily="34" charset="0"/>
              </a:rPr>
              <a:t>de </a:t>
            </a:r>
            <a:r>
              <a:rPr sz="1000" spc="20" dirty="0">
                <a:solidFill>
                  <a:srgbClr val="231F20"/>
                </a:solidFill>
                <a:latin typeface="Arial" panose="020B0604020202020204" pitchFamily="34" charset="0"/>
                <a:cs typeface="Arial" panose="020B0604020202020204" pitchFamily="34" charset="0"/>
              </a:rPr>
              <a:t>manera </a:t>
            </a:r>
            <a:r>
              <a:rPr sz="1000" spc="35" dirty="0">
                <a:solidFill>
                  <a:srgbClr val="231F20"/>
                </a:solidFill>
                <a:latin typeface="Arial" panose="020B0604020202020204" pitchFamily="34" charset="0"/>
                <a:cs typeface="Arial" panose="020B0604020202020204" pitchFamily="34" charset="0"/>
              </a:rPr>
              <a:t>individual </a:t>
            </a:r>
            <a:r>
              <a:rPr sz="1000" spc="45" dirty="0">
                <a:solidFill>
                  <a:srgbClr val="231F20"/>
                </a:solidFill>
                <a:latin typeface="Arial" panose="020B0604020202020204" pitchFamily="34" charset="0"/>
                <a:cs typeface="Arial" panose="020B0604020202020204" pitchFamily="34" charset="0"/>
              </a:rPr>
              <a:t>o </a:t>
            </a:r>
            <a:r>
              <a:rPr sz="1000" spc="35" dirty="0">
                <a:solidFill>
                  <a:srgbClr val="231F20"/>
                </a:solidFill>
                <a:latin typeface="Arial" panose="020B0604020202020204" pitchFamily="34" charset="0"/>
                <a:cs typeface="Arial" panose="020B0604020202020204" pitchFamily="34" charset="0"/>
              </a:rPr>
              <a:t>colectiva </a:t>
            </a:r>
            <a:r>
              <a:rPr sz="1000" spc="5" dirty="0">
                <a:solidFill>
                  <a:srgbClr val="231F20"/>
                </a:solidFill>
                <a:latin typeface="Arial" panose="020B0604020202020204" pitchFamily="34" charset="0"/>
                <a:cs typeface="Arial" panose="020B0604020202020204" pitchFamily="34" charset="0"/>
              </a:rPr>
              <a:t>sean </a:t>
            </a:r>
            <a:r>
              <a:rPr sz="1000" spc="20" dirty="0">
                <a:solidFill>
                  <a:srgbClr val="231F20"/>
                </a:solidFill>
                <a:latin typeface="Arial" panose="020B0604020202020204" pitchFamily="34" charset="0"/>
                <a:cs typeface="Arial" panose="020B0604020202020204" pitchFamily="34" charset="0"/>
              </a:rPr>
              <a:t>buenas </a:t>
            </a:r>
            <a:r>
              <a:rPr sz="1000" spc="25" dirty="0">
                <a:solidFill>
                  <a:srgbClr val="231F20"/>
                </a:solidFill>
                <a:latin typeface="Arial" panose="020B0604020202020204" pitchFamily="34" charset="0"/>
                <a:cs typeface="Arial" panose="020B0604020202020204" pitchFamily="34" charset="0"/>
              </a:rPr>
              <a:t>en  </a:t>
            </a:r>
            <a:r>
              <a:rPr sz="1000" spc="15" dirty="0">
                <a:solidFill>
                  <a:srgbClr val="231F20"/>
                </a:solidFill>
                <a:latin typeface="Arial" panose="020B0604020202020204" pitchFamily="34" charset="0"/>
                <a:cs typeface="Arial" panose="020B0604020202020204" pitchFamily="34" charset="0"/>
              </a:rPr>
              <a:t>esta </a:t>
            </a:r>
            <a:r>
              <a:rPr sz="1000" spc="40" dirty="0">
                <a:solidFill>
                  <a:srgbClr val="231F20"/>
                </a:solidFill>
                <a:latin typeface="Arial" panose="020B0604020202020204" pitchFamily="34" charset="0"/>
                <a:cs typeface="Arial" panose="020B0604020202020204" pitchFamily="34" charset="0"/>
              </a:rPr>
              <a:t>práctica </a:t>
            </a:r>
            <a:r>
              <a:rPr sz="1000" spc="25" dirty="0">
                <a:solidFill>
                  <a:srgbClr val="231F20"/>
                </a:solidFill>
                <a:latin typeface="Arial" panose="020B0604020202020204" pitchFamily="34" charset="0"/>
                <a:cs typeface="Arial" panose="020B0604020202020204" pitchFamily="34" charset="0"/>
              </a:rPr>
              <a:t>y </a:t>
            </a:r>
            <a:r>
              <a:rPr sz="1000" spc="-5" dirty="0">
                <a:solidFill>
                  <a:srgbClr val="231F20"/>
                </a:solidFill>
                <a:latin typeface="Arial" panose="020B0604020202020204" pitchFamily="34" charset="0"/>
                <a:cs typeface="Arial" panose="020B0604020202020204" pitchFamily="34" charset="0"/>
              </a:rPr>
              <a:t>sus </a:t>
            </a:r>
            <a:r>
              <a:rPr sz="1000" spc="35" dirty="0">
                <a:solidFill>
                  <a:srgbClr val="231F20"/>
                </a:solidFill>
                <a:latin typeface="Arial" panose="020B0604020202020204" pitchFamily="34" charset="0"/>
                <a:cs typeface="Arial" panose="020B0604020202020204" pitchFamily="34" charset="0"/>
              </a:rPr>
              <a:t>conductas. </a:t>
            </a:r>
            <a:r>
              <a:rPr sz="1000" spc="5" dirty="0">
                <a:solidFill>
                  <a:srgbClr val="231F20"/>
                </a:solidFill>
                <a:latin typeface="Arial" panose="020B0604020202020204" pitchFamily="34" charset="0"/>
                <a:cs typeface="Arial" panose="020B0604020202020204" pitchFamily="34" charset="0"/>
              </a:rPr>
              <a:t>A </a:t>
            </a:r>
            <a:r>
              <a:rPr sz="1000" spc="15" dirty="0">
                <a:solidFill>
                  <a:srgbClr val="231F20"/>
                </a:solidFill>
                <a:latin typeface="Arial" panose="020B0604020202020204" pitchFamily="34" charset="0"/>
                <a:cs typeface="Arial" panose="020B0604020202020204" pitchFamily="34" charset="0"/>
              </a:rPr>
              <a:t>pesar </a:t>
            </a:r>
            <a:r>
              <a:rPr sz="1000" spc="40" dirty="0">
                <a:solidFill>
                  <a:srgbClr val="231F20"/>
                </a:solidFill>
                <a:latin typeface="Arial" panose="020B0604020202020204" pitchFamily="34" charset="0"/>
                <a:cs typeface="Arial" panose="020B0604020202020204" pitchFamily="34" charset="0"/>
              </a:rPr>
              <a:t>de </a:t>
            </a:r>
            <a:r>
              <a:rPr sz="1000" spc="10" dirty="0">
                <a:solidFill>
                  <a:srgbClr val="231F20"/>
                </a:solidFill>
                <a:latin typeface="Arial" panose="020B0604020202020204" pitchFamily="34" charset="0"/>
                <a:cs typeface="Arial" panose="020B0604020202020204" pitchFamily="34" charset="0"/>
              </a:rPr>
              <a:t>ser </a:t>
            </a:r>
            <a:r>
              <a:rPr sz="1000" spc="45" dirty="0">
                <a:solidFill>
                  <a:srgbClr val="231F20"/>
                </a:solidFill>
                <a:latin typeface="Arial" panose="020B0604020202020204" pitchFamily="34" charset="0"/>
                <a:cs typeface="Arial" panose="020B0604020202020204" pitchFamily="34" charset="0"/>
              </a:rPr>
              <a:t>importante </a:t>
            </a:r>
            <a:r>
              <a:rPr sz="1000" spc="15" dirty="0">
                <a:solidFill>
                  <a:srgbClr val="231F20"/>
                </a:solidFill>
                <a:latin typeface="Arial" panose="020B0604020202020204" pitchFamily="34" charset="0"/>
                <a:cs typeface="Arial" panose="020B0604020202020204" pitchFamily="34" charset="0"/>
              </a:rPr>
              <a:t>para  </a:t>
            </a:r>
            <a:r>
              <a:rPr sz="1000" spc="35" dirty="0">
                <a:solidFill>
                  <a:srgbClr val="231F20"/>
                </a:solidFill>
                <a:latin typeface="Arial" panose="020B0604020202020204" pitchFamily="34" charset="0"/>
                <a:cs typeface="Arial" panose="020B0604020202020204" pitchFamily="34" charset="0"/>
              </a:rPr>
              <a:t>otros </a:t>
            </a:r>
            <a:r>
              <a:rPr sz="1000" spc="25" dirty="0">
                <a:solidFill>
                  <a:srgbClr val="231F20"/>
                </a:solidFill>
                <a:latin typeface="Arial" panose="020B0604020202020204" pitchFamily="34" charset="0"/>
                <a:cs typeface="Arial" panose="020B0604020202020204" pitchFamily="34" charset="0"/>
              </a:rPr>
              <a:t>aspectos, </a:t>
            </a:r>
            <a:r>
              <a:rPr sz="1000" spc="15" dirty="0">
                <a:solidFill>
                  <a:srgbClr val="231F20"/>
                </a:solidFill>
                <a:latin typeface="Arial" panose="020B0604020202020204" pitchFamily="34" charset="0"/>
                <a:cs typeface="Arial" panose="020B0604020202020204" pitchFamily="34" charset="0"/>
              </a:rPr>
              <a:t>esta </a:t>
            </a:r>
            <a:r>
              <a:rPr sz="1000" spc="40" dirty="0">
                <a:solidFill>
                  <a:srgbClr val="231F20"/>
                </a:solidFill>
                <a:latin typeface="Arial" panose="020B0604020202020204" pitchFamily="34" charset="0"/>
                <a:cs typeface="Arial" panose="020B0604020202020204" pitchFamily="34" charset="0"/>
              </a:rPr>
              <a:t>práctica no </a:t>
            </a:r>
            <a:r>
              <a:rPr sz="1000" spc="35" dirty="0">
                <a:solidFill>
                  <a:srgbClr val="231F20"/>
                </a:solidFill>
                <a:latin typeface="Arial" panose="020B0604020202020204" pitchFamily="34" charset="0"/>
                <a:cs typeface="Arial" panose="020B0604020202020204" pitchFamily="34" charset="0"/>
              </a:rPr>
              <a:t>tiene </a:t>
            </a:r>
            <a:r>
              <a:rPr sz="1000" spc="50" dirty="0">
                <a:solidFill>
                  <a:srgbClr val="231F20"/>
                </a:solidFill>
                <a:latin typeface="Arial" panose="020B0604020202020204" pitchFamily="34" charset="0"/>
                <a:cs typeface="Arial" panose="020B0604020202020204" pitchFamily="34" charset="0"/>
              </a:rPr>
              <a:t>impacto</a:t>
            </a:r>
            <a:r>
              <a:rPr sz="1000" spc="-185" dirty="0">
                <a:solidFill>
                  <a:srgbClr val="231F20"/>
                </a:solidFill>
                <a:latin typeface="Arial" panose="020B0604020202020204" pitchFamily="34" charset="0"/>
                <a:cs typeface="Arial" panose="020B0604020202020204" pitchFamily="34" charset="0"/>
              </a:rPr>
              <a:t> </a:t>
            </a:r>
            <a:r>
              <a:rPr sz="1000" spc="25" dirty="0">
                <a:solidFill>
                  <a:srgbClr val="231F20"/>
                </a:solidFill>
                <a:latin typeface="Arial" panose="020B0604020202020204" pitchFamily="34" charset="0"/>
                <a:cs typeface="Arial" panose="020B0604020202020204" pitchFamily="34" charset="0"/>
              </a:rPr>
              <a:t>en </a:t>
            </a:r>
            <a:r>
              <a:rPr sz="1000" spc="20" dirty="0">
                <a:solidFill>
                  <a:srgbClr val="231F20"/>
                </a:solidFill>
                <a:latin typeface="Arial" panose="020B0604020202020204" pitchFamily="34" charset="0"/>
                <a:cs typeface="Arial" panose="020B0604020202020204" pitchFamily="34" charset="0"/>
              </a:rPr>
              <a:t>el </a:t>
            </a:r>
            <a:r>
              <a:rPr sz="1000" spc="35" dirty="0">
                <a:solidFill>
                  <a:srgbClr val="231F20"/>
                </a:solidFill>
                <a:latin typeface="Arial" panose="020B0604020202020204" pitchFamily="34" charset="0"/>
                <a:cs typeface="Arial" panose="020B0604020202020204" pitchFamily="34" charset="0"/>
              </a:rPr>
              <a:t>desempeño  </a:t>
            </a:r>
            <a:r>
              <a:rPr sz="1000" spc="25" dirty="0">
                <a:solidFill>
                  <a:srgbClr val="231F20"/>
                </a:solidFill>
                <a:latin typeface="Arial" panose="020B0604020202020204" pitchFamily="34" charset="0"/>
                <a:cs typeface="Arial" panose="020B0604020202020204" pitchFamily="34" charset="0"/>
              </a:rPr>
              <a:t>organizativo </a:t>
            </a:r>
            <a:r>
              <a:rPr sz="1000" spc="40" dirty="0">
                <a:solidFill>
                  <a:srgbClr val="231F20"/>
                </a:solidFill>
                <a:latin typeface="Arial" panose="020B0604020202020204" pitchFamily="34" charset="0"/>
                <a:cs typeface="Arial" panose="020B0604020202020204" pitchFamily="34" charset="0"/>
              </a:rPr>
              <a:t>de </a:t>
            </a:r>
            <a:r>
              <a:rPr sz="1000" spc="-5" dirty="0">
                <a:solidFill>
                  <a:srgbClr val="231F20"/>
                </a:solidFill>
                <a:latin typeface="Arial" panose="020B0604020202020204" pitchFamily="34" charset="0"/>
                <a:cs typeface="Arial" panose="020B0604020202020204" pitchFamily="34" charset="0"/>
              </a:rPr>
              <a:t>sus </a:t>
            </a:r>
            <a:r>
              <a:rPr sz="1000" spc="25" dirty="0">
                <a:solidFill>
                  <a:srgbClr val="231F20"/>
                </a:solidFill>
                <a:latin typeface="Arial" panose="020B0604020202020204" pitchFamily="34" charset="0"/>
                <a:cs typeface="Arial" panose="020B0604020202020204" pitchFamily="34" charset="0"/>
              </a:rPr>
              <a:t>metas y</a:t>
            </a:r>
            <a:r>
              <a:rPr sz="1000" spc="-40" dirty="0">
                <a:solidFill>
                  <a:srgbClr val="231F20"/>
                </a:solidFill>
                <a:latin typeface="Arial" panose="020B0604020202020204" pitchFamily="34" charset="0"/>
                <a:cs typeface="Arial" panose="020B0604020202020204" pitchFamily="34" charset="0"/>
              </a:rPr>
              <a:t> </a:t>
            </a:r>
            <a:r>
              <a:rPr sz="1000" spc="20" dirty="0">
                <a:solidFill>
                  <a:srgbClr val="231F20"/>
                </a:solidFill>
                <a:latin typeface="Arial" panose="020B0604020202020204" pitchFamily="34" charset="0"/>
                <a:cs typeface="Arial" panose="020B0604020202020204" pitchFamily="34" charset="0"/>
              </a:rPr>
              <a:t>estrategias.</a:t>
            </a:r>
            <a:endParaRPr sz="1000" dirty="0">
              <a:solidFill>
                <a:prstClr val="black"/>
              </a:solidFill>
              <a:latin typeface="Arial" panose="020B0604020202020204" pitchFamily="34" charset="0"/>
              <a:cs typeface="Arial" panose="020B0604020202020204" pitchFamily="34" charset="0"/>
            </a:endParaRPr>
          </a:p>
        </p:txBody>
      </p:sp>
      <p:sp>
        <p:nvSpPr>
          <p:cNvPr id="8" name="object 8"/>
          <p:cNvSpPr txBox="1"/>
          <p:nvPr/>
        </p:nvSpPr>
        <p:spPr>
          <a:xfrm>
            <a:off x="235696" y="3400084"/>
            <a:ext cx="163195" cy="92333"/>
          </a:xfrm>
          <a:prstGeom prst="rect">
            <a:avLst/>
          </a:prstGeom>
        </p:spPr>
        <p:txBody>
          <a:bodyPr vert="horz" wrap="square" lIns="0" tIns="0" rIns="0" bIns="0" rtlCol="0">
            <a:spAutoFit/>
          </a:bodyPr>
          <a:lstStyle/>
          <a:p>
            <a:pPr marL="12700"/>
            <a:r>
              <a:rPr sz="600" dirty="0">
                <a:solidFill>
                  <a:srgbClr val="58595B"/>
                </a:solidFill>
                <a:latin typeface="Arial" panose="020B0604020202020204" pitchFamily="34" charset="0"/>
                <a:cs typeface="Arial" panose="020B0604020202020204" pitchFamily="34" charset="0"/>
              </a:rPr>
              <a:t>66B</a:t>
            </a:r>
            <a:endParaRPr sz="60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43387586"/>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3"/>
          <p:cNvSpPr txBox="1"/>
          <p:nvPr/>
        </p:nvSpPr>
        <p:spPr>
          <a:xfrm>
            <a:off x="0" y="134816"/>
            <a:ext cx="5486400"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BIBLIOTECA DE COMPORTAMIENTO DEL JEFE </a:t>
            </a: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CLL</a:t>
            </a:r>
            <a:r>
              <a:rPr lang="es" sz="1000" b="1" strike="noStrike" cap="none" spc="5" baseline="0" dirty="0" smtClean="0">
                <a:solidFill>
                  <a:srgbClr val="58595B"/>
                </a:solidFill>
                <a:effectLst/>
                <a:latin typeface="Arial" panose="020B0604020202020204" pitchFamily="34" charset="0"/>
                <a:ea typeface="Arial"/>
                <a:cs typeface="Arial" panose="020B0604020202020204" pitchFamily="34" charset="0"/>
              </a:rPr>
              <a:t>™</a:t>
            </a:r>
            <a:endParaRPr lang="es" sz="1000" b="1" strike="noStrike" cap="none" spc="5" baseline="0" dirty="0">
              <a:solidFill>
                <a:srgbClr val="58595B"/>
              </a:solidFill>
              <a:effectLst/>
              <a:latin typeface="Arial" panose="020B0604020202020204" pitchFamily="34" charset="0"/>
              <a:ea typeface="Arial"/>
              <a:cs typeface="Arial" panose="020B0604020202020204" pitchFamily="34" charset="0"/>
            </a:endParaRPr>
          </a:p>
        </p:txBody>
      </p:sp>
      <p:sp>
        <p:nvSpPr>
          <p:cNvPr id="3" name="object 3"/>
          <p:cNvSpPr txBox="1"/>
          <p:nvPr/>
        </p:nvSpPr>
        <p:spPr>
          <a:xfrm>
            <a:off x="152400" y="3417442"/>
            <a:ext cx="2208530" cy="76944"/>
          </a:xfrm>
          <a:prstGeom prst="rect">
            <a:avLst/>
          </a:prstGeom>
        </p:spPr>
        <p:txBody>
          <a:bodyPr vert="horz" wrap="square" lIns="0" tIns="0" rIns="0" bIns="0" rtlCol="0">
            <a:spAutoFit/>
          </a:bodyPr>
          <a:lstStyle/>
          <a:p>
            <a:pPr marL="12700"/>
            <a:r>
              <a:rPr sz="500" spc="50" dirty="0">
                <a:solidFill>
                  <a:srgbClr val="58595B"/>
                </a:solidFill>
                <a:latin typeface="Arial" panose="020B0604020202020204" pitchFamily="34" charset="0"/>
                <a:cs typeface="Arial" panose="020B0604020202020204" pitchFamily="34" charset="0"/>
              </a:rPr>
              <a:t>© </a:t>
            </a:r>
            <a:r>
              <a:rPr sz="500" spc="20" dirty="0">
                <a:solidFill>
                  <a:srgbClr val="58595B"/>
                </a:solidFill>
                <a:latin typeface="Arial" panose="020B0604020202020204" pitchFamily="34" charset="0"/>
                <a:cs typeface="Arial" panose="020B0604020202020204" pitchFamily="34" charset="0"/>
              </a:rPr>
              <a:t>Copyright </a:t>
            </a:r>
            <a:r>
              <a:rPr sz="500" spc="-5" dirty="0">
                <a:solidFill>
                  <a:srgbClr val="58595B"/>
                </a:solidFill>
                <a:latin typeface="Arial" panose="020B0604020202020204" pitchFamily="34" charset="0"/>
                <a:cs typeface="Arial" panose="020B0604020202020204" pitchFamily="34" charset="0"/>
              </a:rPr>
              <a:t>2018, </a:t>
            </a:r>
            <a:r>
              <a:rPr sz="500" dirty="0">
                <a:solidFill>
                  <a:srgbClr val="58595B"/>
                </a:solidFill>
                <a:latin typeface="Arial" panose="020B0604020202020204" pitchFamily="34" charset="0"/>
                <a:cs typeface="Arial" panose="020B0604020202020204" pitchFamily="34" charset="0"/>
              </a:rPr>
              <a:t>TeamTelligent, </a:t>
            </a:r>
            <a:r>
              <a:rPr lang="es-PE" sz="500" spc="-15" dirty="0" smtClean="0">
                <a:solidFill>
                  <a:srgbClr val="58595B"/>
                </a:solidFill>
                <a:latin typeface="Arial" panose="020B0604020202020204" pitchFamily="34" charset="0"/>
                <a:cs typeface="Arial" panose="020B0604020202020204" pitchFamily="34" charset="0"/>
              </a:rPr>
              <a:t>CLL</a:t>
            </a:r>
            <a:r>
              <a:rPr sz="500" spc="-15" dirty="0" smtClean="0">
                <a:solidFill>
                  <a:srgbClr val="58595B"/>
                </a:solidFill>
                <a:latin typeface="Arial" panose="020B0604020202020204" pitchFamily="34" charset="0"/>
                <a:cs typeface="Arial" panose="020B0604020202020204" pitchFamily="34" charset="0"/>
              </a:rPr>
              <a:t>. </a:t>
            </a:r>
            <a:r>
              <a:rPr sz="500" dirty="0">
                <a:solidFill>
                  <a:srgbClr val="58595B"/>
                </a:solidFill>
                <a:latin typeface="Arial" panose="020B0604020202020204" pitchFamily="34" charset="0"/>
                <a:cs typeface="Arial" panose="020B0604020202020204" pitchFamily="34" charset="0"/>
              </a:rPr>
              <a:t>Todos </a:t>
            </a:r>
            <a:r>
              <a:rPr sz="500" spc="10" dirty="0">
                <a:solidFill>
                  <a:srgbClr val="58595B"/>
                </a:solidFill>
                <a:latin typeface="Arial" panose="020B0604020202020204" pitchFamily="34" charset="0"/>
                <a:cs typeface="Arial" panose="020B0604020202020204" pitchFamily="34" charset="0"/>
              </a:rPr>
              <a:t>los </a:t>
            </a:r>
            <a:r>
              <a:rPr sz="500" spc="15" dirty="0">
                <a:solidFill>
                  <a:srgbClr val="58595B"/>
                </a:solidFill>
                <a:latin typeface="Arial" panose="020B0604020202020204" pitchFamily="34" charset="0"/>
                <a:cs typeface="Arial" panose="020B0604020202020204" pitchFamily="34" charset="0"/>
              </a:rPr>
              <a:t>derechos </a:t>
            </a:r>
            <a:r>
              <a:rPr sz="500" spc="5" dirty="0">
                <a:solidFill>
                  <a:srgbClr val="58595B"/>
                </a:solidFill>
                <a:latin typeface="Arial" panose="020B0604020202020204" pitchFamily="34" charset="0"/>
                <a:cs typeface="Arial" panose="020B0604020202020204" pitchFamily="34" charset="0"/>
              </a:rPr>
              <a:t>reservados.</a:t>
            </a:r>
            <a:r>
              <a:rPr sz="500" spc="-80" dirty="0">
                <a:solidFill>
                  <a:srgbClr val="58595B"/>
                </a:solidFill>
                <a:latin typeface="Arial" panose="020B0604020202020204" pitchFamily="34" charset="0"/>
                <a:cs typeface="Arial" panose="020B0604020202020204" pitchFamily="34" charset="0"/>
              </a:rPr>
              <a:t> </a:t>
            </a:r>
            <a:r>
              <a:rPr sz="500" dirty="0">
                <a:solidFill>
                  <a:srgbClr val="58595B"/>
                </a:solidFill>
                <a:latin typeface="Arial" panose="020B0604020202020204" pitchFamily="34" charset="0"/>
                <a:cs typeface="Arial" panose="020B0604020202020204" pitchFamily="34" charset="0"/>
              </a:rPr>
              <a:t>V5</a:t>
            </a:r>
            <a:endParaRPr sz="500" dirty="0">
              <a:solidFill>
                <a:prstClr val="black"/>
              </a:solidFill>
              <a:latin typeface="Arial" panose="020B0604020202020204" pitchFamily="34" charset="0"/>
              <a:cs typeface="Arial" panose="020B0604020202020204" pitchFamily="34" charset="0"/>
            </a:endParaRPr>
          </a:p>
        </p:txBody>
      </p:sp>
      <p:sp>
        <p:nvSpPr>
          <p:cNvPr id="4" name="object 4"/>
          <p:cNvSpPr/>
          <p:nvPr/>
        </p:nvSpPr>
        <p:spPr>
          <a:xfrm>
            <a:off x="171450" y="914400"/>
            <a:ext cx="5016500" cy="2393950"/>
          </a:xfrm>
          <a:custGeom>
            <a:avLst/>
            <a:gdLst/>
            <a:ahLst/>
            <a:cxnLst/>
            <a:rect l="l" t="t" r="r" b="b"/>
            <a:pathLst>
              <a:path w="5016500" h="2393950">
                <a:moveTo>
                  <a:pt x="0" y="2393950"/>
                </a:moveTo>
                <a:lnTo>
                  <a:pt x="5016500" y="2393950"/>
                </a:lnTo>
                <a:lnTo>
                  <a:pt x="5016500" y="0"/>
                </a:lnTo>
                <a:lnTo>
                  <a:pt x="0" y="0"/>
                </a:lnTo>
                <a:lnTo>
                  <a:pt x="0" y="2393950"/>
                </a:lnTo>
                <a:close/>
              </a:path>
            </a:pathLst>
          </a:custGeom>
          <a:solidFill>
            <a:srgbClr val="FFF5C7"/>
          </a:solidFill>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5" name="object 5"/>
          <p:cNvSpPr/>
          <p:nvPr/>
        </p:nvSpPr>
        <p:spPr>
          <a:xfrm>
            <a:off x="171450" y="520700"/>
            <a:ext cx="5016500" cy="2787650"/>
          </a:xfrm>
          <a:custGeom>
            <a:avLst/>
            <a:gdLst/>
            <a:ahLst/>
            <a:cxnLst/>
            <a:rect l="l" t="t" r="r" b="b"/>
            <a:pathLst>
              <a:path w="5016500" h="2787650">
                <a:moveTo>
                  <a:pt x="0" y="2787650"/>
                </a:moveTo>
                <a:lnTo>
                  <a:pt x="5016500" y="2787650"/>
                </a:lnTo>
                <a:lnTo>
                  <a:pt x="5016500" y="0"/>
                </a:lnTo>
                <a:lnTo>
                  <a:pt x="0" y="0"/>
                </a:lnTo>
                <a:lnTo>
                  <a:pt x="0" y="2787650"/>
                </a:lnTo>
                <a:close/>
              </a:path>
            </a:pathLst>
          </a:custGeom>
          <a:ln w="12700">
            <a:solidFill>
              <a:srgbClr val="FFE538"/>
            </a:solidFill>
          </a:ln>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6" name="object 6"/>
          <p:cNvSpPr/>
          <p:nvPr/>
        </p:nvSpPr>
        <p:spPr>
          <a:xfrm>
            <a:off x="165100" y="514350"/>
            <a:ext cx="5029200" cy="400050"/>
          </a:xfrm>
          <a:custGeom>
            <a:avLst/>
            <a:gdLst/>
            <a:ahLst/>
            <a:cxnLst/>
            <a:rect l="l" t="t" r="r" b="b"/>
            <a:pathLst>
              <a:path w="5029200" h="400050">
                <a:moveTo>
                  <a:pt x="0" y="400050"/>
                </a:moveTo>
                <a:lnTo>
                  <a:pt x="5029200" y="400050"/>
                </a:lnTo>
                <a:lnTo>
                  <a:pt x="5029200" y="0"/>
                </a:lnTo>
                <a:lnTo>
                  <a:pt x="0" y="0"/>
                </a:lnTo>
                <a:lnTo>
                  <a:pt x="0" y="400050"/>
                </a:lnTo>
                <a:close/>
              </a:path>
            </a:pathLst>
          </a:custGeom>
          <a:solidFill>
            <a:srgbClr val="FFE538"/>
          </a:solidFill>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7" name="object 7"/>
          <p:cNvSpPr txBox="1">
            <a:spLocks/>
          </p:cNvSpPr>
          <p:nvPr/>
        </p:nvSpPr>
        <p:spPr>
          <a:xfrm>
            <a:off x="275844" y="650012"/>
            <a:ext cx="4765551" cy="152349"/>
          </a:xfrm>
          <a:prstGeom prst="rect">
            <a:avLst/>
          </a:prstGeom>
        </p:spPr>
        <p:txBody>
          <a:bodyPr vert="horz" wrap="square" lIns="0" tIns="0" rIns="0" bIns="0" rtlCol="0" anchor="b">
            <a:spAutoFit/>
          </a:bodyPr>
          <a:lstStyle>
            <a:lvl1pPr algn="ctr" defTabSz="487650" rtl="0" eaLnBrk="1" latinLnBrk="0" hangingPunct="1">
              <a:lnSpc>
                <a:spcPct val="90000"/>
              </a:lnSpc>
              <a:spcBef>
                <a:spcPct val="0"/>
              </a:spcBef>
              <a:buNone/>
              <a:defRPr sz="3200" kern="1200">
                <a:solidFill>
                  <a:schemeClr val="tx1"/>
                </a:solidFill>
                <a:latin typeface="+mj-lt"/>
                <a:ea typeface="+mj-ea"/>
                <a:cs typeface="+mj-cs"/>
              </a:defRPr>
            </a:lvl1pPr>
          </a:lstStyle>
          <a:p>
            <a:pPr marL="12700" algn="l"/>
            <a:r>
              <a:rPr lang="pt-BR" sz="1100" spc="155" dirty="0" smtClean="0">
                <a:latin typeface="Arial" panose="020B0604020202020204" pitchFamily="34" charset="0"/>
                <a:cs typeface="Arial" panose="020B0604020202020204" pitchFamily="34" charset="0"/>
              </a:rPr>
              <a:t>GRUPO </a:t>
            </a:r>
            <a:r>
              <a:rPr lang="pt-BR" sz="1100" spc="20" dirty="0" smtClean="0">
                <a:latin typeface="Arial" panose="020B0604020202020204" pitchFamily="34" charset="0"/>
                <a:cs typeface="Arial" panose="020B0604020202020204" pitchFamily="34" charset="0"/>
              </a:rPr>
              <a:t>3: </a:t>
            </a:r>
            <a:r>
              <a:rPr lang="pt-BR" sz="1100" spc="145" dirty="0" smtClean="0">
                <a:latin typeface="Arial" panose="020B0604020202020204" pitchFamily="34" charset="0"/>
                <a:cs typeface="Arial" panose="020B0604020202020204" pitchFamily="34" charset="0"/>
              </a:rPr>
              <a:t>COMPARACIÓN ABSOLUTA</a:t>
            </a:r>
            <a:endParaRPr lang="pt-BR" sz="1100" spc="145" dirty="0">
              <a:latin typeface="Arial" panose="020B0604020202020204" pitchFamily="34" charset="0"/>
              <a:cs typeface="Arial" panose="020B0604020202020204" pitchFamily="34" charset="0"/>
            </a:endParaRPr>
          </a:p>
        </p:txBody>
      </p:sp>
      <p:sp>
        <p:nvSpPr>
          <p:cNvPr id="8" name="object 8"/>
          <p:cNvSpPr txBox="1"/>
          <p:nvPr/>
        </p:nvSpPr>
        <p:spPr>
          <a:xfrm>
            <a:off x="275844" y="986129"/>
            <a:ext cx="960025" cy="169277"/>
          </a:xfrm>
          <a:prstGeom prst="rect">
            <a:avLst/>
          </a:prstGeom>
        </p:spPr>
        <p:txBody>
          <a:bodyPr vert="horz" wrap="square" lIns="0" tIns="0" rIns="0" bIns="0" rtlCol="0">
            <a:spAutoFit/>
          </a:bodyPr>
          <a:lstStyle/>
          <a:p>
            <a:pPr marL="12700"/>
            <a:r>
              <a:rPr sz="1100" spc="140" dirty="0">
                <a:solidFill>
                  <a:srgbClr val="231F20"/>
                </a:solidFill>
                <a:latin typeface="Arial" panose="020B0604020202020204" pitchFamily="34" charset="0"/>
                <a:cs typeface="Arial" panose="020B0604020202020204" pitchFamily="34" charset="0"/>
              </a:rPr>
              <a:t>TARJETA</a:t>
            </a:r>
            <a:r>
              <a:rPr sz="1100" spc="45" dirty="0">
                <a:solidFill>
                  <a:srgbClr val="231F20"/>
                </a:solidFill>
                <a:latin typeface="Arial" panose="020B0604020202020204" pitchFamily="34" charset="0"/>
                <a:cs typeface="Arial" panose="020B0604020202020204" pitchFamily="34" charset="0"/>
              </a:rPr>
              <a:t> </a:t>
            </a:r>
            <a:r>
              <a:rPr sz="1100" spc="55" dirty="0">
                <a:solidFill>
                  <a:srgbClr val="231F20"/>
                </a:solidFill>
                <a:latin typeface="Arial" panose="020B0604020202020204" pitchFamily="34" charset="0"/>
                <a:cs typeface="Arial" panose="020B0604020202020204" pitchFamily="34" charset="0"/>
              </a:rPr>
              <a:t>I</a:t>
            </a:r>
            <a:endParaRPr sz="1100" dirty="0">
              <a:solidFill>
                <a:prstClr val="black"/>
              </a:solidFill>
              <a:latin typeface="Arial" panose="020B0604020202020204" pitchFamily="34" charset="0"/>
              <a:cs typeface="Arial" panose="020B0604020202020204" pitchFamily="34" charset="0"/>
            </a:endParaRPr>
          </a:p>
        </p:txBody>
      </p:sp>
      <p:sp>
        <p:nvSpPr>
          <p:cNvPr id="9" name="object 9"/>
          <p:cNvSpPr txBox="1"/>
          <p:nvPr/>
        </p:nvSpPr>
        <p:spPr>
          <a:xfrm>
            <a:off x="528194" y="2033465"/>
            <a:ext cx="4260850" cy="261610"/>
          </a:xfrm>
          <a:prstGeom prst="rect">
            <a:avLst/>
          </a:prstGeom>
        </p:spPr>
        <p:txBody>
          <a:bodyPr vert="horz" wrap="square" lIns="0" tIns="0" rIns="0" bIns="0" rtlCol="0">
            <a:spAutoFit/>
          </a:bodyPr>
          <a:lstStyle/>
          <a:p>
            <a:pPr marL="12700" algn="ctr"/>
            <a:r>
              <a:rPr lang="es-ES" sz="1700" b="1" dirty="0">
                <a:solidFill>
                  <a:prstClr val="black"/>
                </a:solidFill>
                <a:latin typeface="Arial" panose="020B0604020202020204" pitchFamily="34" charset="0"/>
                <a:cs typeface="Arial" panose="020B0604020202020204" pitchFamily="34" charset="0"/>
              </a:rPr>
              <a:t>El mejor de los 10 o excelente o </a:t>
            </a:r>
            <a:r>
              <a:rPr lang="es-ES" sz="1700" b="1" dirty="0" smtClean="0">
                <a:solidFill>
                  <a:prstClr val="black"/>
                </a:solidFill>
                <a:latin typeface="Arial" panose="020B0604020202020204" pitchFamily="34" charset="0"/>
                <a:cs typeface="Arial" panose="020B0604020202020204" pitchFamily="34" charset="0"/>
              </a:rPr>
              <a:t>ejemplar</a:t>
            </a:r>
            <a:endParaRPr lang="es-ES" sz="1700" b="1" dirty="0">
              <a:solidFill>
                <a:prstClr val="black"/>
              </a:solidFill>
              <a:latin typeface="Arial" panose="020B0604020202020204" pitchFamily="34" charset="0"/>
              <a:cs typeface="Arial" panose="020B0604020202020204" pitchFamily="34" charset="0"/>
            </a:endParaRPr>
          </a:p>
        </p:txBody>
      </p:sp>
      <p:sp>
        <p:nvSpPr>
          <p:cNvPr id="10" name="object 10"/>
          <p:cNvSpPr txBox="1"/>
          <p:nvPr/>
        </p:nvSpPr>
        <p:spPr>
          <a:xfrm>
            <a:off x="5041395" y="3414141"/>
            <a:ext cx="165735" cy="92333"/>
          </a:xfrm>
          <a:prstGeom prst="rect">
            <a:avLst/>
          </a:prstGeom>
        </p:spPr>
        <p:txBody>
          <a:bodyPr vert="horz" wrap="square" lIns="0" tIns="0" rIns="0" bIns="0" rtlCol="0">
            <a:spAutoFit/>
          </a:bodyPr>
          <a:lstStyle/>
          <a:p>
            <a:pPr marL="12700"/>
            <a:r>
              <a:rPr sz="600" dirty="0">
                <a:solidFill>
                  <a:srgbClr val="58595B"/>
                </a:solidFill>
                <a:latin typeface="Arial" panose="020B0604020202020204" pitchFamily="34" charset="0"/>
                <a:cs typeface="Arial" panose="020B0604020202020204" pitchFamily="34" charset="0"/>
              </a:rPr>
              <a:t>67A</a:t>
            </a:r>
            <a:endParaRPr sz="60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990492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3"/>
          <p:cNvSpPr txBox="1"/>
          <p:nvPr/>
        </p:nvSpPr>
        <p:spPr>
          <a:xfrm>
            <a:off x="852481" y="1498643"/>
            <a:ext cx="3781438" cy="989048"/>
          </a:xfrm>
          <a:prstGeom prst="rect">
            <a:avLst/>
          </a:prstGeom>
        </p:spPr>
        <p:txBody>
          <a:bodyPr vert="horz" wrap="square" lIns="0" tIns="12700" rIns="0" bIns="0" rtlCol="0">
            <a:spAutoFit/>
          </a:bodyPr>
          <a:lstStyle/>
          <a:p>
            <a:pPr algn="ctr"/>
            <a:r>
              <a:rPr lang="es" sz="1600" b="0" i="0" strike="noStrike" cap="none" spc="-50" baseline="0" dirty="0">
                <a:solidFill>
                  <a:srgbClr val="221F1F"/>
                </a:solidFill>
                <a:effectLst/>
                <a:latin typeface="Arial" panose="020B0604020202020204" pitchFamily="34" charset="0"/>
                <a:ea typeface="Arial"/>
                <a:cs typeface="Arial" panose="020B0604020202020204" pitchFamily="34" charset="0"/>
              </a:rPr>
              <a:t>Trabajar </a:t>
            </a:r>
            <a:r>
              <a:rPr lang="es" sz="1600" b="0" i="0" strike="noStrike" cap="none" spc="-65" baseline="0" dirty="0">
                <a:solidFill>
                  <a:srgbClr val="221F1F"/>
                </a:solidFill>
                <a:effectLst/>
                <a:latin typeface="Arial" panose="020B0604020202020204" pitchFamily="34" charset="0"/>
                <a:ea typeface="Arial"/>
                <a:cs typeface="Arial" panose="020B0604020202020204" pitchFamily="34" charset="0"/>
              </a:rPr>
              <a:t>de </a:t>
            </a:r>
            <a:r>
              <a:rPr lang="es" sz="1600" b="0" i="0" strike="noStrike" cap="none" spc="-55" baseline="0" dirty="0">
                <a:solidFill>
                  <a:srgbClr val="221F1F"/>
                </a:solidFill>
                <a:effectLst/>
                <a:latin typeface="Arial" panose="020B0604020202020204" pitchFamily="34" charset="0"/>
                <a:ea typeface="Arial"/>
                <a:cs typeface="Arial" panose="020B0604020202020204" pitchFamily="34" charset="0"/>
              </a:rPr>
              <a:t>forma </a:t>
            </a:r>
            <a:r>
              <a:rPr lang="es" sz="1600" b="0" i="0" strike="noStrike" cap="none" spc="-45" baseline="0" dirty="0">
                <a:solidFill>
                  <a:srgbClr val="221F1F"/>
                </a:solidFill>
                <a:effectLst/>
                <a:latin typeface="Arial" panose="020B0604020202020204" pitchFamily="34" charset="0"/>
                <a:ea typeface="Arial"/>
                <a:cs typeface="Arial" panose="020B0604020202020204" pitchFamily="34" charset="0"/>
              </a:rPr>
              <a:t>productiva </a:t>
            </a:r>
            <a:r>
              <a:rPr lang="es" sz="1600" b="0" i="0" strike="noStrike" cap="none" spc="-65" baseline="0" dirty="0">
                <a:solidFill>
                  <a:srgbClr val="221F1F"/>
                </a:solidFill>
                <a:effectLst/>
                <a:latin typeface="Arial" panose="020B0604020202020204" pitchFamily="34" charset="0"/>
                <a:ea typeface="Arial"/>
                <a:cs typeface="Arial" panose="020B0604020202020204" pitchFamily="34" charset="0"/>
              </a:rPr>
              <a:t>y </a:t>
            </a:r>
            <a:r>
              <a:rPr lang="es" sz="1600" b="0" i="0" strike="noStrike" cap="none" spc="-45" baseline="0" dirty="0">
                <a:solidFill>
                  <a:srgbClr val="221F1F"/>
                </a:solidFill>
                <a:effectLst/>
                <a:latin typeface="Arial" panose="020B0604020202020204" pitchFamily="34" charset="0"/>
                <a:ea typeface="Arial"/>
                <a:cs typeface="Arial" panose="020B0604020202020204" pitchFamily="34" charset="0"/>
              </a:rPr>
              <a:t>eficaz </a:t>
            </a:r>
            <a:r>
              <a:rPr lang="es" sz="1600" b="0" i="0" strike="noStrike" cap="none" spc="-70" baseline="0" dirty="0">
                <a:solidFill>
                  <a:srgbClr val="221F1F"/>
                </a:solidFill>
                <a:effectLst/>
                <a:latin typeface="Arial" panose="020B0604020202020204" pitchFamily="34" charset="0"/>
                <a:ea typeface="Arial"/>
                <a:cs typeface="Arial" panose="020B0604020202020204" pitchFamily="34" charset="0"/>
              </a:rPr>
              <a:t>en </a:t>
            </a:r>
            <a:r>
              <a:rPr lang="es" sz="1600" b="0" i="0" strike="noStrike" cap="none" spc="-50" baseline="0" dirty="0">
                <a:solidFill>
                  <a:srgbClr val="221F1F"/>
                </a:solidFill>
                <a:effectLst/>
                <a:latin typeface="Arial" panose="020B0604020202020204" pitchFamily="34" charset="0"/>
                <a:ea typeface="Arial"/>
                <a:cs typeface="Arial" panose="020B0604020202020204" pitchFamily="34" charset="0"/>
              </a:rPr>
              <a:t>todas </a:t>
            </a:r>
            <a:r>
              <a:rPr lang="es" sz="1600" b="0" i="0" strike="noStrike" cap="none" spc="-55" baseline="0" dirty="0">
                <a:solidFill>
                  <a:srgbClr val="221F1F"/>
                </a:solidFill>
                <a:effectLst/>
                <a:latin typeface="Arial" panose="020B0604020202020204" pitchFamily="34" charset="0"/>
                <a:ea typeface="Arial"/>
                <a:cs typeface="Arial" panose="020B0604020202020204" pitchFamily="34" charset="0"/>
              </a:rPr>
              <a:t>las </a:t>
            </a:r>
            <a:r>
              <a:rPr lang="es" sz="1600" b="0" i="0" strike="noStrike" cap="none" spc="-50" baseline="0" dirty="0">
                <a:solidFill>
                  <a:srgbClr val="221F1F"/>
                </a:solidFill>
                <a:effectLst/>
                <a:latin typeface="Arial" panose="020B0604020202020204" pitchFamily="34" charset="0"/>
                <a:ea typeface="Arial"/>
                <a:cs typeface="Arial" panose="020B0604020202020204" pitchFamily="34" charset="0"/>
              </a:rPr>
              <a:t>direcciones</a:t>
            </a:r>
            <a:r>
              <a:rPr lang="es" sz="1600" b="0" i="0" strike="noStrike" cap="none" spc="-65" baseline="0" dirty="0">
                <a:solidFill>
                  <a:srgbClr val="221F1F"/>
                </a:solidFill>
                <a:effectLst/>
                <a:latin typeface="Arial" panose="020B0604020202020204" pitchFamily="34" charset="0"/>
                <a:ea typeface="Arial"/>
                <a:cs typeface="Arial" panose="020B0604020202020204" pitchFamily="34" charset="0"/>
              </a:rPr>
              <a:t>– </a:t>
            </a:r>
            <a:r>
              <a:rPr lang="es" sz="1600" b="0" i="0" strike="noStrike" cap="none" spc="-55" baseline="0" dirty="0" smtClean="0">
                <a:solidFill>
                  <a:srgbClr val="221F1F"/>
                </a:solidFill>
                <a:effectLst/>
                <a:latin typeface="Arial" panose="020B0604020202020204" pitchFamily="34" charset="0"/>
                <a:ea typeface="Arial"/>
                <a:cs typeface="Arial" panose="020B0604020202020204" pitchFamily="34" charset="0"/>
              </a:rPr>
              <a:t>hacia </a:t>
            </a:r>
            <a:r>
              <a:rPr lang="es" sz="1600" b="0" i="0" strike="noStrike" cap="none" spc="-45" baseline="0" dirty="0" smtClean="0">
                <a:solidFill>
                  <a:srgbClr val="221F1F"/>
                </a:solidFill>
                <a:effectLst/>
                <a:latin typeface="Arial" panose="020B0604020202020204" pitchFamily="34" charset="0"/>
                <a:ea typeface="Arial"/>
                <a:cs typeface="Arial" panose="020B0604020202020204" pitchFamily="34" charset="0"/>
              </a:rPr>
              <a:t>arriba</a:t>
            </a:r>
            <a:r>
              <a:rPr lang="es" sz="1600" b="0" i="0" strike="noStrike" cap="none" spc="-45" baseline="0" dirty="0">
                <a:solidFill>
                  <a:srgbClr val="221F1F"/>
                </a:solidFill>
                <a:effectLst/>
                <a:latin typeface="Arial" panose="020B0604020202020204" pitchFamily="34" charset="0"/>
                <a:ea typeface="Arial"/>
                <a:cs typeface="Arial" panose="020B0604020202020204" pitchFamily="34" charset="0"/>
              </a:rPr>
              <a:t>, </a:t>
            </a:r>
            <a:r>
              <a:rPr lang="es" sz="1600" b="0" i="0" strike="noStrike" cap="none" spc="-50" baseline="0" dirty="0" smtClean="0">
                <a:solidFill>
                  <a:srgbClr val="221F1F"/>
                </a:solidFill>
                <a:effectLst/>
                <a:latin typeface="Arial" panose="020B0604020202020204" pitchFamily="34" charset="0"/>
                <a:ea typeface="Arial"/>
                <a:cs typeface="Arial" panose="020B0604020202020204" pitchFamily="34" charset="0"/>
              </a:rPr>
              <a:t>hacia </a:t>
            </a:r>
            <a:r>
              <a:rPr lang="es" sz="1600" b="0" i="0" strike="noStrike" cap="none" spc="-45" baseline="0" dirty="0" smtClean="0">
                <a:solidFill>
                  <a:srgbClr val="221F1F"/>
                </a:solidFill>
                <a:effectLst/>
                <a:latin typeface="Arial" panose="020B0604020202020204" pitchFamily="34" charset="0"/>
                <a:ea typeface="Arial"/>
                <a:cs typeface="Arial" panose="020B0604020202020204" pitchFamily="34" charset="0"/>
              </a:rPr>
              <a:t>abajo</a:t>
            </a:r>
            <a:r>
              <a:rPr lang="es" sz="1600" b="0" i="0" strike="noStrike" cap="none" spc="-45" baseline="0" dirty="0">
                <a:solidFill>
                  <a:srgbClr val="221F1F"/>
                </a:solidFill>
                <a:effectLst/>
                <a:latin typeface="Arial" panose="020B0604020202020204" pitchFamily="34" charset="0"/>
                <a:ea typeface="Arial"/>
                <a:cs typeface="Arial" panose="020B0604020202020204" pitchFamily="34" charset="0"/>
              </a:rPr>
              <a:t>, </a:t>
            </a:r>
            <a:r>
              <a:rPr lang="es" sz="1600" b="0" i="0" strike="noStrike" cap="none" spc="-55" baseline="0" dirty="0">
                <a:solidFill>
                  <a:srgbClr val="221F1F"/>
                </a:solidFill>
                <a:effectLst/>
                <a:latin typeface="Arial" panose="020B0604020202020204" pitchFamily="34" charset="0"/>
                <a:ea typeface="Arial"/>
                <a:cs typeface="Arial" panose="020B0604020202020204" pitchFamily="34" charset="0"/>
              </a:rPr>
              <a:t>hacia los </a:t>
            </a:r>
            <a:r>
              <a:rPr lang="es" sz="1600" b="0" i="0" strike="noStrike" cap="none" spc="-45" baseline="0" dirty="0">
                <a:solidFill>
                  <a:srgbClr val="221F1F"/>
                </a:solidFill>
                <a:effectLst/>
                <a:latin typeface="Arial" panose="020B0604020202020204" pitchFamily="34" charset="0"/>
                <a:ea typeface="Arial"/>
                <a:cs typeface="Arial" panose="020B0604020202020204" pitchFamily="34" charset="0"/>
              </a:rPr>
              <a:t>lados, </a:t>
            </a:r>
            <a:r>
              <a:rPr lang="es" sz="1600" b="0" i="0" strike="noStrike" cap="none" spc="-55" baseline="0" dirty="0" smtClean="0">
                <a:solidFill>
                  <a:srgbClr val="221F1F"/>
                </a:solidFill>
                <a:effectLst/>
                <a:latin typeface="Arial" panose="020B0604020202020204" pitchFamily="34" charset="0"/>
                <a:ea typeface="Arial"/>
                <a:cs typeface="Arial" panose="020B0604020202020204" pitchFamily="34" charset="0"/>
              </a:rPr>
              <a:t>hacia </a:t>
            </a:r>
            <a:r>
              <a:rPr lang="es" sz="1600" b="0" i="0" strike="noStrike" cap="none" spc="-50" baseline="0" dirty="0" smtClean="0">
                <a:solidFill>
                  <a:srgbClr val="221F1F"/>
                </a:solidFill>
                <a:effectLst/>
                <a:latin typeface="Arial" panose="020B0604020202020204" pitchFamily="34" charset="0"/>
                <a:ea typeface="Arial"/>
                <a:cs typeface="Arial" panose="020B0604020202020204" pitchFamily="34" charset="0"/>
              </a:rPr>
              <a:t>adentro </a:t>
            </a:r>
            <a:r>
              <a:rPr lang="es" sz="1600" b="0" i="0" strike="noStrike" cap="none" spc="-65" baseline="0" dirty="0">
                <a:solidFill>
                  <a:srgbClr val="221F1F"/>
                </a:solidFill>
                <a:effectLst/>
                <a:latin typeface="Arial" panose="020B0604020202020204" pitchFamily="34" charset="0"/>
                <a:ea typeface="Arial"/>
                <a:cs typeface="Arial" panose="020B0604020202020204" pitchFamily="34" charset="0"/>
              </a:rPr>
              <a:t>y </a:t>
            </a:r>
            <a:r>
              <a:rPr lang="es" sz="1600" b="0" i="0" strike="noStrike" cap="none" spc="-55" baseline="0" dirty="0" smtClean="0">
                <a:solidFill>
                  <a:srgbClr val="221F1F"/>
                </a:solidFill>
                <a:effectLst/>
                <a:latin typeface="Arial" panose="020B0604020202020204" pitchFamily="34" charset="0"/>
                <a:ea typeface="Arial"/>
                <a:cs typeface="Arial" panose="020B0604020202020204" pitchFamily="34" charset="0"/>
              </a:rPr>
              <a:t>hacia </a:t>
            </a:r>
            <a:r>
              <a:rPr lang="es" sz="1600" b="0" i="0" strike="noStrike" cap="none" spc="-45" baseline="0" dirty="0" smtClean="0">
                <a:solidFill>
                  <a:srgbClr val="221F1F"/>
                </a:solidFill>
                <a:effectLst/>
                <a:latin typeface="Arial" panose="020B0604020202020204" pitchFamily="34" charset="0"/>
                <a:ea typeface="Arial"/>
                <a:cs typeface="Arial" panose="020B0604020202020204" pitchFamily="34" charset="0"/>
              </a:rPr>
              <a:t>afuera </a:t>
            </a:r>
            <a:r>
              <a:rPr lang="es" sz="1600" b="0" i="0" strike="noStrike" cap="none" spc="-65" baseline="0" dirty="0">
                <a:solidFill>
                  <a:srgbClr val="221F1F"/>
                </a:solidFill>
                <a:effectLst/>
                <a:latin typeface="Arial" panose="020B0604020202020204" pitchFamily="34" charset="0"/>
                <a:ea typeface="Arial"/>
                <a:cs typeface="Arial" panose="020B0604020202020204" pitchFamily="34" charset="0"/>
              </a:rPr>
              <a:t>– </a:t>
            </a:r>
            <a:r>
              <a:rPr lang="es" sz="1600" b="0" i="0" strike="noStrike" cap="none" spc="-55" baseline="0" dirty="0">
                <a:solidFill>
                  <a:srgbClr val="221F1F"/>
                </a:solidFill>
                <a:effectLst/>
                <a:latin typeface="Arial" panose="020B0604020202020204" pitchFamily="34" charset="0"/>
                <a:ea typeface="Arial"/>
                <a:cs typeface="Arial" panose="020B0604020202020204" pitchFamily="34" charset="0"/>
              </a:rPr>
              <a:t>para </a:t>
            </a:r>
            <a:r>
              <a:rPr lang="es" sz="1600" b="0" i="0" strike="noStrike" cap="none" spc="-45" baseline="0" dirty="0">
                <a:solidFill>
                  <a:srgbClr val="221F1F"/>
                </a:solidFill>
                <a:effectLst/>
                <a:latin typeface="Arial" panose="020B0604020202020204" pitchFamily="34" charset="0"/>
                <a:ea typeface="Arial"/>
                <a:cs typeface="Arial" panose="020B0604020202020204" pitchFamily="34" charset="0"/>
              </a:rPr>
              <a:t>lograr grandes cosas.</a:t>
            </a:r>
          </a:p>
        </p:txBody>
      </p:sp>
      <p:sp>
        <p:nvSpPr>
          <p:cNvPr id="3" name="object 4"/>
          <p:cNvSpPr/>
          <p:nvPr/>
        </p:nvSpPr>
        <p:spPr>
          <a:xfrm>
            <a:off x="234950" y="520700"/>
            <a:ext cx="5016500" cy="2787650"/>
          </a:xfrm>
          <a:custGeom>
            <a:avLst/>
            <a:gdLst/>
            <a:ahLst/>
            <a:cxnLst/>
            <a:rect l="l" t="t" r="r" b="b"/>
            <a:pathLst>
              <a:path w="5016500" h="2787650">
                <a:moveTo>
                  <a:pt x="0" y="2787650"/>
                </a:moveTo>
                <a:lnTo>
                  <a:pt x="5016500" y="2787650"/>
                </a:lnTo>
                <a:lnTo>
                  <a:pt x="5016500" y="0"/>
                </a:lnTo>
                <a:lnTo>
                  <a:pt x="0" y="0"/>
                </a:lnTo>
                <a:lnTo>
                  <a:pt x="0" y="2787650"/>
                </a:lnTo>
                <a:close/>
              </a:path>
            </a:pathLst>
          </a:custGeom>
          <a:ln w="12700">
            <a:solidFill>
              <a:srgbClr val="EF373D"/>
            </a:solidFill>
          </a:ln>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4" name="object 5"/>
          <p:cNvSpPr/>
          <p:nvPr/>
        </p:nvSpPr>
        <p:spPr>
          <a:xfrm>
            <a:off x="228600" y="514350"/>
            <a:ext cx="5016500" cy="785470"/>
          </a:xfrm>
          <a:custGeom>
            <a:avLst/>
            <a:gdLst/>
            <a:ahLst/>
            <a:cxnLst/>
            <a:rect l="l" t="t" r="r" b="b"/>
            <a:pathLst>
              <a:path w="5029200" h="619760">
                <a:moveTo>
                  <a:pt x="0" y="619506"/>
                </a:moveTo>
                <a:lnTo>
                  <a:pt x="5029200" y="619506"/>
                </a:lnTo>
                <a:lnTo>
                  <a:pt x="5029200" y="0"/>
                </a:lnTo>
                <a:lnTo>
                  <a:pt x="0" y="0"/>
                </a:lnTo>
                <a:lnTo>
                  <a:pt x="0" y="619506"/>
                </a:lnTo>
                <a:close/>
              </a:path>
            </a:pathLst>
          </a:custGeom>
          <a:solidFill>
            <a:srgbClr val="EF373D"/>
          </a:solid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5" name="object 6"/>
          <p:cNvSpPr txBox="1"/>
          <p:nvPr/>
        </p:nvSpPr>
        <p:spPr>
          <a:xfrm>
            <a:off x="234950" y="787617"/>
            <a:ext cx="5037829" cy="259045"/>
          </a:xfrm>
          <a:prstGeom prst="rect">
            <a:avLst/>
          </a:prstGeom>
        </p:spPr>
        <p:txBody>
          <a:bodyPr vert="horz" wrap="square" lIns="0" tIns="12700" rIns="0" bIns="0" rtlCol="0">
            <a:spAutoFit/>
          </a:bodyPr>
          <a:lstStyle/>
          <a:p>
            <a:pPr algn="ctr"/>
            <a:r>
              <a:rPr lang="es" sz="1600" i="0" strike="noStrike" cap="none" spc="0" baseline="0" dirty="0">
                <a:solidFill>
                  <a:srgbClr val="FFFFFF"/>
                </a:solidFill>
                <a:effectLst/>
                <a:latin typeface="Arial" panose="020B0604020202020204" pitchFamily="34" charset="0"/>
                <a:ea typeface="Calibri"/>
                <a:cs typeface="Arial" panose="020B0604020202020204" pitchFamily="34" charset="0"/>
              </a:rPr>
              <a:t>TRABAJAR EN RED Y COLABORATIVAMENTE</a:t>
            </a:r>
          </a:p>
        </p:txBody>
      </p:sp>
      <p:sp>
        <p:nvSpPr>
          <p:cNvPr id="6" name="object 7"/>
          <p:cNvSpPr/>
          <p:nvPr/>
        </p:nvSpPr>
        <p:spPr>
          <a:xfrm>
            <a:off x="2601417" y="479501"/>
            <a:ext cx="283845" cy="283845"/>
          </a:xfrm>
          <a:custGeom>
            <a:avLst/>
            <a:gdLst/>
            <a:ahLst/>
            <a:cxnLst/>
            <a:rect l="l" t="t" r="r" b="b"/>
            <a:pathLst>
              <a:path w="283844" h="283845">
                <a:moveTo>
                  <a:pt x="141782" y="0"/>
                </a:moveTo>
                <a:lnTo>
                  <a:pt x="96967" y="7227"/>
                </a:lnTo>
                <a:lnTo>
                  <a:pt x="58046" y="27354"/>
                </a:lnTo>
                <a:lnTo>
                  <a:pt x="27354" y="58046"/>
                </a:lnTo>
                <a:lnTo>
                  <a:pt x="7227" y="96967"/>
                </a:lnTo>
                <a:lnTo>
                  <a:pt x="0" y="141782"/>
                </a:lnTo>
                <a:lnTo>
                  <a:pt x="7227" y="186598"/>
                </a:lnTo>
                <a:lnTo>
                  <a:pt x="27354" y="225519"/>
                </a:lnTo>
                <a:lnTo>
                  <a:pt x="58046" y="256210"/>
                </a:lnTo>
                <a:lnTo>
                  <a:pt x="96967" y="276337"/>
                </a:lnTo>
                <a:lnTo>
                  <a:pt x="141782" y="283565"/>
                </a:lnTo>
                <a:lnTo>
                  <a:pt x="186598" y="276337"/>
                </a:lnTo>
                <a:lnTo>
                  <a:pt x="225519" y="256210"/>
                </a:lnTo>
                <a:lnTo>
                  <a:pt x="256210" y="225519"/>
                </a:lnTo>
                <a:lnTo>
                  <a:pt x="276337" y="186598"/>
                </a:lnTo>
                <a:lnTo>
                  <a:pt x="283565" y="141782"/>
                </a:lnTo>
                <a:lnTo>
                  <a:pt x="276337" y="96967"/>
                </a:lnTo>
                <a:lnTo>
                  <a:pt x="256210" y="58046"/>
                </a:lnTo>
                <a:lnTo>
                  <a:pt x="225519" y="27354"/>
                </a:lnTo>
                <a:lnTo>
                  <a:pt x="186598" y="7227"/>
                </a:lnTo>
                <a:lnTo>
                  <a:pt x="141782" y="0"/>
                </a:lnTo>
                <a:close/>
              </a:path>
            </a:pathLst>
          </a:custGeom>
          <a:solidFill>
            <a:srgbClr val="FFFFFF"/>
          </a:solid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7" name="object 8"/>
          <p:cNvSpPr/>
          <p:nvPr/>
        </p:nvSpPr>
        <p:spPr>
          <a:xfrm>
            <a:off x="2601417" y="479501"/>
            <a:ext cx="283845" cy="283845"/>
          </a:xfrm>
          <a:custGeom>
            <a:avLst/>
            <a:gdLst/>
            <a:ahLst/>
            <a:cxnLst/>
            <a:rect l="l" t="t" r="r" b="b"/>
            <a:pathLst>
              <a:path w="283844" h="283845">
                <a:moveTo>
                  <a:pt x="141782" y="283565"/>
                </a:moveTo>
                <a:lnTo>
                  <a:pt x="186598" y="276337"/>
                </a:lnTo>
                <a:lnTo>
                  <a:pt x="225519" y="256210"/>
                </a:lnTo>
                <a:lnTo>
                  <a:pt x="256210" y="225519"/>
                </a:lnTo>
                <a:lnTo>
                  <a:pt x="276337" y="186598"/>
                </a:lnTo>
                <a:lnTo>
                  <a:pt x="283565" y="141782"/>
                </a:lnTo>
                <a:lnTo>
                  <a:pt x="276337" y="96967"/>
                </a:lnTo>
                <a:lnTo>
                  <a:pt x="256210" y="58046"/>
                </a:lnTo>
                <a:lnTo>
                  <a:pt x="225519" y="27354"/>
                </a:lnTo>
                <a:lnTo>
                  <a:pt x="186598" y="7227"/>
                </a:lnTo>
                <a:lnTo>
                  <a:pt x="141782" y="0"/>
                </a:lnTo>
                <a:lnTo>
                  <a:pt x="96967" y="7227"/>
                </a:lnTo>
                <a:lnTo>
                  <a:pt x="58046" y="27354"/>
                </a:lnTo>
                <a:lnTo>
                  <a:pt x="27354" y="58046"/>
                </a:lnTo>
                <a:lnTo>
                  <a:pt x="7227" y="96967"/>
                </a:lnTo>
                <a:lnTo>
                  <a:pt x="0" y="141782"/>
                </a:lnTo>
                <a:lnTo>
                  <a:pt x="7227" y="186598"/>
                </a:lnTo>
                <a:lnTo>
                  <a:pt x="27354" y="225519"/>
                </a:lnTo>
                <a:lnTo>
                  <a:pt x="58046" y="256210"/>
                </a:lnTo>
                <a:lnTo>
                  <a:pt x="96967" y="276337"/>
                </a:lnTo>
                <a:lnTo>
                  <a:pt x="141782" y="283565"/>
                </a:lnTo>
                <a:close/>
              </a:path>
            </a:pathLst>
          </a:custGeom>
          <a:ln w="12700">
            <a:solidFill>
              <a:srgbClr val="EF373D"/>
            </a:solidFill>
          </a:ln>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8" name="object 9"/>
          <p:cNvSpPr txBox="1"/>
          <p:nvPr/>
        </p:nvSpPr>
        <p:spPr>
          <a:xfrm>
            <a:off x="228600" y="128806"/>
            <a:ext cx="5016500" cy="631583"/>
          </a:xfrm>
          <a:prstGeom prst="rect">
            <a:avLst/>
          </a:prstGeom>
        </p:spPr>
        <p:txBody>
          <a:bodyPr vert="horz" wrap="square" lIns="0" tIns="86995" rIns="0" bIns="0" rtlCol="0">
            <a:spAutoFit/>
          </a:bodyPr>
          <a:lstStyle/>
          <a:p>
            <a:pPr algn="ctr">
              <a:lnSpc>
                <a:spcPct val="100000"/>
              </a:lnSpc>
              <a:spcBef>
                <a:spcPts val="685"/>
              </a:spcBef>
            </a:pPr>
            <a:r>
              <a:rPr lang="es-ES" sz="1000" b="0" i="0" strike="noStrike" cap="none" spc="5" baseline="0" dirty="0" smtClean="0">
                <a:solidFill>
                  <a:srgbClr val="58595B"/>
                </a:solidFill>
                <a:effectLst/>
                <a:latin typeface="Arial" panose="020B0604020202020204" pitchFamily="34" charset="0"/>
                <a:ea typeface="Arial"/>
                <a:cs typeface="Arial" panose="020B0604020202020204" pitchFamily="34" charset="0"/>
              </a:rPr>
              <a:t>BIBLIOTECA DE COMPORTAMIENTO DEL JEFE </a:t>
            </a:r>
            <a:r>
              <a:rPr lang="es-ES" sz="1000" b="0" i="0" strike="noStrike" cap="none" spc="5" baseline="0" dirty="0" smtClean="0">
                <a:solidFill>
                  <a:srgbClr val="58595B"/>
                </a:solidFill>
                <a:effectLst/>
                <a:latin typeface="Arial" panose="020B0604020202020204" pitchFamily="34" charset="0"/>
                <a:ea typeface="Arial"/>
                <a:cs typeface="Arial" panose="020B0604020202020204" pitchFamily="34" charset="0"/>
              </a:rPr>
              <a:t>CLL</a:t>
            </a:r>
            <a:r>
              <a:rPr lang="es" sz="1000" b="1" i="0" strike="noStrike" cap="none" spc="5" baseline="0" dirty="0" smtClean="0">
                <a:solidFill>
                  <a:srgbClr val="58595B"/>
                </a:solidFill>
                <a:effectLst/>
                <a:latin typeface="Arial" panose="020B0604020202020204" pitchFamily="34" charset="0"/>
                <a:ea typeface="Arial"/>
                <a:cs typeface="Arial" panose="020B0604020202020204" pitchFamily="34" charset="0"/>
              </a:rPr>
              <a:t>™</a:t>
            </a:r>
            <a:endParaRPr lang="es" sz="1000" b="1" i="0" strike="noStrike" cap="none" spc="5" baseline="0" dirty="0">
              <a:solidFill>
                <a:srgbClr val="58595B"/>
              </a:solidFill>
              <a:effectLst/>
              <a:latin typeface="Arial" panose="020B0604020202020204" pitchFamily="34" charset="0"/>
              <a:ea typeface="Arial"/>
              <a:cs typeface="Arial" panose="020B0604020202020204" pitchFamily="34" charset="0"/>
            </a:endParaRPr>
          </a:p>
          <a:p>
            <a:pPr algn="ctr">
              <a:lnSpc>
                <a:spcPct val="100000"/>
              </a:lnSpc>
              <a:spcBef>
                <a:spcPts val="990"/>
              </a:spcBef>
            </a:pPr>
            <a:r>
              <a:rPr lang="es" sz="1600" b="0" i="0" strike="noStrike" cap="none" spc="25" baseline="0" dirty="0">
                <a:solidFill>
                  <a:srgbClr val="EF373D"/>
                </a:solidFill>
                <a:effectLst/>
                <a:latin typeface="Arial" panose="020B0604020202020204" pitchFamily="34" charset="0"/>
                <a:ea typeface="Arial"/>
                <a:cs typeface="Arial" panose="020B0604020202020204" pitchFamily="34" charset="0"/>
              </a:rPr>
              <a:t>3</a:t>
            </a:r>
            <a:r>
              <a:rPr lang="es" sz="1700" b="0" i="0" strike="noStrike" cap="none" spc="25" baseline="0" dirty="0">
                <a:solidFill>
                  <a:srgbClr val="EF373D"/>
                </a:solidFill>
                <a:effectLst/>
                <a:latin typeface="Arial" panose="020B0604020202020204" pitchFamily="34" charset="0"/>
                <a:ea typeface="Arial"/>
                <a:cs typeface="Arial" panose="020B0604020202020204" pitchFamily="34" charset="0"/>
              </a:rPr>
              <a:t> </a:t>
            </a:r>
          </a:p>
        </p:txBody>
      </p:sp>
      <p:sp>
        <p:nvSpPr>
          <p:cNvPr id="9" name="object 12"/>
          <p:cNvSpPr txBox="1">
            <a:spLocks noGrp="1"/>
          </p:cNvSpPr>
          <p:nvPr>
            <p:ph type="ftr" sz="quarter" idx="4294967295"/>
          </p:nvPr>
        </p:nvSpPr>
        <p:spPr>
          <a:xfrm>
            <a:off x="228600" y="3402431"/>
            <a:ext cx="2514600" cy="103875"/>
          </a:xfrm>
          <a:prstGeom prst="rect">
            <a:avLst/>
          </a:prstGeom>
        </p:spPr>
        <p:txBody>
          <a:bodyPr vert="horz" wrap="square" lIns="0" tIns="11430" rIns="0" bIns="0" rtlCol="0">
            <a:spAutoFit/>
          </a:bodyPr>
          <a:lstStyle/>
          <a:p>
            <a:pPr marL="12700">
              <a:lnSpc>
                <a:spcPct val="100000"/>
              </a:lnSpc>
              <a:spcBef>
                <a:spcPts val="90"/>
              </a:spcBef>
            </a:pPr>
            <a:r>
              <a:rPr lang="es" sz="600" b="0" i="1" strike="noStrike" cap="none" spc="55" baseline="0" dirty="0">
                <a:solidFill>
                  <a:srgbClr val="58595B"/>
                </a:solidFill>
                <a:effectLst/>
                <a:latin typeface="Arial" panose="020B0604020202020204" pitchFamily="34" charset="0"/>
                <a:ea typeface="Arial"/>
                <a:cs typeface="Arial" panose="020B0604020202020204" pitchFamily="34" charset="0"/>
              </a:rPr>
              <a:t>©</a:t>
            </a:r>
            <a:r>
              <a:rPr lang="es" sz="600" b="0" i="1" strike="noStrike" cap="none" spc="-110" baseline="0" dirty="0">
                <a:solidFill>
                  <a:srgbClr val="58595B"/>
                </a:solidFill>
                <a:effectLst/>
                <a:latin typeface="Arial" panose="020B0604020202020204" pitchFamily="34" charset="0"/>
                <a:ea typeface="Arial"/>
                <a:cs typeface="Arial" panose="020B0604020202020204" pitchFamily="34" charset="0"/>
              </a:rPr>
              <a:t> </a:t>
            </a:r>
            <a:r>
              <a:rPr lang="es" sz="600" b="0" i="1" strike="noStrike" cap="none" spc="-25" baseline="0" dirty="0">
                <a:solidFill>
                  <a:srgbClr val="58595B"/>
                </a:solidFill>
                <a:effectLst/>
                <a:latin typeface="Arial" panose="020B0604020202020204" pitchFamily="34" charset="0"/>
                <a:ea typeface="Arial"/>
                <a:cs typeface="Arial" panose="020B0604020202020204" pitchFamily="34" charset="0"/>
              </a:rPr>
              <a:t>Copyright </a:t>
            </a:r>
            <a:r>
              <a:rPr lang="es" sz="600" b="0" i="1" strike="noStrike" cap="none" spc="-5" baseline="0" dirty="0">
                <a:solidFill>
                  <a:srgbClr val="58595B"/>
                </a:solidFill>
                <a:effectLst/>
                <a:latin typeface="Arial" panose="020B0604020202020204" pitchFamily="34" charset="0"/>
                <a:ea typeface="Arial"/>
                <a:cs typeface="Arial" panose="020B0604020202020204" pitchFamily="34" charset="0"/>
              </a:rPr>
              <a:t>2019, </a:t>
            </a:r>
            <a:r>
              <a:rPr lang="es" sz="600" b="0" i="1" strike="noStrike" cap="none" spc="-50" baseline="0" dirty="0">
                <a:solidFill>
                  <a:srgbClr val="58595B"/>
                </a:solidFill>
                <a:effectLst/>
                <a:latin typeface="Arial" panose="020B0604020202020204" pitchFamily="34" charset="0"/>
                <a:ea typeface="Arial"/>
                <a:cs typeface="Arial" panose="020B0604020202020204" pitchFamily="34" charset="0"/>
              </a:rPr>
              <a:t>TeamTelligent, </a:t>
            </a:r>
            <a:r>
              <a:rPr lang="es-PE" sz="600" b="0" i="1" strike="noStrike" cap="none" spc="-60" baseline="0" dirty="0" smtClean="0">
                <a:solidFill>
                  <a:srgbClr val="58595B"/>
                </a:solidFill>
                <a:effectLst/>
                <a:latin typeface="Arial" panose="020B0604020202020204" pitchFamily="34" charset="0"/>
                <a:ea typeface="Arial"/>
                <a:cs typeface="Arial" panose="020B0604020202020204" pitchFamily="34" charset="0"/>
              </a:rPr>
              <a:t>CLL</a:t>
            </a:r>
            <a:r>
              <a:rPr lang="es" sz="600" b="0" i="1" strike="noStrike" cap="none" spc="-60" baseline="0" dirty="0" smtClean="0">
                <a:solidFill>
                  <a:srgbClr val="58595B"/>
                </a:solidFill>
                <a:effectLst/>
                <a:latin typeface="Arial" panose="020B0604020202020204" pitchFamily="34" charset="0"/>
                <a:ea typeface="Arial"/>
                <a:cs typeface="Arial" panose="020B0604020202020204" pitchFamily="34" charset="0"/>
              </a:rPr>
              <a:t>. </a:t>
            </a:r>
            <a:r>
              <a:rPr lang="es" sz="600" b="0" i="1" strike="noStrike" cap="none" spc="55" baseline="0" dirty="0" smtClean="0">
                <a:solidFill>
                  <a:srgbClr val="58595B"/>
                </a:solidFill>
                <a:effectLst/>
                <a:latin typeface="Arial" panose="020B0604020202020204" pitchFamily="34" charset="0"/>
                <a:ea typeface="Arial"/>
                <a:cs typeface="Arial" panose="020B0604020202020204" pitchFamily="34" charset="0"/>
              </a:rPr>
              <a:t> </a:t>
            </a:r>
            <a:r>
              <a:rPr lang="es" sz="600" b="0" i="1" strike="noStrike" cap="none" spc="-15" baseline="0" dirty="0" smtClean="0">
                <a:solidFill>
                  <a:srgbClr val="58595B"/>
                </a:solidFill>
                <a:effectLst/>
                <a:latin typeface="Arial" panose="020B0604020202020204" pitchFamily="34" charset="0"/>
                <a:ea typeface="Arial"/>
                <a:cs typeface="Arial" panose="020B0604020202020204" pitchFamily="34" charset="0"/>
              </a:rPr>
              <a:t>Todos </a:t>
            </a:r>
            <a:r>
              <a:rPr lang="es" sz="600" b="0" i="1" strike="noStrike" cap="none" spc="-15" baseline="0" dirty="0">
                <a:solidFill>
                  <a:srgbClr val="58595B"/>
                </a:solidFill>
                <a:effectLst/>
                <a:latin typeface="Arial" panose="020B0604020202020204" pitchFamily="34" charset="0"/>
                <a:ea typeface="Arial"/>
                <a:cs typeface="Arial" panose="020B0604020202020204" pitchFamily="34" charset="0"/>
              </a:rPr>
              <a:t>los derechos reservados</a:t>
            </a:r>
            <a:r>
              <a:rPr lang="es" sz="600" b="0" i="1" strike="noStrike" cap="none" spc="55" baseline="0" dirty="0">
                <a:solidFill>
                  <a:srgbClr val="58595B"/>
                </a:solidFill>
                <a:effectLst/>
                <a:latin typeface="Arial" panose="020B0604020202020204" pitchFamily="34" charset="0"/>
                <a:ea typeface="Arial"/>
                <a:cs typeface="Arial" panose="020B0604020202020204" pitchFamily="34" charset="0"/>
              </a:rPr>
              <a:t> </a:t>
            </a:r>
            <a:r>
              <a:rPr lang="es" sz="600" b="0" i="1" strike="noStrike" cap="none" spc="-40" baseline="0" dirty="0" smtClean="0">
                <a:solidFill>
                  <a:srgbClr val="58595B"/>
                </a:solidFill>
                <a:effectLst/>
                <a:latin typeface="Arial" panose="020B0604020202020204" pitchFamily="34" charset="0"/>
                <a:ea typeface="Arial"/>
                <a:cs typeface="Arial" panose="020B0604020202020204" pitchFamily="34" charset="0"/>
              </a:rPr>
              <a:t>. </a:t>
            </a:r>
            <a:r>
              <a:rPr lang="es" sz="600" b="0" i="1" strike="noStrike" cap="none" spc="55" baseline="0" dirty="0" smtClean="0">
                <a:solidFill>
                  <a:srgbClr val="58595B"/>
                </a:solidFill>
                <a:effectLst/>
                <a:latin typeface="Arial" panose="020B0604020202020204" pitchFamily="34" charset="0"/>
                <a:ea typeface="Arial"/>
                <a:cs typeface="Arial" panose="020B0604020202020204" pitchFamily="34" charset="0"/>
              </a:rPr>
              <a:t>  </a:t>
            </a:r>
            <a:r>
              <a:rPr lang="es" sz="600" b="0" i="1" strike="noStrike" cap="none" spc="-15" baseline="0" dirty="0">
                <a:solidFill>
                  <a:srgbClr val="58595B"/>
                </a:solidFill>
                <a:effectLst/>
                <a:latin typeface="Arial" panose="020B0604020202020204" pitchFamily="34" charset="0"/>
                <a:ea typeface="Arial"/>
                <a:cs typeface="Arial" panose="020B0604020202020204" pitchFamily="34" charset="0"/>
              </a:rPr>
              <a:t>V5</a:t>
            </a:r>
            <a:r>
              <a:rPr lang="es" sz="600" b="0" i="1" strike="noStrike" cap="none" spc="55" baseline="0" dirty="0">
                <a:solidFill>
                  <a:srgbClr val="58595B"/>
                </a:solidFill>
                <a:effectLst/>
                <a:latin typeface="Arial" panose="020B0604020202020204" pitchFamily="34" charset="0"/>
                <a:ea typeface="Arial"/>
                <a:cs typeface="Arial" panose="020B0604020202020204" pitchFamily="34" charset="0"/>
              </a:rPr>
              <a:t> </a:t>
            </a:r>
          </a:p>
        </p:txBody>
      </p:sp>
      <p:sp>
        <p:nvSpPr>
          <p:cNvPr id="10" name="object 13"/>
          <p:cNvSpPr txBox="1"/>
          <p:nvPr/>
        </p:nvSpPr>
        <p:spPr>
          <a:xfrm>
            <a:off x="5064919" y="3402431"/>
            <a:ext cx="207860" cy="103875"/>
          </a:xfrm>
          <a:prstGeom prst="rect">
            <a:avLst/>
          </a:prstGeom>
        </p:spPr>
        <p:txBody>
          <a:bodyPr vert="horz" wrap="square" lIns="0" tIns="11430" rIns="0" bIns="0" rtlCol="0">
            <a:spAutoFit/>
          </a:bodyPr>
          <a:lstStyle/>
          <a:p>
            <a:pPr marL="25400">
              <a:lnSpc>
                <a:spcPct val="100000"/>
              </a:lnSpc>
              <a:spcBef>
                <a:spcPts val="90"/>
              </a:spcBef>
            </a:pPr>
            <a:r>
              <a:rPr lang="es" sz="600" b="0" i="0" strike="noStrike" cap="none" spc="-35" baseline="0" dirty="0" smtClean="0">
                <a:solidFill>
                  <a:srgbClr val="58595B"/>
                </a:solidFill>
                <a:effectLst/>
                <a:latin typeface="Arial" panose="020B0604020202020204" pitchFamily="34" charset="0"/>
                <a:ea typeface="Verdana"/>
                <a:cs typeface="Arial" panose="020B0604020202020204" pitchFamily="34" charset="0"/>
              </a:rPr>
              <a:t>7A</a:t>
            </a:r>
            <a:endParaRPr lang="es" sz="600" b="0" i="0" strike="noStrike" cap="none" spc="-15" baseline="0" dirty="0">
              <a:solidFill>
                <a:srgbClr val="58595B"/>
              </a:solidFill>
              <a:effectLst/>
              <a:latin typeface="Arial" panose="020B0604020202020204" pitchFamily="34" charset="0"/>
              <a:ea typeface="Verdana"/>
              <a:cs typeface="Arial" panose="020B0604020202020204" pitchFamily="34" charset="0"/>
            </a:endParaRPr>
          </a:p>
        </p:txBody>
      </p:sp>
    </p:spTree>
    <p:extLst>
      <p:ext uri="{BB962C8B-B14F-4D97-AF65-F5344CB8AC3E}">
        <p14:creationId xmlns:p14="http://schemas.microsoft.com/office/powerpoint/2010/main" val="169517046"/>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3"/>
          <p:cNvSpPr txBox="1"/>
          <p:nvPr/>
        </p:nvSpPr>
        <p:spPr>
          <a:xfrm>
            <a:off x="0" y="134816"/>
            <a:ext cx="5486400"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BIBLIOTECA DE COMPORTAMIENTO DEL JEFE </a:t>
            </a: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CLL</a:t>
            </a:r>
            <a:r>
              <a:rPr lang="es" sz="1000" b="1" strike="noStrike" cap="none" spc="5" baseline="0" dirty="0" smtClean="0">
                <a:solidFill>
                  <a:srgbClr val="58595B"/>
                </a:solidFill>
                <a:effectLst/>
                <a:latin typeface="Arial" panose="020B0604020202020204" pitchFamily="34" charset="0"/>
                <a:ea typeface="Arial"/>
                <a:cs typeface="Arial" panose="020B0604020202020204" pitchFamily="34" charset="0"/>
              </a:rPr>
              <a:t>™</a:t>
            </a:r>
            <a:endParaRPr lang="es" sz="1000" b="1" strike="noStrike" cap="none" spc="5" baseline="0" dirty="0">
              <a:solidFill>
                <a:srgbClr val="58595B"/>
              </a:solidFill>
              <a:effectLst/>
              <a:latin typeface="Arial" panose="020B0604020202020204" pitchFamily="34" charset="0"/>
              <a:ea typeface="Arial"/>
              <a:cs typeface="Arial" panose="020B0604020202020204" pitchFamily="34" charset="0"/>
            </a:endParaRPr>
          </a:p>
        </p:txBody>
      </p:sp>
      <p:sp>
        <p:nvSpPr>
          <p:cNvPr id="3" name="object 3"/>
          <p:cNvSpPr txBox="1"/>
          <p:nvPr/>
        </p:nvSpPr>
        <p:spPr>
          <a:xfrm>
            <a:off x="3100352" y="3426429"/>
            <a:ext cx="2208530" cy="76944"/>
          </a:xfrm>
          <a:prstGeom prst="rect">
            <a:avLst/>
          </a:prstGeom>
        </p:spPr>
        <p:txBody>
          <a:bodyPr vert="horz" wrap="square" lIns="0" tIns="0" rIns="0" bIns="0" rtlCol="0">
            <a:spAutoFit/>
          </a:bodyPr>
          <a:lstStyle/>
          <a:p>
            <a:pPr marL="12700"/>
            <a:r>
              <a:rPr sz="500" spc="50" dirty="0">
                <a:solidFill>
                  <a:srgbClr val="58595B"/>
                </a:solidFill>
                <a:latin typeface="Arial" panose="020B0604020202020204" pitchFamily="34" charset="0"/>
                <a:cs typeface="Arial" panose="020B0604020202020204" pitchFamily="34" charset="0"/>
              </a:rPr>
              <a:t>© </a:t>
            </a:r>
            <a:r>
              <a:rPr sz="500" spc="20" dirty="0">
                <a:solidFill>
                  <a:srgbClr val="58595B"/>
                </a:solidFill>
                <a:latin typeface="Arial" panose="020B0604020202020204" pitchFamily="34" charset="0"/>
                <a:cs typeface="Arial" panose="020B0604020202020204" pitchFamily="34" charset="0"/>
              </a:rPr>
              <a:t>Copyright </a:t>
            </a:r>
            <a:r>
              <a:rPr sz="500" spc="-5" dirty="0">
                <a:solidFill>
                  <a:srgbClr val="58595B"/>
                </a:solidFill>
                <a:latin typeface="Arial" panose="020B0604020202020204" pitchFamily="34" charset="0"/>
                <a:cs typeface="Arial" panose="020B0604020202020204" pitchFamily="34" charset="0"/>
              </a:rPr>
              <a:t>2018, </a:t>
            </a:r>
            <a:r>
              <a:rPr sz="500" dirty="0">
                <a:solidFill>
                  <a:srgbClr val="58595B"/>
                </a:solidFill>
                <a:latin typeface="Arial" panose="020B0604020202020204" pitchFamily="34" charset="0"/>
                <a:cs typeface="Arial" panose="020B0604020202020204" pitchFamily="34" charset="0"/>
              </a:rPr>
              <a:t>TeamTelligent, </a:t>
            </a:r>
            <a:r>
              <a:rPr lang="es-PE" sz="500" spc="-15" dirty="0" smtClean="0">
                <a:solidFill>
                  <a:srgbClr val="58595B"/>
                </a:solidFill>
                <a:latin typeface="Arial" panose="020B0604020202020204" pitchFamily="34" charset="0"/>
                <a:cs typeface="Arial" panose="020B0604020202020204" pitchFamily="34" charset="0"/>
              </a:rPr>
              <a:t>CLL</a:t>
            </a:r>
            <a:r>
              <a:rPr sz="500" spc="-15" dirty="0" smtClean="0">
                <a:solidFill>
                  <a:srgbClr val="58595B"/>
                </a:solidFill>
                <a:latin typeface="Arial" panose="020B0604020202020204" pitchFamily="34" charset="0"/>
                <a:cs typeface="Arial" panose="020B0604020202020204" pitchFamily="34" charset="0"/>
              </a:rPr>
              <a:t>. </a:t>
            </a:r>
            <a:r>
              <a:rPr sz="500" dirty="0">
                <a:solidFill>
                  <a:srgbClr val="58595B"/>
                </a:solidFill>
                <a:latin typeface="Arial" panose="020B0604020202020204" pitchFamily="34" charset="0"/>
                <a:cs typeface="Arial" panose="020B0604020202020204" pitchFamily="34" charset="0"/>
              </a:rPr>
              <a:t>Todos </a:t>
            </a:r>
            <a:r>
              <a:rPr sz="500" spc="10" dirty="0">
                <a:solidFill>
                  <a:srgbClr val="58595B"/>
                </a:solidFill>
                <a:latin typeface="Arial" panose="020B0604020202020204" pitchFamily="34" charset="0"/>
                <a:cs typeface="Arial" panose="020B0604020202020204" pitchFamily="34" charset="0"/>
              </a:rPr>
              <a:t>los </a:t>
            </a:r>
            <a:r>
              <a:rPr sz="500" spc="15" dirty="0">
                <a:solidFill>
                  <a:srgbClr val="58595B"/>
                </a:solidFill>
                <a:latin typeface="Arial" panose="020B0604020202020204" pitchFamily="34" charset="0"/>
                <a:cs typeface="Arial" panose="020B0604020202020204" pitchFamily="34" charset="0"/>
              </a:rPr>
              <a:t>derechos </a:t>
            </a:r>
            <a:r>
              <a:rPr sz="500" spc="5" dirty="0">
                <a:solidFill>
                  <a:srgbClr val="58595B"/>
                </a:solidFill>
                <a:latin typeface="Arial" panose="020B0604020202020204" pitchFamily="34" charset="0"/>
                <a:cs typeface="Arial" panose="020B0604020202020204" pitchFamily="34" charset="0"/>
              </a:rPr>
              <a:t>reservados.</a:t>
            </a:r>
            <a:r>
              <a:rPr sz="500" spc="-80" dirty="0">
                <a:solidFill>
                  <a:srgbClr val="58595B"/>
                </a:solidFill>
                <a:latin typeface="Arial" panose="020B0604020202020204" pitchFamily="34" charset="0"/>
                <a:cs typeface="Arial" panose="020B0604020202020204" pitchFamily="34" charset="0"/>
              </a:rPr>
              <a:t> </a:t>
            </a:r>
            <a:r>
              <a:rPr sz="500" dirty="0">
                <a:solidFill>
                  <a:srgbClr val="58595B"/>
                </a:solidFill>
                <a:latin typeface="Arial" panose="020B0604020202020204" pitchFamily="34" charset="0"/>
                <a:cs typeface="Arial" panose="020B0604020202020204" pitchFamily="34" charset="0"/>
              </a:rPr>
              <a:t>V5</a:t>
            </a:r>
            <a:endParaRPr sz="500" dirty="0">
              <a:solidFill>
                <a:prstClr val="black"/>
              </a:solidFill>
              <a:latin typeface="Arial" panose="020B0604020202020204" pitchFamily="34" charset="0"/>
              <a:cs typeface="Arial" panose="020B0604020202020204" pitchFamily="34" charset="0"/>
            </a:endParaRPr>
          </a:p>
        </p:txBody>
      </p:sp>
      <p:sp>
        <p:nvSpPr>
          <p:cNvPr id="4" name="object 4"/>
          <p:cNvSpPr/>
          <p:nvPr/>
        </p:nvSpPr>
        <p:spPr>
          <a:xfrm>
            <a:off x="273180" y="529687"/>
            <a:ext cx="5016500" cy="2787650"/>
          </a:xfrm>
          <a:custGeom>
            <a:avLst/>
            <a:gdLst/>
            <a:ahLst/>
            <a:cxnLst/>
            <a:rect l="l" t="t" r="r" b="b"/>
            <a:pathLst>
              <a:path w="5016500" h="2787650">
                <a:moveTo>
                  <a:pt x="0" y="2787650"/>
                </a:moveTo>
                <a:lnTo>
                  <a:pt x="5016500" y="2787650"/>
                </a:lnTo>
                <a:lnTo>
                  <a:pt x="5016500" y="0"/>
                </a:lnTo>
                <a:lnTo>
                  <a:pt x="0" y="0"/>
                </a:lnTo>
                <a:lnTo>
                  <a:pt x="0" y="2787650"/>
                </a:lnTo>
                <a:close/>
              </a:path>
            </a:pathLst>
          </a:custGeom>
          <a:ln w="12700">
            <a:solidFill>
              <a:srgbClr val="FFE538"/>
            </a:solidFill>
          </a:ln>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5" name="object 5"/>
          <p:cNvSpPr/>
          <p:nvPr/>
        </p:nvSpPr>
        <p:spPr>
          <a:xfrm>
            <a:off x="266830" y="523337"/>
            <a:ext cx="5029200" cy="400050"/>
          </a:xfrm>
          <a:custGeom>
            <a:avLst/>
            <a:gdLst/>
            <a:ahLst/>
            <a:cxnLst/>
            <a:rect l="l" t="t" r="r" b="b"/>
            <a:pathLst>
              <a:path w="5029200" h="400050">
                <a:moveTo>
                  <a:pt x="0" y="400050"/>
                </a:moveTo>
                <a:lnTo>
                  <a:pt x="5029200" y="400050"/>
                </a:lnTo>
                <a:lnTo>
                  <a:pt x="5029200" y="0"/>
                </a:lnTo>
                <a:lnTo>
                  <a:pt x="0" y="0"/>
                </a:lnTo>
                <a:lnTo>
                  <a:pt x="0" y="400050"/>
                </a:lnTo>
                <a:close/>
              </a:path>
            </a:pathLst>
          </a:custGeom>
          <a:solidFill>
            <a:srgbClr val="FFE538"/>
          </a:solidFill>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6" name="object 6"/>
          <p:cNvSpPr txBox="1">
            <a:spLocks/>
          </p:cNvSpPr>
          <p:nvPr/>
        </p:nvSpPr>
        <p:spPr>
          <a:xfrm>
            <a:off x="335728" y="591183"/>
            <a:ext cx="4684582" cy="338554"/>
          </a:xfrm>
          <a:prstGeom prst="rect">
            <a:avLst/>
          </a:prstGeom>
        </p:spPr>
        <p:txBody>
          <a:bodyPr vert="horz" wrap="square" lIns="0" tIns="0" rIns="0" bIns="0" rtlCol="0">
            <a:spAutoFit/>
          </a:bodyPr>
          <a:lstStyle>
            <a:lvl1pPr>
              <a:defRPr sz="1100" b="0" i="0">
                <a:solidFill>
                  <a:srgbClr val="231F20"/>
                </a:solidFill>
                <a:latin typeface="Calibri"/>
                <a:ea typeface="+mj-ea"/>
                <a:cs typeface="Calibri"/>
              </a:defRPr>
            </a:lvl1pPr>
          </a:lstStyle>
          <a:p>
            <a:pPr marL="12700" algn="ctr"/>
            <a:r>
              <a:rPr lang="es-ES" kern="0" spc="140" dirty="0" smtClean="0">
                <a:latin typeface="Arial" panose="020B0604020202020204" pitchFamily="34" charset="0"/>
                <a:cs typeface="Arial" panose="020B0604020202020204" pitchFamily="34" charset="0"/>
              </a:rPr>
              <a:t>TARJETA </a:t>
            </a:r>
            <a:r>
              <a:rPr lang="es-ES" kern="0" spc="5" dirty="0" smtClean="0">
                <a:latin typeface="Arial" panose="020B0604020202020204" pitchFamily="34" charset="0"/>
                <a:cs typeface="Arial" panose="020B0604020202020204" pitchFamily="34" charset="0"/>
              </a:rPr>
              <a:t>I: </a:t>
            </a:r>
            <a:r>
              <a:rPr lang="es-ES" kern="0" spc="160" dirty="0" smtClean="0">
                <a:latin typeface="Arial" panose="020B0604020202020204" pitchFamily="34" charset="0"/>
                <a:cs typeface="Arial" panose="020B0604020202020204" pitchFamily="34" charset="0"/>
              </a:rPr>
              <a:t>EL </a:t>
            </a:r>
            <a:r>
              <a:rPr lang="es-ES" kern="0" spc="170" dirty="0" smtClean="0">
                <a:latin typeface="Arial" panose="020B0604020202020204" pitchFamily="34" charset="0"/>
                <a:cs typeface="Arial" panose="020B0604020202020204" pitchFamily="34" charset="0"/>
              </a:rPr>
              <a:t>MEJOR </a:t>
            </a:r>
            <a:r>
              <a:rPr lang="es-ES" kern="0" spc="180" dirty="0" smtClean="0">
                <a:latin typeface="Arial" panose="020B0604020202020204" pitchFamily="34" charset="0"/>
                <a:cs typeface="Arial" panose="020B0604020202020204" pitchFamily="34" charset="0"/>
              </a:rPr>
              <a:t>DE </a:t>
            </a:r>
            <a:r>
              <a:rPr lang="es-ES" kern="0" spc="155" dirty="0" smtClean="0">
                <a:latin typeface="Arial" panose="020B0604020202020204" pitchFamily="34" charset="0"/>
                <a:cs typeface="Arial" panose="020B0604020202020204" pitchFamily="34" charset="0"/>
              </a:rPr>
              <a:t>LOS </a:t>
            </a:r>
            <a:r>
              <a:rPr lang="es-ES" kern="0" spc="40" dirty="0" smtClean="0">
                <a:latin typeface="Arial" panose="020B0604020202020204" pitchFamily="34" charset="0"/>
                <a:cs typeface="Arial" panose="020B0604020202020204" pitchFamily="34" charset="0"/>
              </a:rPr>
              <a:t>10 </a:t>
            </a:r>
            <a:r>
              <a:rPr lang="es-ES" kern="0" spc="160" dirty="0" smtClean="0">
                <a:latin typeface="Arial" panose="020B0604020202020204" pitchFamily="34" charset="0"/>
                <a:cs typeface="Arial" panose="020B0604020202020204" pitchFamily="34" charset="0"/>
              </a:rPr>
              <a:t>O </a:t>
            </a:r>
            <a:r>
              <a:rPr lang="es-ES" kern="0" spc="165" dirty="0" smtClean="0">
                <a:latin typeface="Arial" panose="020B0604020202020204" pitchFamily="34" charset="0"/>
                <a:cs typeface="Arial" panose="020B0604020202020204" pitchFamily="34" charset="0"/>
              </a:rPr>
              <a:t>EXCELENTE </a:t>
            </a:r>
            <a:r>
              <a:rPr lang="es-ES" kern="0" spc="160" dirty="0" smtClean="0">
                <a:latin typeface="Arial" panose="020B0604020202020204" pitchFamily="34" charset="0"/>
                <a:cs typeface="Arial" panose="020B0604020202020204" pitchFamily="34" charset="0"/>
              </a:rPr>
              <a:t>O</a:t>
            </a:r>
            <a:r>
              <a:rPr lang="es-ES" kern="0" spc="-55" dirty="0" smtClean="0">
                <a:latin typeface="Arial" panose="020B0604020202020204" pitchFamily="34" charset="0"/>
                <a:cs typeface="Arial" panose="020B0604020202020204" pitchFamily="34" charset="0"/>
              </a:rPr>
              <a:t> </a:t>
            </a:r>
            <a:r>
              <a:rPr lang="es-ES" kern="0" spc="170" dirty="0" smtClean="0">
                <a:latin typeface="Arial" panose="020B0604020202020204" pitchFamily="34" charset="0"/>
                <a:cs typeface="Arial" panose="020B0604020202020204" pitchFamily="34" charset="0"/>
              </a:rPr>
              <a:t>EJEMPLAR</a:t>
            </a:r>
            <a:endParaRPr lang="es-ES" kern="0" spc="170" dirty="0">
              <a:latin typeface="Arial" panose="020B0604020202020204" pitchFamily="34" charset="0"/>
              <a:cs typeface="Arial" panose="020B0604020202020204" pitchFamily="34" charset="0"/>
            </a:endParaRPr>
          </a:p>
        </p:txBody>
      </p:sp>
      <p:sp>
        <p:nvSpPr>
          <p:cNvPr id="7" name="object 7"/>
          <p:cNvSpPr txBox="1"/>
          <p:nvPr/>
        </p:nvSpPr>
        <p:spPr>
          <a:xfrm>
            <a:off x="797149" y="1361042"/>
            <a:ext cx="3892102" cy="1260475"/>
          </a:xfrm>
          <a:prstGeom prst="rect">
            <a:avLst/>
          </a:prstGeom>
        </p:spPr>
        <p:txBody>
          <a:bodyPr vert="horz" wrap="square" lIns="0" tIns="0" rIns="0" bIns="0" rtlCol="0">
            <a:spAutoFit/>
          </a:bodyPr>
          <a:lstStyle/>
          <a:p>
            <a:pPr marL="12700" marR="29845">
              <a:lnSpc>
                <a:spcPct val="116700"/>
              </a:lnSpc>
            </a:pPr>
            <a:r>
              <a:rPr sz="1000" spc="-15" dirty="0">
                <a:solidFill>
                  <a:srgbClr val="231F20"/>
                </a:solidFill>
                <a:latin typeface="Arial" panose="020B0604020202020204" pitchFamily="34" charset="0"/>
                <a:cs typeface="Arial" panose="020B0604020202020204" pitchFamily="34" charset="0"/>
              </a:rPr>
              <a:t>Esta </a:t>
            </a:r>
            <a:r>
              <a:rPr sz="1000" spc="20" dirty="0">
                <a:solidFill>
                  <a:srgbClr val="231F20"/>
                </a:solidFill>
                <a:latin typeface="Arial" panose="020B0604020202020204" pitchFamily="34" charset="0"/>
                <a:cs typeface="Arial" panose="020B0604020202020204" pitchFamily="34" charset="0"/>
              </a:rPr>
              <a:t>persona </a:t>
            </a:r>
            <a:r>
              <a:rPr sz="1000" spc="30" dirty="0">
                <a:solidFill>
                  <a:srgbClr val="231F20"/>
                </a:solidFill>
                <a:latin typeface="Arial" panose="020B0604020202020204" pitchFamily="34" charset="0"/>
                <a:cs typeface="Arial" panose="020B0604020202020204" pitchFamily="34" charset="0"/>
              </a:rPr>
              <a:t>exhibe </a:t>
            </a:r>
            <a:r>
              <a:rPr sz="1000" spc="20" dirty="0">
                <a:solidFill>
                  <a:srgbClr val="231F20"/>
                </a:solidFill>
                <a:latin typeface="Arial" panose="020B0604020202020204" pitchFamily="34" charset="0"/>
                <a:cs typeface="Arial" panose="020B0604020202020204" pitchFamily="34" charset="0"/>
              </a:rPr>
              <a:t>una </a:t>
            </a:r>
            <a:r>
              <a:rPr sz="1000" spc="40" dirty="0">
                <a:solidFill>
                  <a:srgbClr val="231F20"/>
                </a:solidFill>
                <a:latin typeface="Arial" panose="020B0604020202020204" pitchFamily="34" charset="0"/>
                <a:cs typeface="Arial" panose="020B0604020202020204" pitchFamily="34" charset="0"/>
              </a:rPr>
              <a:t>práctica </a:t>
            </a:r>
            <a:r>
              <a:rPr sz="1000" spc="45" dirty="0">
                <a:solidFill>
                  <a:srgbClr val="231F20"/>
                </a:solidFill>
                <a:latin typeface="Arial" panose="020B0604020202020204" pitchFamily="34" charset="0"/>
                <a:cs typeface="Arial" panose="020B0604020202020204" pitchFamily="34" charset="0"/>
              </a:rPr>
              <a:t>o </a:t>
            </a:r>
            <a:r>
              <a:rPr sz="1000" spc="40" dirty="0">
                <a:solidFill>
                  <a:srgbClr val="231F20"/>
                </a:solidFill>
                <a:latin typeface="Arial" panose="020B0604020202020204" pitchFamily="34" charset="0"/>
                <a:cs typeface="Arial" panose="020B0604020202020204" pitchFamily="34" charset="0"/>
              </a:rPr>
              <a:t>conductas que</a:t>
            </a:r>
            <a:r>
              <a:rPr sz="1000" spc="-120" dirty="0">
                <a:solidFill>
                  <a:srgbClr val="231F20"/>
                </a:solidFill>
                <a:latin typeface="Arial" panose="020B0604020202020204" pitchFamily="34" charset="0"/>
                <a:cs typeface="Arial" panose="020B0604020202020204" pitchFamily="34" charset="0"/>
              </a:rPr>
              <a:t> </a:t>
            </a:r>
            <a:r>
              <a:rPr sz="1000" spc="35" dirty="0">
                <a:solidFill>
                  <a:srgbClr val="231F20"/>
                </a:solidFill>
                <a:latin typeface="Arial" panose="020B0604020202020204" pitchFamily="34" charset="0"/>
                <a:cs typeface="Arial" panose="020B0604020202020204" pitchFamily="34" charset="0"/>
              </a:rPr>
              <a:t>otros  </a:t>
            </a:r>
            <a:r>
              <a:rPr sz="1000" spc="20" dirty="0">
                <a:solidFill>
                  <a:srgbClr val="231F20"/>
                </a:solidFill>
                <a:latin typeface="Arial" panose="020B0604020202020204" pitchFamily="34" charset="0"/>
                <a:cs typeface="Arial" panose="020B0604020202020204" pitchFamily="34" charset="0"/>
              </a:rPr>
              <a:t>considerarían el </a:t>
            </a:r>
            <a:r>
              <a:rPr sz="1000" spc="25" dirty="0">
                <a:solidFill>
                  <a:srgbClr val="231F20"/>
                </a:solidFill>
                <a:latin typeface="Arial" panose="020B0604020202020204" pitchFamily="34" charset="0"/>
                <a:cs typeface="Arial" panose="020B0604020202020204" pitchFamily="34" charset="0"/>
              </a:rPr>
              <a:t>estándar </a:t>
            </a:r>
            <a:r>
              <a:rPr sz="1000" spc="45" dirty="0">
                <a:solidFill>
                  <a:srgbClr val="231F20"/>
                </a:solidFill>
                <a:latin typeface="Arial" panose="020B0604020202020204" pitchFamily="34" charset="0"/>
                <a:cs typeface="Arial" panose="020B0604020202020204" pitchFamily="34" charset="0"/>
              </a:rPr>
              <a:t>o </a:t>
            </a:r>
            <a:r>
              <a:rPr sz="1000" spc="20" dirty="0">
                <a:solidFill>
                  <a:srgbClr val="231F20"/>
                </a:solidFill>
                <a:latin typeface="Arial" panose="020B0604020202020204" pitchFamily="34" charset="0"/>
                <a:cs typeface="Arial" panose="020B0604020202020204" pitchFamily="34" charset="0"/>
              </a:rPr>
              <a:t>el </a:t>
            </a:r>
            <a:r>
              <a:rPr sz="1000" spc="45" dirty="0">
                <a:solidFill>
                  <a:srgbClr val="231F20"/>
                </a:solidFill>
                <a:latin typeface="Arial" panose="020B0604020202020204" pitchFamily="34" charset="0"/>
                <a:cs typeface="Arial" panose="020B0604020202020204" pitchFamily="34" charset="0"/>
              </a:rPr>
              <a:t>modelo </a:t>
            </a:r>
            <a:r>
              <a:rPr sz="1000" spc="-20" dirty="0">
                <a:solidFill>
                  <a:srgbClr val="231F20"/>
                </a:solidFill>
                <a:latin typeface="Arial" panose="020B0604020202020204" pitchFamily="34" charset="0"/>
                <a:cs typeface="Arial" panose="020B0604020202020204" pitchFamily="34" charset="0"/>
              </a:rPr>
              <a:t>a </a:t>
            </a:r>
            <a:r>
              <a:rPr sz="1000" spc="15" dirty="0">
                <a:solidFill>
                  <a:srgbClr val="231F20"/>
                </a:solidFill>
                <a:latin typeface="Arial" panose="020B0604020202020204" pitchFamily="34" charset="0"/>
                <a:cs typeface="Arial" panose="020B0604020202020204" pitchFamily="34" charset="0"/>
              </a:rPr>
              <a:t>seguir.</a:t>
            </a:r>
            <a:r>
              <a:rPr sz="1000" spc="-55" dirty="0">
                <a:solidFill>
                  <a:srgbClr val="231F20"/>
                </a:solidFill>
                <a:latin typeface="Arial" panose="020B0604020202020204" pitchFamily="34" charset="0"/>
                <a:cs typeface="Arial" panose="020B0604020202020204" pitchFamily="34" charset="0"/>
              </a:rPr>
              <a:t> </a:t>
            </a:r>
            <a:r>
              <a:rPr sz="1000" spc="10" dirty="0" smtClean="0">
                <a:solidFill>
                  <a:srgbClr val="231F20"/>
                </a:solidFill>
                <a:latin typeface="Arial" panose="020B0604020202020204" pitchFamily="34" charset="0"/>
                <a:cs typeface="Arial" panose="020B0604020202020204" pitchFamily="34" charset="0"/>
              </a:rPr>
              <a:t>Entre</a:t>
            </a:r>
            <a:r>
              <a:rPr lang="pt-BR" sz="1000" spc="10" dirty="0" smtClean="0">
                <a:solidFill>
                  <a:srgbClr val="231F20"/>
                </a:solidFill>
                <a:latin typeface="Arial" panose="020B0604020202020204" pitchFamily="34" charset="0"/>
                <a:cs typeface="Arial" panose="020B0604020202020204" pitchFamily="34" charset="0"/>
              </a:rPr>
              <a:t> </a:t>
            </a:r>
            <a:r>
              <a:rPr sz="1000" spc="-20" dirty="0" smtClean="0">
                <a:solidFill>
                  <a:srgbClr val="231F20"/>
                </a:solidFill>
                <a:latin typeface="Arial" panose="020B0604020202020204" pitchFamily="34" charset="0"/>
                <a:cs typeface="Arial" panose="020B0604020202020204" pitchFamily="34" charset="0"/>
              </a:rPr>
              <a:t>10 </a:t>
            </a:r>
            <a:r>
              <a:rPr sz="1000" spc="15" dirty="0">
                <a:solidFill>
                  <a:srgbClr val="231F20"/>
                </a:solidFill>
                <a:latin typeface="Arial" panose="020B0604020202020204" pitchFamily="34" charset="0"/>
                <a:cs typeface="Arial" panose="020B0604020202020204" pitchFamily="34" charset="0"/>
              </a:rPr>
              <a:t>personas </a:t>
            </a:r>
            <a:r>
              <a:rPr sz="1000" spc="30" dirty="0">
                <a:solidFill>
                  <a:srgbClr val="231F20"/>
                </a:solidFill>
                <a:latin typeface="Arial" panose="020B0604020202020204" pitchFamily="34" charset="0"/>
                <a:cs typeface="Arial" panose="020B0604020202020204" pitchFamily="34" charset="0"/>
              </a:rPr>
              <a:t>comparables </a:t>
            </a:r>
            <a:r>
              <a:rPr sz="1000" spc="10" dirty="0">
                <a:solidFill>
                  <a:srgbClr val="231F20"/>
                </a:solidFill>
                <a:latin typeface="Arial" panose="020B0604020202020204" pitchFamily="34" charset="0"/>
                <a:cs typeface="Arial" panose="020B0604020202020204" pitchFamily="34" charset="0"/>
              </a:rPr>
              <a:t>(en </a:t>
            </a:r>
            <a:r>
              <a:rPr sz="1000" spc="45" dirty="0">
                <a:solidFill>
                  <a:srgbClr val="231F20"/>
                </a:solidFill>
                <a:latin typeface="Arial" panose="020B0604020202020204" pitchFamily="34" charset="0"/>
                <a:cs typeface="Arial" panose="020B0604020202020204" pitchFamily="34" charset="0"/>
              </a:rPr>
              <a:t>profundidad </a:t>
            </a:r>
            <a:r>
              <a:rPr sz="1000" spc="25" dirty="0">
                <a:solidFill>
                  <a:srgbClr val="231F20"/>
                </a:solidFill>
                <a:latin typeface="Arial" panose="020B0604020202020204" pitchFamily="34" charset="0"/>
                <a:cs typeface="Arial" panose="020B0604020202020204" pitchFamily="34" charset="0"/>
              </a:rPr>
              <a:t>y </a:t>
            </a:r>
            <a:r>
              <a:rPr sz="1000" spc="45" dirty="0" err="1">
                <a:solidFill>
                  <a:srgbClr val="231F20"/>
                </a:solidFill>
                <a:latin typeface="Arial" panose="020B0604020202020204" pitchFamily="34" charset="0"/>
                <a:cs typeface="Arial" panose="020B0604020202020204" pitchFamily="34" charset="0"/>
              </a:rPr>
              <a:t>amplitud</a:t>
            </a:r>
            <a:r>
              <a:rPr sz="1000" spc="45" dirty="0">
                <a:solidFill>
                  <a:srgbClr val="231F20"/>
                </a:solidFill>
                <a:latin typeface="Arial" panose="020B0604020202020204" pitchFamily="34" charset="0"/>
                <a:cs typeface="Arial" panose="020B0604020202020204" pitchFamily="34" charset="0"/>
              </a:rPr>
              <a:t> </a:t>
            </a:r>
            <a:r>
              <a:rPr sz="1000" spc="40" dirty="0" smtClean="0">
                <a:solidFill>
                  <a:srgbClr val="231F20"/>
                </a:solidFill>
                <a:latin typeface="Arial" panose="020B0604020202020204" pitchFamily="34" charset="0"/>
                <a:cs typeface="Arial" panose="020B0604020202020204" pitchFamily="34" charset="0"/>
              </a:rPr>
              <a:t>de </a:t>
            </a:r>
            <a:r>
              <a:rPr sz="1000" spc="25" dirty="0">
                <a:solidFill>
                  <a:srgbClr val="231F20"/>
                </a:solidFill>
                <a:latin typeface="Arial" panose="020B0604020202020204" pitchFamily="34" charset="0"/>
                <a:cs typeface="Arial" panose="020B0604020202020204" pitchFamily="34" charset="0"/>
              </a:rPr>
              <a:t>experiencia, nivel y preparación), </a:t>
            </a:r>
            <a:r>
              <a:rPr sz="1000" spc="15" dirty="0">
                <a:solidFill>
                  <a:srgbClr val="231F20"/>
                </a:solidFill>
                <a:latin typeface="Arial" panose="020B0604020202020204" pitchFamily="34" charset="0"/>
                <a:cs typeface="Arial" panose="020B0604020202020204" pitchFamily="34" charset="0"/>
              </a:rPr>
              <a:t>esta </a:t>
            </a:r>
            <a:r>
              <a:rPr sz="1000" spc="20" dirty="0">
                <a:solidFill>
                  <a:srgbClr val="231F20"/>
                </a:solidFill>
                <a:latin typeface="Arial" panose="020B0604020202020204" pitchFamily="34" charset="0"/>
                <a:cs typeface="Arial" panose="020B0604020202020204" pitchFamily="34" charset="0"/>
              </a:rPr>
              <a:t>persona </a:t>
            </a:r>
            <a:r>
              <a:rPr sz="1000" spc="-5" dirty="0">
                <a:solidFill>
                  <a:srgbClr val="231F20"/>
                </a:solidFill>
                <a:latin typeface="Arial" panose="020B0604020202020204" pitchFamily="34" charset="0"/>
                <a:cs typeface="Arial" panose="020B0604020202020204" pitchFamily="34" charset="0"/>
              </a:rPr>
              <a:t>las </a:t>
            </a:r>
            <a:r>
              <a:rPr sz="1000" spc="15" dirty="0" err="1">
                <a:solidFill>
                  <a:srgbClr val="231F20"/>
                </a:solidFill>
                <a:latin typeface="Arial" panose="020B0604020202020204" pitchFamily="34" charset="0"/>
                <a:cs typeface="Arial" panose="020B0604020202020204" pitchFamily="34" charset="0"/>
              </a:rPr>
              <a:t>lleva</a:t>
            </a:r>
            <a:r>
              <a:rPr sz="1000" spc="15" dirty="0">
                <a:solidFill>
                  <a:srgbClr val="231F20"/>
                </a:solidFill>
                <a:latin typeface="Arial" panose="020B0604020202020204" pitchFamily="34" charset="0"/>
                <a:cs typeface="Arial" panose="020B0604020202020204" pitchFamily="34" charset="0"/>
              </a:rPr>
              <a:t> </a:t>
            </a:r>
            <a:r>
              <a:rPr sz="1000" spc="-20" dirty="0" smtClean="0">
                <a:solidFill>
                  <a:srgbClr val="231F20"/>
                </a:solidFill>
                <a:latin typeface="Arial" panose="020B0604020202020204" pitchFamily="34" charset="0"/>
                <a:cs typeface="Arial" panose="020B0604020202020204" pitchFamily="34" charset="0"/>
              </a:rPr>
              <a:t>a </a:t>
            </a:r>
            <a:r>
              <a:rPr sz="1000" spc="40" dirty="0">
                <a:solidFill>
                  <a:srgbClr val="231F20"/>
                </a:solidFill>
                <a:latin typeface="Arial" panose="020B0604020202020204" pitchFamily="34" charset="0"/>
                <a:cs typeface="Arial" panose="020B0604020202020204" pitchFamily="34" charset="0"/>
              </a:rPr>
              <a:t>cabo </a:t>
            </a:r>
            <a:r>
              <a:rPr sz="1000" spc="25" dirty="0">
                <a:solidFill>
                  <a:srgbClr val="231F20"/>
                </a:solidFill>
                <a:latin typeface="Arial" panose="020B0604020202020204" pitchFamily="34" charset="0"/>
                <a:cs typeface="Arial" panose="020B0604020202020204" pitchFamily="34" charset="0"/>
              </a:rPr>
              <a:t>mejor. </a:t>
            </a:r>
            <a:r>
              <a:rPr sz="1000" dirty="0">
                <a:solidFill>
                  <a:srgbClr val="231F20"/>
                </a:solidFill>
                <a:latin typeface="Arial" panose="020B0604020202020204" pitchFamily="34" charset="0"/>
                <a:cs typeface="Arial" panose="020B0604020202020204" pitchFamily="34" charset="0"/>
              </a:rPr>
              <a:t>Esto </a:t>
            </a:r>
            <a:r>
              <a:rPr sz="1000" spc="-5" dirty="0">
                <a:solidFill>
                  <a:srgbClr val="231F20"/>
                </a:solidFill>
                <a:latin typeface="Arial" panose="020B0604020202020204" pitchFamily="34" charset="0"/>
                <a:cs typeface="Arial" panose="020B0604020202020204" pitchFamily="34" charset="0"/>
              </a:rPr>
              <a:t>sería </a:t>
            </a:r>
            <a:r>
              <a:rPr sz="1000" spc="20" dirty="0">
                <a:solidFill>
                  <a:srgbClr val="231F20"/>
                </a:solidFill>
                <a:latin typeface="Arial" panose="020B0604020202020204" pitchFamily="34" charset="0"/>
                <a:cs typeface="Arial" panose="020B0604020202020204" pitchFamily="34" charset="0"/>
              </a:rPr>
              <a:t>una </a:t>
            </a:r>
            <a:r>
              <a:rPr sz="1000" spc="45" dirty="0">
                <a:solidFill>
                  <a:srgbClr val="231F20"/>
                </a:solidFill>
                <a:latin typeface="Arial" panose="020B0604020202020204" pitchFamily="34" charset="0"/>
                <a:cs typeface="Arial" panose="020B0604020202020204" pitchFamily="34" charset="0"/>
              </a:rPr>
              <a:t>opinión </a:t>
            </a:r>
            <a:r>
              <a:rPr sz="1000" spc="30" dirty="0">
                <a:solidFill>
                  <a:srgbClr val="231F20"/>
                </a:solidFill>
                <a:latin typeface="Arial" panose="020B0604020202020204" pitchFamily="34" charset="0"/>
                <a:cs typeface="Arial" panose="020B0604020202020204" pitchFamily="34" charset="0"/>
              </a:rPr>
              <a:t>unánime </a:t>
            </a:r>
            <a:r>
              <a:rPr sz="1000" spc="40" dirty="0">
                <a:solidFill>
                  <a:srgbClr val="231F20"/>
                </a:solidFill>
                <a:latin typeface="Arial" panose="020B0604020202020204" pitchFamily="34" charset="0"/>
                <a:cs typeface="Arial" panose="020B0604020202020204" pitchFamily="34" charset="0"/>
              </a:rPr>
              <a:t>de </a:t>
            </a:r>
            <a:r>
              <a:rPr sz="1000" spc="20" dirty="0" err="1">
                <a:solidFill>
                  <a:srgbClr val="231F20"/>
                </a:solidFill>
                <a:latin typeface="Arial" panose="020B0604020202020204" pitchFamily="34" charset="0"/>
                <a:cs typeface="Arial" panose="020B0604020202020204" pitchFamily="34" charset="0"/>
              </a:rPr>
              <a:t>los</a:t>
            </a:r>
            <a:r>
              <a:rPr sz="1000" spc="20" dirty="0">
                <a:solidFill>
                  <a:srgbClr val="231F20"/>
                </a:solidFill>
                <a:latin typeface="Arial" panose="020B0604020202020204" pitchFamily="34" charset="0"/>
                <a:cs typeface="Arial" panose="020B0604020202020204" pitchFamily="34" charset="0"/>
              </a:rPr>
              <a:t> </a:t>
            </a:r>
            <a:r>
              <a:rPr sz="1000" spc="20" dirty="0" err="1" smtClean="0">
                <a:solidFill>
                  <a:srgbClr val="231F20"/>
                </a:solidFill>
                <a:latin typeface="Arial" panose="020B0604020202020204" pitchFamily="34" charset="0"/>
                <a:cs typeface="Arial" panose="020B0604020202020204" pitchFamily="34" charset="0"/>
              </a:rPr>
              <a:t>demás</a:t>
            </a:r>
            <a:r>
              <a:rPr sz="1000" spc="20" dirty="0" smtClean="0">
                <a:solidFill>
                  <a:srgbClr val="231F20"/>
                </a:solidFill>
                <a:latin typeface="Arial" panose="020B0604020202020204" pitchFamily="34" charset="0"/>
                <a:cs typeface="Arial" panose="020B0604020202020204" pitchFamily="34" charset="0"/>
              </a:rPr>
              <a:t> </a:t>
            </a:r>
            <a:r>
              <a:rPr sz="1000" spc="40" dirty="0">
                <a:solidFill>
                  <a:srgbClr val="231F20"/>
                </a:solidFill>
                <a:latin typeface="Arial" panose="020B0604020202020204" pitchFamily="34" charset="0"/>
                <a:cs typeface="Arial" panose="020B0604020202020204" pitchFamily="34" charset="0"/>
              </a:rPr>
              <a:t>que </a:t>
            </a:r>
            <a:r>
              <a:rPr sz="1000" spc="45" dirty="0">
                <a:solidFill>
                  <a:srgbClr val="231F20"/>
                </a:solidFill>
                <a:latin typeface="Arial" panose="020B0604020202020204" pitchFamily="34" charset="0"/>
                <a:cs typeface="Arial" panose="020B0604020202020204" pitchFamily="34" charset="0"/>
              </a:rPr>
              <a:t>conocen </a:t>
            </a:r>
            <a:r>
              <a:rPr sz="1000" spc="-20" dirty="0">
                <a:solidFill>
                  <a:srgbClr val="231F20"/>
                </a:solidFill>
                <a:latin typeface="Arial" panose="020B0604020202020204" pitchFamily="34" charset="0"/>
                <a:cs typeface="Arial" panose="020B0604020202020204" pitchFamily="34" charset="0"/>
              </a:rPr>
              <a:t>a </a:t>
            </a:r>
            <a:r>
              <a:rPr sz="1000" spc="-5" dirty="0">
                <a:solidFill>
                  <a:srgbClr val="231F20"/>
                </a:solidFill>
                <a:latin typeface="Arial" panose="020B0604020202020204" pitchFamily="34" charset="0"/>
                <a:cs typeface="Arial" panose="020B0604020202020204" pitchFamily="34" charset="0"/>
              </a:rPr>
              <a:t>las </a:t>
            </a:r>
            <a:r>
              <a:rPr sz="1000" spc="20" dirty="0">
                <a:solidFill>
                  <a:srgbClr val="231F20"/>
                </a:solidFill>
                <a:latin typeface="Arial" panose="020B0604020202020204" pitchFamily="34" charset="0"/>
                <a:cs typeface="Arial" panose="020B0604020202020204" pitchFamily="34" charset="0"/>
              </a:rPr>
              <a:t>diez </a:t>
            </a:r>
            <a:r>
              <a:rPr sz="1000" spc="15" dirty="0">
                <a:solidFill>
                  <a:srgbClr val="231F20"/>
                </a:solidFill>
                <a:latin typeface="Arial" panose="020B0604020202020204" pitchFamily="34" charset="0"/>
                <a:cs typeface="Arial" panose="020B0604020202020204" pitchFamily="34" charset="0"/>
              </a:rPr>
              <a:t>personas. </a:t>
            </a:r>
            <a:r>
              <a:rPr sz="1000" spc="-20" dirty="0">
                <a:solidFill>
                  <a:srgbClr val="231F20"/>
                </a:solidFill>
                <a:latin typeface="Arial" panose="020B0604020202020204" pitchFamily="34" charset="0"/>
                <a:cs typeface="Arial" panose="020B0604020202020204" pitchFamily="34" charset="0"/>
              </a:rPr>
              <a:t>Las </a:t>
            </a:r>
            <a:r>
              <a:rPr sz="1000" spc="25" dirty="0" err="1">
                <a:solidFill>
                  <a:srgbClr val="231F20"/>
                </a:solidFill>
                <a:latin typeface="Arial" panose="020B0604020202020204" pitchFamily="34" charset="0"/>
                <a:cs typeface="Arial" panose="020B0604020202020204" pitchFamily="34" charset="0"/>
              </a:rPr>
              <a:t>otras</a:t>
            </a:r>
            <a:r>
              <a:rPr sz="1000" spc="25" dirty="0">
                <a:solidFill>
                  <a:srgbClr val="231F20"/>
                </a:solidFill>
                <a:latin typeface="Arial" panose="020B0604020202020204" pitchFamily="34" charset="0"/>
                <a:cs typeface="Arial" panose="020B0604020202020204" pitchFamily="34" charset="0"/>
              </a:rPr>
              <a:t> </a:t>
            </a:r>
            <a:r>
              <a:rPr sz="1000" spc="20" dirty="0" err="1" smtClean="0">
                <a:solidFill>
                  <a:srgbClr val="231F20"/>
                </a:solidFill>
                <a:latin typeface="Arial" panose="020B0604020202020204" pitchFamily="34" charset="0"/>
                <a:cs typeface="Arial" panose="020B0604020202020204" pitchFamily="34" charset="0"/>
              </a:rPr>
              <a:t>nueve</a:t>
            </a:r>
            <a:r>
              <a:rPr sz="1000" spc="20" dirty="0" smtClean="0">
                <a:solidFill>
                  <a:srgbClr val="231F20"/>
                </a:solidFill>
                <a:latin typeface="Arial" panose="020B0604020202020204" pitchFamily="34" charset="0"/>
                <a:cs typeface="Arial" panose="020B0604020202020204" pitchFamily="34" charset="0"/>
              </a:rPr>
              <a:t> </a:t>
            </a:r>
            <a:r>
              <a:rPr sz="1000" spc="15" dirty="0">
                <a:solidFill>
                  <a:srgbClr val="231F20"/>
                </a:solidFill>
                <a:latin typeface="Arial" panose="020B0604020202020204" pitchFamily="34" charset="0"/>
                <a:cs typeface="Arial" panose="020B0604020202020204" pitchFamily="34" charset="0"/>
              </a:rPr>
              <a:t>quizás </a:t>
            </a:r>
            <a:r>
              <a:rPr sz="1000" spc="40" dirty="0">
                <a:solidFill>
                  <a:srgbClr val="231F20"/>
                </a:solidFill>
                <a:latin typeface="Arial" panose="020B0604020202020204" pitchFamily="34" charset="0"/>
                <a:cs typeface="Arial" panose="020B0604020202020204" pitchFamily="34" charset="0"/>
              </a:rPr>
              <a:t>también </a:t>
            </a:r>
            <a:r>
              <a:rPr sz="1000" spc="20" dirty="0">
                <a:solidFill>
                  <a:srgbClr val="231F20"/>
                </a:solidFill>
                <a:latin typeface="Arial" panose="020B0604020202020204" pitchFamily="34" charset="0"/>
                <a:cs typeface="Arial" panose="020B0604020202020204" pitchFamily="34" charset="0"/>
              </a:rPr>
              <a:t>acordarían </a:t>
            </a:r>
            <a:r>
              <a:rPr sz="1000" spc="40" dirty="0">
                <a:solidFill>
                  <a:srgbClr val="231F20"/>
                </a:solidFill>
                <a:latin typeface="Arial" panose="020B0604020202020204" pitchFamily="34" charset="0"/>
                <a:cs typeface="Arial" panose="020B0604020202020204" pitchFamily="34" charset="0"/>
              </a:rPr>
              <a:t>que </a:t>
            </a:r>
            <a:r>
              <a:rPr sz="1000" spc="15" dirty="0">
                <a:solidFill>
                  <a:srgbClr val="231F20"/>
                </a:solidFill>
                <a:latin typeface="Arial" panose="020B0604020202020204" pitchFamily="34" charset="0"/>
                <a:cs typeface="Arial" panose="020B0604020202020204" pitchFamily="34" charset="0"/>
              </a:rPr>
              <a:t>esta </a:t>
            </a:r>
            <a:r>
              <a:rPr sz="1000" spc="20" dirty="0">
                <a:solidFill>
                  <a:srgbClr val="231F20"/>
                </a:solidFill>
                <a:latin typeface="Arial" panose="020B0604020202020204" pitchFamily="34" charset="0"/>
                <a:cs typeface="Arial" panose="020B0604020202020204" pitchFamily="34" charset="0"/>
              </a:rPr>
              <a:t>persona </a:t>
            </a:r>
            <a:r>
              <a:rPr sz="1000" spc="-5" dirty="0">
                <a:solidFill>
                  <a:srgbClr val="231F20"/>
                </a:solidFill>
                <a:latin typeface="Arial" panose="020B0604020202020204" pitchFamily="34" charset="0"/>
                <a:cs typeface="Arial" panose="020B0604020202020204" pitchFamily="34" charset="0"/>
              </a:rPr>
              <a:t>es </a:t>
            </a:r>
            <a:r>
              <a:rPr sz="1000" spc="5" dirty="0">
                <a:solidFill>
                  <a:srgbClr val="231F20"/>
                </a:solidFill>
                <a:latin typeface="Arial" panose="020B0604020202020204" pitchFamily="34" charset="0"/>
                <a:cs typeface="Arial" panose="020B0604020202020204" pitchFamily="34" charset="0"/>
              </a:rPr>
              <a:t>la</a:t>
            </a:r>
            <a:r>
              <a:rPr sz="1000" spc="-60" dirty="0">
                <a:solidFill>
                  <a:srgbClr val="231F20"/>
                </a:solidFill>
                <a:latin typeface="Arial" panose="020B0604020202020204" pitchFamily="34" charset="0"/>
                <a:cs typeface="Arial" panose="020B0604020202020204" pitchFamily="34" charset="0"/>
              </a:rPr>
              <a:t> </a:t>
            </a:r>
            <a:r>
              <a:rPr sz="1000" spc="25" dirty="0">
                <a:solidFill>
                  <a:srgbClr val="231F20"/>
                </a:solidFill>
                <a:latin typeface="Arial" panose="020B0604020202020204" pitchFamily="34" charset="0"/>
                <a:cs typeface="Arial" panose="020B0604020202020204" pitchFamily="34" charset="0"/>
              </a:rPr>
              <a:t>mejor.</a:t>
            </a:r>
            <a:endParaRPr sz="1000" dirty="0">
              <a:solidFill>
                <a:prstClr val="black"/>
              </a:solidFill>
              <a:latin typeface="Arial" panose="020B0604020202020204" pitchFamily="34" charset="0"/>
              <a:cs typeface="Arial" panose="020B0604020202020204" pitchFamily="34" charset="0"/>
            </a:endParaRPr>
          </a:p>
        </p:txBody>
      </p:sp>
      <p:sp>
        <p:nvSpPr>
          <p:cNvPr id="8" name="object 8"/>
          <p:cNvSpPr txBox="1"/>
          <p:nvPr/>
        </p:nvSpPr>
        <p:spPr>
          <a:xfrm>
            <a:off x="254131" y="3423128"/>
            <a:ext cx="163195" cy="92333"/>
          </a:xfrm>
          <a:prstGeom prst="rect">
            <a:avLst/>
          </a:prstGeom>
        </p:spPr>
        <p:txBody>
          <a:bodyPr vert="horz" wrap="square" lIns="0" tIns="0" rIns="0" bIns="0" rtlCol="0">
            <a:spAutoFit/>
          </a:bodyPr>
          <a:lstStyle/>
          <a:p>
            <a:pPr marL="12700"/>
            <a:r>
              <a:rPr sz="600" dirty="0">
                <a:solidFill>
                  <a:srgbClr val="58595B"/>
                </a:solidFill>
                <a:latin typeface="Arial" panose="020B0604020202020204" pitchFamily="34" charset="0"/>
                <a:cs typeface="Arial" panose="020B0604020202020204" pitchFamily="34" charset="0"/>
              </a:rPr>
              <a:t>67B</a:t>
            </a:r>
            <a:endParaRPr sz="60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72968532"/>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3"/>
          <p:cNvSpPr txBox="1"/>
          <p:nvPr/>
        </p:nvSpPr>
        <p:spPr>
          <a:xfrm>
            <a:off x="0" y="134816"/>
            <a:ext cx="5486400"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BIBLIOTECA DE COMPORTAMIENTO DEL JEFE </a:t>
            </a: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CLL</a:t>
            </a:r>
            <a:r>
              <a:rPr lang="es" sz="1000" b="1" strike="noStrike" cap="none" spc="5" baseline="0" dirty="0" smtClean="0">
                <a:solidFill>
                  <a:srgbClr val="58595B"/>
                </a:solidFill>
                <a:effectLst/>
                <a:latin typeface="Arial" panose="020B0604020202020204" pitchFamily="34" charset="0"/>
                <a:ea typeface="Arial"/>
                <a:cs typeface="Arial" panose="020B0604020202020204" pitchFamily="34" charset="0"/>
              </a:rPr>
              <a:t>™</a:t>
            </a:r>
            <a:endParaRPr lang="es" sz="1000" b="1" strike="noStrike" cap="none" spc="5" baseline="0" dirty="0">
              <a:solidFill>
                <a:srgbClr val="58595B"/>
              </a:solidFill>
              <a:effectLst/>
              <a:latin typeface="Arial" panose="020B0604020202020204" pitchFamily="34" charset="0"/>
              <a:ea typeface="Arial"/>
              <a:cs typeface="Arial" panose="020B0604020202020204" pitchFamily="34" charset="0"/>
            </a:endParaRPr>
          </a:p>
        </p:txBody>
      </p:sp>
      <p:sp>
        <p:nvSpPr>
          <p:cNvPr id="3" name="object 3"/>
          <p:cNvSpPr txBox="1"/>
          <p:nvPr/>
        </p:nvSpPr>
        <p:spPr>
          <a:xfrm>
            <a:off x="152400" y="3417442"/>
            <a:ext cx="2208530" cy="76944"/>
          </a:xfrm>
          <a:prstGeom prst="rect">
            <a:avLst/>
          </a:prstGeom>
        </p:spPr>
        <p:txBody>
          <a:bodyPr vert="horz" wrap="square" lIns="0" tIns="0" rIns="0" bIns="0" rtlCol="0">
            <a:spAutoFit/>
          </a:bodyPr>
          <a:lstStyle/>
          <a:p>
            <a:pPr marL="12700"/>
            <a:r>
              <a:rPr sz="500" spc="50" dirty="0">
                <a:solidFill>
                  <a:srgbClr val="58595B"/>
                </a:solidFill>
                <a:latin typeface="Arial" panose="020B0604020202020204" pitchFamily="34" charset="0"/>
                <a:cs typeface="Arial" panose="020B0604020202020204" pitchFamily="34" charset="0"/>
              </a:rPr>
              <a:t>© </a:t>
            </a:r>
            <a:r>
              <a:rPr sz="500" spc="20" dirty="0">
                <a:solidFill>
                  <a:srgbClr val="58595B"/>
                </a:solidFill>
                <a:latin typeface="Arial" panose="020B0604020202020204" pitchFamily="34" charset="0"/>
                <a:cs typeface="Arial" panose="020B0604020202020204" pitchFamily="34" charset="0"/>
              </a:rPr>
              <a:t>Copyright </a:t>
            </a:r>
            <a:r>
              <a:rPr sz="500" spc="-5" dirty="0">
                <a:solidFill>
                  <a:srgbClr val="58595B"/>
                </a:solidFill>
                <a:latin typeface="Arial" panose="020B0604020202020204" pitchFamily="34" charset="0"/>
                <a:cs typeface="Arial" panose="020B0604020202020204" pitchFamily="34" charset="0"/>
              </a:rPr>
              <a:t>2018, </a:t>
            </a:r>
            <a:r>
              <a:rPr sz="500" dirty="0">
                <a:solidFill>
                  <a:srgbClr val="58595B"/>
                </a:solidFill>
                <a:latin typeface="Arial" panose="020B0604020202020204" pitchFamily="34" charset="0"/>
                <a:cs typeface="Arial" panose="020B0604020202020204" pitchFamily="34" charset="0"/>
              </a:rPr>
              <a:t>TeamTelligent, </a:t>
            </a:r>
            <a:r>
              <a:rPr lang="es-PE" sz="500" spc="-15" dirty="0" smtClean="0">
                <a:solidFill>
                  <a:srgbClr val="58595B"/>
                </a:solidFill>
                <a:latin typeface="Arial" panose="020B0604020202020204" pitchFamily="34" charset="0"/>
                <a:cs typeface="Arial" panose="020B0604020202020204" pitchFamily="34" charset="0"/>
              </a:rPr>
              <a:t>CLL</a:t>
            </a:r>
            <a:r>
              <a:rPr sz="500" spc="-15" dirty="0" smtClean="0">
                <a:solidFill>
                  <a:srgbClr val="58595B"/>
                </a:solidFill>
                <a:latin typeface="Arial" panose="020B0604020202020204" pitchFamily="34" charset="0"/>
                <a:cs typeface="Arial" panose="020B0604020202020204" pitchFamily="34" charset="0"/>
              </a:rPr>
              <a:t>. </a:t>
            </a:r>
            <a:r>
              <a:rPr sz="500" dirty="0">
                <a:solidFill>
                  <a:srgbClr val="58595B"/>
                </a:solidFill>
                <a:latin typeface="Arial" panose="020B0604020202020204" pitchFamily="34" charset="0"/>
                <a:cs typeface="Arial" panose="020B0604020202020204" pitchFamily="34" charset="0"/>
              </a:rPr>
              <a:t>Todos </a:t>
            </a:r>
            <a:r>
              <a:rPr sz="500" spc="10" dirty="0">
                <a:solidFill>
                  <a:srgbClr val="58595B"/>
                </a:solidFill>
                <a:latin typeface="Arial" panose="020B0604020202020204" pitchFamily="34" charset="0"/>
                <a:cs typeface="Arial" panose="020B0604020202020204" pitchFamily="34" charset="0"/>
              </a:rPr>
              <a:t>los </a:t>
            </a:r>
            <a:r>
              <a:rPr sz="500" spc="15" dirty="0">
                <a:solidFill>
                  <a:srgbClr val="58595B"/>
                </a:solidFill>
                <a:latin typeface="Arial" panose="020B0604020202020204" pitchFamily="34" charset="0"/>
                <a:cs typeface="Arial" panose="020B0604020202020204" pitchFamily="34" charset="0"/>
              </a:rPr>
              <a:t>derechos </a:t>
            </a:r>
            <a:r>
              <a:rPr sz="500" spc="5" dirty="0">
                <a:solidFill>
                  <a:srgbClr val="58595B"/>
                </a:solidFill>
                <a:latin typeface="Arial" panose="020B0604020202020204" pitchFamily="34" charset="0"/>
                <a:cs typeface="Arial" panose="020B0604020202020204" pitchFamily="34" charset="0"/>
              </a:rPr>
              <a:t>reservados.</a:t>
            </a:r>
            <a:r>
              <a:rPr sz="500" spc="-80" dirty="0">
                <a:solidFill>
                  <a:srgbClr val="58595B"/>
                </a:solidFill>
                <a:latin typeface="Arial" panose="020B0604020202020204" pitchFamily="34" charset="0"/>
                <a:cs typeface="Arial" panose="020B0604020202020204" pitchFamily="34" charset="0"/>
              </a:rPr>
              <a:t> </a:t>
            </a:r>
            <a:r>
              <a:rPr sz="500" dirty="0">
                <a:solidFill>
                  <a:srgbClr val="58595B"/>
                </a:solidFill>
                <a:latin typeface="Arial" panose="020B0604020202020204" pitchFamily="34" charset="0"/>
                <a:cs typeface="Arial" panose="020B0604020202020204" pitchFamily="34" charset="0"/>
              </a:rPr>
              <a:t>V5</a:t>
            </a:r>
            <a:endParaRPr sz="500" dirty="0">
              <a:solidFill>
                <a:prstClr val="black"/>
              </a:solidFill>
              <a:latin typeface="Arial" panose="020B0604020202020204" pitchFamily="34" charset="0"/>
              <a:cs typeface="Arial" panose="020B0604020202020204" pitchFamily="34" charset="0"/>
            </a:endParaRPr>
          </a:p>
        </p:txBody>
      </p:sp>
      <p:sp>
        <p:nvSpPr>
          <p:cNvPr id="4" name="object 4"/>
          <p:cNvSpPr/>
          <p:nvPr/>
        </p:nvSpPr>
        <p:spPr>
          <a:xfrm>
            <a:off x="190630" y="914400"/>
            <a:ext cx="5016500" cy="2393950"/>
          </a:xfrm>
          <a:custGeom>
            <a:avLst/>
            <a:gdLst/>
            <a:ahLst/>
            <a:cxnLst/>
            <a:rect l="l" t="t" r="r" b="b"/>
            <a:pathLst>
              <a:path w="5016500" h="2393950">
                <a:moveTo>
                  <a:pt x="0" y="2393950"/>
                </a:moveTo>
                <a:lnTo>
                  <a:pt x="5016500" y="2393950"/>
                </a:lnTo>
                <a:lnTo>
                  <a:pt x="5016500" y="0"/>
                </a:lnTo>
                <a:lnTo>
                  <a:pt x="0" y="0"/>
                </a:lnTo>
                <a:lnTo>
                  <a:pt x="0" y="2393950"/>
                </a:lnTo>
                <a:close/>
              </a:path>
            </a:pathLst>
          </a:custGeom>
          <a:solidFill>
            <a:srgbClr val="FFF5C7"/>
          </a:solidFill>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5" name="object 5"/>
          <p:cNvSpPr/>
          <p:nvPr/>
        </p:nvSpPr>
        <p:spPr>
          <a:xfrm>
            <a:off x="171450" y="520700"/>
            <a:ext cx="5016500" cy="2787650"/>
          </a:xfrm>
          <a:custGeom>
            <a:avLst/>
            <a:gdLst/>
            <a:ahLst/>
            <a:cxnLst/>
            <a:rect l="l" t="t" r="r" b="b"/>
            <a:pathLst>
              <a:path w="5016500" h="2787650">
                <a:moveTo>
                  <a:pt x="0" y="2787650"/>
                </a:moveTo>
                <a:lnTo>
                  <a:pt x="5016500" y="2787650"/>
                </a:lnTo>
                <a:lnTo>
                  <a:pt x="5016500" y="0"/>
                </a:lnTo>
                <a:lnTo>
                  <a:pt x="0" y="0"/>
                </a:lnTo>
                <a:lnTo>
                  <a:pt x="0" y="2787650"/>
                </a:lnTo>
                <a:close/>
              </a:path>
            </a:pathLst>
          </a:custGeom>
          <a:ln w="12700">
            <a:solidFill>
              <a:srgbClr val="FFE538"/>
            </a:solidFill>
          </a:ln>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6" name="object 6"/>
          <p:cNvSpPr/>
          <p:nvPr/>
        </p:nvSpPr>
        <p:spPr>
          <a:xfrm>
            <a:off x="165100" y="514350"/>
            <a:ext cx="5029200" cy="400050"/>
          </a:xfrm>
          <a:custGeom>
            <a:avLst/>
            <a:gdLst/>
            <a:ahLst/>
            <a:cxnLst/>
            <a:rect l="l" t="t" r="r" b="b"/>
            <a:pathLst>
              <a:path w="5029200" h="400050">
                <a:moveTo>
                  <a:pt x="0" y="400050"/>
                </a:moveTo>
                <a:lnTo>
                  <a:pt x="5029200" y="400050"/>
                </a:lnTo>
                <a:lnTo>
                  <a:pt x="5029200" y="0"/>
                </a:lnTo>
                <a:lnTo>
                  <a:pt x="0" y="0"/>
                </a:lnTo>
                <a:lnTo>
                  <a:pt x="0" y="400050"/>
                </a:lnTo>
                <a:close/>
              </a:path>
            </a:pathLst>
          </a:custGeom>
          <a:solidFill>
            <a:srgbClr val="FFE538"/>
          </a:solidFill>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7" name="object 7"/>
          <p:cNvSpPr txBox="1">
            <a:spLocks/>
          </p:cNvSpPr>
          <p:nvPr/>
        </p:nvSpPr>
        <p:spPr>
          <a:xfrm>
            <a:off x="275844" y="672857"/>
            <a:ext cx="4765551" cy="152349"/>
          </a:xfrm>
          <a:prstGeom prst="rect">
            <a:avLst/>
          </a:prstGeom>
        </p:spPr>
        <p:txBody>
          <a:bodyPr vert="horz" wrap="square" lIns="0" tIns="0" rIns="0" bIns="0" rtlCol="0" anchor="b">
            <a:spAutoFit/>
          </a:bodyPr>
          <a:lstStyle>
            <a:lvl1pPr algn="ctr" defTabSz="487650" rtl="0" eaLnBrk="1" latinLnBrk="0" hangingPunct="1">
              <a:lnSpc>
                <a:spcPct val="90000"/>
              </a:lnSpc>
              <a:spcBef>
                <a:spcPct val="0"/>
              </a:spcBef>
              <a:buNone/>
              <a:defRPr sz="3200" kern="1200">
                <a:solidFill>
                  <a:schemeClr val="tx1"/>
                </a:solidFill>
                <a:latin typeface="+mj-lt"/>
                <a:ea typeface="+mj-ea"/>
                <a:cs typeface="+mj-cs"/>
              </a:defRPr>
            </a:lvl1pPr>
          </a:lstStyle>
          <a:p>
            <a:pPr marL="12700" algn="l"/>
            <a:r>
              <a:rPr lang="pt-BR" sz="1100" spc="155" dirty="0" smtClean="0">
                <a:latin typeface="Arial" panose="020B0604020202020204" pitchFamily="34" charset="0"/>
                <a:cs typeface="Arial" panose="020B0604020202020204" pitchFamily="34" charset="0"/>
              </a:rPr>
              <a:t>GRUPO </a:t>
            </a:r>
            <a:r>
              <a:rPr lang="pt-BR" sz="1100" spc="20" dirty="0" smtClean="0">
                <a:latin typeface="Arial" panose="020B0604020202020204" pitchFamily="34" charset="0"/>
                <a:cs typeface="Arial" panose="020B0604020202020204" pitchFamily="34" charset="0"/>
              </a:rPr>
              <a:t>3: </a:t>
            </a:r>
            <a:r>
              <a:rPr lang="pt-BR" sz="1100" spc="145" dirty="0" smtClean="0">
                <a:latin typeface="Arial" panose="020B0604020202020204" pitchFamily="34" charset="0"/>
                <a:cs typeface="Arial" panose="020B0604020202020204" pitchFamily="34" charset="0"/>
              </a:rPr>
              <a:t>COMPARACIÓN ABSOLUTA</a:t>
            </a:r>
            <a:endParaRPr lang="pt-BR" sz="1100" spc="145" dirty="0">
              <a:latin typeface="Arial" panose="020B0604020202020204" pitchFamily="34" charset="0"/>
              <a:cs typeface="Arial" panose="020B0604020202020204" pitchFamily="34" charset="0"/>
            </a:endParaRPr>
          </a:p>
        </p:txBody>
      </p:sp>
      <p:sp>
        <p:nvSpPr>
          <p:cNvPr id="8" name="object 8"/>
          <p:cNvSpPr txBox="1"/>
          <p:nvPr/>
        </p:nvSpPr>
        <p:spPr>
          <a:xfrm>
            <a:off x="275844" y="986129"/>
            <a:ext cx="1124331" cy="169277"/>
          </a:xfrm>
          <a:prstGeom prst="rect">
            <a:avLst/>
          </a:prstGeom>
        </p:spPr>
        <p:txBody>
          <a:bodyPr vert="horz" wrap="square" lIns="0" tIns="0" rIns="0" bIns="0" rtlCol="0">
            <a:spAutoFit/>
          </a:bodyPr>
          <a:lstStyle/>
          <a:p>
            <a:pPr marL="12700"/>
            <a:r>
              <a:rPr sz="1100" spc="140" dirty="0">
                <a:solidFill>
                  <a:srgbClr val="231F20"/>
                </a:solidFill>
                <a:latin typeface="Arial" panose="020B0604020202020204" pitchFamily="34" charset="0"/>
                <a:cs typeface="Arial" panose="020B0604020202020204" pitchFamily="34" charset="0"/>
              </a:rPr>
              <a:t>TARJETA</a:t>
            </a:r>
            <a:r>
              <a:rPr sz="1100" spc="45" dirty="0">
                <a:solidFill>
                  <a:srgbClr val="231F20"/>
                </a:solidFill>
                <a:latin typeface="Arial" panose="020B0604020202020204" pitchFamily="34" charset="0"/>
                <a:cs typeface="Arial" panose="020B0604020202020204" pitchFamily="34" charset="0"/>
              </a:rPr>
              <a:t> </a:t>
            </a:r>
            <a:r>
              <a:rPr sz="1100" spc="204" dirty="0">
                <a:solidFill>
                  <a:srgbClr val="231F20"/>
                </a:solidFill>
                <a:latin typeface="Arial" panose="020B0604020202020204" pitchFamily="34" charset="0"/>
                <a:cs typeface="Arial" panose="020B0604020202020204" pitchFamily="34" charset="0"/>
              </a:rPr>
              <a:t>J</a:t>
            </a:r>
            <a:endParaRPr sz="1100" dirty="0">
              <a:solidFill>
                <a:prstClr val="black"/>
              </a:solidFill>
              <a:latin typeface="Arial" panose="020B0604020202020204" pitchFamily="34" charset="0"/>
              <a:cs typeface="Arial" panose="020B0604020202020204" pitchFamily="34" charset="0"/>
            </a:endParaRPr>
          </a:p>
        </p:txBody>
      </p:sp>
      <p:sp>
        <p:nvSpPr>
          <p:cNvPr id="9" name="object 9"/>
          <p:cNvSpPr txBox="1"/>
          <p:nvPr/>
        </p:nvSpPr>
        <p:spPr>
          <a:xfrm>
            <a:off x="409891" y="1885724"/>
            <a:ext cx="4577977" cy="538865"/>
          </a:xfrm>
          <a:prstGeom prst="rect">
            <a:avLst/>
          </a:prstGeom>
        </p:spPr>
        <p:txBody>
          <a:bodyPr vert="horz" wrap="square" lIns="0" tIns="0" rIns="0" bIns="0" rtlCol="0">
            <a:spAutoFit/>
          </a:bodyPr>
          <a:lstStyle/>
          <a:p>
            <a:pPr marL="236854" marR="5080" algn="ctr">
              <a:lnSpc>
                <a:spcPct val="102899"/>
              </a:lnSpc>
            </a:pPr>
            <a:r>
              <a:rPr lang="es-ES" sz="1700" b="1" dirty="0">
                <a:solidFill>
                  <a:prstClr val="black"/>
                </a:solidFill>
                <a:latin typeface="Arial" panose="020B0604020202020204" pitchFamily="34" charset="0"/>
                <a:cs typeface="Arial" panose="020B0604020202020204" pitchFamily="34" charset="0"/>
              </a:rPr>
              <a:t>Entre los 3 mejores de los 10, pero no en  primer lugar ni notable ni </a:t>
            </a:r>
            <a:r>
              <a:rPr lang="es-ES" sz="1700" b="1" dirty="0" smtClean="0">
                <a:solidFill>
                  <a:prstClr val="black"/>
                </a:solidFill>
                <a:latin typeface="Arial" panose="020B0604020202020204" pitchFamily="34" charset="0"/>
                <a:cs typeface="Arial" panose="020B0604020202020204" pitchFamily="34" charset="0"/>
              </a:rPr>
              <a:t>admirable</a:t>
            </a:r>
            <a:endParaRPr lang="es-ES" sz="1700" b="1" dirty="0">
              <a:solidFill>
                <a:prstClr val="black"/>
              </a:solidFill>
              <a:latin typeface="Arial" panose="020B0604020202020204" pitchFamily="34" charset="0"/>
              <a:cs typeface="Arial" panose="020B0604020202020204" pitchFamily="34" charset="0"/>
            </a:endParaRPr>
          </a:p>
        </p:txBody>
      </p:sp>
      <p:sp>
        <p:nvSpPr>
          <p:cNvPr id="10" name="object 10"/>
          <p:cNvSpPr txBox="1"/>
          <p:nvPr/>
        </p:nvSpPr>
        <p:spPr>
          <a:xfrm>
            <a:off x="5041395" y="3414141"/>
            <a:ext cx="165735" cy="92333"/>
          </a:xfrm>
          <a:prstGeom prst="rect">
            <a:avLst/>
          </a:prstGeom>
        </p:spPr>
        <p:txBody>
          <a:bodyPr vert="horz" wrap="square" lIns="0" tIns="0" rIns="0" bIns="0" rtlCol="0">
            <a:spAutoFit/>
          </a:bodyPr>
          <a:lstStyle/>
          <a:p>
            <a:pPr marL="12700"/>
            <a:r>
              <a:rPr sz="600" dirty="0">
                <a:solidFill>
                  <a:srgbClr val="58595B"/>
                </a:solidFill>
                <a:latin typeface="Arial" panose="020B0604020202020204" pitchFamily="34" charset="0"/>
                <a:cs typeface="Arial" panose="020B0604020202020204" pitchFamily="34" charset="0"/>
              </a:rPr>
              <a:t>68A</a:t>
            </a:r>
            <a:endParaRPr sz="60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3210539"/>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3"/>
          <p:cNvSpPr txBox="1"/>
          <p:nvPr/>
        </p:nvSpPr>
        <p:spPr>
          <a:xfrm>
            <a:off x="0" y="134816"/>
            <a:ext cx="5486400"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BIBLIOTECA DE COMPORTAMIENTO DEL JEFE </a:t>
            </a: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CLL</a:t>
            </a:r>
            <a:r>
              <a:rPr lang="es" sz="1000" b="1" strike="noStrike" cap="none" spc="5" baseline="0" dirty="0" smtClean="0">
                <a:solidFill>
                  <a:srgbClr val="58595B"/>
                </a:solidFill>
                <a:effectLst/>
                <a:latin typeface="Arial" panose="020B0604020202020204" pitchFamily="34" charset="0"/>
                <a:ea typeface="Arial"/>
                <a:cs typeface="Arial" panose="020B0604020202020204" pitchFamily="34" charset="0"/>
              </a:rPr>
              <a:t>™</a:t>
            </a:r>
            <a:endParaRPr lang="es" sz="1000" b="1" strike="noStrike" cap="none" spc="5" baseline="0" dirty="0">
              <a:solidFill>
                <a:srgbClr val="58595B"/>
              </a:solidFill>
              <a:effectLst/>
              <a:latin typeface="Arial" panose="020B0604020202020204" pitchFamily="34" charset="0"/>
              <a:ea typeface="Arial"/>
              <a:cs typeface="Arial" panose="020B0604020202020204" pitchFamily="34" charset="0"/>
            </a:endParaRPr>
          </a:p>
        </p:txBody>
      </p:sp>
      <p:sp>
        <p:nvSpPr>
          <p:cNvPr id="3" name="object 3"/>
          <p:cNvSpPr txBox="1"/>
          <p:nvPr/>
        </p:nvSpPr>
        <p:spPr>
          <a:xfrm>
            <a:off x="3104346" y="3411912"/>
            <a:ext cx="2208530" cy="76944"/>
          </a:xfrm>
          <a:prstGeom prst="rect">
            <a:avLst/>
          </a:prstGeom>
        </p:spPr>
        <p:txBody>
          <a:bodyPr vert="horz" wrap="square" lIns="0" tIns="0" rIns="0" bIns="0" rtlCol="0">
            <a:spAutoFit/>
          </a:bodyPr>
          <a:lstStyle/>
          <a:p>
            <a:pPr marL="12700"/>
            <a:r>
              <a:rPr sz="500" spc="50" dirty="0">
                <a:solidFill>
                  <a:srgbClr val="58595B"/>
                </a:solidFill>
                <a:latin typeface="Arial" panose="020B0604020202020204" pitchFamily="34" charset="0"/>
                <a:cs typeface="Arial" panose="020B0604020202020204" pitchFamily="34" charset="0"/>
              </a:rPr>
              <a:t>© </a:t>
            </a:r>
            <a:r>
              <a:rPr sz="500" spc="20" dirty="0">
                <a:solidFill>
                  <a:srgbClr val="58595B"/>
                </a:solidFill>
                <a:latin typeface="Arial" panose="020B0604020202020204" pitchFamily="34" charset="0"/>
                <a:cs typeface="Arial" panose="020B0604020202020204" pitchFamily="34" charset="0"/>
              </a:rPr>
              <a:t>Copyright </a:t>
            </a:r>
            <a:r>
              <a:rPr sz="500" spc="-5" dirty="0">
                <a:solidFill>
                  <a:srgbClr val="58595B"/>
                </a:solidFill>
                <a:latin typeface="Arial" panose="020B0604020202020204" pitchFamily="34" charset="0"/>
                <a:cs typeface="Arial" panose="020B0604020202020204" pitchFamily="34" charset="0"/>
              </a:rPr>
              <a:t>2018, </a:t>
            </a:r>
            <a:r>
              <a:rPr sz="500" dirty="0">
                <a:solidFill>
                  <a:srgbClr val="58595B"/>
                </a:solidFill>
                <a:latin typeface="Arial" panose="020B0604020202020204" pitchFamily="34" charset="0"/>
                <a:cs typeface="Arial" panose="020B0604020202020204" pitchFamily="34" charset="0"/>
              </a:rPr>
              <a:t>TeamTelligent, </a:t>
            </a:r>
            <a:r>
              <a:rPr lang="es-PE" sz="500" spc="-15" dirty="0" smtClean="0">
                <a:solidFill>
                  <a:srgbClr val="58595B"/>
                </a:solidFill>
                <a:latin typeface="Arial" panose="020B0604020202020204" pitchFamily="34" charset="0"/>
                <a:cs typeface="Arial" panose="020B0604020202020204" pitchFamily="34" charset="0"/>
              </a:rPr>
              <a:t>CLL</a:t>
            </a:r>
            <a:r>
              <a:rPr sz="500" spc="-15" dirty="0" smtClean="0">
                <a:solidFill>
                  <a:srgbClr val="58595B"/>
                </a:solidFill>
                <a:latin typeface="Arial" panose="020B0604020202020204" pitchFamily="34" charset="0"/>
                <a:cs typeface="Arial" panose="020B0604020202020204" pitchFamily="34" charset="0"/>
              </a:rPr>
              <a:t>. </a:t>
            </a:r>
            <a:r>
              <a:rPr sz="500" dirty="0">
                <a:solidFill>
                  <a:srgbClr val="58595B"/>
                </a:solidFill>
                <a:latin typeface="Arial" panose="020B0604020202020204" pitchFamily="34" charset="0"/>
                <a:cs typeface="Arial" panose="020B0604020202020204" pitchFamily="34" charset="0"/>
              </a:rPr>
              <a:t>Todos </a:t>
            </a:r>
            <a:r>
              <a:rPr sz="500" spc="10" dirty="0">
                <a:solidFill>
                  <a:srgbClr val="58595B"/>
                </a:solidFill>
                <a:latin typeface="Arial" panose="020B0604020202020204" pitchFamily="34" charset="0"/>
                <a:cs typeface="Arial" panose="020B0604020202020204" pitchFamily="34" charset="0"/>
              </a:rPr>
              <a:t>los </a:t>
            </a:r>
            <a:r>
              <a:rPr sz="500" spc="15" dirty="0">
                <a:solidFill>
                  <a:srgbClr val="58595B"/>
                </a:solidFill>
                <a:latin typeface="Arial" panose="020B0604020202020204" pitchFamily="34" charset="0"/>
                <a:cs typeface="Arial" panose="020B0604020202020204" pitchFamily="34" charset="0"/>
              </a:rPr>
              <a:t>derechos </a:t>
            </a:r>
            <a:r>
              <a:rPr sz="500" spc="5" dirty="0">
                <a:solidFill>
                  <a:srgbClr val="58595B"/>
                </a:solidFill>
                <a:latin typeface="Arial" panose="020B0604020202020204" pitchFamily="34" charset="0"/>
                <a:cs typeface="Arial" panose="020B0604020202020204" pitchFamily="34" charset="0"/>
              </a:rPr>
              <a:t>reservados.</a:t>
            </a:r>
            <a:r>
              <a:rPr sz="500" spc="-80" dirty="0">
                <a:solidFill>
                  <a:srgbClr val="58595B"/>
                </a:solidFill>
                <a:latin typeface="Arial" panose="020B0604020202020204" pitchFamily="34" charset="0"/>
                <a:cs typeface="Arial" panose="020B0604020202020204" pitchFamily="34" charset="0"/>
              </a:rPr>
              <a:t> </a:t>
            </a:r>
            <a:r>
              <a:rPr sz="500" dirty="0">
                <a:solidFill>
                  <a:srgbClr val="58595B"/>
                </a:solidFill>
                <a:latin typeface="Arial" panose="020B0604020202020204" pitchFamily="34" charset="0"/>
                <a:cs typeface="Arial" panose="020B0604020202020204" pitchFamily="34" charset="0"/>
              </a:rPr>
              <a:t>V5</a:t>
            </a:r>
            <a:endParaRPr sz="500" dirty="0">
              <a:solidFill>
                <a:prstClr val="black"/>
              </a:solidFill>
              <a:latin typeface="Arial" panose="020B0604020202020204" pitchFamily="34" charset="0"/>
              <a:cs typeface="Arial" panose="020B0604020202020204" pitchFamily="34" charset="0"/>
            </a:endParaRPr>
          </a:p>
        </p:txBody>
      </p:sp>
      <p:sp>
        <p:nvSpPr>
          <p:cNvPr id="4" name="object 4"/>
          <p:cNvSpPr/>
          <p:nvPr/>
        </p:nvSpPr>
        <p:spPr>
          <a:xfrm>
            <a:off x="277174" y="515170"/>
            <a:ext cx="5016500" cy="2787650"/>
          </a:xfrm>
          <a:custGeom>
            <a:avLst/>
            <a:gdLst/>
            <a:ahLst/>
            <a:cxnLst/>
            <a:rect l="l" t="t" r="r" b="b"/>
            <a:pathLst>
              <a:path w="5016500" h="2787650">
                <a:moveTo>
                  <a:pt x="0" y="2787650"/>
                </a:moveTo>
                <a:lnTo>
                  <a:pt x="5016500" y="2787650"/>
                </a:lnTo>
                <a:lnTo>
                  <a:pt x="5016500" y="0"/>
                </a:lnTo>
                <a:lnTo>
                  <a:pt x="0" y="0"/>
                </a:lnTo>
                <a:lnTo>
                  <a:pt x="0" y="2787650"/>
                </a:lnTo>
                <a:close/>
              </a:path>
            </a:pathLst>
          </a:custGeom>
          <a:ln w="12700">
            <a:solidFill>
              <a:srgbClr val="FFE538"/>
            </a:solidFill>
          </a:ln>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5" name="object 5"/>
          <p:cNvSpPr/>
          <p:nvPr/>
        </p:nvSpPr>
        <p:spPr>
          <a:xfrm>
            <a:off x="270824" y="508820"/>
            <a:ext cx="5029200" cy="400050"/>
          </a:xfrm>
          <a:custGeom>
            <a:avLst/>
            <a:gdLst/>
            <a:ahLst/>
            <a:cxnLst/>
            <a:rect l="l" t="t" r="r" b="b"/>
            <a:pathLst>
              <a:path w="5029200" h="400050">
                <a:moveTo>
                  <a:pt x="0" y="400050"/>
                </a:moveTo>
                <a:lnTo>
                  <a:pt x="5029200" y="400050"/>
                </a:lnTo>
                <a:lnTo>
                  <a:pt x="5029200" y="0"/>
                </a:lnTo>
                <a:lnTo>
                  <a:pt x="0" y="0"/>
                </a:lnTo>
                <a:lnTo>
                  <a:pt x="0" y="400050"/>
                </a:lnTo>
                <a:close/>
              </a:path>
            </a:pathLst>
          </a:custGeom>
          <a:solidFill>
            <a:srgbClr val="FFE538"/>
          </a:solidFill>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6" name="object 6"/>
          <p:cNvSpPr txBox="1">
            <a:spLocks/>
          </p:cNvSpPr>
          <p:nvPr/>
        </p:nvSpPr>
        <p:spPr>
          <a:xfrm>
            <a:off x="364332" y="552938"/>
            <a:ext cx="4850606" cy="338554"/>
          </a:xfrm>
          <a:prstGeom prst="rect">
            <a:avLst/>
          </a:prstGeom>
        </p:spPr>
        <p:txBody>
          <a:bodyPr vert="horz" wrap="square" lIns="0" tIns="0" rIns="0" bIns="0" rtlCol="0">
            <a:spAutoFit/>
          </a:bodyPr>
          <a:lstStyle>
            <a:lvl1pPr>
              <a:defRPr sz="1100" b="0" i="0">
                <a:solidFill>
                  <a:srgbClr val="231F20"/>
                </a:solidFill>
                <a:latin typeface="Calibri"/>
                <a:ea typeface="+mj-ea"/>
                <a:cs typeface="Calibri"/>
              </a:defRPr>
            </a:lvl1pPr>
          </a:lstStyle>
          <a:p>
            <a:pPr algn="ctr"/>
            <a:r>
              <a:rPr lang="es-ES" kern="0" spc="140" dirty="0" smtClean="0">
                <a:latin typeface="Arial" panose="020B0604020202020204" pitchFamily="34" charset="0"/>
                <a:cs typeface="Arial" panose="020B0604020202020204" pitchFamily="34" charset="0"/>
              </a:rPr>
              <a:t>TARJETA </a:t>
            </a:r>
            <a:r>
              <a:rPr lang="es-ES" kern="0" spc="80" dirty="0" smtClean="0">
                <a:latin typeface="Arial" panose="020B0604020202020204" pitchFamily="34" charset="0"/>
                <a:cs typeface="Arial" panose="020B0604020202020204" pitchFamily="34" charset="0"/>
              </a:rPr>
              <a:t>J: </a:t>
            </a:r>
            <a:r>
              <a:rPr lang="es-ES" kern="0" spc="165" dirty="0" smtClean="0">
                <a:latin typeface="Arial" panose="020B0604020202020204" pitchFamily="34" charset="0"/>
                <a:cs typeface="Arial" panose="020B0604020202020204" pitchFamily="34" charset="0"/>
              </a:rPr>
              <a:t>ENTRE </a:t>
            </a:r>
            <a:r>
              <a:rPr lang="es-ES" kern="0" spc="155" dirty="0" smtClean="0">
                <a:latin typeface="Arial" panose="020B0604020202020204" pitchFamily="34" charset="0"/>
                <a:cs typeface="Arial" panose="020B0604020202020204" pitchFamily="34" charset="0"/>
              </a:rPr>
              <a:t>LOS </a:t>
            </a:r>
            <a:r>
              <a:rPr lang="es-ES" kern="0" spc="90" dirty="0" smtClean="0">
                <a:latin typeface="Arial" panose="020B0604020202020204" pitchFamily="34" charset="0"/>
                <a:cs typeface="Arial" panose="020B0604020202020204" pitchFamily="34" charset="0"/>
              </a:rPr>
              <a:t>3 </a:t>
            </a:r>
            <a:r>
              <a:rPr lang="es-ES" kern="0" spc="175" dirty="0" smtClean="0">
                <a:latin typeface="Arial" panose="020B0604020202020204" pitchFamily="34" charset="0"/>
                <a:cs typeface="Arial" panose="020B0604020202020204" pitchFamily="34" charset="0"/>
              </a:rPr>
              <a:t>MEJORES </a:t>
            </a:r>
            <a:r>
              <a:rPr lang="es-ES" kern="0" spc="180" dirty="0" smtClean="0">
                <a:latin typeface="Arial" panose="020B0604020202020204" pitchFamily="34" charset="0"/>
                <a:cs typeface="Arial" panose="020B0604020202020204" pitchFamily="34" charset="0"/>
              </a:rPr>
              <a:t>DE </a:t>
            </a:r>
            <a:r>
              <a:rPr lang="es-ES" kern="0" spc="155" dirty="0" smtClean="0">
                <a:latin typeface="Arial" panose="020B0604020202020204" pitchFamily="34" charset="0"/>
                <a:cs typeface="Arial" panose="020B0604020202020204" pitchFamily="34" charset="0"/>
              </a:rPr>
              <a:t>LOS</a:t>
            </a:r>
            <a:r>
              <a:rPr lang="es-ES" kern="0" spc="-105" dirty="0" smtClean="0">
                <a:latin typeface="Arial" panose="020B0604020202020204" pitchFamily="34" charset="0"/>
                <a:cs typeface="Arial" panose="020B0604020202020204" pitchFamily="34" charset="0"/>
              </a:rPr>
              <a:t> </a:t>
            </a:r>
            <a:r>
              <a:rPr lang="es-ES" kern="0" spc="15" dirty="0" smtClean="0">
                <a:latin typeface="Arial" panose="020B0604020202020204" pitchFamily="34" charset="0"/>
                <a:cs typeface="Arial" panose="020B0604020202020204" pitchFamily="34" charset="0"/>
              </a:rPr>
              <a:t>10,</a:t>
            </a:r>
          </a:p>
          <a:p>
            <a:pPr algn="ctr"/>
            <a:r>
              <a:rPr lang="es-ES" kern="0" spc="-15" dirty="0" smtClean="0">
                <a:latin typeface="Arial" panose="020B0604020202020204" pitchFamily="34" charset="0"/>
                <a:cs typeface="Arial" panose="020B0604020202020204" pitchFamily="34" charset="0"/>
              </a:rPr>
              <a:t>PERO </a:t>
            </a:r>
            <a:r>
              <a:rPr lang="es-ES" kern="0" spc="-45" dirty="0" smtClean="0">
                <a:latin typeface="Arial" panose="020B0604020202020204" pitchFamily="34" charset="0"/>
                <a:cs typeface="Arial" panose="020B0604020202020204" pitchFamily="34" charset="0"/>
              </a:rPr>
              <a:t>NO </a:t>
            </a:r>
            <a:r>
              <a:rPr lang="es-ES" kern="0" spc="-25" dirty="0" smtClean="0">
                <a:latin typeface="Arial" panose="020B0604020202020204" pitchFamily="34" charset="0"/>
                <a:cs typeface="Arial" panose="020B0604020202020204" pitchFamily="34" charset="0"/>
              </a:rPr>
              <a:t>EN </a:t>
            </a:r>
            <a:r>
              <a:rPr lang="es-ES" kern="0" spc="-15" dirty="0" smtClean="0">
                <a:latin typeface="Arial" panose="020B0604020202020204" pitchFamily="34" charset="0"/>
                <a:cs typeface="Arial" panose="020B0604020202020204" pitchFamily="34" charset="0"/>
              </a:rPr>
              <a:t>PRIMER LUGAR </a:t>
            </a:r>
            <a:r>
              <a:rPr lang="es-ES" kern="0" spc="-30" dirty="0" smtClean="0">
                <a:latin typeface="Arial" panose="020B0604020202020204" pitchFamily="34" charset="0"/>
                <a:cs typeface="Arial" panose="020B0604020202020204" pitchFamily="34" charset="0"/>
              </a:rPr>
              <a:t>NI </a:t>
            </a:r>
            <a:r>
              <a:rPr lang="es-ES" kern="0" spc="-35" dirty="0" smtClean="0">
                <a:latin typeface="Arial" panose="020B0604020202020204" pitchFamily="34" charset="0"/>
                <a:cs typeface="Arial" panose="020B0604020202020204" pitchFamily="34" charset="0"/>
              </a:rPr>
              <a:t>NOTABLE </a:t>
            </a:r>
            <a:r>
              <a:rPr lang="es-ES" kern="0" spc="-30" dirty="0" smtClean="0">
                <a:latin typeface="Arial" panose="020B0604020202020204" pitchFamily="34" charset="0"/>
                <a:cs typeface="Arial" panose="020B0604020202020204" pitchFamily="34" charset="0"/>
              </a:rPr>
              <a:t>NI </a:t>
            </a:r>
            <a:r>
              <a:rPr lang="es-ES" kern="0" spc="-10" dirty="0" smtClean="0">
                <a:latin typeface="Arial" panose="020B0604020202020204" pitchFamily="34" charset="0"/>
                <a:cs typeface="Arial" panose="020B0604020202020204" pitchFamily="34" charset="0"/>
              </a:rPr>
              <a:t>ADMIRABLE</a:t>
            </a:r>
            <a:endParaRPr lang="es-ES" kern="0" spc="-10" dirty="0">
              <a:latin typeface="Arial" panose="020B0604020202020204" pitchFamily="34" charset="0"/>
              <a:cs typeface="Arial" panose="020B0604020202020204" pitchFamily="34" charset="0"/>
            </a:endParaRPr>
          </a:p>
        </p:txBody>
      </p:sp>
      <p:sp>
        <p:nvSpPr>
          <p:cNvPr id="7" name="object 7"/>
          <p:cNvSpPr txBox="1"/>
          <p:nvPr/>
        </p:nvSpPr>
        <p:spPr>
          <a:xfrm>
            <a:off x="1055937" y="1297313"/>
            <a:ext cx="3766094" cy="1244508"/>
          </a:xfrm>
          <a:prstGeom prst="rect">
            <a:avLst/>
          </a:prstGeom>
        </p:spPr>
        <p:txBody>
          <a:bodyPr vert="horz" wrap="square" lIns="0" tIns="0" rIns="0" bIns="0" rtlCol="0">
            <a:spAutoFit/>
          </a:bodyPr>
          <a:lstStyle/>
          <a:p>
            <a:pPr marL="12700" marR="101600">
              <a:lnSpc>
                <a:spcPct val="116700"/>
              </a:lnSpc>
            </a:pPr>
            <a:r>
              <a:rPr lang="es-ES" sz="1000" spc="-15" dirty="0">
                <a:solidFill>
                  <a:srgbClr val="231F20"/>
                </a:solidFill>
                <a:latin typeface="Arial" panose="020B0604020202020204" pitchFamily="34" charset="0"/>
                <a:cs typeface="Arial" panose="020B0604020202020204" pitchFamily="34" charset="0"/>
              </a:rPr>
              <a:t>Esta persona exhibe una práctica o conductas que los demás considerarían mejor que las de la mayoría de los demás, excepto la persona de desempeño superior en esta práctica. Entre 10 personas comparables (en profundidad y amplitud de experiencia, nivel y preparación), esta persona las lleva a cabo como una de los tres mejores, pero no en el primer lugar. Esto sería la  opinión casi unánime de los demás que conocen a las  diez personas</a:t>
            </a:r>
            <a:r>
              <a:rPr lang="es-ES" sz="1000" spc="-15" dirty="0" smtClean="0">
                <a:solidFill>
                  <a:srgbClr val="231F20"/>
                </a:solidFill>
                <a:latin typeface="Arial" panose="020B0604020202020204" pitchFamily="34" charset="0"/>
                <a:cs typeface="Arial" panose="020B0604020202020204" pitchFamily="34" charset="0"/>
              </a:rPr>
              <a:t>.</a:t>
            </a:r>
            <a:endParaRPr lang="es-ES" sz="1000" spc="-15" dirty="0">
              <a:solidFill>
                <a:srgbClr val="231F20"/>
              </a:solidFill>
              <a:latin typeface="Arial" panose="020B0604020202020204" pitchFamily="34" charset="0"/>
              <a:cs typeface="Arial" panose="020B0604020202020204" pitchFamily="34" charset="0"/>
            </a:endParaRPr>
          </a:p>
        </p:txBody>
      </p:sp>
      <p:sp>
        <p:nvSpPr>
          <p:cNvPr id="8" name="object 8"/>
          <p:cNvSpPr txBox="1"/>
          <p:nvPr/>
        </p:nvSpPr>
        <p:spPr>
          <a:xfrm>
            <a:off x="258125" y="3408611"/>
            <a:ext cx="163195" cy="92333"/>
          </a:xfrm>
          <a:prstGeom prst="rect">
            <a:avLst/>
          </a:prstGeom>
        </p:spPr>
        <p:txBody>
          <a:bodyPr vert="horz" wrap="square" lIns="0" tIns="0" rIns="0" bIns="0" rtlCol="0">
            <a:spAutoFit/>
          </a:bodyPr>
          <a:lstStyle/>
          <a:p>
            <a:pPr marL="12700"/>
            <a:r>
              <a:rPr sz="600" dirty="0">
                <a:solidFill>
                  <a:srgbClr val="58595B"/>
                </a:solidFill>
                <a:latin typeface="Arial" panose="020B0604020202020204" pitchFamily="34" charset="0"/>
                <a:cs typeface="Arial" panose="020B0604020202020204" pitchFamily="34" charset="0"/>
              </a:rPr>
              <a:t>68B</a:t>
            </a:r>
            <a:endParaRPr sz="60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48506480"/>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3"/>
          <p:cNvSpPr txBox="1"/>
          <p:nvPr/>
        </p:nvSpPr>
        <p:spPr>
          <a:xfrm>
            <a:off x="0" y="134816"/>
            <a:ext cx="5486400"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BIBLIOTECA DE COMPORTAMIENTO DEL JEFE </a:t>
            </a: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CLL</a:t>
            </a:r>
            <a:r>
              <a:rPr lang="es" sz="1000" b="1" strike="noStrike" cap="none" spc="5" baseline="0" dirty="0" smtClean="0">
                <a:solidFill>
                  <a:srgbClr val="58595B"/>
                </a:solidFill>
                <a:effectLst/>
                <a:latin typeface="Arial" panose="020B0604020202020204" pitchFamily="34" charset="0"/>
                <a:ea typeface="Arial"/>
                <a:cs typeface="Arial" panose="020B0604020202020204" pitchFamily="34" charset="0"/>
              </a:rPr>
              <a:t>™</a:t>
            </a:r>
            <a:endParaRPr lang="es" sz="1000" b="1" strike="noStrike" cap="none" spc="5" baseline="0" dirty="0">
              <a:solidFill>
                <a:srgbClr val="58595B"/>
              </a:solidFill>
              <a:effectLst/>
              <a:latin typeface="Arial" panose="020B0604020202020204" pitchFamily="34" charset="0"/>
              <a:ea typeface="Arial"/>
              <a:cs typeface="Arial" panose="020B0604020202020204" pitchFamily="34" charset="0"/>
            </a:endParaRPr>
          </a:p>
        </p:txBody>
      </p:sp>
      <p:sp>
        <p:nvSpPr>
          <p:cNvPr id="3" name="object 3"/>
          <p:cNvSpPr txBox="1"/>
          <p:nvPr/>
        </p:nvSpPr>
        <p:spPr>
          <a:xfrm>
            <a:off x="152400" y="3417442"/>
            <a:ext cx="2208530" cy="76944"/>
          </a:xfrm>
          <a:prstGeom prst="rect">
            <a:avLst/>
          </a:prstGeom>
        </p:spPr>
        <p:txBody>
          <a:bodyPr vert="horz" wrap="square" lIns="0" tIns="0" rIns="0" bIns="0" rtlCol="0">
            <a:spAutoFit/>
          </a:bodyPr>
          <a:lstStyle/>
          <a:p>
            <a:pPr marL="12700"/>
            <a:r>
              <a:rPr sz="500" spc="50" dirty="0">
                <a:solidFill>
                  <a:srgbClr val="58595B"/>
                </a:solidFill>
                <a:latin typeface="Arial" panose="020B0604020202020204" pitchFamily="34" charset="0"/>
                <a:cs typeface="Arial" panose="020B0604020202020204" pitchFamily="34" charset="0"/>
              </a:rPr>
              <a:t>© </a:t>
            </a:r>
            <a:r>
              <a:rPr sz="500" spc="20" dirty="0">
                <a:solidFill>
                  <a:srgbClr val="58595B"/>
                </a:solidFill>
                <a:latin typeface="Arial" panose="020B0604020202020204" pitchFamily="34" charset="0"/>
                <a:cs typeface="Arial" panose="020B0604020202020204" pitchFamily="34" charset="0"/>
              </a:rPr>
              <a:t>Copyright </a:t>
            </a:r>
            <a:r>
              <a:rPr sz="500" spc="-5" dirty="0">
                <a:solidFill>
                  <a:srgbClr val="58595B"/>
                </a:solidFill>
                <a:latin typeface="Arial" panose="020B0604020202020204" pitchFamily="34" charset="0"/>
                <a:cs typeface="Arial" panose="020B0604020202020204" pitchFamily="34" charset="0"/>
              </a:rPr>
              <a:t>2018, </a:t>
            </a:r>
            <a:r>
              <a:rPr sz="500" dirty="0">
                <a:solidFill>
                  <a:srgbClr val="58595B"/>
                </a:solidFill>
                <a:latin typeface="Arial" panose="020B0604020202020204" pitchFamily="34" charset="0"/>
                <a:cs typeface="Arial" panose="020B0604020202020204" pitchFamily="34" charset="0"/>
              </a:rPr>
              <a:t>TeamTelligent, </a:t>
            </a:r>
            <a:r>
              <a:rPr lang="es-PE" sz="500" spc="-15" dirty="0" smtClean="0">
                <a:solidFill>
                  <a:srgbClr val="58595B"/>
                </a:solidFill>
                <a:latin typeface="Arial" panose="020B0604020202020204" pitchFamily="34" charset="0"/>
                <a:cs typeface="Arial" panose="020B0604020202020204" pitchFamily="34" charset="0"/>
              </a:rPr>
              <a:t>CLL</a:t>
            </a:r>
            <a:r>
              <a:rPr sz="500" spc="-15" dirty="0" smtClean="0">
                <a:solidFill>
                  <a:srgbClr val="58595B"/>
                </a:solidFill>
                <a:latin typeface="Arial" panose="020B0604020202020204" pitchFamily="34" charset="0"/>
                <a:cs typeface="Arial" panose="020B0604020202020204" pitchFamily="34" charset="0"/>
              </a:rPr>
              <a:t>. </a:t>
            </a:r>
            <a:r>
              <a:rPr sz="500" dirty="0">
                <a:solidFill>
                  <a:srgbClr val="58595B"/>
                </a:solidFill>
                <a:latin typeface="Arial" panose="020B0604020202020204" pitchFamily="34" charset="0"/>
                <a:cs typeface="Arial" panose="020B0604020202020204" pitchFamily="34" charset="0"/>
              </a:rPr>
              <a:t>Todos </a:t>
            </a:r>
            <a:r>
              <a:rPr sz="500" spc="10" dirty="0">
                <a:solidFill>
                  <a:srgbClr val="58595B"/>
                </a:solidFill>
                <a:latin typeface="Arial" panose="020B0604020202020204" pitchFamily="34" charset="0"/>
                <a:cs typeface="Arial" panose="020B0604020202020204" pitchFamily="34" charset="0"/>
              </a:rPr>
              <a:t>los </a:t>
            </a:r>
            <a:r>
              <a:rPr sz="500" spc="15" dirty="0">
                <a:solidFill>
                  <a:srgbClr val="58595B"/>
                </a:solidFill>
                <a:latin typeface="Arial" panose="020B0604020202020204" pitchFamily="34" charset="0"/>
                <a:cs typeface="Arial" panose="020B0604020202020204" pitchFamily="34" charset="0"/>
              </a:rPr>
              <a:t>derechos </a:t>
            </a:r>
            <a:r>
              <a:rPr sz="500" spc="5" dirty="0">
                <a:solidFill>
                  <a:srgbClr val="58595B"/>
                </a:solidFill>
                <a:latin typeface="Arial" panose="020B0604020202020204" pitchFamily="34" charset="0"/>
                <a:cs typeface="Arial" panose="020B0604020202020204" pitchFamily="34" charset="0"/>
              </a:rPr>
              <a:t>reservados.</a:t>
            </a:r>
            <a:r>
              <a:rPr sz="500" spc="-80" dirty="0">
                <a:solidFill>
                  <a:srgbClr val="58595B"/>
                </a:solidFill>
                <a:latin typeface="Arial" panose="020B0604020202020204" pitchFamily="34" charset="0"/>
                <a:cs typeface="Arial" panose="020B0604020202020204" pitchFamily="34" charset="0"/>
              </a:rPr>
              <a:t> </a:t>
            </a:r>
            <a:r>
              <a:rPr sz="500" dirty="0">
                <a:solidFill>
                  <a:srgbClr val="58595B"/>
                </a:solidFill>
                <a:latin typeface="Arial" panose="020B0604020202020204" pitchFamily="34" charset="0"/>
                <a:cs typeface="Arial" panose="020B0604020202020204" pitchFamily="34" charset="0"/>
              </a:rPr>
              <a:t>V5</a:t>
            </a:r>
            <a:endParaRPr sz="500" dirty="0">
              <a:solidFill>
                <a:prstClr val="black"/>
              </a:solidFill>
              <a:latin typeface="Arial" panose="020B0604020202020204" pitchFamily="34" charset="0"/>
              <a:cs typeface="Arial" panose="020B0604020202020204" pitchFamily="34" charset="0"/>
            </a:endParaRPr>
          </a:p>
        </p:txBody>
      </p:sp>
      <p:sp>
        <p:nvSpPr>
          <p:cNvPr id="4" name="object 4"/>
          <p:cNvSpPr/>
          <p:nvPr/>
        </p:nvSpPr>
        <p:spPr>
          <a:xfrm>
            <a:off x="171450" y="914400"/>
            <a:ext cx="5016500" cy="2393950"/>
          </a:xfrm>
          <a:custGeom>
            <a:avLst/>
            <a:gdLst/>
            <a:ahLst/>
            <a:cxnLst/>
            <a:rect l="l" t="t" r="r" b="b"/>
            <a:pathLst>
              <a:path w="5016500" h="2393950">
                <a:moveTo>
                  <a:pt x="0" y="2393950"/>
                </a:moveTo>
                <a:lnTo>
                  <a:pt x="5016500" y="2393950"/>
                </a:lnTo>
                <a:lnTo>
                  <a:pt x="5016500" y="0"/>
                </a:lnTo>
                <a:lnTo>
                  <a:pt x="0" y="0"/>
                </a:lnTo>
                <a:lnTo>
                  <a:pt x="0" y="2393950"/>
                </a:lnTo>
                <a:close/>
              </a:path>
            </a:pathLst>
          </a:custGeom>
          <a:solidFill>
            <a:srgbClr val="FFF5C7"/>
          </a:solidFill>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5" name="object 5"/>
          <p:cNvSpPr/>
          <p:nvPr/>
        </p:nvSpPr>
        <p:spPr>
          <a:xfrm>
            <a:off x="171450" y="520700"/>
            <a:ext cx="5016500" cy="2787650"/>
          </a:xfrm>
          <a:custGeom>
            <a:avLst/>
            <a:gdLst/>
            <a:ahLst/>
            <a:cxnLst/>
            <a:rect l="l" t="t" r="r" b="b"/>
            <a:pathLst>
              <a:path w="5016500" h="2787650">
                <a:moveTo>
                  <a:pt x="0" y="2787650"/>
                </a:moveTo>
                <a:lnTo>
                  <a:pt x="5016500" y="2787650"/>
                </a:lnTo>
                <a:lnTo>
                  <a:pt x="5016500" y="0"/>
                </a:lnTo>
                <a:lnTo>
                  <a:pt x="0" y="0"/>
                </a:lnTo>
                <a:lnTo>
                  <a:pt x="0" y="2787650"/>
                </a:lnTo>
                <a:close/>
              </a:path>
            </a:pathLst>
          </a:custGeom>
          <a:ln w="12700">
            <a:solidFill>
              <a:srgbClr val="FFE538"/>
            </a:solidFill>
          </a:ln>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6" name="object 6"/>
          <p:cNvSpPr/>
          <p:nvPr/>
        </p:nvSpPr>
        <p:spPr>
          <a:xfrm>
            <a:off x="165100" y="514350"/>
            <a:ext cx="5029200" cy="400050"/>
          </a:xfrm>
          <a:custGeom>
            <a:avLst/>
            <a:gdLst/>
            <a:ahLst/>
            <a:cxnLst/>
            <a:rect l="l" t="t" r="r" b="b"/>
            <a:pathLst>
              <a:path w="5029200" h="400050">
                <a:moveTo>
                  <a:pt x="0" y="400050"/>
                </a:moveTo>
                <a:lnTo>
                  <a:pt x="5029200" y="400050"/>
                </a:lnTo>
                <a:lnTo>
                  <a:pt x="5029200" y="0"/>
                </a:lnTo>
                <a:lnTo>
                  <a:pt x="0" y="0"/>
                </a:lnTo>
                <a:lnTo>
                  <a:pt x="0" y="400050"/>
                </a:lnTo>
                <a:close/>
              </a:path>
            </a:pathLst>
          </a:custGeom>
          <a:solidFill>
            <a:srgbClr val="FFE538"/>
          </a:solidFill>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7" name="object 7"/>
          <p:cNvSpPr txBox="1">
            <a:spLocks/>
          </p:cNvSpPr>
          <p:nvPr/>
        </p:nvSpPr>
        <p:spPr>
          <a:xfrm>
            <a:off x="275844" y="672857"/>
            <a:ext cx="4765551" cy="152349"/>
          </a:xfrm>
          <a:prstGeom prst="rect">
            <a:avLst/>
          </a:prstGeom>
        </p:spPr>
        <p:txBody>
          <a:bodyPr vert="horz" wrap="square" lIns="0" tIns="0" rIns="0" bIns="0" rtlCol="0" anchor="b">
            <a:spAutoFit/>
          </a:bodyPr>
          <a:lstStyle>
            <a:lvl1pPr algn="ctr" defTabSz="487650" rtl="0" eaLnBrk="1" latinLnBrk="0" hangingPunct="1">
              <a:lnSpc>
                <a:spcPct val="90000"/>
              </a:lnSpc>
              <a:spcBef>
                <a:spcPct val="0"/>
              </a:spcBef>
              <a:buNone/>
              <a:defRPr sz="3200" kern="1200">
                <a:solidFill>
                  <a:schemeClr val="tx1"/>
                </a:solidFill>
                <a:latin typeface="+mj-lt"/>
                <a:ea typeface="+mj-ea"/>
                <a:cs typeface="+mj-cs"/>
              </a:defRPr>
            </a:lvl1pPr>
          </a:lstStyle>
          <a:p>
            <a:pPr marL="12700" algn="l"/>
            <a:r>
              <a:rPr lang="pt-BR" sz="1100" spc="155" dirty="0" smtClean="0">
                <a:latin typeface="Arial" panose="020B0604020202020204" pitchFamily="34" charset="0"/>
                <a:cs typeface="Arial" panose="020B0604020202020204" pitchFamily="34" charset="0"/>
              </a:rPr>
              <a:t>GRUPO </a:t>
            </a:r>
            <a:r>
              <a:rPr lang="pt-BR" sz="1100" spc="20" dirty="0" smtClean="0">
                <a:latin typeface="Arial" panose="020B0604020202020204" pitchFamily="34" charset="0"/>
                <a:cs typeface="Arial" panose="020B0604020202020204" pitchFamily="34" charset="0"/>
              </a:rPr>
              <a:t>3: </a:t>
            </a:r>
            <a:r>
              <a:rPr lang="pt-BR" sz="1100" spc="145" dirty="0" smtClean="0">
                <a:latin typeface="Arial" panose="020B0604020202020204" pitchFamily="34" charset="0"/>
                <a:cs typeface="Arial" panose="020B0604020202020204" pitchFamily="34" charset="0"/>
              </a:rPr>
              <a:t>COMPARACIÓN ABSOLUTA</a:t>
            </a:r>
            <a:endParaRPr lang="pt-BR" sz="1100" spc="145" dirty="0">
              <a:latin typeface="Arial" panose="020B0604020202020204" pitchFamily="34" charset="0"/>
              <a:cs typeface="Arial" panose="020B0604020202020204" pitchFamily="34" charset="0"/>
            </a:endParaRPr>
          </a:p>
        </p:txBody>
      </p:sp>
      <p:sp>
        <p:nvSpPr>
          <p:cNvPr id="8" name="object 8"/>
          <p:cNvSpPr txBox="1"/>
          <p:nvPr/>
        </p:nvSpPr>
        <p:spPr>
          <a:xfrm>
            <a:off x="275844" y="986129"/>
            <a:ext cx="789305" cy="169277"/>
          </a:xfrm>
          <a:prstGeom prst="rect">
            <a:avLst/>
          </a:prstGeom>
        </p:spPr>
        <p:txBody>
          <a:bodyPr vert="horz" wrap="square" lIns="0" tIns="0" rIns="0" bIns="0" rtlCol="0">
            <a:spAutoFit/>
          </a:bodyPr>
          <a:lstStyle/>
          <a:p>
            <a:pPr marL="12700"/>
            <a:r>
              <a:rPr sz="1100" spc="-35" dirty="0">
                <a:solidFill>
                  <a:srgbClr val="231F20"/>
                </a:solidFill>
                <a:latin typeface="Arial" panose="020B0604020202020204" pitchFamily="34" charset="0"/>
                <a:cs typeface="Arial" panose="020B0604020202020204" pitchFamily="34" charset="0"/>
              </a:rPr>
              <a:t>TARJETA </a:t>
            </a:r>
            <a:r>
              <a:rPr sz="1100" spc="20" dirty="0">
                <a:solidFill>
                  <a:srgbClr val="231F20"/>
                </a:solidFill>
                <a:latin typeface="Arial" panose="020B0604020202020204" pitchFamily="34" charset="0"/>
                <a:cs typeface="Arial" panose="020B0604020202020204" pitchFamily="34" charset="0"/>
              </a:rPr>
              <a:t>K</a:t>
            </a:r>
            <a:endParaRPr sz="1100" dirty="0">
              <a:solidFill>
                <a:prstClr val="black"/>
              </a:solidFill>
              <a:latin typeface="Arial" panose="020B0604020202020204" pitchFamily="34" charset="0"/>
              <a:cs typeface="Arial" panose="020B0604020202020204" pitchFamily="34" charset="0"/>
            </a:endParaRPr>
          </a:p>
        </p:txBody>
      </p:sp>
      <p:sp>
        <p:nvSpPr>
          <p:cNvPr id="9" name="object 9"/>
          <p:cNvSpPr txBox="1"/>
          <p:nvPr/>
        </p:nvSpPr>
        <p:spPr>
          <a:xfrm>
            <a:off x="1389062" y="1914525"/>
            <a:ext cx="2581275" cy="261610"/>
          </a:xfrm>
          <a:prstGeom prst="rect">
            <a:avLst/>
          </a:prstGeom>
        </p:spPr>
        <p:txBody>
          <a:bodyPr vert="horz" wrap="square" lIns="0" tIns="0" rIns="0" bIns="0" rtlCol="0">
            <a:spAutoFit/>
          </a:bodyPr>
          <a:lstStyle/>
          <a:p>
            <a:pPr marL="12700" algn="ctr"/>
            <a:r>
              <a:rPr lang="es-ES" sz="1700" b="1" dirty="0">
                <a:solidFill>
                  <a:prstClr val="black"/>
                </a:solidFill>
                <a:latin typeface="Arial" panose="020B0604020202020204" pitchFamily="34" charset="0"/>
                <a:cs typeface="Arial" panose="020B0604020202020204" pitchFamily="34" charset="0"/>
              </a:rPr>
              <a:t>En el puesto 4 del </a:t>
            </a:r>
            <a:r>
              <a:rPr lang="es-ES" sz="1700" b="1" dirty="0" smtClean="0">
                <a:solidFill>
                  <a:prstClr val="black"/>
                </a:solidFill>
                <a:latin typeface="Arial" panose="020B0604020202020204" pitchFamily="34" charset="0"/>
                <a:cs typeface="Arial" panose="020B0604020202020204" pitchFamily="34" charset="0"/>
              </a:rPr>
              <a:t>medio</a:t>
            </a:r>
            <a:endParaRPr lang="es-ES" sz="1700" b="1" dirty="0">
              <a:solidFill>
                <a:prstClr val="black"/>
              </a:solidFill>
              <a:latin typeface="Arial" panose="020B0604020202020204" pitchFamily="34" charset="0"/>
              <a:cs typeface="Arial" panose="020B0604020202020204" pitchFamily="34" charset="0"/>
            </a:endParaRPr>
          </a:p>
        </p:txBody>
      </p:sp>
      <p:sp>
        <p:nvSpPr>
          <p:cNvPr id="10" name="object 10"/>
          <p:cNvSpPr txBox="1"/>
          <p:nvPr/>
        </p:nvSpPr>
        <p:spPr>
          <a:xfrm>
            <a:off x="5041395" y="3414141"/>
            <a:ext cx="165735" cy="92333"/>
          </a:xfrm>
          <a:prstGeom prst="rect">
            <a:avLst/>
          </a:prstGeom>
        </p:spPr>
        <p:txBody>
          <a:bodyPr vert="horz" wrap="square" lIns="0" tIns="0" rIns="0" bIns="0" rtlCol="0">
            <a:spAutoFit/>
          </a:bodyPr>
          <a:lstStyle/>
          <a:p>
            <a:pPr marL="12700"/>
            <a:r>
              <a:rPr sz="600" dirty="0">
                <a:solidFill>
                  <a:srgbClr val="58595B"/>
                </a:solidFill>
                <a:latin typeface="Arial" panose="020B0604020202020204" pitchFamily="34" charset="0"/>
                <a:cs typeface="Arial" panose="020B0604020202020204" pitchFamily="34" charset="0"/>
              </a:rPr>
              <a:t>69A</a:t>
            </a:r>
            <a:endParaRPr sz="60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36894806"/>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3"/>
          <p:cNvSpPr txBox="1"/>
          <p:nvPr/>
        </p:nvSpPr>
        <p:spPr>
          <a:xfrm>
            <a:off x="0" y="134816"/>
            <a:ext cx="5486400"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BIBLIOTECA DE COMPORTAMIENTO DEL JEFE </a:t>
            </a: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CLL</a:t>
            </a:r>
            <a:r>
              <a:rPr lang="es" sz="1000" b="1" strike="noStrike" cap="none" spc="5" baseline="0" dirty="0" smtClean="0">
                <a:solidFill>
                  <a:srgbClr val="58595B"/>
                </a:solidFill>
                <a:effectLst/>
                <a:latin typeface="Arial" panose="020B0604020202020204" pitchFamily="34" charset="0"/>
                <a:ea typeface="Arial"/>
                <a:cs typeface="Arial" panose="020B0604020202020204" pitchFamily="34" charset="0"/>
              </a:rPr>
              <a:t>™</a:t>
            </a:r>
            <a:endParaRPr lang="es" sz="1000" b="1" strike="noStrike" cap="none" spc="5" baseline="0" dirty="0">
              <a:solidFill>
                <a:srgbClr val="58595B"/>
              </a:solidFill>
              <a:effectLst/>
              <a:latin typeface="Arial" panose="020B0604020202020204" pitchFamily="34" charset="0"/>
              <a:ea typeface="Arial"/>
              <a:cs typeface="Arial" panose="020B0604020202020204" pitchFamily="34" charset="0"/>
            </a:endParaRPr>
          </a:p>
        </p:txBody>
      </p:sp>
      <p:sp>
        <p:nvSpPr>
          <p:cNvPr id="3" name="object 3"/>
          <p:cNvSpPr txBox="1"/>
          <p:nvPr/>
        </p:nvSpPr>
        <p:spPr>
          <a:xfrm>
            <a:off x="3041204" y="3424356"/>
            <a:ext cx="2208530" cy="76944"/>
          </a:xfrm>
          <a:prstGeom prst="rect">
            <a:avLst/>
          </a:prstGeom>
        </p:spPr>
        <p:txBody>
          <a:bodyPr vert="horz" wrap="square" lIns="0" tIns="0" rIns="0" bIns="0" rtlCol="0">
            <a:spAutoFit/>
          </a:bodyPr>
          <a:lstStyle/>
          <a:p>
            <a:pPr marL="12700"/>
            <a:r>
              <a:rPr sz="500" spc="50" dirty="0">
                <a:solidFill>
                  <a:srgbClr val="58595B"/>
                </a:solidFill>
                <a:latin typeface="Arial" panose="020B0604020202020204" pitchFamily="34" charset="0"/>
                <a:cs typeface="Arial" panose="020B0604020202020204" pitchFamily="34" charset="0"/>
              </a:rPr>
              <a:t>© </a:t>
            </a:r>
            <a:r>
              <a:rPr sz="500" spc="20" dirty="0">
                <a:solidFill>
                  <a:srgbClr val="58595B"/>
                </a:solidFill>
                <a:latin typeface="Arial" panose="020B0604020202020204" pitchFamily="34" charset="0"/>
                <a:cs typeface="Arial" panose="020B0604020202020204" pitchFamily="34" charset="0"/>
              </a:rPr>
              <a:t>Copyright </a:t>
            </a:r>
            <a:r>
              <a:rPr sz="500" spc="-5" dirty="0">
                <a:solidFill>
                  <a:srgbClr val="58595B"/>
                </a:solidFill>
                <a:latin typeface="Arial" panose="020B0604020202020204" pitchFamily="34" charset="0"/>
                <a:cs typeface="Arial" panose="020B0604020202020204" pitchFamily="34" charset="0"/>
              </a:rPr>
              <a:t>2018, </a:t>
            </a:r>
            <a:r>
              <a:rPr sz="500" dirty="0">
                <a:solidFill>
                  <a:srgbClr val="58595B"/>
                </a:solidFill>
                <a:latin typeface="Arial" panose="020B0604020202020204" pitchFamily="34" charset="0"/>
                <a:cs typeface="Arial" panose="020B0604020202020204" pitchFamily="34" charset="0"/>
              </a:rPr>
              <a:t>TeamTelligent, </a:t>
            </a:r>
            <a:r>
              <a:rPr lang="es-PE" sz="500" spc="-15" dirty="0" smtClean="0">
                <a:solidFill>
                  <a:srgbClr val="58595B"/>
                </a:solidFill>
                <a:latin typeface="Arial" panose="020B0604020202020204" pitchFamily="34" charset="0"/>
                <a:cs typeface="Arial" panose="020B0604020202020204" pitchFamily="34" charset="0"/>
              </a:rPr>
              <a:t>CLL</a:t>
            </a:r>
            <a:r>
              <a:rPr sz="500" spc="-15" dirty="0" smtClean="0">
                <a:solidFill>
                  <a:srgbClr val="58595B"/>
                </a:solidFill>
                <a:latin typeface="Arial" panose="020B0604020202020204" pitchFamily="34" charset="0"/>
                <a:cs typeface="Arial" panose="020B0604020202020204" pitchFamily="34" charset="0"/>
              </a:rPr>
              <a:t>. </a:t>
            </a:r>
            <a:r>
              <a:rPr sz="500" dirty="0">
                <a:solidFill>
                  <a:srgbClr val="58595B"/>
                </a:solidFill>
                <a:latin typeface="Arial" panose="020B0604020202020204" pitchFamily="34" charset="0"/>
                <a:cs typeface="Arial" panose="020B0604020202020204" pitchFamily="34" charset="0"/>
              </a:rPr>
              <a:t>Todos </a:t>
            </a:r>
            <a:r>
              <a:rPr sz="500" spc="10" dirty="0">
                <a:solidFill>
                  <a:srgbClr val="58595B"/>
                </a:solidFill>
                <a:latin typeface="Arial" panose="020B0604020202020204" pitchFamily="34" charset="0"/>
                <a:cs typeface="Arial" panose="020B0604020202020204" pitchFamily="34" charset="0"/>
              </a:rPr>
              <a:t>los </a:t>
            </a:r>
            <a:r>
              <a:rPr sz="500" spc="15" dirty="0">
                <a:solidFill>
                  <a:srgbClr val="58595B"/>
                </a:solidFill>
                <a:latin typeface="Arial" panose="020B0604020202020204" pitchFamily="34" charset="0"/>
                <a:cs typeface="Arial" panose="020B0604020202020204" pitchFamily="34" charset="0"/>
              </a:rPr>
              <a:t>derechos </a:t>
            </a:r>
            <a:r>
              <a:rPr sz="500" spc="5" dirty="0">
                <a:solidFill>
                  <a:srgbClr val="58595B"/>
                </a:solidFill>
                <a:latin typeface="Arial" panose="020B0604020202020204" pitchFamily="34" charset="0"/>
                <a:cs typeface="Arial" panose="020B0604020202020204" pitchFamily="34" charset="0"/>
              </a:rPr>
              <a:t>reservados.</a:t>
            </a:r>
            <a:r>
              <a:rPr sz="500" spc="-80" dirty="0">
                <a:solidFill>
                  <a:srgbClr val="58595B"/>
                </a:solidFill>
                <a:latin typeface="Arial" panose="020B0604020202020204" pitchFamily="34" charset="0"/>
                <a:cs typeface="Arial" panose="020B0604020202020204" pitchFamily="34" charset="0"/>
              </a:rPr>
              <a:t> </a:t>
            </a:r>
            <a:r>
              <a:rPr sz="500" dirty="0">
                <a:solidFill>
                  <a:srgbClr val="58595B"/>
                </a:solidFill>
                <a:latin typeface="Arial" panose="020B0604020202020204" pitchFamily="34" charset="0"/>
                <a:cs typeface="Arial" panose="020B0604020202020204" pitchFamily="34" charset="0"/>
              </a:rPr>
              <a:t>V5</a:t>
            </a:r>
            <a:endParaRPr sz="500" dirty="0">
              <a:solidFill>
                <a:prstClr val="black"/>
              </a:solidFill>
              <a:latin typeface="Arial" panose="020B0604020202020204" pitchFamily="34" charset="0"/>
              <a:cs typeface="Arial" panose="020B0604020202020204" pitchFamily="34" charset="0"/>
            </a:endParaRPr>
          </a:p>
        </p:txBody>
      </p:sp>
      <p:sp>
        <p:nvSpPr>
          <p:cNvPr id="4" name="object 4"/>
          <p:cNvSpPr/>
          <p:nvPr/>
        </p:nvSpPr>
        <p:spPr>
          <a:xfrm>
            <a:off x="214032" y="527614"/>
            <a:ext cx="5016500" cy="2787650"/>
          </a:xfrm>
          <a:custGeom>
            <a:avLst/>
            <a:gdLst/>
            <a:ahLst/>
            <a:cxnLst/>
            <a:rect l="l" t="t" r="r" b="b"/>
            <a:pathLst>
              <a:path w="5016500" h="2787650">
                <a:moveTo>
                  <a:pt x="0" y="2787650"/>
                </a:moveTo>
                <a:lnTo>
                  <a:pt x="5016500" y="2787650"/>
                </a:lnTo>
                <a:lnTo>
                  <a:pt x="5016500" y="0"/>
                </a:lnTo>
                <a:lnTo>
                  <a:pt x="0" y="0"/>
                </a:lnTo>
                <a:lnTo>
                  <a:pt x="0" y="2787650"/>
                </a:lnTo>
                <a:close/>
              </a:path>
            </a:pathLst>
          </a:custGeom>
          <a:ln w="12700">
            <a:solidFill>
              <a:srgbClr val="FFE538"/>
            </a:solidFill>
          </a:ln>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5" name="object 5"/>
          <p:cNvSpPr/>
          <p:nvPr/>
        </p:nvSpPr>
        <p:spPr>
          <a:xfrm>
            <a:off x="207682" y="521264"/>
            <a:ext cx="5029200" cy="400050"/>
          </a:xfrm>
          <a:custGeom>
            <a:avLst/>
            <a:gdLst/>
            <a:ahLst/>
            <a:cxnLst/>
            <a:rect l="l" t="t" r="r" b="b"/>
            <a:pathLst>
              <a:path w="5029200" h="400050">
                <a:moveTo>
                  <a:pt x="0" y="400050"/>
                </a:moveTo>
                <a:lnTo>
                  <a:pt x="5029200" y="400050"/>
                </a:lnTo>
                <a:lnTo>
                  <a:pt x="5029200" y="0"/>
                </a:lnTo>
                <a:lnTo>
                  <a:pt x="0" y="0"/>
                </a:lnTo>
                <a:lnTo>
                  <a:pt x="0" y="400050"/>
                </a:lnTo>
                <a:close/>
              </a:path>
            </a:pathLst>
          </a:custGeom>
          <a:solidFill>
            <a:srgbClr val="FFE538"/>
          </a:solidFill>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6" name="object 6"/>
          <p:cNvSpPr txBox="1">
            <a:spLocks/>
          </p:cNvSpPr>
          <p:nvPr/>
        </p:nvSpPr>
        <p:spPr>
          <a:xfrm>
            <a:off x="358178" y="649203"/>
            <a:ext cx="4728171" cy="169277"/>
          </a:xfrm>
          <a:prstGeom prst="rect">
            <a:avLst/>
          </a:prstGeom>
        </p:spPr>
        <p:txBody>
          <a:bodyPr vert="horz" wrap="square" lIns="0" tIns="0" rIns="0" bIns="0" rtlCol="0">
            <a:spAutoFit/>
          </a:bodyPr>
          <a:lstStyle>
            <a:lvl1pPr>
              <a:defRPr sz="1100" b="0" i="0">
                <a:solidFill>
                  <a:srgbClr val="231F20"/>
                </a:solidFill>
                <a:latin typeface="Calibri"/>
                <a:ea typeface="+mj-ea"/>
                <a:cs typeface="Calibri"/>
              </a:defRPr>
            </a:lvl1pPr>
          </a:lstStyle>
          <a:p>
            <a:pPr marL="12700" algn="ctr"/>
            <a:r>
              <a:rPr lang="es-ES" kern="0" spc="140" dirty="0" smtClean="0">
                <a:latin typeface="Arial" panose="020B0604020202020204" pitchFamily="34" charset="0"/>
                <a:cs typeface="Arial" panose="020B0604020202020204" pitchFamily="34" charset="0"/>
              </a:rPr>
              <a:t>TARJETA </a:t>
            </a:r>
            <a:r>
              <a:rPr lang="es-ES" kern="0" spc="90" dirty="0" smtClean="0">
                <a:latin typeface="Arial" panose="020B0604020202020204" pitchFamily="34" charset="0"/>
                <a:cs typeface="Arial" panose="020B0604020202020204" pitchFamily="34" charset="0"/>
              </a:rPr>
              <a:t>K: </a:t>
            </a:r>
            <a:r>
              <a:rPr lang="es-ES" kern="0" spc="170" dirty="0" smtClean="0">
                <a:latin typeface="Arial" panose="020B0604020202020204" pitchFamily="34" charset="0"/>
                <a:cs typeface="Arial" panose="020B0604020202020204" pitchFamily="34" charset="0"/>
              </a:rPr>
              <a:t>EN </a:t>
            </a:r>
            <a:r>
              <a:rPr lang="es-ES" kern="0" spc="160" dirty="0" smtClean="0">
                <a:latin typeface="Arial" panose="020B0604020202020204" pitchFamily="34" charset="0"/>
                <a:cs typeface="Arial" panose="020B0604020202020204" pitchFamily="34" charset="0"/>
              </a:rPr>
              <a:t>EL </a:t>
            </a:r>
            <a:r>
              <a:rPr lang="es-ES" kern="0" spc="150" dirty="0" smtClean="0">
                <a:latin typeface="Arial" panose="020B0604020202020204" pitchFamily="34" charset="0"/>
                <a:cs typeface="Arial" panose="020B0604020202020204" pitchFamily="34" charset="0"/>
              </a:rPr>
              <a:t>PUESTO </a:t>
            </a:r>
            <a:r>
              <a:rPr lang="es-ES" kern="0" spc="100" dirty="0" smtClean="0">
                <a:latin typeface="Arial" panose="020B0604020202020204" pitchFamily="34" charset="0"/>
                <a:cs typeface="Arial" panose="020B0604020202020204" pitchFamily="34" charset="0"/>
              </a:rPr>
              <a:t>4 </a:t>
            </a:r>
            <a:r>
              <a:rPr lang="es-ES" kern="0" spc="165" dirty="0" smtClean="0">
                <a:latin typeface="Arial" panose="020B0604020202020204" pitchFamily="34" charset="0"/>
                <a:cs typeface="Arial" panose="020B0604020202020204" pitchFamily="34" charset="0"/>
              </a:rPr>
              <a:t>DEL</a:t>
            </a:r>
            <a:r>
              <a:rPr lang="es-ES" kern="0" spc="-85" dirty="0" smtClean="0">
                <a:latin typeface="Arial" panose="020B0604020202020204" pitchFamily="34" charset="0"/>
                <a:cs typeface="Arial" panose="020B0604020202020204" pitchFamily="34" charset="0"/>
              </a:rPr>
              <a:t> </a:t>
            </a:r>
            <a:r>
              <a:rPr lang="es-ES" kern="0" spc="135" dirty="0" smtClean="0">
                <a:latin typeface="Arial" panose="020B0604020202020204" pitchFamily="34" charset="0"/>
                <a:cs typeface="Arial" panose="020B0604020202020204" pitchFamily="34" charset="0"/>
              </a:rPr>
              <a:t>MEDIO</a:t>
            </a:r>
            <a:endParaRPr lang="es-ES" kern="0" spc="135" dirty="0">
              <a:latin typeface="Arial" panose="020B0604020202020204" pitchFamily="34" charset="0"/>
              <a:cs typeface="Arial" panose="020B0604020202020204" pitchFamily="34" charset="0"/>
            </a:endParaRPr>
          </a:p>
        </p:txBody>
      </p:sp>
      <p:sp>
        <p:nvSpPr>
          <p:cNvPr id="7" name="object 7"/>
          <p:cNvSpPr txBox="1"/>
          <p:nvPr/>
        </p:nvSpPr>
        <p:spPr>
          <a:xfrm>
            <a:off x="1111668" y="1576457"/>
            <a:ext cx="3246020" cy="1082675"/>
          </a:xfrm>
          <a:prstGeom prst="rect">
            <a:avLst/>
          </a:prstGeom>
        </p:spPr>
        <p:txBody>
          <a:bodyPr vert="horz" wrap="square" lIns="0" tIns="0" rIns="0" bIns="0" rtlCol="0">
            <a:spAutoFit/>
          </a:bodyPr>
          <a:lstStyle/>
          <a:p>
            <a:pPr marL="12700" marR="33655">
              <a:lnSpc>
                <a:spcPct val="116700"/>
              </a:lnSpc>
            </a:pPr>
            <a:r>
              <a:rPr lang="es-ES" sz="1000" spc="20" dirty="0">
                <a:solidFill>
                  <a:srgbClr val="231F20"/>
                </a:solidFill>
                <a:latin typeface="Arial" panose="020B0604020202020204" pitchFamily="34" charset="0"/>
                <a:cs typeface="Arial" panose="020B0604020202020204" pitchFamily="34" charset="0"/>
              </a:rPr>
              <a:t>Respecto a 10 personas comparables, el nivel de habilidades de esta persona en esta práctica y conductas se encuentra aproximadamente en el medio </a:t>
            </a:r>
            <a:r>
              <a:rPr lang="es-ES" sz="1000" spc="20" dirty="0" smtClean="0">
                <a:solidFill>
                  <a:srgbClr val="231F20"/>
                </a:solidFill>
                <a:latin typeface="Arial" panose="020B0604020202020204" pitchFamily="34" charset="0"/>
                <a:cs typeface="Arial" panose="020B0604020202020204" pitchFamily="34" charset="0"/>
              </a:rPr>
              <a:t>y cerca </a:t>
            </a:r>
            <a:r>
              <a:rPr lang="es-ES" sz="1000" spc="20" dirty="0">
                <a:solidFill>
                  <a:srgbClr val="231F20"/>
                </a:solidFill>
                <a:latin typeface="Arial" panose="020B0604020202020204" pitchFamily="34" charset="0"/>
                <a:cs typeface="Arial" panose="020B0604020202020204" pitchFamily="34" charset="0"/>
              </a:rPr>
              <a:t>de otras tres personas también</a:t>
            </a:r>
          </a:p>
          <a:p>
            <a:pPr marL="12700" marR="33655">
              <a:lnSpc>
                <a:spcPct val="116700"/>
              </a:lnSpc>
            </a:pPr>
            <a:r>
              <a:rPr lang="es-ES" sz="1000" spc="20" dirty="0">
                <a:solidFill>
                  <a:srgbClr val="231F20"/>
                </a:solidFill>
                <a:latin typeface="Arial" panose="020B0604020202020204" pitchFamily="34" charset="0"/>
                <a:cs typeface="Arial" panose="020B0604020202020204" pitchFamily="34" charset="0"/>
              </a:rPr>
              <a:t>en el medio. Ni buena ni mala en este sentido en  comparación con los demás.</a:t>
            </a:r>
          </a:p>
        </p:txBody>
      </p:sp>
      <p:sp>
        <p:nvSpPr>
          <p:cNvPr id="8" name="object 8"/>
          <p:cNvSpPr txBox="1"/>
          <p:nvPr/>
        </p:nvSpPr>
        <p:spPr>
          <a:xfrm>
            <a:off x="194983" y="3421055"/>
            <a:ext cx="163195" cy="92333"/>
          </a:xfrm>
          <a:prstGeom prst="rect">
            <a:avLst/>
          </a:prstGeom>
        </p:spPr>
        <p:txBody>
          <a:bodyPr vert="horz" wrap="square" lIns="0" tIns="0" rIns="0" bIns="0" rtlCol="0">
            <a:spAutoFit/>
          </a:bodyPr>
          <a:lstStyle/>
          <a:p>
            <a:pPr marL="12700"/>
            <a:r>
              <a:rPr sz="600" dirty="0">
                <a:solidFill>
                  <a:srgbClr val="58595B"/>
                </a:solidFill>
                <a:latin typeface="Arial" panose="020B0604020202020204" pitchFamily="34" charset="0"/>
                <a:cs typeface="Arial" panose="020B0604020202020204" pitchFamily="34" charset="0"/>
              </a:rPr>
              <a:t>69B</a:t>
            </a:r>
            <a:endParaRPr sz="60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92907364"/>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3"/>
          <p:cNvSpPr txBox="1"/>
          <p:nvPr/>
        </p:nvSpPr>
        <p:spPr>
          <a:xfrm>
            <a:off x="0" y="134816"/>
            <a:ext cx="5486400"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BIBLIOTECA DE COMPORTAMIENTO DEL JEFE </a:t>
            </a: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CLL</a:t>
            </a:r>
            <a:r>
              <a:rPr lang="es" sz="1000" b="1" strike="noStrike" cap="none" spc="5" baseline="0" dirty="0" smtClean="0">
                <a:solidFill>
                  <a:srgbClr val="58595B"/>
                </a:solidFill>
                <a:effectLst/>
                <a:latin typeface="Arial" panose="020B0604020202020204" pitchFamily="34" charset="0"/>
                <a:ea typeface="Arial"/>
                <a:cs typeface="Arial" panose="020B0604020202020204" pitchFamily="34" charset="0"/>
              </a:rPr>
              <a:t>™</a:t>
            </a:r>
            <a:endParaRPr lang="es" sz="1000" b="1" strike="noStrike" cap="none" spc="5" baseline="0" dirty="0">
              <a:solidFill>
                <a:srgbClr val="58595B"/>
              </a:solidFill>
              <a:effectLst/>
              <a:latin typeface="Arial" panose="020B0604020202020204" pitchFamily="34" charset="0"/>
              <a:ea typeface="Arial"/>
              <a:cs typeface="Arial" panose="020B0604020202020204" pitchFamily="34" charset="0"/>
            </a:endParaRPr>
          </a:p>
        </p:txBody>
      </p:sp>
      <p:sp>
        <p:nvSpPr>
          <p:cNvPr id="3" name="object 3"/>
          <p:cNvSpPr txBox="1"/>
          <p:nvPr/>
        </p:nvSpPr>
        <p:spPr>
          <a:xfrm>
            <a:off x="152400" y="3417442"/>
            <a:ext cx="2208530" cy="76944"/>
          </a:xfrm>
          <a:prstGeom prst="rect">
            <a:avLst/>
          </a:prstGeom>
        </p:spPr>
        <p:txBody>
          <a:bodyPr vert="horz" wrap="square" lIns="0" tIns="0" rIns="0" bIns="0" rtlCol="0">
            <a:spAutoFit/>
          </a:bodyPr>
          <a:lstStyle/>
          <a:p>
            <a:pPr marL="12700"/>
            <a:r>
              <a:rPr sz="500" spc="50" dirty="0">
                <a:solidFill>
                  <a:srgbClr val="58595B"/>
                </a:solidFill>
                <a:latin typeface="Arial" panose="020B0604020202020204" pitchFamily="34" charset="0"/>
                <a:cs typeface="Arial" panose="020B0604020202020204" pitchFamily="34" charset="0"/>
              </a:rPr>
              <a:t>© </a:t>
            </a:r>
            <a:r>
              <a:rPr sz="500" spc="20" dirty="0">
                <a:solidFill>
                  <a:srgbClr val="58595B"/>
                </a:solidFill>
                <a:latin typeface="Arial" panose="020B0604020202020204" pitchFamily="34" charset="0"/>
                <a:cs typeface="Arial" panose="020B0604020202020204" pitchFamily="34" charset="0"/>
              </a:rPr>
              <a:t>Copyright </a:t>
            </a:r>
            <a:r>
              <a:rPr sz="500" spc="-5" dirty="0">
                <a:solidFill>
                  <a:srgbClr val="58595B"/>
                </a:solidFill>
                <a:latin typeface="Arial" panose="020B0604020202020204" pitchFamily="34" charset="0"/>
                <a:cs typeface="Arial" panose="020B0604020202020204" pitchFamily="34" charset="0"/>
              </a:rPr>
              <a:t>2018, </a:t>
            </a:r>
            <a:r>
              <a:rPr sz="500" dirty="0">
                <a:solidFill>
                  <a:srgbClr val="58595B"/>
                </a:solidFill>
                <a:latin typeface="Arial" panose="020B0604020202020204" pitchFamily="34" charset="0"/>
                <a:cs typeface="Arial" panose="020B0604020202020204" pitchFamily="34" charset="0"/>
              </a:rPr>
              <a:t>TeamTelligent, </a:t>
            </a:r>
            <a:r>
              <a:rPr lang="es-PE" sz="500" spc="-15" dirty="0" smtClean="0">
                <a:solidFill>
                  <a:srgbClr val="58595B"/>
                </a:solidFill>
                <a:latin typeface="Arial" panose="020B0604020202020204" pitchFamily="34" charset="0"/>
                <a:cs typeface="Arial" panose="020B0604020202020204" pitchFamily="34" charset="0"/>
              </a:rPr>
              <a:t>CLL</a:t>
            </a:r>
            <a:r>
              <a:rPr sz="500" spc="-15" dirty="0" smtClean="0">
                <a:solidFill>
                  <a:srgbClr val="58595B"/>
                </a:solidFill>
                <a:latin typeface="Arial" panose="020B0604020202020204" pitchFamily="34" charset="0"/>
                <a:cs typeface="Arial" panose="020B0604020202020204" pitchFamily="34" charset="0"/>
              </a:rPr>
              <a:t>. </a:t>
            </a:r>
            <a:r>
              <a:rPr sz="500" dirty="0">
                <a:solidFill>
                  <a:srgbClr val="58595B"/>
                </a:solidFill>
                <a:latin typeface="Arial" panose="020B0604020202020204" pitchFamily="34" charset="0"/>
                <a:cs typeface="Arial" panose="020B0604020202020204" pitchFamily="34" charset="0"/>
              </a:rPr>
              <a:t>Todos </a:t>
            </a:r>
            <a:r>
              <a:rPr sz="500" spc="10" dirty="0">
                <a:solidFill>
                  <a:srgbClr val="58595B"/>
                </a:solidFill>
                <a:latin typeface="Arial" panose="020B0604020202020204" pitchFamily="34" charset="0"/>
                <a:cs typeface="Arial" panose="020B0604020202020204" pitchFamily="34" charset="0"/>
              </a:rPr>
              <a:t>los </a:t>
            </a:r>
            <a:r>
              <a:rPr sz="500" spc="15" dirty="0">
                <a:solidFill>
                  <a:srgbClr val="58595B"/>
                </a:solidFill>
                <a:latin typeface="Arial" panose="020B0604020202020204" pitchFamily="34" charset="0"/>
                <a:cs typeface="Arial" panose="020B0604020202020204" pitchFamily="34" charset="0"/>
              </a:rPr>
              <a:t>derechos </a:t>
            </a:r>
            <a:r>
              <a:rPr sz="500" spc="5" dirty="0">
                <a:solidFill>
                  <a:srgbClr val="58595B"/>
                </a:solidFill>
                <a:latin typeface="Arial" panose="020B0604020202020204" pitchFamily="34" charset="0"/>
                <a:cs typeface="Arial" panose="020B0604020202020204" pitchFamily="34" charset="0"/>
              </a:rPr>
              <a:t>reservados.</a:t>
            </a:r>
            <a:r>
              <a:rPr sz="500" spc="-80" dirty="0">
                <a:solidFill>
                  <a:srgbClr val="58595B"/>
                </a:solidFill>
                <a:latin typeface="Arial" panose="020B0604020202020204" pitchFamily="34" charset="0"/>
                <a:cs typeface="Arial" panose="020B0604020202020204" pitchFamily="34" charset="0"/>
              </a:rPr>
              <a:t> </a:t>
            </a:r>
            <a:r>
              <a:rPr sz="500" dirty="0">
                <a:solidFill>
                  <a:srgbClr val="58595B"/>
                </a:solidFill>
                <a:latin typeface="Arial" panose="020B0604020202020204" pitchFamily="34" charset="0"/>
                <a:cs typeface="Arial" panose="020B0604020202020204" pitchFamily="34" charset="0"/>
              </a:rPr>
              <a:t>V5</a:t>
            </a:r>
            <a:endParaRPr sz="500" dirty="0">
              <a:solidFill>
                <a:prstClr val="black"/>
              </a:solidFill>
              <a:latin typeface="Arial" panose="020B0604020202020204" pitchFamily="34" charset="0"/>
              <a:cs typeface="Arial" panose="020B0604020202020204" pitchFamily="34" charset="0"/>
            </a:endParaRPr>
          </a:p>
        </p:txBody>
      </p:sp>
      <p:sp>
        <p:nvSpPr>
          <p:cNvPr id="4" name="object 4"/>
          <p:cNvSpPr/>
          <p:nvPr/>
        </p:nvSpPr>
        <p:spPr>
          <a:xfrm>
            <a:off x="171450" y="914400"/>
            <a:ext cx="5016500" cy="2393950"/>
          </a:xfrm>
          <a:custGeom>
            <a:avLst/>
            <a:gdLst/>
            <a:ahLst/>
            <a:cxnLst/>
            <a:rect l="l" t="t" r="r" b="b"/>
            <a:pathLst>
              <a:path w="5016500" h="2393950">
                <a:moveTo>
                  <a:pt x="0" y="2393950"/>
                </a:moveTo>
                <a:lnTo>
                  <a:pt x="5016500" y="2393950"/>
                </a:lnTo>
                <a:lnTo>
                  <a:pt x="5016500" y="0"/>
                </a:lnTo>
                <a:lnTo>
                  <a:pt x="0" y="0"/>
                </a:lnTo>
                <a:lnTo>
                  <a:pt x="0" y="2393950"/>
                </a:lnTo>
                <a:close/>
              </a:path>
            </a:pathLst>
          </a:custGeom>
          <a:solidFill>
            <a:srgbClr val="FFF5C7"/>
          </a:solidFill>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5" name="object 5"/>
          <p:cNvSpPr/>
          <p:nvPr/>
        </p:nvSpPr>
        <p:spPr>
          <a:xfrm>
            <a:off x="171450" y="520700"/>
            <a:ext cx="5016500" cy="2787650"/>
          </a:xfrm>
          <a:custGeom>
            <a:avLst/>
            <a:gdLst/>
            <a:ahLst/>
            <a:cxnLst/>
            <a:rect l="l" t="t" r="r" b="b"/>
            <a:pathLst>
              <a:path w="5016500" h="2787650">
                <a:moveTo>
                  <a:pt x="0" y="2787650"/>
                </a:moveTo>
                <a:lnTo>
                  <a:pt x="5016500" y="2787650"/>
                </a:lnTo>
                <a:lnTo>
                  <a:pt x="5016500" y="0"/>
                </a:lnTo>
                <a:lnTo>
                  <a:pt x="0" y="0"/>
                </a:lnTo>
                <a:lnTo>
                  <a:pt x="0" y="2787650"/>
                </a:lnTo>
                <a:close/>
              </a:path>
            </a:pathLst>
          </a:custGeom>
          <a:ln w="12700">
            <a:solidFill>
              <a:srgbClr val="FFE538"/>
            </a:solidFill>
          </a:ln>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6" name="object 6"/>
          <p:cNvSpPr/>
          <p:nvPr/>
        </p:nvSpPr>
        <p:spPr>
          <a:xfrm>
            <a:off x="165100" y="514350"/>
            <a:ext cx="5029200" cy="400050"/>
          </a:xfrm>
          <a:custGeom>
            <a:avLst/>
            <a:gdLst/>
            <a:ahLst/>
            <a:cxnLst/>
            <a:rect l="l" t="t" r="r" b="b"/>
            <a:pathLst>
              <a:path w="5029200" h="400050">
                <a:moveTo>
                  <a:pt x="0" y="400050"/>
                </a:moveTo>
                <a:lnTo>
                  <a:pt x="5029200" y="400050"/>
                </a:lnTo>
                <a:lnTo>
                  <a:pt x="5029200" y="0"/>
                </a:lnTo>
                <a:lnTo>
                  <a:pt x="0" y="0"/>
                </a:lnTo>
                <a:lnTo>
                  <a:pt x="0" y="400050"/>
                </a:lnTo>
                <a:close/>
              </a:path>
            </a:pathLst>
          </a:custGeom>
          <a:solidFill>
            <a:srgbClr val="FFE538"/>
          </a:solidFill>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7" name="object 7"/>
          <p:cNvSpPr txBox="1">
            <a:spLocks/>
          </p:cNvSpPr>
          <p:nvPr/>
        </p:nvSpPr>
        <p:spPr>
          <a:xfrm>
            <a:off x="275844" y="672857"/>
            <a:ext cx="4765551" cy="152349"/>
          </a:xfrm>
          <a:prstGeom prst="rect">
            <a:avLst/>
          </a:prstGeom>
        </p:spPr>
        <p:txBody>
          <a:bodyPr vert="horz" wrap="square" lIns="0" tIns="0" rIns="0" bIns="0" rtlCol="0" anchor="b">
            <a:spAutoFit/>
          </a:bodyPr>
          <a:lstStyle>
            <a:lvl1pPr algn="ctr" defTabSz="487650" rtl="0" eaLnBrk="1" latinLnBrk="0" hangingPunct="1">
              <a:lnSpc>
                <a:spcPct val="90000"/>
              </a:lnSpc>
              <a:spcBef>
                <a:spcPct val="0"/>
              </a:spcBef>
              <a:buNone/>
              <a:defRPr sz="3200" kern="1200">
                <a:solidFill>
                  <a:schemeClr val="tx1"/>
                </a:solidFill>
                <a:latin typeface="+mj-lt"/>
                <a:ea typeface="+mj-ea"/>
                <a:cs typeface="+mj-cs"/>
              </a:defRPr>
            </a:lvl1pPr>
          </a:lstStyle>
          <a:p>
            <a:pPr marL="12700" algn="l"/>
            <a:r>
              <a:rPr lang="pt-BR" sz="1100" spc="155" dirty="0" smtClean="0">
                <a:latin typeface="Arial" panose="020B0604020202020204" pitchFamily="34" charset="0"/>
                <a:cs typeface="Arial" panose="020B0604020202020204" pitchFamily="34" charset="0"/>
              </a:rPr>
              <a:t>GRUPO </a:t>
            </a:r>
            <a:r>
              <a:rPr lang="pt-BR" sz="1100" spc="20" dirty="0" smtClean="0">
                <a:latin typeface="Arial" panose="020B0604020202020204" pitchFamily="34" charset="0"/>
                <a:cs typeface="Arial" panose="020B0604020202020204" pitchFamily="34" charset="0"/>
              </a:rPr>
              <a:t>3: </a:t>
            </a:r>
            <a:r>
              <a:rPr lang="pt-BR" sz="1100" spc="145" dirty="0" smtClean="0">
                <a:latin typeface="Arial" panose="020B0604020202020204" pitchFamily="34" charset="0"/>
                <a:cs typeface="Arial" panose="020B0604020202020204" pitchFamily="34" charset="0"/>
              </a:rPr>
              <a:t>COMPARACIÓN ABSOLUTA</a:t>
            </a:r>
            <a:endParaRPr lang="pt-BR" sz="1100" spc="145" dirty="0">
              <a:latin typeface="Arial" panose="020B0604020202020204" pitchFamily="34" charset="0"/>
              <a:cs typeface="Arial" panose="020B0604020202020204" pitchFamily="34" charset="0"/>
            </a:endParaRPr>
          </a:p>
        </p:txBody>
      </p:sp>
      <p:sp>
        <p:nvSpPr>
          <p:cNvPr id="8" name="object 8"/>
          <p:cNvSpPr txBox="1"/>
          <p:nvPr/>
        </p:nvSpPr>
        <p:spPr>
          <a:xfrm>
            <a:off x="275843" y="986129"/>
            <a:ext cx="902876" cy="169277"/>
          </a:xfrm>
          <a:prstGeom prst="rect">
            <a:avLst/>
          </a:prstGeom>
        </p:spPr>
        <p:txBody>
          <a:bodyPr vert="horz" wrap="square" lIns="0" tIns="0" rIns="0" bIns="0" rtlCol="0">
            <a:spAutoFit/>
          </a:bodyPr>
          <a:lstStyle/>
          <a:p>
            <a:pPr marL="12700"/>
            <a:r>
              <a:rPr sz="1100" spc="140" dirty="0">
                <a:solidFill>
                  <a:srgbClr val="231F20"/>
                </a:solidFill>
                <a:latin typeface="Arial" panose="020B0604020202020204" pitchFamily="34" charset="0"/>
                <a:cs typeface="Arial" panose="020B0604020202020204" pitchFamily="34" charset="0"/>
              </a:rPr>
              <a:t>TARJETA</a:t>
            </a:r>
            <a:r>
              <a:rPr sz="1100" spc="45" dirty="0">
                <a:solidFill>
                  <a:srgbClr val="231F20"/>
                </a:solidFill>
                <a:latin typeface="Arial" panose="020B0604020202020204" pitchFamily="34" charset="0"/>
                <a:cs typeface="Arial" panose="020B0604020202020204" pitchFamily="34" charset="0"/>
              </a:rPr>
              <a:t> </a:t>
            </a:r>
            <a:r>
              <a:rPr sz="1100" spc="130" dirty="0">
                <a:solidFill>
                  <a:srgbClr val="231F20"/>
                </a:solidFill>
                <a:latin typeface="Arial" panose="020B0604020202020204" pitchFamily="34" charset="0"/>
                <a:cs typeface="Arial" panose="020B0604020202020204" pitchFamily="34" charset="0"/>
              </a:rPr>
              <a:t>L</a:t>
            </a:r>
            <a:endParaRPr sz="1100" dirty="0">
              <a:solidFill>
                <a:prstClr val="black"/>
              </a:solidFill>
              <a:latin typeface="Arial" panose="020B0604020202020204" pitchFamily="34" charset="0"/>
              <a:cs typeface="Arial" panose="020B0604020202020204" pitchFamily="34" charset="0"/>
            </a:endParaRPr>
          </a:p>
        </p:txBody>
      </p:sp>
      <p:sp>
        <p:nvSpPr>
          <p:cNvPr id="9" name="object 9"/>
          <p:cNvSpPr txBox="1"/>
          <p:nvPr/>
        </p:nvSpPr>
        <p:spPr>
          <a:xfrm>
            <a:off x="370542" y="1902660"/>
            <a:ext cx="4585316" cy="261610"/>
          </a:xfrm>
          <a:prstGeom prst="rect">
            <a:avLst/>
          </a:prstGeom>
        </p:spPr>
        <p:txBody>
          <a:bodyPr vert="horz" wrap="square" lIns="0" tIns="0" rIns="0" bIns="0" rtlCol="0">
            <a:spAutoFit/>
          </a:bodyPr>
          <a:lstStyle/>
          <a:p>
            <a:pPr marL="12700" algn="ctr"/>
            <a:r>
              <a:rPr lang="es-ES" sz="1700" b="1" dirty="0">
                <a:solidFill>
                  <a:prstClr val="black"/>
                </a:solidFill>
                <a:latin typeface="Arial" panose="020B0604020202020204" pitchFamily="34" charset="0"/>
                <a:cs typeface="Arial" panose="020B0604020202020204" pitchFamily="34" charset="0"/>
              </a:rPr>
              <a:t>Entre los últimos 3 de los 10, pero no </a:t>
            </a:r>
            <a:r>
              <a:rPr lang="es-ES" sz="1700" b="1" dirty="0" smtClean="0">
                <a:solidFill>
                  <a:prstClr val="black"/>
                </a:solidFill>
                <a:latin typeface="Arial" panose="020B0604020202020204" pitchFamily="34" charset="0"/>
                <a:cs typeface="Arial" panose="020B0604020202020204" pitchFamily="34" charset="0"/>
              </a:rPr>
              <a:t>último</a:t>
            </a:r>
            <a:endParaRPr lang="es-ES" sz="1700" b="1" dirty="0">
              <a:solidFill>
                <a:prstClr val="black"/>
              </a:solidFill>
              <a:latin typeface="Arial" panose="020B0604020202020204" pitchFamily="34" charset="0"/>
              <a:cs typeface="Arial" panose="020B0604020202020204" pitchFamily="34" charset="0"/>
            </a:endParaRPr>
          </a:p>
        </p:txBody>
      </p:sp>
      <p:sp>
        <p:nvSpPr>
          <p:cNvPr id="10" name="object 10"/>
          <p:cNvSpPr txBox="1"/>
          <p:nvPr/>
        </p:nvSpPr>
        <p:spPr>
          <a:xfrm>
            <a:off x="5041395" y="3414141"/>
            <a:ext cx="165735" cy="92333"/>
          </a:xfrm>
          <a:prstGeom prst="rect">
            <a:avLst/>
          </a:prstGeom>
        </p:spPr>
        <p:txBody>
          <a:bodyPr vert="horz" wrap="square" lIns="0" tIns="0" rIns="0" bIns="0" rtlCol="0">
            <a:spAutoFit/>
          </a:bodyPr>
          <a:lstStyle/>
          <a:p>
            <a:pPr marL="12700"/>
            <a:r>
              <a:rPr sz="600" dirty="0">
                <a:solidFill>
                  <a:srgbClr val="58595B"/>
                </a:solidFill>
                <a:latin typeface="Arial" panose="020B0604020202020204" pitchFamily="34" charset="0"/>
                <a:cs typeface="Arial" panose="020B0604020202020204" pitchFamily="34" charset="0"/>
              </a:rPr>
              <a:t>70A</a:t>
            </a:r>
            <a:endParaRPr sz="60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18832079"/>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3"/>
          <p:cNvSpPr txBox="1"/>
          <p:nvPr/>
        </p:nvSpPr>
        <p:spPr>
          <a:xfrm>
            <a:off x="0" y="134816"/>
            <a:ext cx="5486400"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BIBLIOTECA DE COMPORTAMIENTO DEL JEFE </a:t>
            </a: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CLL</a:t>
            </a:r>
            <a:r>
              <a:rPr lang="es" sz="1000" b="1" strike="noStrike" cap="none" spc="5" baseline="0" dirty="0" smtClean="0">
                <a:solidFill>
                  <a:srgbClr val="58595B"/>
                </a:solidFill>
                <a:effectLst/>
                <a:latin typeface="Arial" panose="020B0604020202020204" pitchFamily="34" charset="0"/>
                <a:ea typeface="Arial"/>
                <a:cs typeface="Arial" panose="020B0604020202020204" pitchFamily="34" charset="0"/>
              </a:rPr>
              <a:t>™</a:t>
            </a:r>
            <a:endParaRPr lang="es" sz="1000" b="1" strike="noStrike" cap="none" spc="5" baseline="0" dirty="0">
              <a:solidFill>
                <a:srgbClr val="58595B"/>
              </a:solidFill>
              <a:effectLst/>
              <a:latin typeface="Arial" panose="020B0604020202020204" pitchFamily="34" charset="0"/>
              <a:ea typeface="Arial"/>
              <a:cs typeface="Arial" panose="020B0604020202020204" pitchFamily="34" charset="0"/>
            </a:endParaRPr>
          </a:p>
        </p:txBody>
      </p:sp>
      <p:sp>
        <p:nvSpPr>
          <p:cNvPr id="3" name="object 3"/>
          <p:cNvSpPr txBox="1"/>
          <p:nvPr/>
        </p:nvSpPr>
        <p:spPr>
          <a:xfrm>
            <a:off x="3065171" y="3381492"/>
            <a:ext cx="2208530" cy="76944"/>
          </a:xfrm>
          <a:prstGeom prst="rect">
            <a:avLst/>
          </a:prstGeom>
        </p:spPr>
        <p:txBody>
          <a:bodyPr vert="horz" wrap="square" lIns="0" tIns="0" rIns="0" bIns="0" rtlCol="0">
            <a:spAutoFit/>
          </a:bodyPr>
          <a:lstStyle/>
          <a:p>
            <a:pPr marL="12700"/>
            <a:r>
              <a:rPr sz="500" spc="50" dirty="0">
                <a:solidFill>
                  <a:srgbClr val="58595B"/>
                </a:solidFill>
                <a:latin typeface="Arial" panose="020B0604020202020204" pitchFamily="34" charset="0"/>
                <a:cs typeface="Arial" panose="020B0604020202020204" pitchFamily="34" charset="0"/>
              </a:rPr>
              <a:t>© </a:t>
            </a:r>
            <a:r>
              <a:rPr sz="500" spc="20" dirty="0">
                <a:solidFill>
                  <a:srgbClr val="58595B"/>
                </a:solidFill>
                <a:latin typeface="Arial" panose="020B0604020202020204" pitchFamily="34" charset="0"/>
                <a:cs typeface="Arial" panose="020B0604020202020204" pitchFamily="34" charset="0"/>
              </a:rPr>
              <a:t>Copyright </a:t>
            </a:r>
            <a:r>
              <a:rPr sz="500" spc="-5" dirty="0">
                <a:solidFill>
                  <a:srgbClr val="58595B"/>
                </a:solidFill>
                <a:latin typeface="Arial" panose="020B0604020202020204" pitchFamily="34" charset="0"/>
                <a:cs typeface="Arial" panose="020B0604020202020204" pitchFamily="34" charset="0"/>
              </a:rPr>
              <a:t>2018, </a:t>
            </a:r>
            <a:r>
              <a:rPr sz="500" dirty="0">
                <a:solidFill>
                  <a:srgbClr val="58595B"/>
                </a:solidFill>
                <a:latin typeface="Arial" panose="020B0604020202020204" pitchFamily="34" charset="0"/>
                <a:cs typeface="Arial" panose="020B0604020202020204" pitchFamily="34" charset="0"/>
              </a:rPr>
              <a:t>TeamTelligent, </a:t>
            </a:r>
            <a:r>
              <a:rPr lang="es-PE" sz="500" spc="-15" dirty="0" smtClean="0">
                <a:solidFill>
                  <a:srgbClr val="58595B"/>
                </a:solidFill>
                <a:latin typeface="Arial" panose="020B0604020202020204" pitchFamily="34" charset="0"/>
                <a:cs typeface="Arial" panose="020B0604020202020204" pitchFamily="34" charset="0"/>
              </a:rPr>
              <a:t>CLL</a:t>
            </a:r>
            <a:r>
              <a:rPr sz="500" spc="-15" dirty="0" smtClean="0">
                <a:solidFill>
                  <a:srgbClr val="58595B"/>
                </a:solidFill>
                <a:latin typeface="Arial" panose="020B0604020202020204" pitchFamily="34" charset="0"/>
                <a:cs typeface="Arial" panose="020B0604020202020204" pitchFamily="34" charset="0"/>
              </a:rPr>
              <a:t>. </a:t>
            </a:r>
            <a:r>
              <a:rPr sz="500" dirty="0">
                <a:solidFill>
                  <a:srgbClr val="58595B"/>
                </a:solidFill>
                <a:latin typeface="Arial" panose="020B0604020202020204" pitchFamily="34" charset="0"/>
                <a:cs typeface="Arial" panose="020B0604020202020204" pitchFamily="34" charset="0"/>
              </a:rPr>
              <a:t>Todos </a:t>
            </a:r>
            <a:r>
              <a:rPr sz="500" spc="10" dirty="0">
                <a:solidFill>
                  <a:srgbClr val="58595B"/>
                </a:solidFill>
                <a:latin typeface="Arial" panose="020B0604020202020204" pitchFamily="34" charset="0"/>
                <a:cs typeface="Arial" panose="020B0604020202020204" pitchFamily="34" charset="0"/>
              </a:rPr>
              <a:t>los </a:t>
            </a:r>
            <a:r>
              <a:rPr sz="500" spc="15" dirty="0">
                <a:solidFill>
                  <a:srgbClr val="58595B"/>
                </a:solidFill>
                <a:latin typeface="Arial" panose="020B0604020202020204" pitchFamily="34" charset="0"/>
                <a:cs typeface="Arial" panose="020B0604020202020204" pitchFamily="34" charset="0"/>
              </a:rPr>
              <a:t>derechos </a:t>
            </a:r>
            <a:r>
              <a:rPr sz="500" spc="5" dirty="0">
                <a:solidFill>
                  <a:srgbClr val="58595B"/>
                </a:solidFill>
                <a:latin typeface="Arial" panose="020B0604020202020204" pitchFamily="34" charset="0"/>
                <a:cs typeface="Arial" panose="020B0604020202020204" pitchFamily="34" charset="0"/>
              </a:rPr>
              <a:t>reservados.</a:t>
            </a:r>
            <a:r>
              <a:rPr sz="500" spc="-80" dirty="0">
                <a:solidFill>
                  <a:srgbClr val="58595B"/>
                </a:solidFill>
                <a:latin typeface="Arial" panose="020B0604020202020204" pitchFamily="34" charset="0"/>
                <a:cs typeface="Arial" panose="020B0604020202020204" pitchFamily="34" charset="0"/>
              </a:rPr>
              <a:t> </a:t>
            </a:r>
            <a:r>
              <a:rPr sz="500" dirty="0">
                <a:solidFill>
                  <a:srgbClr val="58595B"/>
                </a:solidFill>
                <a:latin typeface="Arial" panose="020B0604020202020204" pitchFamily="34" charset="0"/>
                <a:cs typeface="Arial" panose="020B0604020202020204" pitchFamily="34" charset="0"/>
              </a:rPr>
              <a:t>V5</a:t>
            </a:r>
            <a:endParaRPr sz="500" dirty="0">
              <a:solidFill>
                <a:prstClr val="black"/>
              </a:solidFill>
              <a:latin typeface="Arial" panose="020B0604020202020204" pitchFamily="34" charset="0"/>
              <a:cs typeface="Arial" panose="020B0604020202020204" pitchFamily="34" charset="0"/>
            </a:endParaRPr>
          </a:p>
        </p:txBody>
      </p:sp>
      <p:sp>
        <p:nvSpPr>
          <p:cNvPr id="4" name="object 4"/>
          <p:cNvSpPr/>
          <p:nvPr/>
        </p:nvSpPr>
        <p:spPr>
          <a:xfrm>
            <a:off x="237999" y="484750"/>
            <a:ext cx="5016500" cy="2787650"/>
          </a:xfrm>
          <a:custGeom>
            <a:avLst/>
            <a:gdLst/>
            <a:ahLst/>
            <a:cxnLst/>
            <a:rect l="l" t="t" r="r" b="b"/>
            <a:pathLst>
              <a:path w="5016500" h="2787650">
                <a:moveTo>
                  <a:pt x="0" y="2787650"/>
                </a:moveTo>
                <a:lnTo>
                  <a:pt x="5016500" y="2787650"/>
                </a:lnTo>
                <a:lnTo>
                  <a:pt x="5016500" y="0"/>
                </a:lnTo>
                <a:lnTo>
                  <a:pt x="0" y="0"/>
                </a:lnTo>
                <a:lnTo>
                  <a:pt x="0" y="2787650"/>
                </a:lnTo>
                <a:close/>
              </a:path>
            </a:pathLst>
          </a:custGeom>
          <a:ln w="12700">
            <a:solidFill>
              <a:srgbClr val="FFE538"/>
            </a:solidFill>
          </a:ln>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5" name="object 5"/>
          <p:cNvSpPr/>
          <p:nvPr/>
        </p:nvSpPr>
        <p:spPr>
          <a:xfrm>
            <a:off x="231649" y="478400"/>
            <a:ext cx="5029200" cy="400050"/>
          </a:xfrm>
          <a:custGeom>
            <a:avLst/>
            <a:gdLst/>
            <a:ahLst/>
            <a:cxnLst/>
            <a:rect l="l" t="t" r="r" b="b"/>
            <a:pathLst>
              <a:path w="5029200" h="400050">
                <a:moveTo>
                  <a:pt x="0" y="400050"/>
                </a:moveTo>
                <a:lnTo>
                  <a:pt x="5029200" y="400050"/>
                </a:lnTo>
                <a:lnTo>
                  <a:pt x="5029200" y="0"/>
                </a:lnTo>
                <a:lnTo>
                  <a:pt x="0" y="0"/>
                </a:lnTo>
                <a:lnTo>
                  <a:pt x="0" y="400050"/>
                </a:lnTo>
                <a:close/>
              </a:path>
            </a:pathLst>
          </a:custGeom>
          <a:solidFill>
            <a:srgbClr val="FFE538"/>
          </a:solidFill>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6" name="object 6"/>
          <p:cNvSpPr txBox="1">
            <a:spLocks/>
          </p:cNvSpPr>
          <p:nvPr/>
        </p:nvSpPr>
        <p:spPr>
          <a:xfrm>
            <a:off x="470811" y="538907"/>
            <a:ext cx="4658402" cy="338554"/>
          </a:xfrm>
          <a:prstGeom prst="rect">
            <a:avLst/>
          </a:prstGeom>
        </p:spPr>
        <p:txBody>
          <a:bodyPr vert="horz" wrap="square" lIns="0" tIns="0" rIns="0" bIns="0" rtlCol="0">
            <a:spAutoFit/>
          </a:bodyPr>
          <a:lstStyle>
            <a:lvl1pPr>
              <a:defRPr sz="1100" b="0" i="0">
                <a:solidFill>
                  <a:srgbClr val="231F20"/>
                </a:solidFill>
                <a:latin typeface="Calibri"/>
                <a:ea typeface="+mj-ea"/>
                <a:cs typeface="Calibri"/>
              </a:defRPr>
            </a:lvl1pPr>
          </a:lstStyle>
          <a:p>
            <a:pPr marL="12700" algn="ctr"/>
            <a:r>
              <a:rPr lang="es-ES" kern="0" spc="140" dirty="0" smtClean="0">
                <a:latin typeface="Arial" panose="020B0604020202020204" pitchFamily="34" charset="0"/>
                <a:cs typeface="Arial" panose="020B0604020202020204" pitchFamily="34" charset="0"/>
              </a:rPr>
              <a:t>TARJETA </a:t>
            </a:r>
            <a:r>
              <a:rPr lang="es-ES" kern="0" spc="40" dirty="0" smtClean="0">
                <a:latin typeface="Arial" panose="020B0604020202020204" pitchFamily="34" charset="0"/>
                <a:cs typeface="Arial" panose="020B0604020202020204" pitchFamily="34" charset="0"/>
              </a:rPr>
              <a:t>L: </a:t>
            </a:r>
            <a:r>
              <a:rPr lang="es-ES" kern="0" spc="165" dirty="0" smtClean="0">
                <a:latin typeface="Arial" panose="020B0604020202020204" pitchFamily="34" charset="0"/>
                <a:cs typeface="Arial" panose="020B0604020202020204" pitchFamily="34" charset="0"/>
              </a:rPr>
              <a:t>ENTRE </a:t>
            </a:r>
            <a:r>
              <a:rPr lang="es-ES" kern="0" spc="155" dirty="0" smtClean="0">
                <a:latin typeface="Arial" panose="020B0604020202020204" pitchFamily="34" charset="0"/>
                <a:cs typeface="Arial" panose="020B0604020202020204" pitchFamily="34" charset="0"/>
              </a:rPr>
              <a:t>LOS </a:t>
            </a:r>
            <a:r>
              <a:rPr lang="es-ES" kern="0" spc="120" dirty="0" smtClean="0">
                <a:latin typeface="Arial" panose="020B0604020202020204" pitchFamily="34" charset="0"/>
                <a:cs typeface="Arial" panose="020B0604020202020204" pitchFamily="34" charset="0"/>
              </a:rPr>
              <a:t>ÚLTIMOS </a:t>
            </a:r>
            <a:r>
              <a:rPr lang="es-ES" kern="0" spc="90" dirty="0" smtClean="0">
                <a:latin typeface="Arial" panose="020B0604020202020204" pitchFamily="34" charset="0"/>
                <a:cs typeface="Arial" panose="020B0604020202020204" pitchFamily="34" charset="0"/>
              </a:rPr>
              <a:t>3 </a:t>
            </a:r>
            <a:r>
              <a:rPr lang="es-ES" kern="0" spc="180" dirty="0" smtClean="0">
                <a:latin typeface="Arial" panose="020B0604020202020204" pitchFamily="34" charset="0"/>
                <a:cs typeface="Arial" panose="020B0604020202020204" pitchFamily="34" charset="0"/>
              </a:rPr>
              <a:t>DE </a:t>
            </a:r>
            <a:r>
              <a:rPr lang="es-ES" kern="0" spc="155" dirty="0" smtClean="0">
                <a:latin typeface="Arial" panose="020B0604020202020204" pitchFamily="34" charset="0"/>
                <a:cs typeface="Arial" panose="020B0604020202020204" pitchFamily="34" charset="0"/>
              </a:rPr>
              <a:t>LOS </a:t>
            </a:r>
            <a:r>
              <a:rPr lang="es-ES" kern="0" spc="15" dirty="0" smtClean="0">
                <a:latin typeface="Arial" panose="020B0604020202020204" pitchFamily="34" charset="0"/>
                <a:cs typeface="Arial" panose="020B0604020202020204" pitchFamily="34" charset="0"/>
              </a:rPr>
              <a:t>10, </a:t>
            </a:r>
            <a:r>
              <a:rPr lang="es-ES" kern="0" spc="180" dirty="0" smtClean="0">
                <a:latin typeface="Arial" panose="020B0604020202020204" pitchFamily="34" charset="0"/>
                <a:cs typeface="Arial" panose="020B0604020202020204" pitchFamily="34" charset="0"/>
              </a:rPr>
              <a:t>PERO </a:t>
            </a:r>
            <a:r>
              <a:rPr lang="es-ES" kern="0" spc="160" dirty="0" smtClean="0">
                <a:latin typeface="Arial" panose="020B0604020202020204" pitchFamily="34" charset="0"/>
                <a:cs typeface="Arial" panose="020B0604020202020204" pitchFamily="34" charset="0"/>
              </a:rPr>
              <a:t>NO</a:t>
            </a:r>
            <a:r>
              <a:rPr lang="es-ES" kern="0" spc="30" dirty="0" smtClean="0">
                <a:latin typeface="Arial" panose="020B0604020202020204" pitchFamily="34" charset="0"/>
                <a:cs typeface="Arial" panose="020B0604020202020204" pitchFamily="34" charset="0"/>
              </a:rPr>
              <a:t> </a:t>
            </a:r>
            <a:r>
              <a:rPr lang="es-ES" kern="0" spc="110" dirty="0" smtClean="0">
                <a:latin typeface="Arial" panose="020B0604020202020204" pitchFamily="34" charset="0"/>
                <a:cs typeface="Arial" panose="020B0604020202020204" pitchFamily="34" charset="0"/>
              </a:rPr>
              <a:t>ÚLTIMO</a:t>
            </a:r>
            <a:endParaRPr lang="es-ES" kern="0" spc="110" dirty="0">
              <a:latin typeface="Arial" panose="020B0604020202020204" pitchFamily="34" charset="0"/>
              <a:cs typeface="Arial" panose="020B0604020202020204" pitchFamily="34" charset="0"/>
            </a:endParaRPr>
          </a:p>
        </p:txBody>
      </p:sp>
      <p:sp>
        <p:nvSpPr>
          <p:cNvPr id="7" name="object 7"/>
          <p:cNvSpPr txBox="1"/>
          <p:nvPr/>
        </p:nvSpPr>
        <p:spPr>
          <a:xfrm>
            <a:off x="986119" y="1266893"/>
            <a:ext cx="3593026" cy="1244508"/>
          </a:xfrm>
          <a:prstGeom prst="rect">
            <a:avLst/>
          </a:prstGeom>
        </p:spPr>
        <p:txBody>
          <a:bodyPr vert="horz" wrap="square" lIns="0" tIns="0" rIns="0" bIns="0" rtlCol="0">
            <a:spAutoFit/>
          </a:bodyPr>
          <a:lstStyle/>
          <a:p>
            <a:pPr marL="12700" marR="5080">
              <a:lnSpc>
                <a:spcPct val="116700"/>
              </a:lnSpc>
            </a:pPr>
            <a:r>
              <a:rPr lang="es-ES" sz="1000" spc="-20" dirty="0">
                <a:solidFill>
                  <a:srgbClr val="231F20"/>
                </a:solidFill>
                <a:latin typeface="Arial" panose="020B0604020202020204" pitchFamily="34" charset="0"/>
                <a:cs typeface="Arial" panose="020B0604020202020204" pitchFamily="34" charset="0"/>
              </a:rPr>
              <a:t>Esta persona exhibe una práctica o conductas que los demás considerarían peor que las de la mayoría de los demás, excepto la persona de desempeño inferior en esta práctica. Entre 10 personas  comparables (en profundidad y amplitud de experiencia, nivel y preparación), esta persona las  lleva a cabo como uno de los tres peores, pero no en el último lugar. Esto sería la opinión casi unánime de los demás que conocen a las diez personas.</a:t>
            </a:r>
          </a:p>
        </p:txBody>
      </p:sp>
      <p:sp>
        <p:nvSpPr>
          <p:cNvPr id="8" name="object 8"/>
          <p:cNvSpPr txBox="1"/>
          <p:nvPr/>
        </p:nvSpPr>
        <p:spPr>
          <a:xfrm>
            <a:off x="218950" y="3378191"/>
            <a:ext cx="163195" cy="92333"/>
          </a:xfrm>
          <a:prstGeom prst="rect">
            <a:avLst/>
          </a:prstGeom>
        </p:spPr>
        <p:txBody>
          <a:bodyPr vert="horz" wrap="square" lIns="0" tIns="0" rIns="0" bIns="0" rtlCol="0">
            <a:spAutoFit/>
          </a:bodyPr>
          <a:lstStyle/>
          <a:p>
            <a:pPr marL="12700"/>
            <a:r>
              <a:rPr sz="600" dirty="0">
                <a:solidFill>
                  <a:srgbClr val="58595B"/>
                </a:solidFill>
                <a:latin typeface="Arial" panose="020B0604020202020204" pitchFamily="34" charset="0"/>
                <a:cs typeface="Arial" panose="020B0604020202020204" pitchFamily="34" charset="0"/>
              </a:rPr>
              <a:t>70B</a:t>
            </a:r>
            <a:endParaRPr sz="60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42272214"/>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3"/>
          <p:cNvSpPr txBox="1"/>
          <p:nvPr/>
        </p:nvSpPr>
        <p:spPr>
          <a:xfrm>
            <a:off x="0" y="134816"/>
            <a:ext cx="5486400"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BIBLIOTECA DE COMPORTAMIENTO DEL JEFE </a:t>
            </a: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CLL</a:t>
            </a:r>
            <a:r>
              <a:rPr lang="es" sz="1000" b="1" strike="noStrike" cap="none" spc="5" baseline="0" dirty="0" smtClean="0">
                <a:solidFill>
                  <a:srgbClr val="58595B"/>
                </a:solidFill>
                <a:effectLst/>
                <a:latin typeface="Arial" panose="020B0604020202020204" pitchFamily="34" charset="0"/>
                <a:ea typeface="Arial"/>
                <a:cs typeface="Arial" panose="020B0604020202020204" pitchFamily="34" charset="0"/>
              </a:rPr>
              <a:t>™</a:t>
            </a:r>
            <a:endParaRPr lang="es" sz="1000" b="1" strike="noStrike" cap="none" spc="5" baseline="0" dirty="0">
              <a:solidFill>
                <a:srgbClr val="58595B"/>
              </a:solidFill>
              <a:effectLst/>
              <a:latin typeface="Arial" panose="020B0604020202020204" pitchFamily="34" charset="0"/>
              <a:ea typeface="Arial"/>
              <a:cs typeface="Arial" panose="020B0604020202020204" pitchFamily="34" charset="0"/>
            </a:endParaRPr>
          </a:p>
        </p:txBody>
      </p:sp>
      <p:sp>
        <p:nvSpPr>
          <p:cNvPr id="3" name="object 3"/>
          <p:cNvSpPr txBox="1"/>
          <p:nvPr/>
        </p:nvSpPr>
        <p:spPr>
          <a:xfrm>
            <a:off x="152400" y="3417442"/>
            <a:ext cx="2208530" cy="76944"/>
          </a:xfrm>
          <a:prstGeom prst="rect">
            <a:avLst/>
          </a:prstGeom>
        </p:spPr>
        <p:txBody>
          <a:bodyPr vert="horz" wrap="square" lIns="0" tIns="0" rIns="0" bIns="0" rtlCol="0">
            <a:spAutoFit/>
          </a:bodyPr>
          <a:lstStyle/>
          <a:p>
            <a:pPr marL="12700"/>
            <a:r>
              <a:rPr sz="500" spc="50" dirty="0">
                <a:solidFill>
                  <a:srgbClr val="58595B"/>
                </a:solidFill>
                <a:latin typeface="Arial" panose="020B0604020202020204" pitchFamily="34" charset="0"/>
                <a:cs typeface="Arial" panose="020B0604020202020204" pitchFamily="34" charset="0"/>
              </a:rPr>
              <a:t>© </a:t>
            </a:r>
            <a:r>
              <a:rPr sz="500" spc="20" dirty="0">
                <a:solidFill>
                  <a:srgbClr val="58595B"/>
                </a:solidFill>
                <a:latin typeface="Arial" panose="020B0604020202020204" pitchFamily="34" charset="0"/>
                <a:cs typeface="Arial" panose="020B0604020202020204" pitchFamily="34" charset="0"/>
              </a:rPr>
              <a:t>Copyright </a:t>
            </a:r>
            <a:r>
              <a:rPr sz="500" spc="-5" dirty="0">
                <a:solidFill>
                  <a:srgbClr val="58595B"/>
                </a:solidFill>
                <a:latin typeface="Arial" panose="020B0604020202020204" pitchFamily="34" charset="0"/>
                <a:cs typeface="Arial" panose="020B0604020202020204" pitchFamily="34" charset="0"/>
              </a:rPr>
              <a:t>2018, </a:t>
            </a:r>
            <a:r>
              <a:rPr sz="500" dirty="0">
                <a:solidFill>
                  <a:srgbClr val="58595B"/>
                </a:solidFill>
                <a:latin typeface="Arial" panose="020B0604020202020204" pitchFamily="34" charset="0"/>
                <a:cs typeface="Arial" panose="020B0604020202020204" pitchFamily="34" charset="0"/>
              </a:rPr>
              <a:t>TeamTelligent, </a:t>
            </a:r>
            <a:r>
              <a:rPr lang="es-PE" sz="500" spc="-15" dirty="0" smtClean="0">
                <a:solidFill>
                  <a:srgbClr val="58595B"/>
                </a:solidFill>
                <a:latin typeface="Arial" panose="020B0604020202020204" pitchFamily="34" charset="0"/>
                <a:cs typeface="Arial" panose="020B0604020202020204" pitchFamily="34" charset="0"/>
              </a:rPr>
              <a:t>CLL</a:t>
            </a:r>
            <a:r>
              <a:rPr sz="500" spc="-15" dirty="0" smtClean="0">
                <a:solidFill>
                  <a:srgbClr val="58595B"/>
                </a:solidFill>
                <a:latin typeface="Arial" panose="020B0604020202020204" pitchFamily="34" charset="0"/>
                <a:cs typeface="Arial" panose="020B0604020202020204" pitchFamily="34" charset="0"/>
              </a:rPr>
              <a:t>. </a:t>
            </a:r>
            <a:r>
              <a:rPr sz="500" dirty="0">
                <a:solidFill>
                  <a:srgbClr val="58595B"/>
                </a:solidFill>
                <a:latin typeface="Arial" panose="020B0604020202020204" pitchFamily="34" charset="0"/>
                <a:cs typeface="Arial" panose="020B0604020202020204" pitchFamily="34" charset="0"/>
              </a:rPr>
              <a:t>Todos </a:t>
            </a:r>
            <a:r>
              <a:rPr sz="500" spc="10" dirty="0">
                <a:solidFill>
                  <a:srgbClr val="58595B"/>
                </a:solidFill>
                <a:latin typeface="Arial" panose="020B0604020202020204" pitchFamily="34" charset="0"/>
                <a:cs typeface="Arial" panose="020B0604020202020204" pitchFamily="34" charset="0"/>
              </a:rPr>
              <a:t>los </a:t>
            </a:r>
            <a:r>
              <a:rPr sz="500" spc="15" dirty="0">
                <a:solidFill>
                  <a:srgbClr val="58595B"/>
                </a:solidFill>
                <a:latin typeface="Arial" panose="020B0604020202020204" pitchFamily="34" charset="0"/>
                <a:cs typeface="Arial" panose="020B0604020202020204" pitchFamily="34" charset="0"/>
              </a:rPr>
              <a:t>derechos </a:t>
            </a:r>
            <a:r>
              <a:rPr sz="500" spc="5" dirty="0">
                <a:solidFill>
                  <a:srgbClr val="58595B"/>
                </a:solidFill>
                <a:latin typeface="Arial" panose="020B0604020202020204" pitchFamily="34" charset="0"/>
                <a:cs typeface="Arial" panose="020B0604020202020204" pitchFamily="34" charset="0"/>
              </a:rPr>
              <a:t>reservados.</a:t>
            </a:r>
            <a:r>
              <a:rPr sz="500" spc="-80" dirty="0">
                <a:solidFill>
                  <a:srgbClr val="58595B"/>
                </a:solidFill>
                <a:latin typeface="Arial" panose="020B0604020202020204" pitchFamily="34" charset="0"/>
                <a:cs typeface="Arial" panose="020B0604020202020204" pitchFamily="34" charset="0"/>
              </a:rPr>
              <a:t> </a:t>
            </a:r>
            <a:r>
              <a:rPr sz="500" dirty="0">
                <a:solidFill>
                  <a:srgbClr val="58595B"/>
                </a:solidFill>
                <a:latin typeface="Arial" panose="020B0604020202020204" pitchFamily="34" charset="0"/>
                <a:cs typeface="Arial" panose="020B0604020202020204" pitchFamily="34" charset="0"/>
              </a:rPr>
              <a:t>V5</a:t>
            </a:r>
            <a:endParaRPr sz="500" dirty="0">
              <a:solidFill>
                <a:prstClr val="black"/>
              </a:solidFill>
              <a:latin typeface="Arial" panose="020B0604020202020204" pitchFamily="34" charset="0"/>
              <a:cs typeface="Arial" panose="020B0604020202020204" pitchFamily="34" charset="0"/>
            </a:endParaRPr>
          </a:p>
        </p:txBody>
      </p:sp>
      <p:sp>
        <p:nvSpPr>
          <p:cNvPr id="4" name="object 4"/>
          <p:cNvSpPr/>
          <p:nvPr/>
        </p:nvSpPr>
        <p:spPr>
          <a:xfrm>
            <a:off x="171450" y="914400"/>
            <a:ext cx="5016500" cy="2393950"/>
          </a:xfrm>
          <a:custGeom>
            <a:avLst/>
            <a:gdLst/>
            <a:ahLst/>
            <a:cxnLst/>
            <a:rect l="l" t="t" r="r" b="b"/>
            <a:pathLst>
              <a:path w="5016500" h="2393950">
                <a:moveTo>
                  <a:pt x="0" y="2393950"/>
                </a:moveTo>
                <a:lnTo>
                  <a:pt x="5016500" y="2393950"/>
                </a:lnTo>
                <a:lnTo>
                  <a:pt x="5016500" y="0"/>
                </a:lnTo>
                <a:lnTo>
                  <a:pt x="0" y="0"/>
                </a:lnTo>
                <a:lnTo>
                  <a:pt x="0" y="2393950"/>
                </a:lnTo>
                <a:close/>
              </a:path>
            </a:pathLst>
          </a:custGeom>
          <a:solidFill>
            <a:srgbClr val="FFF5C7"/>
          </a:solidFill>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5" name="object 5"/>
          <p:cNvSpPr/>
          <p:nvPr/>
        </p:nvSpPr>
        <p:spPr>
          <a:xfrm>
            <a:off x="171450" y="520700"/>
            <a:ext cx="5016500" cy="2787650"/>
          </a:xfrm>
          <a:custGeom>
            <a:avLst/>
            <a:gdLst/>
            <a:ahLst/>
            <a:cxnLst/>
            <a:rect l="l" t="t" r="r" b="b"/>
            <a:pathLst>
              <a:path w="5016500" h="2787650">
                <a:moveTo>
                  <a:pt x="0" y="2787650"/>
                </a:moveTo>
                <a:lnTo>
                  <a:pt x="5016500" y="2787650"/>
                </a:lnTo>
                <a:lnTo>
                  <a:pt x="5016500" y="0"/>
                </a:lnTo>
                <a:lnTo>
                  <a:pt x="0" y="0"/>
                </a:lnTo>
                <a:lnTo>
                  <a:pt x="0" y="2787650"/>
                </a:lnTo>
                <a:close/>
              </a:path>
            </a:pathLst>
          </a:custGeom>
          <a:ln w="12700">
            <a:solidFill>
              <a:srgbClr val="FFE538"/>
            </a:solidFill>
          </a:ln>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6" name="object 6"/>
          <p:cNvSpPr/>
          <p:nvPr/>
        </p:nvSpPr>
        <p:spPr>
          <a:xfrm>
            <a:off x="165100" y="514350"/>
            <a:ext cx="5029200" cy="400050"/>
          </a:xfrm>
          <a:custGeom>
            <a:avLst/>
            <a:gdLst/>
            <a:ahLst/>
            <a:cxnLst/>
            <a:rect l="l" t="t" r="r" b="b"/>
            <a:pathLst>
              <a:path w="5029200" h="400050">
                <a:moveTo>
                  <a:pt x="0" y="400050"/>
                </a:moveTo>
                <a:lnTo>
                  <a:pt x="5029200" y="400050"/>
                </a:lnTo>
                <a:lnTo>
                  <a:pt x="5029200" y="0"/>
                </a:lnTo>
                <a:lnTo>
                  <a:pt x="0" y="0"/>
                </a:lnTo>
                <a:lnTo>
                  <a:pt x="0" y="400050"/>
                </a:lnTo>
                <a:close/>
              </a:path>
            </a:pathLst>
          </a:custGeom>
          <a:solidFill>
            <a:srgbClr val="FFE538"/>
          </a:solidFill>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7" name="object 7"/>
          <p:cNvSpPr txBox="1">
            <a:spLocks/>
          </p:cNvSpPr>
          <p:nvPr/>
        </p:nvSpPr>
        <p:spPr>
          <a:xfrm>
            <a:off x="275844" y="631331"/>
            <a:ext cx="4765551" cy="152349"/>
          </a:xfrm>
          <a:prstGeom prst="rect">
            <a:avLst/>
          </a:prstGeom>
        </p:spPr>
        <p:txBody>
          <a:bodyPr vert="horz" wrap="square" lIns="0" tIns="0" rIns="0" bIns="0" rtlCol="0" anchor="b">
            <a:spAutoFit/>
          </a:bodyPr>
          <a:lstStyle>
            <a:lvl1pPr algn="ctr" defTabSz="487650" rtl="0" eaLnBrk="1" latinLnBrk="0" hangingPunct="1">
              <a:lnSpc>
                <a:spcPct val="90000"/>
              </a:lnSpc>
              <a:spcBef>
                <a:spcPct val="0"/>
              </a:spcBef>
              <a:buNone/>
              <a:defRPr sz="3200" kern="1200">
                <a:solidFill>
                  <a:schemeClr val="tx1"/>
                </a:solidFill>
                <a:latin typeface="+mj-lt"/>
                <a:ea typeface="+mj-ea"/>
                <a:cs typeface="+mj-cs"/>
              </a:defRPr>
            </a:lvl1pPr>
          </a:lstStyle>
          <a:p>
            <a:pPr marL="12700" algn="l"/>
            <a:r>
              <a:rPr lang="pt-BR" sz="1100" spc="155" dirty="0" smtClean="0">
                <a:latin typeface="Arial" panose="020B0604020202020204" pitchFamily="34" charset="0"/>
                <a:cs typeface="Arial" panose="020B0604020202020204" pitchFamily="34" charset="0"/>
              </a:rPr>
              <a:t>GRUPO </a:t>
            </a:r>
            <a:r>
              <a:rPr lang="pt-BR" sz="1100" spc="20" dirty="0" smtClean="0">
                <a:latin typeface="Arial" panose="020B0604020202020204" pitchFamily="34" charset="0"/>
                <a:cs typeface="Arial" panose="020B0604020202020204" pitchFamily="34" charset="0"/>
              </a:rPr>
              <a:t>3: </a:t>
            </a:r>
            <a:r>
              <a:rPr lang="pt-BR" sz="1100" spc="145" dirty="0" smtClean="0">
                <a:latin typeface="Arial" panose="020B0604020202020204" pitchFamily="34" charset="0"/>
                <a:cs typeface="Arial" panose="020B0604020202020204" pitchFamily="34" charset="0"/>
              </a:rPr>
              <a:t>COMPARACIÓN ABSOLUTA</a:t>
            </a:r>
            <a:endParaRPr lang="pt-BR" sz="1100" spc="145" dirty="0">
              <a:latin typeface="Arial" panose="020B0604020202020204" pitchFamily="34" charset="0"/>
              <a:cs typeface="Arial" panose="020B0604020202020204" pitchFamily="34" charset="0"/>
            </a:endParaRPr>
          </a:p>
        </p:txBody>
      </p:sp>
      <p:sp>
        <p:nvSpPr>
          <p:cNvPr id="8" name="object 8"/>
          <p:cNvSpPr txBox="1"/>
          <p:nvPr/>
        </p:nvSpPr>
        <p:spPr>
          <a:xfrm>
            <a:off x="275842" y="986129"/>
            <a:ext cx="1052895" cy="169277"/>
          </a:xfrm>
          <a:prstGeom prst="rect">
            <a:avLst/>
          </a:prstGeom>
        </p:spPr>
        <p:txBody>
          <a:bodyPr vert="horz" wrap="square" lIns="0" tIns="0" rIns="0" bIns="0" rtlCol="0">
            <a:spAutoFit/>
          </a:bodyPr>
          <a:lstStyle/>
          <a:p>
            <a:pPr marL="12700"/>
            <a:r>
              <a:rPr sz="1100" spc="140" dirty="0">
                <a:solidFill>
                  <a:srgbClr val="231F20"/>
                </a:solidFill>
                <a:latin typeface="Arial" panose="020B0604020202020204" pitchFamily="34" charset="0"/>
                <a:cs typeface="Arial" panose="020B0604020202020204" pitchFamily="34" charset="0"/>
              </a:rPr>
              <a:t>TARJETA</a:t>
            </a:r>
            <a:r>
              <a:rPr sz="1100" spc="45" dirty="0">
                <a:solidFill>
                  <a:srgbClr val="231F20"/>
                </a:solidFill>
                <a:latin typeface="Arial" panose="020B0604020202020204" pitchFamily="34" charset="0"/>
                <a:cs typeface="Arial" panose="020B0604020202020204" pitchFamily="34" charset="0"/>
              </a:rPr>
              <a:t> </a:t>
            </a:r>
            <a:r>
              <a:rPr sz="1100" spc="90" dirty="0">
                <a:solidFill>
                  <a:srgbClr val="231F20"/>
                </a:solidFill>
                <a:latin typeface="Arial" panose="020B0604020202020204" pitchFamily="34" charset="0"/>
                <a:cs typeface="Arial" panose="020B0604020202020204" pitchFamily="34" charset="0"/>
              </a:rPr>
              <a:t>M</a:t>
            </a:r>
            <a:endParaRPr sz="1100" dirty="0">
              <a:solidFill>
                <a:prstClr val="black"/>
              </a:solidFill>
              <a:latin typeface="Arial" panose="020B0604020202020204" pitchFamily="34" charset="0"/>
              <a:cs typeface="Arial" panose="020B0604020202020204" pitchFamily="34" charset="0"/>
            </a:endParaRPr>
          </a:p>
        </p:txBody>
      </p:sp>
      <p:sp>
        <p:nvSpPr>
          <p:cNvPr id="9" name="object 9"/>
          <p:cNvSpPr txBox="1"/>
          <p:nvPr/>
        </p:nvSpPr>
        <p:spPr>
          <a:xfrm>
            <a:off x="849312" y="1970268"/>
            <a:ext cx="3787775" cy="261610"/>
          </a:xfrm>
          <a:prstGeom prst="rect">
            <a:avLst/>
          </a:prstGeom>
        </p:spPr>
        <p:txBody>
          <a:bodyPr vert="horz" wrap="square" lIns="0" tIns="0" rIns="0" bIns="0" rtlCol="0">
            <a:spAutoFit/>
          </a:bodyPr>
          <a:lstStyle/>
          <a:p>
            <a:pPr marL="12700" algn="ctr"/>
            <a:r>
              <a:rPr lang="es-ES" sz="1700" b="1" dirty="0">
                <a:solidFill>
                  <a:prstClr val="black"/>
                </a:solidFill>
                <a:latin typeface="Arial" panose="020B0604020202020204" pitchFamily="34" charset="0"/>
                <a:cs typeface="Arial" panose="020B0604020202020204" pitchFamily="34" charset="0"/>
              </a:rPr>
              <a:t>El peor de los 10 o último o el </a:t>
            </a:r>
            <a:r>
              <a:rPr lang="es-ES" sz="1700" b="1" dirty="0" smtClean="0">
                <a:solidFill>
                  <a:prstClr val="black"/>
                </a:solidFill>
                <a:latin typeface="Arial" panose="020B0604020202020204" pitchFamily="34" charset="0"/>
                <a:cs typeface="Arial" panose="020B0604020202020204" pitchFamily="34" charset="0"/>
              </a:rPr>
              <a:t>menor</a:t>
            </a:r>
            <a:endParaRPr lang="es-ES" sz="1700" b="1" dirty="0">
              <a:solidFill>
                <a:prstClr val="black"/>
              </a:solidFill>
              <a:latin typeface="Arial" panose="020B0604020202020204" pitchFamily="34" charset="0"/>
              <a:cs typeface="Arial" panose="020B0604020202020204" pitchFamily="34" charset="0"/>
            </a:endParaRPr>
          </a:p>
        </p:txBody>
      </p:sp>
      <p:sp>
        <p:nvSpPr>
          <p:cNvPr id="10" name="object 10"/>
          <p:cNvSpPr txBox="1"/>
          <p:nvPr/>
        </p:nvSpPr>
        <p:spPr>
          <a:xfrm>
            <a:off x="5041395" y="3414141"/>
            <a:ext cx="165735" cy="92333"/>
          </a:xfrm>
          <a:prstGeom prst="rect">
            <a:avLst/>
          </a:prstGeom>
        </p:spPr>
        <p:txBody>
          <a:bodyPr vert="horz" wrap="square" lIns="0" tIns="0" rIns="0" bIns="0" rtlCol="0">
            <a:spAutoFit/>
          </a:bodyPr>
          <a:lstStyle/>
          <a:p>
            <a:pPr marL="12700"/>
            <a:r>
              <a:rPr sz="600" dirty="0">
                <a:solidFill>
                  <a:srgbClr val="58595B"/>
                </a:solidFill>
                <a:latin typeface="Arial" panose="020B0604020202020204" pitchFamily="34" charset="0"/>
                <a:cs typeface="Arial" panose="020B0604020202020204" pitchFamily="34" charset="0"/>
              </a:rPr>
              <a:t>71A</a:t>
            </a:r>
            <a:endParaRPr sz="60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92888614"/>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3"/>
          <p:cNvSpPr txBox="1"/>
          <p:nvPr/>
        </p:nvSpPr>
        <p:spPr>
          <a:xfrm>
            <a:off x="0" y="134816"/>
            <a:ext cx="5486400"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BIBLIOTECA DE COMPORTAMIENTO DEL JEFE </a:t>
            </a: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CLL</a:t>
            </a:r>
            <a:r>
              <a:rPr lang="es" sz="1000" b="1" strike="noStrike" cap="none" spc="5" baseline="0" dirty="0" smtClean="0">
                <a:solidFill>
                  <a:srgbClr val="58595B"/>
                </a:solidFill>
                <a:effectLst/>
                <a:latin typeface="Arial" panose="020B0604020202020204" pitchFamily="34" charset="0"/>
                <a:ea typeface="Arial"/>
                <a:cs typeface="Arial" panose="020B0604020202020204" pitchFamily="34" charset="0"/>
              </a:rPr>
              <a:t>™</a:t>
            </a:r>
            <a:endParaRPr lang="es" sz="1000" b="1" strike="noStrike" cap="none" spc="5" baseline="0" dirty="0">
              <a:solidFill>
                <a:srgbClr val="58595B"/>
              </a:solidFill>
              <a:effectLst/>
              <a:latin typeface="Arial" panose="020B0604020202020204" pitchFamily="34" charset="0"/>
              <a:ea typeface="Arial"/>
              <a:cs typeface="Arial" panose="020B0604020202020204" pitchFamily="34" charset="0"/>
            </a:endParaRPr>
          </a:p>
        </p:txBody>
      </p:sp>
      <p:sp>
        <p:nvSpPr>
          <p:cNvPr id="3" name="object 3"/>
          <p:cNvSpPr txBox="1"/>
          <p:nvPr/>
        </p:nvSpPr>
        <p:spPr>
          <a:xfrm>
            <a:off x="3095359" y="3368587"/>
            <a:ext cx="2208530" cy="76944"/>
          </a:xfrm>
          <a:prstGeom prst="rect">
            <a:avLst/>
          </a:prstGeom>
        </p:spPr>
        <p:txBody>
          <a:bodyPr vert="horz" wrap="square" lIns="0" tIns="0" rIns="0" bIns="0" rtlCol="0">
            <a:spAutoFit/>
          </a:bodyPr>
          <a:lstStyle/>
          <a:p>
            <a:pPr marL="12700"/>
            <a:r>
              <a:rPr sz="500" spc="50" dirty="0">
                <a:solidFill>
                  <a:srgbClr val="58595B"/>
                </a:solidFill>
                <a:latin typeface="Arial" panose="020B0604020202020204" pitchFamily="34" charset="0"/>
                <a:cs typeface="Arial" panose="020B0604020202020204" pitchFamily="34" charset="0"/>
              </a:rPr>
              <a:t>© </a:t>
            </a:r>
            <a:r>
              <a:rPr sz="500" spc="20" dirty="0">
                <a:solidFill>
                  <a:srgbClr val="58595B"/>
                </a:solidFill>
                <a:latin typeface="Arial" panose="020B0604020202020204" pitchFamily="34" charset="0"/>
                <a:cs typeface="Arial" panose="020B0604020202020204" pitchFamily="34" charset="0"/>
              </a:rPr>
              <a:t>Copyright </a:t>
            </a:r>
            <a:r>
              <a:rPr sz="500" spc="-5" dirty="0">
                <a:solidFill>
                  <a:srgbClr val="58595B"/>
                </a:solidFill>
                <a:latin typeface="Arial" panose="020B0604020202020204" pitchFamily="34" charset="0"/>
                <a:cs typeface="Arial" panose="020B0604020202020204" pitchFamily="34" charset="0"/>
              </a:rPr>
              <a:t>2018, </a:t>
            </a:r>
            <a:r>
              <a:rPr sz="500" dirty="0">
                <a:solidFill>
                  <a:srgbClr val="58595B"/>
                </a:solidFill>
                <a:latin typeface="Arial" panose="020B0604020202020204" pitchFamily="34" charset="0"/>
                <a:cs typeface="Arial" panose="020B0604020202020204" pitchFamily="34" charset="0"/>
              </a:rPr>
              <a:t>TeamTelligent, </a:t>
            </a:r>
            <a:r>
              <a:rPr lang="es-PE" sz="500" spc="-15" dirty="0" smtClean="0">
                <a:solidFill>
                  <a:srgbClr val="58595B"/>
                </a:solidFill>
                <a:latin typeface="Arial" panose="020B0604020202020204" pitchFamily="34" charset="0"/>
                <a:cs typeface="Arial" panose="020B0604020202020204" pitchFamily="34" charset="0"/>
              </a:rPr>
              <a:t>CLL</a:t>
            </a:r>
            <a:r>
              <a:rPr sz="500" spc="-15" dirty="0" smtClean="0">
                <a:solidFill>
                  <a:srgbClr val="58595B"/>
                </a:solidFill>
                <a:latin typeface="Arial" panose="020B0604020202020204" pitchFamily="34" charset="0"/>
                <a:cs typeface="Arial" panose="020B0604020202020204" pitchFamily="34" charset="0"/>
              </a:rPr>
              <a:t>. </a:t>
            </a:r>
            <a:r>
              <a:rPr sz="500" dirty="0">
                <a:solidFill>
                  <a:srgbClr val="58595B"/>
                </a:solidFill>
                <a:latin typeface="Arial" panose="020B0604020202020204" pitchFamily="34" charset="0"/>
                <a:cs typeface="Arial" panose="020B0604020202020204" pitchFamily="34" charset="0"/>
              </a:rPr>
              <a:t>Todos </a:t>
            </a:r>
            <a:r>
              <a:rPr sz="500" spc="10" dirty="0">
                <a:solidFill>
                  <a:srgbClr val="58595B"/>
                </a:solidFill>
                <a:latin typeface="Arial" panose="020B0604020202020204" pitchFamily="34" charset="0"/>
                <a:cs typeface="Arial" panose="020B0604020202020204" pitchFamily="34" charset="0"/>
              </a:rPr>
              <a:t>los </a:t>
            </a:r>
            <a:r>
              <a:rPr sz="500" spc="15" dirty="0">
                <a:solidFill>
                  <a:srgbClr val="58595B"/>
                </a:solidFill>
                <a:latin typeface="Arial" panose="020B0604020202020204" pitchFamily="34" charset="0"/>
                <a:cs typeface="Arial" panose="020B0604020202020204" pitchFamily="34" charset="0"/>
              </a:rPr>
              <a:t>derechos </a:t>
            </a:r>
            <a:r>
              <a:rPr sz="500" spc="5" dirty="0">
                <a:solidFill>
                  <a:srgbClr val="58595B"/>
                </a:solidFill>
                <a:latin typeface="Arial" panose="020B0604020202020204" pitchFamily="34" charset="0"/>
                <a:cs typeface="Arial" panose="020B0604020202020204" pitchFamily="34" charset="0"/>
              </a:rPr>
              <a:t>reservados.</a:t>
            </a:r>
            <a:r>
              <a:rPr sz="500" spc="-80" dirty="0">
                <a:solidFill>
                  <a:srgbClr val="58595B"/>
                </a:solidFill>
                <a:latin typeface="Arial" panose="020B0604020202020204" pitchFamily="34" charset="0"/>
                <a:cs typeface="Arial" panose="020B0604020202020204" pitchFamily="34" charset="0"/>
              </a:rPr>
              <a:t> </a:t>
            </a:r>
            <a:r>
              <a:rPr sz="500" dirty="0">
                <a:solidFill>
                  <a:srgbClr val="58595B"/>
                </a:solidFill>
                <a:latin typeface="Arial" panose="020B0604020202020204" pitchFamily="34" charset="0"/>
                <a:cs typeface="Arial" panose="020B0604020202020204" pitchFamily="34" charset="0"/>
              </a:rPr>
              <a:t>V5</a:t>
            </a:r>
            <a:endParaRPr sz="500" dirty="0">
              <a:solidFill>
                <a:prstClr val="black"/>
              </a:solidFill>
              <a:latin typeface="Arial" panose="020B0604020202020204" pitchFamily="34" charset="0"/>
              <a:cs typeface="Arial" panose="020B0604020202020204" pitchFamily="34" charset="0"/>
            </a:endParaRPr>
          </a:p>
        </p:txBody>
      </p:sp>
      <p:sp>
        <p:nvSpPr>
          <p:cNvPr id="4" name="object 4"/>
          <p:cNvSpPr/>
          <p:nvPr/>
        </p:nvSpPr>
        <p:spPr>
          <a:xfrm>
            <a:off x="268187" y="471845"/>
            <a:ext cx="5016500" cy="2787650"/>
          </a:xfrm>
          <a:custGeom>
            <a:avLst/>
            <a:gdLst/>
            <a:ahLst/>
            <a:cxnLst/>
            <a:rect l="l" t="t" r="r" b="b"/>
            <a:pathLst>
              <a:path w="5016500" h="2787650">
                <a:moveTo>
                  <a:pt x="0" y="2787650"/>
                </a:moveTo>
                <a:lnTo>
                  <a:pt x="5016500" y="2787650"/>
                </a:lnTo>
                <a:lnTo>
                  <a:pt x="5016500" y="0"/>
                </a:lnTo>
                <a:lnTo>
                  <a:pt x="0" y="0"/>
                </a:lnTo>
                <a:lnTo>
                  <a:pt x="0" y="2787650"/>
                </a:lnTo>
                <a:close/>
              </a:path>
            </a:pathLst>
          </a:custGeom>
          <a:ln w="12700">
            <a:solidFill>
              <a:srgbClr val="FFE538"/>
            </a:solidFill>
          </a:ln>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5" name="object 5"/>
          <p:cNvSpPr/>
          <p:nvPr/>
        </p:nvSpPr>
        <p:spPr>
          <a:xfrm>
            <a:off x="261837" y="465495"/>
            <a:ext cx="5029200" cy="400050"/>
          </a:xfrm>
          <a:custGeom>
            <a:avLst/>
            <a:gdLst/>
            <a:ahLst/>
            <a:cxnLst/>
            <a:rect l="l" t="t" r="r" b="b"/>
            <a:pathLst>
              <a:path w="5029200" h="400050">
                <a:moveTo>
                  <a:pt x="0" y="400050"/>
                </a:moveTo>
                <a:lnTo>
                  <a:pt x="5029200" y="400050"/>
                </a:lnTo>
                <a:lnTo>
                  <a:pt x="5029200" y="0"/>
                </a:lnTo>
                <a:lnTo>
                  <a:pt x="0" y="0"/>
                </a:lnTo>
                <a:lnTo>
                  <a:pt x="0" y="400050"/>
                </a:lnTo>
                <a:close/>
              </a:path>
            </a:pathLst>
          </a:custGeom>
          <a:solidFill>
            <a:srgbClr val="FFE538"/>
          </a:solidFill>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6" name="object 6"/>
          <p:cNvSpPr txBox="1">
            <a:spLocks/>
          </p:cNvSpPr>
          <p:nvPr/>
        </p:nvSpPr>
        <p:spPr>
          <a:xfrm>
            <a:off x="297422" y="580881"/>
            <a:ext cx="4891556" cy="169277"/>
          </a:xfrm>
          <a:prstGeom prst="rect">
            <a:avLst/>
          </a:prstGeom>
        </p:spPr>
        <p:txBody>
          <a:bodyPr vert="horz" wrap="square" lIns="0" tIns="0" rIns="0" bIns="0" rtlCol="0">
            <a:spAutoFit/>
          </a:bodyPr>
          <a:lstStyle>
            <a:lvl1pPr>
              <a:defRPr sz="1100" b="0" i="0">
                <a:solidFill>
                  <a:srgbClr val="231F20"/>
                </a:solidFill>
                <a:latin typeface="Calibri"/>
                <a:ea typeface="+mj-ea"/>
                <a:cs typeface="Calibri"/>
              </a:defRPr>
            </a:lvl1pPr>
          </a:lstStyle>
          <a:p>
            <a:pPr marL="12700" algn="ctr"/>
            <a:r>
              <a:rPr lang="es-ES" kern="0" spc="140" dirty="0" smtClean="0">
                <a:latin typeface="Arial" panose="020B0604020202020204" pitchFamily="34" charset="0"/>
                <a:cs typeface="Arial" panose="020B0604020202020204" pitchFamily="34" charset="0"/>
              </a:rPr>
              <a:t>TARJETA </a:t>
            </a:r>
            <a:r>
              <a:rPr lang="es-ES" kern="0" spc="20" dirty="0" smtClean="0">
                <a:latin typeface="Arial" panose="020B0604020202020204" pitchFamily="34" charset="0"/>
                <a:cs typeface="Arial" panose="020B0604020202020204" pitchFamily="34" charset="0"/>
              </a:rPr>
              <a:t>M: </a:t>
            </a:r>
            <a:r>
              <a:rPr lang="es-ES" kern="0" spc="160" dirty="0" smtClean="0">
                <a:latin typeface="Arial" panose="020B0604020202020204" pitchFamily="34" charset="0"/>
                <a:cs typeface="Arial" panose="020B0604020202020204" pitchFamily="34" charset="0"/>
              </a:rPr>
              <a:t>EL </a:t>
            </a:r>
            <a:r>
              <a:rPr lang="es-ES" kern="0" spc="180" dirty="0" smtClean="0">
                <a:latin typeface="Arial" panose="020B0604020202020204" pitchFamily="34" charset="0"/>
                <a:cs typeface="Arial" panose="020B0604020202020204" pitchFamily="34" charset="0"/>
              </a:rPr>
              <a:t>PEOR DE </a:t>
            </a:r>
            <a:r>
              <a:rPr lang="es-ES" kern="0" spc="155" dirty="0" smtClean="0">
                <a:latin typeface="Arial" panose="020B0604020202020204" pitchFamily="34" charset="0"/>
                <a:cs typeface="Arial" panose="020B0604020202020204" pitchFamily="34" charset="0"/>
              </a:rPr>
              <a:t>LOS </a:t>
            </a:r>
            <a:r>
              <a:rPr lang="es-ES" kern="0" spc="40" dirty="0" smtClean="0">
                <a:latin typeface="Arial" panose="020B0604020202020204" pitchFamily="34" charset="0"/>
                <a:cs typeface="Arial" panose="020B0604020202020204" pitchFamily="34" charset="0"/>
              </a:rPr>
              <a:t>10 </a:t>
            </a:r>
            <a:r>
              <a:rPr lang="es-ES" kern="0" spc="160" dirty="0" smtClean="0">
                <a:latin typeface="Arial" panose="020B0604020202020204" pitchFamily="34" charset="0"/>
                <a:cs typeface="Arial" panose="020B0604020202020204" pitchFamily="34" charset="0"/>
              </a:rPr>
              <a:t>O </a:t>
            </a:r>
            <a:r>
              <a:rPr lang="es-ES" kern="0" spc="110" dirty="0" smtClean="0">
                <a:latin typeface="Arial" panose="020B0604020202020204" pitchFamily="34" charset="0"/>
                <a:cs typeface="Arial" panose="020B0604020202020204" pitchFamily="34" charset="0"/>
              </a:rPr>
              <a:t>ÚLTIMO </a:t>
            </a:r>
            <a:r>
              <a:rPr lang="es-ES" kern="0" spc="160" dirty="0" smtClean="0">
                <a:latin typeface="Arial" panose="020B0604020202020204" pitchFamily="34" charset="0"/>
                <a:cs typeface="Arial" panose="020B0604020202020204" pitchFamily="34" charset="0"/>
              </a:rPr>
              <a:t>O EL</a:t>
            </a:r>
            <a:r>
              <a:rPr lang="es-ES" kern="0" spc="-100" dirty="0" smtClean="0">
                <a:latin typeface="Arial" panose="020B0604020202020204" pitchFamily="34" charset="0"/>
                <a:cs typeface="Arial" panose="020B0604020202020204" pitchFamily="34" charset="0"/>
              </a:rPr>
              <a:t> </a:t>
            </a:r>
            <a:r>
              <a:rPr lang="es-ES" kern="0" spc="160" dirty="0" smtClean="0">
                <a:latin typeface="Arial" panose="020B0604020202020204" pitchFamily="34" charset="0"/>
                <a:cs typeface="Arial" panose="020B0604020202020204" pitchFamily="34" charset="0"/>
              </a:rPr>
              <a:t>MENOR</a:t>
            </a:r>
            <a:endParaRPr lang="es-ES" kern="0" spc="160" dirty="0">
              <a:latin typeface="Arial" panose="020B0604020202020204" pitchFamily="34" charset="0"/>
              <a:cs typeface="Arial" panose="020B0604020202020204" pitchFamily="34" charset="0"/>
            </a:endParaRPr>
          </a:p>
        </p:txBody>
      </p:sp>
      <p:sp>
        <p:nvSpPr>
          <p:cNvPr id="7" name="object 7"/>
          <p:cNvSpPr txBox="1"/>
          <p:nvPr/>
        </p:nvSpPr>
        <p:spPr>
          <a:xfrm>
            <a:off x="975336" y="1520688"/>
            <a:ext cx="3602201" cy="704360"/>
          </a:xfrm>
          <a:prstGeom prst="rect">
            <a:avLst/>
          </a:prstGeom>
        </p:spPr>
        <p:txBody>
          <a:bodyPr vert="horz" wrap="square" lIns="0" tIns="0" rIns="0" bIns="0" rtlCol="0">
            <a:spAutoFit/>
          </a:bodyPr>
          <a:lstStyle/>
          <a:p>
            <a:pPr marL="12700" marR="5080">
              <a:lnSpc>
                <a:spcPct val="116700"/>
              </a:lnSpc>
            </a:pPr>
            <a:r>
              <a:rPr lang="es-ES" sz="1000" spc="-35" dirty="0">
                <a:solidFill>
                  <a:srgbClr val="231F20"/>
                </a:solidFill>
                <a:latin typeface="Arial" panose="020B0604020202020204" pitchFamily="34" charset="0"/>
                <a:cs typeface="Arial" panose="020B0604020202020204" pitchFamily="34" charset="0"/>
              </a:rPr>
              <a:t>El desempeño de esta persona en esta práctica y  conductas es de nivel inferior o la peor de las 10. Se encuentra en el último nivel en comparación con las otras 9 y habría un consenso de los demás que conocen a las diez que esto es así, incluidos los otros 9.</a:t>
            </a:r>
          </a:p>
        </p:txBody>
      </p:sp>
      <p:sp>
        <p:nvSpPr>
          <p:cNvPr id="8" name="object 8"/>
          <p:cNvSpPr txBox="1"/>
          <p:nvPr/>
        </p:nvSpPr>
        <p:spPr>
          <a:xfrm>
            <a:off x="249138" y="3365286"/>
            <a:ext cx="163195" cy="92333"/>
          </a:xfrm>
          <a:prstGeom prst="rect">
            <a:avLst/>
          </a:prstGeom>
        </p:spPr>
        <p:txBody>
          <a:bodyPr vert="horz" wrap="square" lIns="0" tIns="0" rIns="0" bIns="0" rtlCol="0">
            <a:spAutoFit/>
          </a:bodyPr>
          <a:lstStyle/>
          <a:p>
            <a:pPr marL="12700"/>
            <a:r>
              <a:rPr sz="600" dirty="0">
                <a:solidFill>
                  <a:srgbClr val="58595B"/>
                </a:solidFill>
                <a:latin typeface="Arial" panose="020B0604020202020204" pitchFamily="34" charset="0"/>
                <a:cs typeface="Arial" panose="020B0604020202020204" pitchFamily="34" charset="0"/>
              </a:rPr>
              <a:t>71B</a:t>
            </a:r>
            <a:endParaRPr sz="60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21885130"/>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3"/>
          <p:cNvSpPr txBox="1"/>
          <p:nvPr/>
        </p:nvSpPr>
        <p:spPr>
          <a:xfrm>
            <a:off x="0" y="134816"/>
            <a:ext cx="5486400"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BIBLIOTECA DE COMPORTAMIENTO DEL JEFE </a:t>
            </a: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CLL</a:t>
            </a:r>
            <a:r>
              <a:rPr lang="es" sz="1000" b="1" strike="noStrike" cap="none" spc="5" baseline="0" dirty="0" smtClean="0">
                <a:solidFill>
                  <a:srgbClr val="58595B"/>
                </a:solidFill>
                <a:effectLst/>
                <a:latin typeface="Arial" panose="020B0604020202020204" pitchFamily="34" charset="0"/>
                <a:ea typeface="Arial"/>
                <a:cs typeface="Arial" panose="020B0604020202020204" pitchFamily="34" charset="0"/>
              </a:rPr>
              <a:t>™</a:t>
            </a:r>
            <a:endParaRPr lang="es" sz="1000" b="1" strike="noStrike" cap="none" spc="5" baseline="0" dirty="0">
              <a:solidFill>
                <a:srgbClr val="58595B"/>
              </a:solidFill>
              <a:effectLst/>
              <a:latin typeface="Arial" panose="020B0604020202020204" pitchFamily="34" charset="0"/>
              <a:ea typeface="Arial"/>
              <a:cs typeface="Arial" panose="020B0604020202020204" pitchFamily="34" charset="0"/>
            </a:endParaRPr>
          </a:p>
        </p:txBody>
      </p:sp>
      <p:sp>
        <p:nvSpPr>
          <p:cNvPr id="3" name="object 3"/>
          <p:cNvSpPr txBox="1"/>
          <p:nvPr/>
        </p:nvSpPr>
        <p:spPr>
          <a:xfrm>
            <a:off x="152400" y="3417442"/>
            <a:ext cx="2208530" cy="76944"/>
          </a:xfrm>
          <a:prstGeom prst="rect">
            <a:avLst/>
          </a:prstGeom>
        </p:spPr>
        <p:txBody>
          <a:bodyPr vert="horz" wrap="square" lIns="0" tIns="0" rIns="0" bIns="0" rtlCol="0">
            <a:spAutoFit/>
          </a:bodyPr>
          <a:lstStyle/>
          <a:p>
            <a:pPr marL="12700"/>
            <a:r>
              <a:rPr sz="500" spc="50" dirty="0">
                <a:solidFill>
                  <a:srgbClr val="58595B"/>
                </a:solidFill>
                <a:latin typeface="Arial" panose="020B0604020202020204" pitchFamily="34" charset="0"/>
                <a:cs typeface="Arial" panose="020B0604020202020204" pitchFamily="34" charset="0"/>
              </a:rPr>
              <a:t>© </a:t>
            </a:r>
            <a:r>
              <a:rPr sz="500" spc="20" dirty="0">
                <a:solidFill>
                  <a:srgbClr val="58595B"/>
                </a:solidFill>
                <a:latin typeface="Arial" panose="020B0604020202020204" pitchFamily="34" charset="0"/>
                <a:cs typeface="Arial" panose="020B0604020202020204" pitchFamily="34" charset="0"/>
              </a:rPr>
              <a:t>Copyright </a:t>
            </a:r>
            <a:r>
              <a:rPr sz="500" spc="-5" dirty="0">
                <a:solidFill>
                  <a:srgbClr val="58595B"/>
                </a:solidFill>
                <a:latin typeface="Arial" panose="020B0604020202020204" pitchFamily="34" charset="0"/>
                <a:cs typeface="Arial" panose="020B0604020202020204" pitchFamily="34" charset="0"/>
              </a:rPr>
              <a:t>2018, </a:t>
            </a:r>
            <a:r>
              <a:rPr sz="500" dirty="0">
                <a:solidFill>
                  <a:srgbClr val="58595B"/>
                </a:solidFill>
                <a:latin typeface="Arial" panose="020B0604020202020204" pitchFamily="34" charset="0"/>
                <a:cs typeface="Arial" panose="020B0604020202020204" pitchFamily="34" charset="0"/>
              </a:rPr>
              <a:t>TeamTelligent, </a:t>
            </a:r>
            <a:r>
              <a:rPr lang="es-PE" sz="500" spc="-15" dirty="0" smtClean="0">
                <a:solidFill>
                  <a:srgbClr val="58595B"/>
                </a:solidFill>
                <a:latin typeface="Arial" panose="020B0604020202020204" pitchFamily="34" charset="0"/>
                <a:cs typeface="Arial" panose="020B0604020202020204" pitchFamily="34" charset="0"/>
              </a:rPr>
              <a:t>CLL</a:t>
            </a:r>
            <a:r>
              <a:rPr sz="500" spc="-15" dirty="0" smtClean="0">
                <a:solidFill>
                  <a:srgbClr val="58595B"/>
                </a:solidFill>
                <a:latin typeface="Arial" panose="020B0604020202020204" pitchFamily="34" charset="0"/>
                <a:cs typeface="Arial" panose="020B0604020202020204" pitchFamily="34" charset="0"/>
              </a:rPr>
              <a:t>. </a:t>
            </a:r>
            <a:r>
              <a:rPr sz="500" dirty="0">
                <a:solidFill>
                  <a:srgbClr val="58595B"/>
                </a:solidFill>
                <a:latin typeface="Arial" panose="020B0604020202020204" pitchFamily="34" charset="0"/>
                <a:cs typeface="Arial" panose="020B0604020202020204" pitchFamily="34" charset="0"/>
              </a:rPr>
              <a:t>Todos </a:t>
            </a:r>
            <a:r>
              <a:rPr sz="500" spc="10" dirty="0">
                <a:solidFill>
                  <a:srgbClr val="58595B"/>
                </a:solidFill>
                <a:latin typeface="Arial" panose="020B0604020202020204" pitchFamily="34" charset="0"/>
                <a:cs typeface="Arial" panose="020B0604020202020204" pitchFamily="34" charset="0"/>
              </a:rPr>
              <a:t>los </a:t>
            </a:r>
            <a:r>
              <a:rPr sz="500" spc="15" dirty="0">
                <a:solidFill>
                  <a:srgbClr val="58595B"/>
                </a:solidFill>
                <a:latin typeface="Arial" panose="020B0604020202020204" pitchFamily="34" charset="0"/>
                <a:cs typeface="Arial" panose="020B0604020202020204" pitchFamily="34" charset="0"/>
              </a:rPr>
              <a:t>derechos </a:t>
            </a:r>
            <a:r>
              <a:rPr sz="500" spc="5" dirty="0">
                <a:solidFill>
                  <a:srgbClr val="58595B"/>
                </a:solidFill>
                <a:latin typeface="Arial" panose="020B0604020202020204" pitchFamily="34" charset="0"/>
                <a:cs typeface="Arial" panose="020B0604020202020204" pitchFamily="34" charset="0"/>
              </a:rPr>
              <a:t>reservados.</a:t>
            </a:r>
            <a:r>
              <a:rPr sz="500" spc="-80" dirty="0">
                <a:solidFill>
                  <a:srgbClr val="58595B"/>
                </a:solidFill>
                <a:latin typeface="Arial" panose="020B0604020202020204" pitchFamily="34" charset="0"/>
                <a:cs typeface="Arial" panose="020B0604020202020204" pitchFamily="34" charset="0"/>
              </a:rPr>
              <a:t> </a:t>
            </a:r>
            <a:r>
              <a:rPr sz="500" dirty="0">
                <a:solidFill>
                  <a:srgbClr val="58595B"/>
                </a:solidFill>
                <a:latin typeface="Arial" panose="020B0604020202020204" pitchFamily="34" charset="0"/>
                <a:cs typeface="Arial" panose="020B0604020202020204" pitchFamily="34" charset="0"/>
              </a:rPr>
              <a:t>V5</a:t>
            </a:r>
            <a:endParaRPr sz="500" dirty="0">
              <a:solidFill>
                <a:prstClr val="black"/>
              </a:solidFill>
              <a:latin typeface="Arial" panose="020B0604020202020204" pitchFamily="34" charset="0"/>
              <a:cs typeface="Arial" panose="020B0604020202020204" pitchFamily="34" charset="0"/>
            </a:endParaRPr>
          </a:p>
        </p:txBody>
      </p:sp>
      <p:sp>
        <p:nvSpPr>
          <p:cNvPr id="4" name="object 4"/>
          <p:cNvSpPr/>
          <p:nvPr/>
        </p:nvSpPr>
        <p:spPr>
          <a:xfrm>
            <a:off x="171450" y="914400"/>
            <a:ext cx="5016500" cy="2393950"/>
          </a:xfrm>
          <a:custGeom>
            <a:avLst/>
            <a:gdLst/>
            <a:ahLst/>
            <a:cxnLst/>
            <a:rect l="l" t="t" r="r" b="b"/>
            <a:pathLst>
              <a:path w="5016500" h="2393950">
                <a:moveTo>
                  <a:pt x="0" y="2393950"/>
                </a:moveTo>
                <a:lnTo>
                  <a:pt x="5016500" y="2393950"/>
                </a:lnTo>
                <a:lnTo>
                  <a:pt x="5016500" y="0"/>
                </a:lnTo>
                <a:lnTo>
                  <a:pt x="0" y="0"/>
                </a:lnTo>
                <a:lnTo>
                  <a:pt x="0" y="2393950"/>
                </a:lnTo>
                <a:close/>
              </a:path>
            </a:pathLst>
          </a:custGeom>
          <a:solidFill>
            <a:srgbClr val="FFF5C7"/>
          </a:solidFill>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5" name="object 5"/>
          <p:cNvSpPr/>
          <p:nvPr/>
        </p:nvSpPr>
        <p:spPr>
          <a:xfrm>
            <a:off x="171450" y="520700"/>
            <a:ext cx="5016500" cy="2787650"/>
          </a:xfrm>
          <a:custGeom>
            <a:avLst/>
            <a:gdLst/>
            <a:ahLst/>
            <a:cxnLst/>
            <a:rect l="l" t="t" r="r" b="b"/>
            <a:pathLst>
              <a:path w="5016500" h="2787650">
                <a:moveTo>
                  <a:pt x="0" y="2787650"/>
                </a:moveTo>
                <a:lnTo>
                  <a:pt x="5016500" y="2787650"/>
                </a:lnTo>
                <a:lnTo>
                  <a:pt x="5016500" y="0"/>
                </a:lnTo>
                <a:lnTo>
                  <a:pt x="0" y="0"/>
                </a:lnTo>
                <a:lnTo>
                  <a:pt x="0" y="2787650"/>
                </a:lnTo>
                <a:close/>
              </a:path>
            </a:pathLst>
          </a:custGeom>
          <a:ln w="12700">
            <a:solidFill>
              <a:srgbClr val="FFE538"/>
            </a:solidFill>
          </a:ln>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6" name="object 6"/>
          <p:cNvSpPr/>
          <p:nvPr/>
        </p:nvSpPr>
        <p:spPr>
          <a:xfrm>
            <a:off x="165100" y="514350"/>
            <a:ext cx="5029200" cy="400050"/>
          </a:xfrm>
          <a:custGeom>
            <a:avLst/>
            <a:gdLst/>
            <a:ahLst/>
            <a:cxnLst/>
            <a:rect l="l" t="t" r="r" b="b"/>
            <a:pathLst>
              <a:path w="5029200" h="400050">
                <a:moveTo>
                  <a:pt x="0" y="400050"/>
                </a:moveTo>
                <a:lnTo>
                  <a:pt x="5029200" y="400050"/>
                </a:lnTo>
                <a:lnTo>
                  <a:pt x="5029200" y="0"/>
                </a:lnTo>
                <a:lnTo>
                  <a:pt x="0" y="0"/>
                </a:lnTo>
                <a:lnTo>
                  <a:pt x="0" y="400050"/>
                </a:lnTo>
                <a:close/>
              </a:path>
            </a:pathLst>
          </a:custGeom>
          <a:solidFill>
            <a:srgbClr val="FFE538"/>
          </a:solidFill>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7" name="object 7"/>
          <p:cNvSpPr txBox="1">
            <a:spLocks/>
          </p:cNvSpPr>
          <p:nvPr/>
        </p:nvSpPr>
        <p:spPr>
          <a:xfrm>
            <a:off x="275844" y="652959"/>
            <a:ext cx="4765551" cy="152349"/>
          </a:xfrm>
          <a:prstGeom prst="rect">
            <a:avLst/>
          </a:prstGeom>
        </p:spPr>
        <p:txBody>
          <a:bodyPr vert="horz" wrap="square" lIns="0" tIns="0" rIns="0" bIns="0" rtlCol="0" anchor="b">
            <a:spAutoFit/>
          </a:bodyPr>
          <a:lstStyle>
            <a:lvl1pPr algn="ctr" defTabSz="487650" rtl="0" eaLnBrk="1" latinLnBrk="0" hangingPunct="1">
              <a:lnSpc>
                <a:spcPct val="90000"/>
              </a:lnSpc>
              <a:spcBef>
                <a:spcPct val="0"/>
              </a:spcBef>
              <a:buNone/>
              <a:defRPr sz="3200" kern="1200">
                <a:solidFill>
                  <a:schemeClr val="tx1"/>
                </a:solidFill>
                <a:latin typeface="+mj-lt"/>
                <a:ea typeface="+mj-ea"/>
                <a:cs typeface="+mj-cs"/>
              </a:defRPr>
            </a:lvl1pPr>
          </a:lstStyle>
          <a:p>
            <a:pPr marL="12700" algn="l"/>
            <a:r>
              <a:rPr lang="pt-BR" sz="1100" spc="155" dirty="0" smtClean="0">
                <a:latin typeface="Arial" panose="020B0604020202020204" pitchFamily="34" charset="0"/>
                <a:cs typeface="Arial" panose="020B0604020202020204" pitchFamily="34" charset="0"/>
              </a:rPr>
              <a:t>GRUPO </a:t>
            </a:r>
            <a:r>
              <a:rPr lang="pt-BR" sz="1100" spc="25" dirty="0" smtClean="0">
                <a:latin typeface="Arial" panose="020B0604020202020204" pitchFamily="34" charset="0"/>
                <a:cs typeface="Arial" panose="020B0604020202020204" pitchFamily="34" charset="0"/>
              </a:rPr>
              <a:t>4: </a:t>
            </a:r>
            <a:r>
              <a:rPr lang="pt-BR" sz="1100" spc="150" dirty="0" smtClean="0">
                <a:latin typeface="Arial" panose="020B0604020202020204" pitchFamily="34" charset="0"/>
                <a:cs typeface="Arial" panose="020B0604020202020204" pitchFamily="34" charset="0"/>
              </a:rPr>
              <a:t>COMPETENCIAS</a:t>
            </a:r>
            <a:r>
              <a:rPr lang="pt-BR" sz="1100" spc="114" dirty="0" smtClean="0">
                <a:latin typeface="Arial" panose="020B0604020202020204" pitchFamily="34" charset="0"/>
                <a:cs typeface="Arial" panose="020B0604020202020204" pitchFamily="34" charset="0"/>
              </a:rPr>
              <a:t> </a:t>
            </a:r>
            <a:r>
              <a:rPr lang="pt-BR" sz="1100" spc="140" dirty="0" smtClean="0">
                <a:latin typeface="Arial" panose="020B0604020202020204" pitchFamily="34" charset="0"/>
                <a:cs typeface="Arial" panose="020B0604020202020204" pitchFamily="34" charset="0"/>
              </a:rPr>
              <a:t>ORGANIZATIVAS</a:t>
            </a:r>
            <a:endParaRPr lang="pt-BR" sz="1100" spc="140" dirty="0">
              <a:latin typeface="Arial" panose="020B0604020202020204" pitchFamily="34" charset="0"/>
              <a:cs typeface="Arial" panose="020B0604020202020204" pitchFamily="34" charset="0"/>
            </a:endParaRPr>
          </a:p>
        </p:txBody>
      </p:sp>
      <p:sp>
        <p:nvSpPr>
          <p:cNvPr id="8" name="object 8"/>
          <p:cNvSpPr txBox="1"/>
          <p:nvPr/>
        </p:nvSpPr>
        <p:spPr>
          <a:xfrm>
            <a:off x="275844" y="986129"/>
            <a:ext cx="798195" cy="169277"/>
          </a:xfrm>
          <a:prstGeom prst="rect">
            <a:avLst/>
          </a:prstGeom>
        </p:spPr>
        <p:txBody>
          <a:bodyPr vert="horz" wrap="square" lIns="0" tIns="0" rIns="0" bIns="0" rtlCol="0">
            <a:spAutoFit/>
          </a:bodyPr>
          <a:lstStyle/>
          <a:p>
            <a:pPr marL="12700"/>
            <a:r>
              <a:rPr sz="1100" spc="-35" dirty="0">
                <a:solidFill>
                  <a:srgbClr val="231F20"/>
                </a:solidFill>
                <a:latin typeface="Arial" panose="020B0604020202020204" pitchFamily="34" charset="0"/>
                <a:cs typeface="Arial" panose="020B0604020202020204" pitchFamily="34" charset="0"/>
              </a:rPr>
              <a:t>TARJETA </a:t>
            </a:r>
            <a:r>
              <a:rPr sz="1100" spc="-55" dirty="0">
                <a:solidFill>
                  <a:srgbClr val="231F20"/>
                </a:solidFill>
                <a:latin typeface="Arial" panose="020B0604020202020204" pitchFamily="34" charset="0"/>
                <a:cs typeface="Arial" panose="020B0604020202020204" pitchFamily="34" charset="0"/>
              </a:rPr>
              <a:t>N</a:t>
            </a:r>
            <a:endParaRPr sz="1100">
              <a:solidFill>
                <a:prstClr val="black"/>
              </a:solidFill>
              <a:latin typeface="Arial" panose="020B0604020202020204" pitchFamily="34" charset="0"/>
              <a:cs typeface="Arial" panose="020B0604020202020204" pitchFamily="34" charset="0"/>
            </a:endParaRPr>
          </a:p>
        </p:txBody>
      </p:sp>
      <p:sp>
        <p:nvSpPr>
          <p:cNvPr id="9" name="object 9"/>
          <p:cNvSpPr txBox="1"/>
          <p:nvPr/>
        </p:nvSpPr>
        <p:spPr>
          <a:xfrm>
            <a:off x="674941" y="1970268"/>
            <a:ext cx="4059797" cy="261610"/>
          </a:xfrm>
          <a:prstGeom prst="rect">
            <a:avLst/>
          </a:prstGeom>
        </p:spPr>
        <p:txBody>
          <a:bodyPr vert="horz" wrap="square" lIns="0" tIns="0" rIns="0" bIns="0" rtlCol="0">
            <a:spAutoFit/>
          </a:bodyPr>
          <a:lstStyle/>
          <a:p>
            <a:pPr marL="12700" algn="ctr"/>
            <a:r>
              <a:rPr lang="es-ES" sz="1700" b="1" dirty="0">
                <a:solidFill>
                  <a:prstClr val="black"/>
                </a:solidFill>
                <a:latin typeface="Arial" panose="020B0604020202020204" pitchFamily="34" charset="0"/>
                <a:cs typeface="Arial" panose="020B0604020202020204" pitchFamily="34" charset="0"/>
              </a:rPr>
              <a:t>El mejor de su clase o </a:t>
            </a:r>
            <a:r>
              <a:rPr lang="es-ES" sz="1700" b="1" dirty="0" smtClean="0">
                <a:solidFill>
                  <a:prstClr val="black"/>
                </a:solidFill>
                <a:latin typeface="Arial" panose="020B0604020202020204" pitchFamily="34" charset="0"/>
                <a:cs typeface="Arial" panose="020B0604020202020204" pitchFamily="34" charset="0"/>
              </a:rPr>
              <a:t>más destacado</a:t>
            </a:r>
            <a:endParaRPr lang="es-ES" sz="1700" b="1" dirty="0">
              <a:solidFill>
                <a:prstClr val="black"/>
              </a:solidFill>
              <a:latin typeface="Arial" panose="020B0604020202020204" pitchFamily="34" charset="0"/>
              <a:cs typeface="Arial" panose="020B0604020202020204" pitchFamily="34" charset="0"/>
            </a:endParaRPr>
          </a:p>
        </p:txBody>
      </p:sp>
      <p:sp>
        <p:nvSpPr>
          <p:cNvPr id="10" name="object 10"/>
          <p:cNvSpPr txBox="1"/>
          <p:nvPr/>
        </p:nvSpPr>
        <p:spPr>
          <a:xfrm>
            <a:off x="5041395" y="3414141"/>
            <a:ext cx="165735" cy="92333"/>
          </a:xfrm>
          <a:prstGeom prst="rect">
            <a:avLst/>
          </a:prstGeom>
        </p:spPr>
        <p:txBody>
          <a:bodyPr vert="horz" wrap="square" lIns="0" tIns="0" rIns="0" bIns="0" rtlCol="0">
            <a:spAutoFit/>
          </a:bodyPr>
          <a:lstStyle/>
          <a:p>
            <a:pPr marL="12700"/>
            <a:r>
              <a:rPr sz="600" dirty="0">
                <a:solidFill>
                  <a:srgbClr val="58595B"/>
                </a:solidFill>
                <a:latin typeface="Arial" panose="020B0604020202020204" pitchFamily="34" charset="0"/>
                <a:cs typeface="Arial" panose="020B0604020202020204" pitchFamily="34" charset="0"/>
              </a:rPr>
              <a:t>72A</a:t>
            </a:r>
            <a:endParaRPr sz="60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9503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96465" y="193809"/>
            <a:ext cx="5021516"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i="0" strike="noStrike" cap="none" spc="5" baseline="0" dirty="0" smtClean="0">
                <a:solidFill>
                  <a:srgbClr val="58595B"/>
                </a:solidFill>
                <a:effectLst/>
                <a:latin typeface="Arial"/>
                <a:ea typeface="Arial"/>
                <a:cs typeface="Arial"/>
              </a:rPr>
              <a:t>BIBLIOTECA DE COMPORTAMIENTO DEL JEFE </a:t>
            </a:r>
            <a:r>
              <a:rPr lang="es-ES" sz="1000" b="0" i="0" strike="noStrike" cap="none" spc="5" baseline="0" dirty="0" smtClean="0">
                <a:solidFill>
                  <a:srgbClr val="58595B"/>
                </a:solidFill>
                <a:effectLst/>
                <a:latin typeface="Arial"/>
                <a:ea typeface="Arial"/>
                <a:cs typeface="Arial"/>
              </a:rPr>
              <a:t>CLL</a:t>
            </a:r>
            <a:r>
              <a:rPr lang="es" sz="1000" b="0" i="0" strike="noStrike" cap="none" spc="5" baseline="0" dirty="0" smtClean="0">
                <a:solidFill>
                  <a:srgbClr val="58595B"/>
                </a:solidFill>
                <a:effectLst/>
                <a:latin typeface="Arial"/>
                <a:ea typeface="Arial"/>
                <a:cs typeface="Arial"/>
              </a:rPr>
              <a:t>™</a:t>
            </a:r>
            <a:endParaRPr lang="es" sz="1000" b="0" i="0" strike="noStrike" cap="none" spc="5" baseline="0" dirty="0">
              <a:solidFill>
                <a:srgbClr val="58595B"/>
              </a:solidFill>
              <a:effectLst/>
              <a:latin typeface="Arial"/>
              <a:ea typeface="Arial"/>
              <a:cs typeface="Arial"/>
            </a:endParaRPr>
          </a:p>
        </p:txBody>
      </p:sp>
      <p:sp>
        <p:nvSpPr>
          <p:cNvPr id="3" name="object 14"/>
          <p:cNvSpPr txBox="1"/>
          <p:nvPr/>
        </p:nvSpPr>
        <p:spPr>
          <a:xfrm>
            <a:off x="177414" y="3409805"/>
            <a:ext cx="117592" cy="102973"/>
          </a:xfrm>
          <a:prstGeom prst="rect">
            <a:avLst/>
          </a:prstGeom>
        </p:spPr>
        <p:txBody>
          <a:bodyPr vert="horz" wrap="square" lIns="0" tIns="11430" rIns="0" bIns="0" rtlCol="0">
            <a:spAutoFit/>
          </a:bodyPr>
          <a:lstStyle/>
          <a:p>
            <a:pPr marL="12700">
              <a:lnSpc>
                <a:spcPct val="100000"/>
              </a:lnSpc>
              <a:spcBef>
                <a:spcPts val="90"/>
              </a:spcBef>
            </a:pPr>
            <a:r>
              <a:rPr lang="es" sz="600" b="0" i="0" strike="noStrike" cap="none" spc="-40" baseline="0">
                <a:solidFill>
                  <a:srgbClr val="58595B"/>
                </a:solidFill>
                <a:effectLst/>
                <a:latin typeface="Verdana"/>
                <a:ea typeface="Verdana"/>
                <a:cs typeface="Verdana"/>
              </a:rPr>
              <a:t>7B</a:t>
            </a:r>
          </a:p>
        </p:txBody>
      </p:sp>
      <p:sp>
        <p:nvSpPr>
          <p:cNvPr id="4" name="object 15"/>
          <p:cNvSpPr txBox="1"/>
          <p:nvPr/>
        </p:nvSpPr>
        <p:spPr>
          <a:xfrm>
            <a:off x="2714625" y="3409805"/>
            <a:ext cx="2517251" cy="103875"/>
          </a:xfrm>
          <a:prstGeom prst="rect">
            <a:avLst/>
          </a:prstGeom>
        </p:spPr>
        <p:txBody>
          <a:bodyPr vert="horz" wrap="square" lIns="0" tIns="11430" rIns="0" bIns="0" rtlCol="0">
            <a:spAutoFit/>
          </a:bodyPr>
          <a:lstStyle/>
          <a:p>
            <a:pPr marL="12700">
              <a:lnSpc>
                <a:spcPct val="100000"/>
              </a:lnSpc>
              <a:spcBef>
                <a:spcPts val="90"/>
              </a:spcBef>
            </a:pPr>
            <a:r>
              <a:rPr lang="es" sz="600" b="0" i="1" strike="noStrike" cap="none" spc="55" baseline="0" dirty="0">
                <a:solidFill>
                  <a:srgbClr val="58595B"/>
                </a:solidFill>
                <a:effectLst/>
                <a:latin typeface="Arial"/>
                <a:ea typeface="Arial"/>
                <a:cs typeface="Arial"/>
              </a:rPr>
              <a:t>©</a:t>
            </a:r>
            <a:r>
              <a:rPr lang="es" sz="600" b="0" i="1" strike="noStrike" cap="none" spc="-110" baseline="0" dirty="0">
                <a:solidFill>
                  <a:srgbClr val="58595B"/>
                </a:solidFill>
                <a:effectLst/>
                <a:latin typeface="Arial"/>
                <a:ea typeface="Arial"/>
                <a:cs typeface="Arial"/>
              </a:rPr>
              <a:t> </a:t>
            </a:r>
            <a:r>
              <a:rPr lang="es" sz="600" b="0" i="1" strike="noStrike" cap="none" spc="-25" baseline="0" dirty="0">
                <a:solidFill>
                  <a:srgbClr val="58595B"/>
                </a:solidFill>
                <a:effectLst/>
                <a:latin typeface="Arial"/>
                <a:ea typeface="Arial"/>
                <a:cs typeface="Arial"/>
              </a:rPr>
              <a:t>Copyright </a:t>
            </a:r>
            <a:r>
              <a:rPr lang="es" sz="600" b="0" i="1" strike="noStrike" cap="none" spc="-5" baseline="0" dirty="0">
                <a:solidFill>
                  <a:srgbClr val="58595B"/>
                </a:solidFill>
                <a:effectLst/>
                <a:latin typeface="Arial"/>
                <a:ea typeface="Arial"/>
                <a:cs typeface="Arial"/>
              </a:rPr>
              <a:t>2019, </a:t>
            </a:r>
            <a:r>
              <a:rPr lang="es" sz="600" b="0" i="1" strike="noStrike" cap="none" spc="-50" baseline="0" dirty="0">
                <a:solidFill>
                  <a:srgbClr val="58595B"/>
                </a:solidFill>
                <a:effectLst/>
                <a:latin typeface="Arial"/>
                <a:ea typeface="Arial"/>
                <a:cs typeface="Arial"/>
              </a:rPr>
              <a:t>TeamTelligent, </a:t>
            </a:r>
            <a:r>
              <a:rPr lang="es-PE" sz="600" b="0" i="1" strike="noStrike" cap="none" spc="-60" baseline="0" dirty="0" smtClean="0">
                <a:solidFill>
                  <a:srgbClr val="58595B"/>
                </a:solidFill>
                <a:effectLst/>
                <a:latin typeface="Arial"/>
                <a:ea typeface="Arial"/>
                <a:cs typeface="Arial"/>
              </a:rPr>
              <a:t>CLL</a:t>
            </a:r>
            <a:r>
              <a:rPr lang="es" sz="600" b="0" i="1" strike="noStrike" cap="none" spc="-6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smtClean="0">
                <a:solidFill>
                  <a:srgbClr val="58595B"/>
                </a:solidFill>
                <a:effectLst/>
                <a:latin typeface="Arial"/>
                <a:ea typeface="Arial"/>
                <a:cs typeface="Arial"/>
              </a:rPr>
              <a:t>Todos </a:t>
            </a:r>
            <a:r>
              <a:rPr lang="es" sz="600" b="0" i="1" strike="noStrike" cap="none" spc="-15" baseline="0" dirty="0">
                <a:solidFill>
                  <a:srgbClr val="58595B"/>
                </a:solidFill>
                <a:effectLst/>
                <a:latin typeface="Arial"/>
                <a:ea typeface="Arial"/>
                <a:cs typeface="Arial"/>
              </a:rPr>
              <a:t>los derechos reservados</a:t>
            </a:r>
            <a:r>
              <a:rPr lang="es" sz="600" b="0" i="1" strike="noStrike" cap="none" spc="55" baseline="0" dirty="0">
                <a:solidFill>
                  <a:srgbClr val="58595B"/>
                </a:solidFill>
                <a:effectLst/>
                <a:latin typeface="Arial"/>
                <a:ea typeface="Arial"/>
                <a:cs typeface="Arial"/>
              </a:rPr>
              <a:t> </a:t>
            </a:r>
            <a:r>
              <a:rPr lang="es" sz="600" b="0" i="1" strike="noStrike" cap="none" spc="-4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a:solidFill>
                  <a:srgbClr val="58595B"/>
                </a:solidFill>
                <a:effectLst/>
                <a:latin typeface="Arial"/>
                <a:ea typeface="Arial"/>
                <a:cs typeface="Arial"/>
              </a:rPr>
              <a:t>V5</a:t>
            </a:r>
            <a:r>
              <a:rPr lang="es" sz="600" b="0" i="1" strike="noStrike" cap="none" spc="55" baseline="0" dirty="0">
                <a:solidFill>
                  <a:srgbClr val="58595B"/>
                </a:solidFill>
                <a:effectLst/>
                <a:latin typeface="Arial"/>
                <a:ea typeface="Arial"/>
                <a:cs typeface="Arial"/>
              </a:rPr>
              <a:t> </a:t>
            </a:r>
          </a:p>
        </p:txBody>
      </p:sp>
      <p:sp>
        <p:nvSpPr>
          <p:cNvPr id="5" name="object 10"/>
          <p:cNvSpPr txBox="1"/>
          <p:nvPr/>
        </p:nvSpPr>
        <p:spPr>
          <a:xfrm>
            <a:off x="1223385" y="1084079"/>
            <a:ext cx="3112069" cy="211031"/>
          </a:xfrm>
          <a:prstGeom prst="rect">
            <a:avLst/>
          </a:prstGeom>
          <a:solidFill>
            <a:srgbClr val="EF373D"/>
          </a:solidFill>
        </p:spPr>
        <p:txBody>
          <a:bodyPr vert="horz" wrap="square" lIns="0" tIns="12700" rIns="0" bIns="0" rtlCol="0">
            <a:spAutoFit/>
          </a:bodyPr>
          <a:lstStyle/>
          <a:p>
            <a:pPr marL="161290">
              <a:lnSpc>
                <a:spcPct val="100000"/>
              </a:lnSpc>
              <a:spcBef>
                <a:spcPts val="100"/>
              </a:spcBef>
            </a:pPr>
            <a:r>
              <a:rPr lang="es" sz="1300" b="0" i="0" strike="noStrike" cap="none" spc="0" baseline="0" dirty="0">
                <a:solidFill>
                  <a:srgbClr val="FFFFFF"/>
                </a:solidFill>
                <a:effectLst/>
                <a:latin typeface="Arial"/>
                <a:ea typeface="Arial"/>
                <a:cs typeface="Arial"/>
              </a:rPr>
              <a:t> </a:t>
            </a:r>
            <a:r>
              <a:rPr lang="es" sz="1300" b="0" i="0" strike="noStrike" cap="none" spc="0" baseline="0">
                <a:solidFill>
                  <a:srgbClr val="FFFFFF"/>
                </a:solidFill>
                <a:effectLst/>
                <a:latin typeface="Arial"/>
                <a:ea typeface="Arial"/>
                <a:cs typeface="Arial"/>
              </a:rPr>
              <a:t>3</a:t>
            </a:r>
            <a:r>
              <a:rPr lang="es" sz="1300" b="0" i="0" strike="noStrike" cap="none" spc="0" baseline="0" smtClean="0">
                <a:solidFill>
                  <a:srgbClr val="FFFFFF"/>
                </a:solidFill>
                <a:effectLst/>
                <a:latin typeface="Arial"/>
                <a:ea typeface="Arial"/>
                <a:cs typeface="Arial"/>
              </a:rPr>
              <a:t>.  </a:t>
            </a:r>
            <a:r>
              <a:rPr lang="es" sz="1300" b="0" i="0" strike="noStrike" cap="none" spc="-5" baseline="0" smtClean="0">
                <a:solidFill>
                  <a:srgbClr val="FFFFFF"/>
                </a:solidFill>
                <a:effectLst/>
                <a:latin typeface="Arial"/>
                <a:ea typeface="Arial"/>
                <a:cs typeface="Arial"/>
              </a:rPr>
              <a:t>Trabajar </a:t>
            </a:r>
            <a:r>
              <a:rPr lang="es" sz="1300" b="0" i="0" strike="noStrike" cap="none" spc="-5" baseline="0" dirty="0">
                <a:solidFill>
                  <a:srgbClr val="FFFFFF"/>
                </a:solidFill>
                <a:effectLst/>
                <a:latin typeface="Arial"/>
                <a:ea typeface="Arial"/>
                <a:cs typeface="Arial"/>
              </a:rPr>
              <a:t>en red y colaborativamente</a:t>
            </a:r>
          </a:p>
        </p:txBody>
      </p:sp>
      <p:sp>
        <p:nvSpPr>
          <p:cNvPr id="6" name="object 11"/>
          <p:cNvSpPr txBox="1"/>
          <p:nvPr/>
        </p:nvSpPr>
        <p:spPr>
          <a:xfrm>
            <a:off x="196464" y="528074"/>
            <a:ext cx="5021517" cy="2787301"/>
          </a:xfrm>
          <a:prstGeom prst="rect">
            <a:avLst/>
          </a:prstGeom>
          <a:ln w="12700">
            <a:solidFill>
              <a:srgbClr val="EF373D"/>
            </a:solidFill>
          </a:ln>
        </p:spPr>
        <p:txBody>
          <a:bodyPr vert="horz" wrap="square" lIns="0" tIns="85725" rIns="0" bIns="0" rtlCol="0">
            <a:spAutoFit/>
          </a:bodyPr>
          <a:lstStyle/>
          <a:p>
            <a:pPr marL="1406525" indent="-215265">
              <a:lnSpc>
                <a:spcPct val="100000"/>
              </a:lnSpc>
              <a:spcBef>
                <a:spcPts val="675"/>
              </a:spcBef>
              <a:buAutoNum type="arabicPeriod"/>
              <a:tabLst>
                <a:tab pos="1407160" algn="l"/>
              </a:tabLst>
            </a:pPr>
            <a:r>
              <a:rPr lang="es" sz="1300" b="0" i="0" strike="noStrike" cap="none" spc="-5" baseline="0" dirty="0">
                <a:solidFill>
                  <a:srgbClr val="231F20"/>
                </a:solidFill>
                <a:effectLst/>
                <a:latin typeface="Arial"/>
                <a:ea typeface="Arial"/>
                <a:cs typeface="Arial"/>
              </a:rPr>
              <a:t>Producir resultados</a:t>
            </a:r>
          </a:p>
          <a:p>
            <a:pPr marL="1406525" indent="-215265">
              <a:lnSpc>
                <a:spcPct val="100000"/>
              </a:lnSpc>
              <a:spcBef>
                <a:spcPts val="340"/>
              </a:spcBef>
              <a:buAutoNum type="arabicPeriod"/>
              <a:tabLst>
                <a:tab pos="1407160" algn="l"/>
              </a:tabLst>
            </a:pPr>
            <a:r>
              <a:rPr lang="es" sz="1300" b="0" i="0" strike="noStrike" cap="none" spc="-5" baseline="0" dirty="0">
                <a:solidFill>
                  <a:srgbClr val="231F20"/>
                </a:solidFill>
                <a:effectLst/>
                <a:latin typeface="Arial"/>
                <a:ea typeface="Arial"/>
                <a:cs typeface="Arial"/>
              </a:rPr>
              <a:t>Armar equipos</a:t>
            </a:r>
          </a:p>
          <a:p>
            <a:pPr>
              <a:lnSpc>
                <a:spcPct val="100000"/>
              </a:lnSpc>
            </a:pPr>
            <a:endParaRPr sz="1950" dirty="0" smtClean="0">
              <a:latin typeface="Times New Roman"/>
              <a:cs typeface="Times New Roman"/>
            </a:endParaRPr>
          </a:p>
          <a:p>
            <a:pPr marL="1191260">
              <a:lnSpc>
                <a:spcPct val="100000"/>
              </a:lnSpc>
              <a:tabLst>
                <a:tab pos="1407160" algn="l"/>
              </a:tabLst>
            </a:pPr>
            <a:endParaRPr lang="pt-BR" sz="100" spc="-5" dirty="0">
              <a:solidFill>
                <a:srgbClr val="231F20"/>
              </a:solidFill>
              <a:latin typeface="Arial"/>
              <a:cs typeface="Arial"/>
            </a:endParaRPr>
          </a:p>
          <a:p>
            <a:pPr marL="1406525" indent="-215265">
              <a:lnSpc>
                <a:spcPct val="100000"/>
              </a:lnSpc>
              <a:buAutoNum type="arabicPeriod" startAt="4"/>
              <a:tabLst>
                <a:tab pos="1407160" algn="l"/>
              </a:tabLst>
            </a:pPr>
            <a:r>
              <a:rPr lang="es" sz="1300" b="0" i="0" strike="noStrike" cap="none" spc="-5" baseline="0" dirty="0">
                <a:solidFill>
                  <a:srgbClr val="231F20"/>
                </a:solidFill>
                <a:effectLst/>
                <a:latin typeface="Arial"/>
                <a:ea typeface="Arial"/>
                <a:cs typeface="Arial"/>
              </a:rPr>
              <a:t>Administrar talentos</a:t>
            </a:r>
          </a:p>
          <a:p>
            <a:pPr marL="1406525" indent="-215265">
              <a:lnSpc>
                <a:spcPct val="100000"/>
              </a:lnSpc>
              <a:spcBef>
                <a:spcPts val="340"/>
              </a:spcBef>
              <a:buAutoNum type="arabicPeriod" startAt="4"/>
              <a:tabLst>
                <a:tab pos="1407160" algn="l"/>
              </a:tabLst>
            </a:pPr>
            <a:r>
              <a:rPr lang="es-MX" sz="1300" b="0" i="0" strike="noStrike" cap="none" spc="-5" baseline="0" dirty="0" smtClean="0">
                <a:solidFill>
                  <a:srgbClr val="231F20"/>
                </a:solidFill>
                <a:effectLst/>
                <a:latin typeface="Arial"/>
                <a:ea typeface="Arial"/>
                <a:cs typeface="Arial"/>
              </a:rPr>
              <a:t>Interactuar con los líderes senior</a:t>
            </a:r>
            <a:endParaRPr lang="es" sz="1300" b="0" i="0" strike="noStrike" cap="none" spc="-5" baseline="0" dirty="0">
              <a:solidFill>
                <a:srgbClr val="231F20"/>
              </a:solidFill>
              <a:effectLst/>
              <a:latin typeface="Arial"/>
              <a:ea typeface="Arial"/>
              <a:cs typeface="Arial"/>
            </a:endParaRPr>
          </a:p>
          <a:p>
            <a:pPr marL="1406525" indent="-215265">
              <a:lnSpc>
                <a:spcPct val="100000"/>
              </a:lnSpc>
              <a:spcBef>
                <a:spcPts val="340"/>
              </a:spcBef>
              <a:buAutoNum type="arabicPeriod" startAt="4"/>
              <a:tabLst>
                <a:tab pos="1407160" algn="l"/>
              </a:tabLst>
            </a:pPr>
            <a:r>
              <a:rPr lang="es" sz="1300" b="0" i="0" strike="noStrike" cap="none" spc="-5" baseline="0" dirty="0">
                <a:solidFill>
                  <a:srgbClr val="231F20"/>
                </a:solidFill>
                <a:effectLst/>
                <a:latin typeface="Arial"/>
                <a:ea typeface="Arial"/>
                <a:cs typeface="Arial"/>
              </a:rPr>
              <a:t>Aportar en la innovación</a:t>
            </a:r>
          </a:p>
          <a:p>
            <a:pPr marL="1406525" indent="-215265">
              <a:lnSpc>
                <a:spcPct val="100000"/>
              </a:lnSpc>
              <a:spcBef>
                <a:spcPts val="340"/>
              </a:spcBef>
              <a:buAutoNum type="arabicPeriod" startAt="4"/>
              <a:tabLst>
                <a:tab pos="1407160" algn="l"/>
              </a:tabLst>
            </a:pPr>
            <a:r>
              <a:rPr lang="es" sz="1300" b="0" i="0" strike="noStrike" cap="none" spc="-5" baseline="0" dirty="0">
                <a:solidFill>
                  <a:srgbClr val="231F20"/>
                </a:solidFill>
                <a:effectLst/>
                <a:latin typeface="Arial"/>
                <a:ea typeface="Arial"/>
                <a:cs typeface="Arial"/>
              </a:rPr>
              <a:t>Servir como modelo</a:t>
            </a:r>
          </a:p>
          <a:p>
            <a:pPr marL="1406525" indent="-215265">
              <a:lnSpc>
                <a:spcPct val="100000"/>
              </a:lnSpc>
              <a:spcBef>
                <a:spcPts val="340"/>
              </a:spcBef>
              <a:buAutoNum type="arabicPeriod" startAt="4"/>
              <a:tabLst>
                <a:tab pos="1407160" algn="l"/>
              </a:tabLst>
            </a:pPr>
            <a:r>
              <a:rPr lang="es" sz="1300" b="0" i="0" strike="noStrike" cap="none" spc="-15" baseline="0" dirty="0">
                <a:solidFill>
                  <a:srgbClr val="231F20"/>
                </a:solidFill>
                <a:effectLst/>
                <a:latin typeface="Arial"/>
                <a:ea typeface="Arial"/>
                <a:cs typeface="Arial"/>
              </a:rPr>
              <a:t>Apalancar recursos</a:t>
            </a:r>
          </a:p>
          <a:p>
            <a:pPr marL="1406525" indent="-215265">
              <a:lnSpc>
                <a:spcPct val="100000"/>
              </a:lnSpc>
              <a:spcBef>
                <a:spcPts val="340"/>
              </a:spcBef>
              <a:buAutoNum type="arabicPeriod" startAt="4"/>
              <a:tabLst>
                <a:tab pos="1407160" algn="l"/>
              </a:tabLst>
            </a:pPr>
            <a:r>
              <a:rPr lang="es" sz="1300" b="0" i="0" strike="noStrike" cap="none" spc="5" baseline="0" dirty="0">
                <a:solidFill>
                  <a:srgbClr val="231F20"/>
                </a:solidFill>
                <a:effectLst/>
                <a:latin typeface="Arial"/>
                <a:ea typeface="Arial"/>
                <a:cs typeface="Arial"/>
              </a:rPr>
              <a:t>Apoyar iniciativas de cambio</a:t>
            </a:r>
          </a:p>
          <a:p>
            <a:pPr marL="1406525" indent="-307340">
              <a:lnSpc>
                <a:spcPct val="100000"/>
              </a:lnSpc>
              <a:spcBef>
                <a:spcPts val="340"/>
              </a:spcBef>
              <a:buAutoNum type="arabicPeriod" startAt="4"/>
              <a:tabLst>
                <a:tab pos="1407160" algn="l"/>
              </a:tabLst>
            </a:pPr>
            <a:r>
              <a:rPr lang="es" sz="1300" b="0" i="0" strike="noStrike" cap="none" spc="-5" baseline="0" dirty="0">
                <a:solidFill>
                  <a:srgbClr val="231F20"/>
                </a:solidFill>
                <a:effectLst/>
                <a:latin typeface="Arial"/>
                <a:ea typeface="Arial"/>
                <a:cs typeface="Arial"/>
              </a:rPr>
              <a:t>Desarrollar modelos de crecimiento personal</a:t>
            </a:r>
          </a:p>
          <a:p>
            <a:pPr marL="1406525" indent="-307340">
              <a:lnSpc>
                <a:spcPct val="100000"/>
              </a:lnSpc>
              <a:spcBef>
                <a:spcPts val="340"/>
              </a:spcBef>
              <a:buAutoNum type="arabicPeriod" startAt="4"/>
              <a:tabLst>
                <a:tab pos="1407160" algn="l"/>
              </a:tabLst>
            </a:pPr>
            <a:r>
              <a:rPr lang="es" sz="1300" b="0" i="0" strike="noStrike" cap="none" spc="-5" baseline="0" dirty="0">
                <a:solidFill>
                  <a:srgbClr val="231F20"/>
                </a:solidFill>
                <a:effectLst/>
                <a:latin typeface="Arial"/>
                <a:ea typeface="Arial"/>
                <a:cs typeface="Arial"/>
              </a:rPr>
              <a:t>Utilizar la perspectiva correcta</a:t>
            </a:r>
          </a:p>
        </p:txBody>
      </p:sp>
    </p:spTree>
    <p:extLst>
      <p:ext uri="{BB962C8B-B14F-4D97-AF65-F5344CB8AC3E}">
        <p14:creationId xmlns:p14="http://schemas.microsoft.com/office/powerpoint/2010/main" val="2663807486"/>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3"/>
          <p:cNvSpPr txBox="1"/>
          <p:nvPr/>
        </p:nvSpPr>
        <p:spPr>
          <a:xfrm>
            <a:off x="0" y="134816"/>
            <a:ext cx="5486400"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BIBLIOTECA DE COMPORTAMIENTO DEL JEFE </a:t>
            </a: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CLL</a:t>
            </a:r>
            <a:r>
              <a:rPr lang="es" sz="1000" b="1" strike="noStrike" cap="none" spc="5" baseline="0" dirty="0" smtClean="0">
                <a:solidFill>
                  <a:srgbClr val="58595B"/>
                </a:solidFill>
                <a:effectLst/>
                <a:latin typeface="Arial" panose="020B0604020202020204" pitchFamily="34" charset="0"/>
                <a:ea typeface="Arial"/>
                <a:cs typeface="Arial" panose="020B0604020202020204" pitchFamily="34" charset="0"/>
              </a:rPr>
              <a:t>™</a:t>
            </a:r>
            <a:endParaRPr lang="es" sz="1000" b="1" strike="noStrike" cap="none" spc="5" baseline="0" dirty="0">
              <a:solidFill>
                <a:srgbClr val="58595B"/>
              </a:solidFill>
              <a:effectLst/>
              <a:latin typeface="Arial" panose="020B0604020202020204" pitchFamily="34" charset="0"/>
              <a:ea typeface="Arial"/>
              <a:cs typeface="Arial" panose="020B0604020202020204" pitchFamily="34" charset="0"/>
            </a:endParaRPr>
          </a:p>
        </p:txBody>
      </p:sp>
      <p:sp>
        <p:nvSpPr>
          <p:cNvPr id="3" name="object 3"/>
          <p:cNvSpPr txBox="1"/>
          <p:nvPr/>
        </p:nvSpPr>
        <p:spPr>
          <a:xfrm>
            <a:off x="3088138" y="3454268"/>
            <a:ext cx="2208530" cy="76944"/>
          </a:xfrm>
          <a:prstGeom prst="rect">
            <a:avLst/>
          </a:prstGeom>
        </p:spPr>
        <p:txBody>
          <a:bodyPr vert="horz" wrap="square" lIns="0" tIns="0" rIns="0" bIns="0" rtlCol="0">
            <a:spAutoFit/>
          </a:bodyPr>
          <a:lstStyle/>
          <a:p>
            <a:pPr marL="12700"/>
            <a:r>
              <a:rPr sz="500" spc="50" dirty="0">
                <a:solidFill>
                  <a:srgbClr val="58595B"/>
                </a:solidFill>
                <a:latin typeface="Arial" panose="020B0604020202020204" pitchFamily="34" charset="0"/>
                <a:cs typeface="Arial" panose="020B0604020202020204" pitchFamily="34" charset="0"/>
              </a:rPr>
              <a:t>© </a:t>
            </a:r>
            <a:r>
              <a:rPr sz="500" spc="20" dirty="0">
                <a:solidFill>
                  <a:srgbClr val="58595B"/>
                </a:solidFill>
                <a:latin typeface="Arial" panose="020B0604020202020204" pitchFamily="34" charset="0"/>
                <a:cs typeface="Arial" panose="020B0604020202020204" pitchFamily="34" charset="0"/>
              </a:rPr>
              <a:t>Copyright </a:t>
            </a:r>
            <a:r>
              <a:rPr sz="500" spc="-5" dirty="0">
                <a:solidFill>
                  <a:srgbClr val="58595B"/>
                </a:solidFill>
                <a:latin typeface="Arial" panose="020B0604020202020204" pitchFamily="34" charset="0"/>
                <a:cs typeface="Arial" panose="020B0604020202020204" pitchFamily="34" charset="0"/>
              </a:rPr>
              <a:t>2018, </a:t>
            </a:r>
            <a:r>
              <a:rPr sz="500" dirty="0">
                <a:solidFill>
                  <a:srgbClr val="58595B"/>
                </a:solidFill>
                <a:latin typeface="Arial" panose="020B0604020202020204" pitchFamily="34" charset="0"/>
                <a:cs typeface="Arial" panose="020B0604020202020204" pitchFamily="34" charset="0"/>
              </a:rPr>
              <a:t>TeamTelligent, </a:t>
            </a:r>
            <a:r>
              <a:rPr lang="es-PE" sz="500" spc="-15" dirty="0" smtClean="0">
                <a:solidFill>
                  <a:srgbClr val="58595B"/>
                </a:solidFill>
                <a:latin typeface="Arial" panose="020B0604020202020204" pitchFamily="34" charset="0"/>
                <a:cs typeface="Arial" panose="020B0604020202020204" pitchFamily="34" charset="0"/>
              </a:rPr>
              <a:t>CLL</a:t>
            </a:r>
            <a:r>
              <a:rPr sz="500" spc="-15" dirty="0" smtClean="0">
                <a:solidFill>
                  <a:srgbClr val="58595B"/>
                </a:solidFill>
                <a:latin typeface="Arial" panose="020B0604020202020204" pitchFamily="34" charset="0"/>
                <a:cs typeface="Arial" panose="020B0604020202020204" pitchFamily="34" charset="0"/>
              </a:rPr>
              <a:t>. </a:t>
            </a:r>
            <a:r>
              <a:rPr sz="500" dirty="0">
                <a:solidFill>
                  <a:srgbClr val="58595B"/>
                </a:solidFill>
                <a:latin typeface="Arial" panose="020B0604020202020204" pitchFamily="34" charset="0"/>
                <a:cs typeface="Arial" panose="020B0604020202020204" pitchFamily="34" charset="0"/>
              </a:rPr>
              <a:t>Todos </a:t>
            </a:r>
            <a:r>
              <a:rPr sz="500" spc="10" dirty="0">
                <a:solidFill>
                  <a:srgbClr val="58595B"/>
                </a:solidFill>
                <a:latin typeface="Arial" panose="020B0604020202020204" pitchFamily="34" charset="0"/>
                <a:cs typeface="Arial" panose="020B0604020202020204" pitchFamily="34" charset="0"/>
              </a:rPr>
              <a:t>los </a:t>
            </a:r>
            <a:r>
              <a:rPr sz="500" spc="15" dirty="0">
                <a:solidFill>
                  <a:srgbClr val="58595B"/>
                </a:solidFill>
                <a:latin typeface="Arial" panose="020B0604020202020204" pitchFamily="34" charset="0"/>
                <a:cs typeface="Arial" panose="020B0604020202020204" pitchFamily="34" charset="0"/>
              </a:rPr>
              <a:t>derechos </a:t>
            </a:r>
            <a:r>
              <a:rPr sz="500" spc="5" dirty="0">
                <a:solidFill>
                  <a:srgbClr val="58595B"/>
                </a:solidFill>
                <a:latin typeface="Arial" panose="020B0604020202020204" pitchFamily="34" charset="0"/>
                <a:cs typeface="Arial" panose="020B0604020202020204" pitchFamily="34" charset="0"/>
              </a:rPr>
              <a:t>reservados.</a:t>
            </a:r>
            <a:r>
              <a:rPr sz="500" spc="-80" dirty="0">
                <a:solidFill>
                  <a:srgbClr val="58595B"/>
                </a:solidFill>
                <a:latin typeface="Arial" panose="020B0604020202020204" pitchFamily="34" charset="0"/>
                <a:cs typeface="Arial" panose="020B0604020202020204" pitchFamily="34" charset="0"/>
              </a:rPr>
              <a:t> </a:t>
            </a:r>
            <a:r>
              <a:rPr sz="500" dirty="0">
                <a:solidFill>
                  <a:srgbClr val="58595B"/>
                </a:solidFill>
                <a:latin typeface="Arial" panose="020B0604020202020204" pitchFamily="34" charset="0"/>
                <a:cs typeface="Arial" panose="020B0604020202020204" pitchFamily="34" charset="0"/>
              </a:rPr>
              <a:t>V5</a:t>
            </a:r>
            <a:endParaRPr sz="500" dirty="0">
              <a:solidFill>
                <a:prstClr val="black"/>
              </a:solidFill>
              <a:latin typeface="Arial" panose="020B0604020202020204" pitchFamily="34" charset="0"/>
              <a:cs typeface="Arial" panose="020B0604020202020204" pitchFamily="34" charset="0"/>
            </a:endParaRPr>
          </a:p>
        </p:txBody>
      </p:sp>
      <p:sp>
        <p:nvSpPr>
          <p:cNvPr id="4" name="object 4"/>
          <p:cNvSpPr/>
          <p:nvPr/>
        </p:nvSpPr>
        <p:spPr>
          <a:xfrm>
            <a:off x="260966" y="557526"/>
            <a:ext cx="5016500" cy="2787650"/>
          </a:xfrm>
          <a:custGeom>
            <a:avLst/>
            <a:gdLst/>
            <a:ahLst/>
            <a:cxnLst/>
            <a:rect l="l" t="t" r="r" b="b"/>
            <a:pathLst>
              <a:path w="5016500" h="2787650">
                <a:moveTo>
                  <a:pt x="0" y="2787650"/>
                </a:moveTo>
                <a:lnTo>
                  <a:pt x="5016500" y="2787650"/>
                </a:lnTo>
                <a:lnTo>
                  <a:pt x="5016500" y="0"/>
                </a:lnTo>
                <a:lnTo>
                  <a:pt x="0" y="0"/>
                </a:lnTo>
                <a:lnTo>
                  <a:pt x="0" y="2787650"/>
                </a:lnTo>
                <a:close/>
              </a:path>
            </a:pathLst>
          </a:custGeom>
          <a:ln w="12700">
            <a:solidFill>
              <a:srgbClr val="FFE538"/>
            </a:solidFill>
          </a:ln>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5" name="object 5"/>
          <p:cNvSpPr/>
          <p:nvPr/>
        </p:nvSpPr>
        <p:spPr>
          <a:xfrm>
            <a:off x="254616" y="551176"/>
            <a:ext cx="5029200" cy="400050"/>
          </a:xfrm>
          <a:custGeom>
            <a:avLst/>
            <a:gdLst/>
            <a:ahLst/>
            <a:cxnLst/>
            <a:rect l="l" t="t" r="r" b="b"/>
            <a:pathLst>
              <a:path w="5029200" h="400050">
                <a:moveTo>
                  <a:pt x="0" y="400050"/>
                </a:moveTo>
                <a:lnTo>
                  <a:pt x="5029200" y="400050"/>
                </a:lnTo>
                <a:lnTo>
                  <a:pt x="5029200" y="0"/>
                </a:lnTo>
                <a:lnTo>
                  <a:pt x="0" y="0"/>
                </a:lnTo>
                <a:lnTo>
                  <a:pt x="0" y="400050"/>
                </a:lnTo>
                <a:close/>
              </a:path>
            </a:pathLst>
          </a:custGeom>
          <a:solidFill>
            <a:srgbClr val="FFE538"/>
          </a:solidFill>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6" name="object 6"/>
          <p:cNvSpPr txBox="1">
            <a:spLocks/>
          </p:cNvSpPr>
          <p:nvPr/>
        </p:nvSpPr>
        <p:spPr>
          <a:xfrm>
            <a:off x="405112" y="679115"/>
            <a:ext cx="4809826" cy="169277"/>
          </a:xfrm>
          <a:prstGeom prst="rect">
            <a:avLst/>
          </a:prstGeom>
        </p:spPr>
        <p:txBody>
          <a:bodyPr vert="horz" wrap="square" lIns="0" tIns="0" rIns="0" bIns="0" rtlCol="0">
            <a:spAutoFit/>
          </a:bodyPr>
          <a:lstStyle>
            <a:lvl1pPr>
              <a:defRPr sz="1100" b="0" i="0">
                <a:solidFill>
                  <a:srgbClr val="231F20"/>
                </a:solidFill>
                <a:latin typeface="Calibri"/>
                <a:ea typeface="+mj-ea"/>
                <a:cs typeface="Calibri"/>
              </a:defRPr>
            </a:lvl1pPr>
          </a:lstStyle>
          <a:p>
            <a:pPr marL="12700" algn="ctr"/>
            <a:r>
              <a:rPr lang="es-ES" kern="0" spc="140" dirty="0" smtClean="0">
                <a:latin typeface="Arial" panose="020B0604020202020204" pitchFamily="34" charset="0"/>
                <a:cs typeface="Arial" panose="020B0604020202020204" pitchFamily="34" charset="0"/>
              </a:rPr>
              <a:t>TARJETA</a:t>
            </a:r>
            <a:r>
              <a:rPr lang="es-ES" kern="0" spc="105" dirty="0" smtClean="0">
                <a:latin typeface="Arial" panose="020B0604020202020204" pitchFamily="34" charset="0"/>
                <a:cs typeface="Arial" panose="020B0604020202020204" pitchFamily="34" charset="0"/>
              </a:rPr>
              <a:t> </a:t>
            </a:r>
            <a:r>
              <a:rPr lang="es-ES" kern="0" spc="55" dirty="0" smtClean="0">
                <a:latin typeface="Arial" panose="020B0604020202020204" pitchFamily="34" charset="0"/>
                <a:cs typeface="Arial" panose="020B0604020202020204" pitchFamily="34" charset="0"/>
              </a:rPr>
              <a:t>N:</a:t>
            </a:r>
            <a:r>
              <a:rPr lang="es-ES" kern="0" spc="105" dirty="0" smtClean="0">
                <a:latin typeface="Arial" panose="020B0604020202020204" pitchFamily="34" charset="0"/>
                <a:cs typeface="Arial" panose="020B0604020202020204" pitchFamily="34" charset="0"/>
              </a:rPr>
              <a:t> </a:t>
            </a:r>
            <a:r>
              <a:rPr lang="es-ES" kern="0" spc="160" dirty="0" smtClean="0">
                <a:latin typeface="Arial" panose="020B0604020202020204" pitchFamily="34" charset="0"/>
                <a:cs typeface="Arial" panose="020B0604020202020204" pitchFamily="34" charset="0"/>
              </a:rPr>
              <a:t>EL</a:t>
            </a:r>
            <a:r>
              <a:rPr lang="es-ES" kern="0" spc="105" dirty="0" smtClean="0">
                <a:latin typeface="Arial" panose="020B0604020202020204" pitchFamily="34" charset="0"/>
                <a:cs typeface="Arial" panose="020B0604020202020204" pitchFamily="34" charset="0"/>
              </a:rPr>
              <a:t> </a:t>
            </a:r>
            <a:r>
              <a:rPr lang="es-ES" kern="0" spc="170" dirty="0" smtClean="0">
                <a:latin typeface="Arial" panose="020B0604020202020204" pitchFamily="34" charset="0"/>
                <a:cs typeface="Arial" panose="020B0604020202020204" pitchFamily="34" charset="0"/>
              </a:rPr>
              <a:t>MEJOR</a:t>
            </a:r>
            <a:r>
              <a:rPr lang="es-ES" kern="0" spc="105" dirty="0" smtClean="0">
                <a:latin typeface="Arial" panose="020B0604020202020204" pitchFamily="34" charset="0"/>
                <a:cs typeface="Arial" panose="020B0604020202020204" pitchFamily="34" charset="0"/>
              </a:rPr>
              <a:t> </a:t>
            </a:r>
            <a:r>
              <a:rPr lang="es-ES" kern="0" spc="180" dirty="0" smtClean="0">
                <a:latin typeface="Arial" panose="020B0604020202020204" pitchFamily="34" charset="0"/>
                <a:cs typeface="Arial" panose="020B0604020202020204" pitchFamily="34" charset="0"/>
              </a:rPr>
              <a:t>DE</a:t>
            </a:r>
            <a:r>
              <a:rPr lang="es-ES" kern="0" spc="105" dirty="0" smtClean="0">
                <a:latin typeface="Arial" panose="020B0604020202020204" pitchFamily="34" charset="0"/>
                <a:cs typeface="Arial" panose="020B0604020202020204" pitchFamily="34" charset="0"/>
              </a:rPr>
              <a:t> </a:t>
            </a:r>
            <a:r>
              <a:rPr lang="es-ES" kern="0" spc="155" dirty="0" smtClean="0">
                <a:latin typeface="Arial" panose="020B0604020202020204" pitchFamily="34" charset="0"/>
                <a:cs typeface="Arial" panose="020B0604020202020204" pitchFamily="34" charset="0"/>
              </a:rPr>
              <a:t>SU</a:t>
            </a:r>
            <a:r>
              <a:rPr lang="es-ES" kern="0" spc="105" dirty="0" smtClean="0">
                <a:latin typeface="Arial" panose="020B0604020202020204" pitchFamily="34" charset="0"/>
                <a:cs typeface="Arial" panose="020B0604020202020204" pitchFamily="34" charset="0"/>
              </a:rPr>
              <a:t> </a:t>
            </a:r>
            <a:r>
              <a:rPr lang="es-ES" kern="0" spc="170" dirty="0" smtClean="0">
                <a:latin typeface="Arial" panose="020B0604020202020204" pitchFamily="34" charset="0"/>
                <a:cs typeface="Arial" panose="020B0604020202020204" pitchFamily="34" charset="0"/>
              </a:rPr>
              <a:t>CLASE</a:t>
            </a:r>
            <a:r>
              <a:rPr lang="es-ES" kern="0" spc="105" dirty="0" smtClean="0">
                <a:latin typeface="Arial" panose="020B0604020202020204" pitchFamily="34" charset="0"/>
                <a:cs typeface="Arial" panose="020B0604020202020204" pitchFamily="34" charset="0"/>
              </a:rPr>
              <a:t> </a:t>
            </a:r>
            <a:r>
              <a:rPr lang="es-ES" kern="0" spc="160" dirty="0" smtClean="0">
                <a:latin typeface="Arial" panose="020B0604020202020204" pitchFamily="34" charset="0"/>
                <a:cs typeface="Arial" panose="020B0604020202020204" pitchFamily="34" charset="0"/>
              </a:rPr>
              <a:t>O</a:t>
            </a:r>
            <a:r>
              <a:rPr lang="es-ES" kern="0" spc="105" dirty="0" smtClean="0">
                <a:latin typeface="Arial" panose="020B0604020202020204" pitchFamily="34" charset="0"/>
                <a:cs typeface="Arial" panose="020B0604020202020204" pitchFamily="34" charset="0"/>
              </a:rPr>
              <a:t> </a:t>
            </a:r>
            <a:r>
              <a:rPr lang="es-ES" kern="0" spc="150" dirty="0" smtClean="0">
                <a:latin typeface="Arial" panose="020B0604020202020204" pitchFamily="34" charset="0"/>
                <a:cs typeface="Arial" panose="020B0604020202020204" pitchFamily="34" charset="0"/>
              </a:rPr>
              <a:t>MÁS</a:t>
            </a:r>
            <a:r>
              <a:rPr lang="es-ES" kern="0" spc="105" dirty="0" smtClean="0">
                <a:latin typeface="Arial" panose="020B0604020202020204" pitchFamily="34" charset="0"/>
                <a:cs typeface="Arial" panose="020B0604020202020204" pitchFamily="34" charset="0"/>
              </a:rPr>
              <a:t> </a:t>
            </a:r>
            <a:r>
              <a:rPr lang="es-ES" kern="0" spc="155" dirty="0" smtClean="0">
                <a:latin typeface="Arial" panose="020B0604020202020204" pitchFamily="34" charset="0"/>
                <a:cs typeface="Arial" panose="020B0604020202020204" pitchFamily="34" charset="0"/>
              </a:rPr>
              <a:t>DESTACADO</a:t>
            </a:r>
            <a:endParaRPr lang="es-ES" kern="0" spc="155" dirty="0">
              <a:latin typeface="Arial" panose="020B0604020202020204" pitchFamily="34" charset="0"/>
              <a:cs typeface="Arial" panose="020B0604020202020204" pitchFamily="34" charset="0"/>
            </a:endParaRPr>
          </a:p>
        </p:txBody>
      </p:sp>
      <p:sp>
        <p:nvSpPr>
          <p:cNvPr id="7" name="object 7"/>
          <p:cNvSpPr txBox="1"/>
          <p:nvPr/>
        </p:nvSpPr>
        <p:spPr>
          <a:xfrm>
            <a:off x="1141507" y="1428569"/>
            <a:ext cx="3237612" cy="1244508"/>
          </a:xfrm>
          <a:prstGeom prst="rect">
            <a:avLst/>
          </a:prstGeom>
        </p:spPr>
        <p:txBody>
          <a:bodyPr vert="horz" wrap="square" lIns="0" tIns="0" rIns="0" bIns="0" rtlCol="0">
            <a:spAutoFit/>
          </a:bodyPr>
          <a:lstStyle/>
          <a:p>
            <a:pPr marL="12700" marR="5080">
              <a:lnSpc>
                <a:spcPct val="116700"/>
              </a:lnSpc>
            </a:pPr>
            <a:r>
              <a:rPr lang="es-ES" sz="1000" spc="-15" dirty="0">
                <a:solidFill>
                  <a:srgbClr val="231F20"/>
                </a:solidFill>
                <a:latin typeface="Arial" panose="020B0604020202020204" pitchFamily="34" charset="0"/>
                <a:cs typeface="Arial" panose="020B0604020202020204" pitchFamily="34" charset="0"/>
              </a:rPr>
              <a:t>Esta organización lleva a cabo esta práctica y conductas de la mejor manera en relación con cualquiera que sea comparable o en la misma  clase o mercado. Otros observadores concordarían con este dato. Otras personas informadas conocerían y reconocerían esto, dentro y fuera de la organización. Sería un motivo de orgullo en la organización</a:t>
            </a:r>
            <a:r>
              <a:rPr lang="es-ES" sz="1000" spc="-15" dirty="0" smtClean="0">
                <a:solidFill>
                  <a:srgbClr val="231F20"/>
                </a:solidFill>
                <a:latin typeface="Arial" panose="020B0604020202020204" pitchFamily="34" charset="0"/>
                <a:cs typeface="Arial" panose="020B0604020202020204" pitchFamily="34" charset="0"/>
              </a:rPr>
              <a:t>.</a:t>
            </a:r>
            <a:endParaRPr lang="es-ES" sz="1000" spc="-15" dirty="0">
              <a:solidFill>
                <a:srgbClr val="231F20"/>
              </a:solidFill>
              <a:latin typeface="Arial" panose="020B0604020202020204" pitchFamily="34" charset="0"/>
              <a:cs typeface="Arial" panose="020B0604020202020204" pitchFamily="34" charset="0"/>
            </a:endParaRPr>
          </a:p>
        </p:txBody>
      </p:sp>
      <p:sp>
        <p:nvSpPr>
          <p:cNvPr id="8" name="object 8"/>
          <p:cNvSpPr txBox="1"/>
          <p:nvPr/>
        </p:nvSpPr>
        <p:spPr>
          <a:xfrm>
            <a:off x="241917" y="3450967"/>
            <a:ext cx="163195" cy="92333"/>
          </a:xfrm>
          <a:prstGeom prst="rect">
            <a:avLst/>
          </a:prstGeom>
        </p:spPr>
        <p:txBody>
          <a:bodyPr vert="horz" wrap="square" lIns="0" tIns="0" rIns="0" bIns="0" rtlCol="0">
            <a:spAutoFit/>
          </a:bodyPr>
          <a:lstStyle/>
          <a:p>
            <a:pPr marL="12700"/>
            <a:r>
              <a:rPr sz="600" dirty="0">
                <a:solidFill>
                  <a:srgbClr val="58595B"/>
                </a:solidFill>
                <a:latin typeface="Arial" panose="020B0604020202020204" pitchFamily="34" charset="0"/>
                <a:cs typeface="Arial" panose="020B0604020202020204" pitchFamily="34" charset="0"/>
              </a:rPr>
              <a:t>72B</a:t>
            </a:r>
            <a:endParaRPr sz="60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61335745"/>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3"/>
          <p:cNvSpPr txBox="1"/>
          <p:nvPr/>
        </p:nvSpPr>
        <p:spPr>
          <a:xfrm>
            <a:off x="0" y="134816"/>
            <a:ext cx="5486400"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BIBLIOTECA DE COMPORTAMIENTO DEL JEFE </a:t>
            </a: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CLL</a:t>
            </a:r>
            <a:r>
              <a:rPr lang="es" sz="1000" b="1" strike="noStrike" cap="none" spc="5" baseline="0" dirty="0" smtClean="0">
                <a:solidFill>
                  <a:srgbClr val="58595B"/>
                </a:solidFill>
                <a:effectLst/>
                <a:latin typeface="Arial" panose="020B0604020202020204" pitchFamily="34" charset="0"/>
                <a:ea typeface="Arial"/>
                <a:cs typeface="Arial" panose="020B0604020202020204" pitchFamily="34" charset="0"/>
              </a:rPr>
              <a:t>™</a:t>
            </a:r>
            <a:endParaRPr lang="es" sz="1000" b="1" strike="noStrike" cap="none" spc="5" baseline="0" dirty="0">
              <a:solidFill>
                <a:srgbClr val="58595B"/>
              </a:solidFill>
              <a:effectLst/>
              <a:latin typeface="Arial" panose="020B0604020202020204" pitchFamily="34" charset="0"/>
              <a:ea typeface="Arial"/>
              <a:cs typeface="Arial" panose="020B0604020202020204" pitchFamily="34" charset="0"/>
            </a:endParaRPr>
          </a:p>
        </p:txBody>
      </p:sp>
      <p:sp>
        <p:nvSpPr>
          <p:cNvPr id="9" name="object 3"/>
          <p:cNvSpPr txBox="1"/>
          <p:nvPr/>
        </p:nvSpPr>
        <p:spPr>
          <a:xfrm>
            <a:off x="152400" y="3417442"/>
            <a:ext cx="2208530" cy="76944"/>
          </a:xfrm>
          <a:prstGeom prst="rect">
            <a:avLst/>
          </a:prstGeom>
        </p:spPr>
        <p:txBody>
          <a:bodyPr vert="horz" wrap="square" lIns="0" tIns="0" rIns="0" bIns="0" rtlCol="0">
            <a:spAutoFit/>
          </a:bodyPr>
          <a:lstStyle/>
          <a:p>
            <a:pPr marL="12700"/>
            <a:r>
              <a:rPr sz="500" spc="50" dirty="0">
                <a:solidFill>
                  <a:srgbClr val="58595B"/>
                </a:solidFill>
                <a:latin typeface="Arial" panose="020B0604020202020204" pitchFamily="34" charset="0"/>
                <a:cs typeface="Arial" panose="020B0604020202020204" pitchFamily="34" charset="0"/>
              </a:rPr>
              <a:t>© </a:t>
            </a:r>
            <a:r>
              <a:rPr sz="500" spc="20" dirty="0">
                <a:solidFill>
                  <a:srgbClr val="58595B"/>
                </a:solidFill>
                <a:latin typeface="Arial" panose="020B0604020202020204" pitchFamily="34" charset="0"/>
                <a:cs typeface="Arial" panose="020B0604020202020204" pitchFamily="34" charset="0"/>
              </a:rPr>
              <a:t>Copyright </a:t>
            </a:r>
            <a:r>
              <a:rPr sz="500" spc="-5" dirty="0">
                <a:solidFill>
                  <a:srgbClr val="58595B"/>
                </a:solidFill>
                <a:latin typeface="Arial" panose="020B0604020202020204" pitchFamily="34" charset="0"/>
                <a:cs typeface="Arial" panose="020B0604020202020204" pitchFamily="34" charset="0"/>
              </a:rPr>
              <a:t>2018, </a:t>
            </a:r>
            <a:r>
              <a:rPr sz="500" dirty="0">
                <a:solidFill>
                  <a:srgbClr val="58595B"/>
                </a:solidFill>
                <a:latin typeface="Arial" panose="020B0604020202020204" pitchFamily="34" charset="0"/>
                <a:cs typeface="Arial" panose="020B0604020202020204" pitchFamily="34" charset="0"/>
              </a:rPr>
              <a:t>TeamTelligent, </a:t>
            </a:r>
            <a:r>
              <a:rPr lang="es-PE" sz="500" spc="-15" dirty="0" smtClean="0">
                <a:solidFill>
                  <a:srgbClr val="58595B"/>
                </a:solidFill>
                <a:latin typeface="Arial" panose="020B0604020202020204" pitchFamily="34" charset="0"/>
                <a:cs typeface="Arial" panose="020B0604020202020204" pitchFamily="34" charset="0"/>
              </a:rPr>
              <a:t>CLL</a:t>
            </a:r>
            <a:r>
              <a:rPr sz="500" spc="-15" dirty="0" smtClean="0">
                <a:solidFill>
                  <a:srgbClr val="58595B"/>
                </a:solidFill>
                <a:latin typeface="Arial" panose="020B0604020202020204" pitchFamily="34" charset="0"/>
                <a:cs typeface="Arial" panose="020B0604020202020204" pitchFamily="34" charset="0"/>
              </a:rPr>
              <a:t>. </a:t>
            </a:r>
            <a:r>
              <a:rPr sz="500" dirty="0">
                <a:solidFill>
                  <a:srgbClr val="58595B"/>
                </a:solidFill>
                <a:latin typeface="Arial" panose="020B0604020202020204" pitchFamily="34" charset="0"/>
                <a:cs typeface="Arial" panose="020B0604020202020204" pitchFamily="34" charset="0"/>
              </a:rPr>
              <a:t>Todos </a:t>
            </a:r>
            <a:r>
              <a:rPr sz="500" spc="10" dirty="0">
                <a:solidFill>
                  <a:srgbClr val="58595B"/>
                </a:solidFill>
                <a:latin typeface="Arial" panose="020B0604020202020204" pitchFamily="34" charset="0"/>
                <a:cs typeface="Arial" panose="020B0604020202020204" pitchFamily="34" charset="0"/>
              </a:rPr>
              <a:t>los </a:t>
            </a:r>
            <a:r>
              <a:rPr sz="500" spc="15" dirty="0">
                <a:solidFill>
                  <a:srgbClr val="58595B"/>
                </a:solidFill>
                <a:latin typeface="Arial" panose="020B0604020202020204" pitchFamily="34" charset="0"/>
                <a:cs typeface="Arial" panose="020B0604020202020204" pitchFamily="34" charset="0"/>
              </a:rPr>
              <a:t>derechos </a:t>
            </a:r>
            <a:r>
              <a:rPr sz="500" spc="5" dirty="0">
                <a:solidFill>
                  <a:srgbClr val="58595B"/>
                </a:solidFill>
                <a:latin typeface="Arial" panose="020B0604020202020204" pitchFamily="34" charset="0"/>
                <a:cs typeface="Arial" panose="020B0604020202020204" pitchFamily="34" charset="0"/>
              </a:rPr>
              <a:t>reservados.</a:t>
            </a:r>
            <a:r>
              <a:rPr sz="500" spc="-80" dirty="0">
                <a:solidFill>
                  <a:srgbClr val="58595B"/>
                </a:solidFill>
                <a:latin typeface="Arial" panose="020B0604020202020204" pitchFamily="34" charset="0"/>
                <a:cs typeface="Arial" panose="020B0604020202020204" pitchFamily="34" charset="0"/>
              </a:rPr>
              <a:t> </a:t>
            </a:r>
            <a:r>
              <a:rPr sz="500" dirty="0">
                <a:solidFill>
                  <a:srgbClr val="58595B"/>
                </a:solidFill>
                <a:latin typeface="Arial" panose="020B0604020202020204" pitchFamily="34" charset="0"/>
                <a:cs typeface="Arial" panose="020B0604020202020204" pitchFamily="34" charset="0"/>
              </a:rPr>
              <a:t>V5</a:t>
            </a:r>
            <a:endParaRPr sz="500" dirty="0">
              <a:solidFill>
                <a:prstClr val="black"/>
              </a:solidFill>
              <a:latin typeface="Arial" panose="020B0604020202020204" pitchFamily="34" charset="0"/>
              <a:cs typeface="Arial" panose="020B0604020202020204" pitchFamily="34" charset="0"/>
            </a:endParaRPr>
          </a:p>
        </p:txBody>
      </p:sp>
      <p:sp>
        <p:nvSpPr>
          <p:cNvPr id="10" name="object 4"/>
          <p:cNvSpPr/>
          <p:nvPr/>
        </p:nvSpPr>
        <p:spPr>
          <a:xfrm>
            <a:off x="171450" y="914400"/>
            <a:ext cx="5016500" cy="2393950"/>
          </a:xfrm>
          <a:custGeom>
            <a:avLst/>
            <a:gdLst/>
            <a:ahLst/>
            <a:cxnLst/>
            <a:rect l="l" t="t" r="r" b="b"/>
            <a:pathLst>
              <a:path w="5016500" h="2393950">
                <a:moveTo>
                  <a:pt x="0" y="2393950"/>
                </a:moveTo>
                <a:lnTo>
                  <a:pt x="5016500" y="2393950"/>
                </a:lnTo>
                <a:lnTo>
                  <a:pt x="5016500" y="0"/>
                </a:lnTo>
                <a:lnTo>
                  <a:pt x="0" y="0"/>
                </a:lnTo>
                <a:lnTo>
                  <a:pt x="0" y="2393950"/>
                </a:lnTo>
                <a:close/>
              </a:path>
            </a:pathLst>
          </a:custGeom>
          <a:solidFill>
            <a:srgbClr val="FFF5C7"/>
          </a:solidFill>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11" name="object 5"/>
          <p:cNvSpPr/>
          <p:nvPr/>
        </p:nvSpPr>
        <p:spPr>
          <a:xfrm>
            <a:off x="171450" y="520700"/>
            <a:ext cx="5016500" cy="2787650"/>
          </a:xfrm>
          <a:custGeom>
            <a:avLst/>
            <a:gdLst/>
            <a:ahLst/>
            <a:cxnLst/>
            <a:rect l="l" t="t" r="r" b="b"/>
            <a:pathLst>
              <a:path w="5016500" h="2787650">
                <a:moveTo>
                  <a:pt x="0" y="2787650"/>
                </a:moveTo>
                <a:lnTo>
                  <a:pt x="5016500" y="2787650"/>
                </a:lnTo>
                <a:lnTo>
                  <a:pt x="5016500" y="0"/>
                </a:lnTo>
                <a:lnTo>
                  <a:pt x="0" y="0"/>
                </a:lnTo>
                <a:lnTo>
                  <a:pt x="0" y="2787650"/>
                </a:lnTo>
                <a:close/>
              </a:path>
            </a:pathLst>
          </a:custGeom>
          <a:ln w="12700">
            <a:solidFill>
              <a:srgbClr val="FFE538"/>
            </a:solidFill>
          </a:ln>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12" name="object 6"/>
          <p:cNvSpPr/>
          <p:nvPr/>
        </p:nvSpPr>
        <p:spPr>
          <a:xfrm>
            <a:off x="165100" y="514350"/>
            <a:ext cx="5029200" cy="400050"/>
          </a:xfrm>
          <a:custGeom>
            <a:avLst/>
            <a:gdLst/>
            <a:ahLst/>
            <a:cxnLst/>
            <a:rect l="l" t="t" r="r" b="b"/>
            <a:pathLst>
              <a:path w="5029200" h="400050">
                <a:moveTo>
                  <a:pt x="0" y="400050"/>
                </a:moveTo>
                <a:lnTo>
                  <a:pt x="5029200" y="400050"/>
                </a:lnTo>
                <a:lnTo>
                  <a:pt x="5029200" y="0"/>
                </a:lnTo>
                <a:lnTo>
                  <a:pt x="0" y="0"/>
                </a:lnTo>
                <a:lnTo>
                  <a:pt x="0" y="400050"/>
                </a:lnTo>
                <a:close/>
              </a:path>
            </a:pathLst>
          </a:custGeom>
          <a:solidFill>
            <a:srgbClr val="FFE538"/>
          </a:solidFill>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13" name="object 7"/>
          <p:cNvSpPr txBox="1">
            <a:spLocks/>
          </p:cNvSpPr>
          <p:nvPr/>
        </p:nvSpPr>
        <p:spPr>
          <a:xfrm>
            <a:off x="275844" y="652959"/>
            <a:ext cx="4765551" cy="152349"/>
          </a:xfrm>
          <a:prstGeom prst="rect">
            <a:avLst/>
          </a:prstGeom>
        </p:spPr>
        <p:txBody>
          <a:bodyPr vert="horz" wrap="square" lIns="0" tIns="0" rIns="0" bIns="0" rtlCol="0" anchor="b">
            <a:spAutoFit/>
          </a:bodyPr>
          <a:lstStyle>
            <a:lvl1pPr algn="ctr" defTabSz="487650" rtl="0" eaLnBrk="1" latinLnBrk="0" hangingPunct="1">
              <a:lnSpc>
                <a:spcPct val="90000"/>
              </a:lnSpc>
              <a:spcBef>
                <a:spcPct val="0"/>
              </a:spcBef>
              <a:buNone/>
              <a:defRPr sz="3200" kern="1200">
                <a:solidFill>
                  <a:schemeClr val="tx1"/>
                </a:solidFill>
                <a:latin typeface="+mj-lt"/>
                <a:ea typeface="+mj-ea"/>
                <a:cs typeface="+mj-cs"/>
              </a:defRPr>
            </a:lvl1pPr>
          </a:lstStyle>
          <a:p>
            <a:pPr marL="12700" algn="l"/>
            <a:r>
              <a:rPr lang="pt-BR" sz="1100" spc="155" dirty="0" smtClean="0">
                <a:latin typeface="Arial" panose="020B0604020202020204" pitchFamily="34" charset="0"/>
                <a:cs typeface="Arial" panose="020B0604020202020204" pitchFamily="34" charset="0"/>
              </a:rPr>
              <a:t>GRUPO </a:t>
            </a:r>
            <a:r>
              <a:rPr lang="pt-BR" sz="1100" spc="25" dirty="0" smtClean="0">
                <a:latin typeface="Arial" panose="020B0604020202020204" pitchFamily="34" charset="0"/>
                <a:cs typeface="Arial" panose="020B0604020202020204" pitchFamily="34" charset="0"/>
              </a:rPr>
              <a:t>4: </a:t>
            </a:r>
            <a:r>
              <a:rPr lang="pt-BR" sz="1100" spc="150" dirty="0" smtClean="0">
                <a:latin typeface="Arial" panose="020B0604020202020204" pitchFamily="34" charset="0"/>
                <a:cs typeface="Arial" panose="020B0604020202020204" pitchFamily="34" charset="0"/>
              </a:rPr>
              <a:t>COMPETENCIAS</a:t>
            </a:r>
            <a:r>
              <a:rPr lang="pt-BR" sz="1100" spc="114" dirty="0" smtClean="0">
                <a:latin typeface="Arial" panose="020B0604020202020204" pitchFamily="34" charset="0"/>
                <a:cs typeface="Arial" panose="020B0604020202020204" pitchFamily="34" charset="0"/>
              </a:rPr>
              <a:t> </a:t>
            </a:r>
            <a:r>
              <a:rPr lang="pt-BR" sz="1100" spc="140" dirty="0" smtClean="0">
                <a:latin typeface="Arial" panose="020B0604020202020204" pitchFamily="34" charset="0"/>
                <a:cs typeface="Arial" panose="020B0604020202020204" pitchFamily="34" charset="0"/>
              </a:rPr>
              <a:t>ORGANIZATIVAS</a:t>
            </a:r>
            <a:endParaRPr lang="pt-BR" sz="1100" spc="140" dirty="0">
              <a:latin typeface="Arial" panose="020B0604020202020204" pitchFamily="34" charset="0"/>
              <a:cs typeface="Arial" panose="020B0604020202020204" pitchFamily="34" charset="0"/>
            </a:endParaRPr>
          </a:p>
        </p:txBody>
      </p:sp>
      <p:sp>
        <p:nvSpPr>
          <p:cNvPr id="14" name="object 8"/>
          <p:cNvSpPr txBox="1"/>
          <p:nvPr/>
        </p:nvSpPr>
        <p:spPr>
          <a:xfrm>
            <a:off x="275844" y="986129"/>
            <a:ext cx="1010031" cy="169277"/>
          </a:xfrm>
          <a:prstGeom prst="rect">
            <a:avLst/>
          </a:prstGeom>
        </p:spPr>
        <p:txBody>
          <a:bodyPr vert="horz" wrap="square" lIns="0" tIns="0" rIns="0" bIns="0" rtlCol="0">
            <a:spAutoFit/>
          </a:bodyPr>
          <a:lstStyle/>
          <a:p>
            <a:pPr marL="12700"/>
            <a:r>
              <a:rPr sz="1100" spc="140" dirty="0">
                <a:solidFill>
                  <a:srgbClr val="231F20"/>
                </a:solidFill>
                <a:latin typeface="Arial" panose="020B0604020202020204" pitchFamily="34" charset="0"/>
                <a:cs typeface="Arial" panose="020B0604020202020204" pitchFamily="34" charset="0"/>
              </a:rPr>
              <a:t>TARJETA</a:t>
            </a:r>
            <a:r>
              <a:rPr sz="1100" spc="45" dirty="0">
                <a:solidFill>
                  <a:srgbClr val="231F20"/>
                </a:solidFill>
                <a:latin typeface="Arial" panose="020B0604020202020204" pitchFamily="34" charset="0"/>
                <a:cs typeface="Arial" panose="020B0604020202020204" pitchFamily="34" charset="0"/>
              </a:rPr>
              <a:t> </a:t>
            </a:r>
            <a:r>
              <a:rPr sz="1100" spc="160" dirty="0">
                <a:solidFill>
                  <a:srgbClr val="231F20"/>
                </a:solidFill>
                <a:latin typeface="Arial" panose="020B0604020202020204" pitchFamily="34" charset="0"/>
                <a:cs typeface="Arial" panose="020B0604020202020204" pitchFamily="34" charset="0"/>
              </a:rPr>
              <a:t>O</a:t>
            </a:r>
            <a:endParaRPr sz="1100" dirty="0">
              <a:solidFill>
                <a:prstClr val="black"/>
              </a:solidFill>
              <a:latin typeface="Arial" panose="020B0604020202020204" pitchFamily="34" charset="0"/>
              <a:cs typeface="Arial" panose="020B0604020202020204" pitchFamily="34" charset="0"/>
            </a:endParaRPr>
          </a:p>
        </p:txBody>
      </p:sp>
      <p:sp>
        <p:nvSpPr>
          <p:cNvPr id="15" name="object 9"/>
          <p:cNvSpPr txBox="1"/>
          <p:nvPr/>
        </p:nvSpPr>
        <p:spPr>
          <a:xfrm>
            <a:off x="553720" y="1970268"/>
            <a:ext cx="4251960" cy="261610"/>
          </a:xfrm>
          <a:prstGeom prst="rect">
            <a:avLst/>
          </a:prstGeom>
        </p:spPr>
        <p:txBody>
          <a:bodyPr vert="horz" wrap="square" lIns="0" tIns="0" rIns="0" bIns="0" rtlCol="0">
            <a:spAutoFit/>
          </a:bodyPr>
          <a:lstStyle/>
          <a:p>
            <a:pPr marL="12700" algn="ctr"/>
            <a:r>
              <a:rPr lang="es-ES" sz="1700" b="1" dirty="0">
                <a:solidFill>
                  <a:prstClr val="black"/>
                </a:solidFill>
                <a:latin typeface="Arial" panose="020B0604020202020204" pitchFamily="34" charset="0"/>
                <a:cs typeface="Arial" panose="020B0604020202020204" pitchFamily="34" charset="0"/>
              </a:rPr>
              <a:t>Entre los mejores o mejor que la </a:t>
            </a:r>
            <a:r>
              <a:rPr lang="es-ES" sz="1700" b="1" dirty="0" smtClean="0">
                <a:solidFill>
                  <a:prstClr val="black"/>
                </a:solidFill>
                <a:latin typeface="Arial" panose="020B0604020202020204" pitchFamily="34" charset="0"/>
                <a:cs typeface="Arial" panose="020B0604020202020204" pitchFamily="34" charset="0"/>
              </a:rPr>
              <a:t>mayoría</a:t>
            </a:r>
            <a:endParaRPr lang="es-ES" sz="1700" b="1" dirty="0">
              <a:solidFill>
                <a:prstClr val="black"/>
              </a:solidFill>
              <a:latin typeface="Arial" panose="020B0604020202020204" pitchFamily="34" charset="0"/>
              <a:cs typeface="Arial" panose="020B0604020202020204" pitchFamily="34" charset="0"/>
            </a:endParaRPr>
          </a:p>
        </p:txBody>
      </p:sp>
      <p:sp>
        <p:nvSpPr>
          <p:cNvPr id="16" name="object 10"/>
          <p:cNvSpPr txBox="1"/>
          <p:nvPr/>
        </p:nvSpPr>
        <p:spPr>
          <a:xfrm>
            <a:off x="5041395" y="3414141"/>
            <a:ext cx="165735" cy="92333"/>
          </a:xfrm>
          <a:prstGeom prst="rect">
            <a:avLst/>
          </a:prstGeom>
        </p:spPr>
        <p:txBody>
          <a:bodyPr vert="horz" wrap="square" lIns="0" tIns="0" rIns="0" bIns="0" rtlCol="0">
            <a:spAutoFit/>
          </a:bodyPr>
          <a:lstStyle/>
          <a:p>
            <a:pPr marL="12700"/>
            <a:r>
              <a:rPr sz="600" dirty="0">
                <a:solidFill>
                  <a:srgbClr val="58595B"/>
                </a:solidFill>
                <a:latin typeface="Arial" panose="020B0604020202020204" pitchFamily="34" charset="0"/>
                <a:cs typeface="Arial" panose="020B0604020202020204" pitchFamily="34" charset="0"/>
              </a:rPr>
              <a:t>73A</a:t>
            </a:r>
            <a:endParaRPr sz="60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5894044"/>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3"/>
          <p:cNvSpPr txBox="1"/>
          <p:nvPr/>
        </p:nvSpPr>
        <p:spPr>
          <a:xfrm>
            <a:off x="0" y="134816"/>
            <a:ext cx="5486400"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BIBLIOTECA DE COMPORTAMIENTO DEL JEFE </a:t>
            </a: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CLL</a:t>
            </a:r>
            <a:r>
              <a:rPr lang="es" sz="1000" b="1" strike="noStrike" cap="none" spc="5" baseline="0" dirty="0" smtClean="0">
                <a:solidFill>
                  <a:srgbClr val="58595B"/>
                </a:solidFill>
                <a:effectLst/>
                <a:latin typeface="Arial" panose="020B0604020202020204" pitchFamily="34" charset="0"/>
                <a:ea typeface="Arial"/>
                <a:cs typeface="Arial" panose="020B0604020202020204" pitchFamily="34" charset="0"/>
              </a:rPr>
              <a:t>™</a:t>
            </a:r>
            <a:endParaRPr lang="es" sz="1000" b="1" strike="noStrike" cap="none" spc="5" baseline="0" dirty="0">
              <a:solidFill>
                <a:srgbClr val="58595B"/>
              </a:solidFill>
              <a:effectLst/>
              <a:latin typeface="Arial" panose="020B0604020202020204" pitchFamily="34" charset="0"/>
              <a:ea typeface="Arial"/>
              <a:cs typeface="Arial" panose="020B0604020202020204" pitchFamily="34" charset="0"/>
            </a:endParaRPr>
          </a:p>
        </p:txBody>
      </p:sp>
      <p:sp>
        <p:nvSpPr>
          <p:cNvPr id="3" name="object 3"/>
          <p:cNvSpPr txBox="1"/>
          <p:nvPr/>
        </p:nvSpPr>
        <p:spPr>
          <a:xfrm>
            <a:off x="3116560" y="3402924"/>
            <a:ext cx="2208530" cy="76944"/>
          </a:xfrm>
          <a:prstGeom prst="rect">
            <a:avLst/>
          </a:prstGeom>
        </p:spPr>
        <p:txBody>
          <a:bodyPr vert="horz" wrap="square" lIns="0" tIns="0" rIns="0" bIns="0" rtlCol="0">
            <a:spAutoFit/>
          </a:bodyPr>
          <a:lstStyle/>
          <a:p>
            <a:pPr marL="12700"/>
            <a:r>
              <a:rPr sz="500" spc="50" dirty="0">
                <a:solidFill>
                  <a:srgbClr val="58595B"/>
                </a:solidFill>
                <a:latin typeface="Arial" panose="020B0604020202020204" pitchFamily="34" charset="0"/>
                <a:cs typeface="Arial" panose="020B0604020202020204" pitchFamily="34" charset="0"/>
              </a:rPr>
              <a:t>© </a:t>
            </a:r>
            <a:r>
              <a:rPr sz="500" spc="20" dirty="0">
                <a:solidFill>
                  <a:srgbClr val="58595B"/>
                </a:solidFill>
                <a:latin typeface="Arial" panose="020B0604020202020204" pitchFamily="34" charset="0"/>
                <a:cs typeface="Arial" panose="020B0604020202020204" pitchFamily="34" charset="0"/>
              </a:rPr>
              <a:t>Copyright </a:t>
            </a:r>
            <a:r>
              <a:rPr sz="500" spc="-5" dirty="0">
                <a:solidFill>
                  <a:srgbClr val="58595B"/>
                </a:solidFill>
                <a:latin typeface="Arial" panose="020B0604020202020204" pitchFamily="34" charset="0"/>
                <a:cs typeface="Arial" panose="020B0604020202020204" pitchFamily="34" charset="0"/>
              </a:rPr>
              <a:t>2018, </a:t>
            </a:r>
            <a:r>
              <a:rPr sz="500" dirty="0">
                <a:solidFill>
                  <a:srgbClr val="58595B"/>
                </a:solidFill>
                <a:latin typeface="Arial" panose="020B0604020202020204" pitchFamily="34" charset="0"/>
                <a:cs typeface="Arial" panose="020B0604020202020204" pitchFamily="34" charset="0"/>
              </a:rPr>
              <a:t>TeamTelligent, </a:t>
            </a:r>
            <a:r>
              <a:rPr lang="es-PE" sz="500" spc="-15" dirty="0" smtClean="0">
                <a:solidFill>
                  <a:srgbClr val="58595B"/>
                </a:solidFill>
                <a:latin typeface="Arial" panose="020B0604020202020204" pitchFamily="34" charset="0"/>
                <a:cs typeface="Arial" panose="020B0604020202020204" pitchFamily="34" charset="0"/>
              </a:rPr>
              <a:t>CLL</a:t>
            </a:r>
            <a:r>
              <a:rPr sz="500" spc="-15" dirty="0" smtClean="0">
                <a:solidFill>
                  <a:srgbClr val="58595B"/>
                </a:solidFill>
                <a:latin typeface="Arial" panose="020B0604020202020204" pitchFamily="34" charset="0"/>
                <a:cs typeface="Arial" panose="020B0604020202020204" pitchFamily="34" charset="0"/>
              </a:rPr>
              <a:t>. </a:t>
            </a:r>
            <a:r>
              <a:rPr sz="500" dirty="0">
                <a:solidFill>
                  <a:srgbClr val="58595B"/>
                </a:solidFill>
                <a:latin typeface="Arial" panose="020B0604020202020204" pitchFamily="34" charset="0"/>
                <a:cs typeface="Arial" panose="020B0604020202020204" pitchFamily="34" charset="0"/>
              </a:rPr>
              <a:t>Todos </a:t>
            </a:r>
            <a:r>
              <a:rPr sz="500" spc="10" dirty="0">
                <a:solidFill>
                  <a:srgbClr val="58595B"/>
                </a:solidFill>
                <a:latin typeface="Arial" panose="020B0604020202020204" pitchFamily="34" charset="0"/>
                <a:cs typeface="Arial" panose="020B0604020202020204" pitchFamily="34" charset="0"/>
              </a:rPr>
              <a:t>los </a:t>
            </a:r>
            <a:r>
              <a:rPr sz="500" spc="15" dirty="0">
                <a:solidFill>
                  <a:srgbClr val="58595B"/>
                </a:solidFill>
                <a:latin typeface="Arial" panose="020B0604020202020204" pitchFamily="34" charset="0"/>
                <a:cs typeface="Arial" panose="020B0604020202020204" pitchFamily="34" charset="0"/>
              </a:rPr>
              <a:t>derechos </a:t>
            </a:r>
            <a:r>
              <a:rPr sz="500" spc="5" dirty="0">
                <a:solidFill>
                  <a:srgbClr val="58595B"/>
                </a:solidFill>
                <a:latin typeface="Arial" panose="020B0604020202020204" pitchFamily="34" charset="0"/>
                <a:cs typeface="Arial" panose="020B0604020202020204" pitchFamily="34" charset="0"/>
              </a:rPr>
              <a:t>reservados.</a:t>
            </a:r>
            <a:r>
              <a:rPr sz="500" spc="-80" dirty="0">
                <a:solidFill>
                  <a:srgbClr val="58595B"/>
                </a:solidFill>
                <a:latin typeface="Arial" panose="020B0604020202020204" pitchFamily="34" charset="0"/>
                <a:cs typeface="Arial" panose="020B0604020202020204" pitchFamily="34" charset="0"/>
              </a:rPr>
              <a:t> </a:t>
            </a:r>
            <a:r>
              <a:rPr sz="500" dirty="0">
                <a:solidFill>
                  <a:srgbClr val="58595B"/>
                </a:solidFill>
                <a:latin typeface="Arial" panose="020B0604020202020204" pitchFamily="34" charset="0"/>
                <a:cs typeface="Arial" panose="020B0604020202020204" pitchFamily="34" charset="0"/>
              </a:rPr>
              <a:t>V5</a:t>
            </a:r>
            <a:endParaRPr sz="500" dirty="0">
              <a:solidFill>
                <a:prstClr val="black"/>
              </a:solidFill>
              <a:latin typeface="Arial" panose="020B0604020202020204" pitchFamily="34" charset="0"/>
              <a:cs typeface="Arial" panose="020B0604020202020204" pitchFamily="34" charset="0"/>
            </a:endParaRPr>
          </a:p>
        </p:txBody>
      </p:sp>
      <p:sp>
        <p:nvSpPr>
          <p:cNvPr id="4" name="object 4"/>
          <p:cNvSpPr/>
          <p:nvPr/>
        </p:nvSpPr>
        <p:spPr>
          <a:xfrm>
            <a:off x="289388" y="506182"/>
            <a:ext cx="5016500" cy="2787650"/>
          </a:xfrm>
          <a:custGeom>
            <a:avLst/>
            <a:gdLst/>
            <a:ahLst/>
            <a:cxnLst/>
            <a:rect l="l" t="t" r="r" b="b"/>
            <a:pathLst>
              <a:path w="5016500" h="2787650">
                <a:moveTo>
                  <a:pt x="0" y="2787650"/>
                </a:moveTo>
                <a:lnTo>
                  <a:pt x="5016500" y="2787650"/>
                </a:lnTo>
                <a:lnTo>
                  <a:pt x="5016500" y="0"/>
                </a:lnTo>
                <a:lnTo>
                  <a:pt x="0" y="0"/>
                </a:lnTo>
                <a:lnTo>
                  <a:pt x="0" y="2787650"/>
                </a:lnTo>
                <a:close/>
              </a:path>
            </a:pathLst>
          </a:custGeom>
          <a:ln w="12700">
            <a:solidFill>
              <a:srgbClr val="FFE538"/>
            </a:solidFill>
          </a:ln>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5" name="object 5"/>
          <p:cNvSpPr/>
          <p:nvPr/>
        </p:nvSpPr>
        <p:spPr>
          <a:xfrm>
            <a:off x="283038" y="499832"/>
            <a:ext cx="5029200" cy="400050"/>
          </a:xfrm>
          <a:custGeom>
            <a:avLst/>
            <a:gdLst/>
            <a:ahLst/>
            <a:cxnLst/>
            <a:rect l="l" t="t" r="r" b="b"/>
            <a:pathLst>
              <a:path w="5029200" h="400050">
                <a:moveTo>
                  <a:pt x="0" y="400050"/>
                </a:moveTo>
                <a:lnTo>
                  <a:pt x="5029200" y="400050"/>
                </a:lnTo>
                <a:lnTo>
                  <a:pt x="5029200" y="0"/>
                </a:lnTo>
                <a:lnTo>
                  <a:pt x="0" y="0"/>
                </a:lnTo>
                <a:lnTo>
                  <a:pt x="0" y="400050"/>
                </a:lnTo>
                <a:close/>
              </a:path>
            </a:pathLst>
          </a:custGeom>
          <a:solidFill>
            <a:srgbClr val="FFE538"/>
          </a:solidFill>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6" name="object 6"/>
          <p:cNvSpPr txBox="1">
            <a:spLocks/>
          </p:cNvSpPr>
          <p:nvPr/>
        </p:nvSpPr>
        <p:spPr>
          <a:xfrm>
            <a:off x="320335" y="560339"/>
            <a:ext cx="4948700" cy="338554"/>
          </a:xfrm>
          <a:prstGeom prst="rect">
            <a:avLst/>
          </a:prstGeom>
        </p:spPr>
        <p:txBody>
          <a:bodyPr vert="horz" wrap="square" lIns="0" tIns="0" rIns="0" bIns="0" rtlCol="0">
            <a:spAutoFit/>
          </a:bodyPr>
          <a:lstStyle>
            <a:lvl1pPr>
              <a:defRPr sz="1100" b="0" i="0">
                <a:solidFill>
                  <a:srgbClr val="231F20"/>
                </a:solidFill>
                <a:latin typeface="Calibri"/>
                <a:ea typeface="+mj-ea"/>
                <a:cs typeface="Calibri"/>
              </a:defRPr>
            </a:lvl1pPr>
          </a:lstStyle>
          <a:p>
            <a:pPr marL="12700" algn="ctr"/>
            <a:r>
              <a:rPr lang="es-ES" kern="0" spc="140" dirty="0" smtClean="0">
                <a:latin typeface="Arial" panose="020B0604020202020204" pitchFamily="34" charset="0"/>
                <a:cs typeface="Arial" panose="020B0604020202020204" pitchFamily="34" charset="0"/>
              </a:rPr>
              <a:t>TARJETA</a:t>
            </a:r>
            <a:r>
              <a:rPr lang="es-ES" kern="0" spc="110" dirty="0" smtClean="0">
                <a:latin typeface="Arial" panose="020B0604020202020204" pitchFamily="34" charset="0"/>
                <a:cs typeface="Arial" panose="020B0604020202020204" pitchFamily="34" charset="0"/>
              </a:rPr>
              <a:t> </a:t>
            </a:r>
            <a:r>
              <a:rPr lang="es-ES" kern="0" spc="55" dirty="0" smtClean="0">
                <a:latin typeface="Arial" panose="020B0604020202020204" pitchFamily="34" charset="0"/>
                <a:cs typeface="Arial" panose="020B0604020202020204" pitchFamily="34" charset="0"/>
              </a:rPr>
              <a:t>O:</a:t>
            </a:r>
            <a:r>
              <a:rPr lang="es-ES" kern="0" spc="110" dirty="0" smtClean="0">
                <a:latin typeface="Arial" panose="020B0604020202020204" pitchFamily="34" charset="0"/>
                <a:cs typeface="Arial" panose="020B0604020202020204" pitchFamily="34" charset="0"/>
              </a:rPr>
              <a:t> </a:t>
            </a:r>
            <a:r>
              <a:rPr lang="es-ES" kern="0" spc="165" dirty="0" smtClean="0">
                <a:latin typeface="Arial" panose="020B0604020202020204" pitchFamily="34" charset="0"/>
                <a:cs typeface="Arial" panose="020B0604020202020204" pitchFamily="34" charset="0"/>
              </a:rPr>
              <a:t>ENTRE</a:t>
            </a:r>
            <a:r>
              <a:rPr lang="es-ES" kern="0" spc="110" dirty="0" smtClean="0">
                <a:latin typeface="Arial" panose="020B0604020202020204" pitchFamily="34" charset="0"/>
                <a:cs typeface="Arial" panose="020B0604020202020204" pitchFamily="34" charset="0"/>
              </a:rPr>
              <a:t> </a:t>
            </a:r>
            <a:r>
              <a:rPr lang="es-ES" kern="0" spc="155" dirty="0" smtClean="0">
                <a:latin typeface="Arial" panose="020B0604020202020204" pitchFamily="34" charset="0"/>
                <a:cs typeface="Arial" panose="020B0604020202020204" pitchFamily="34" charset="0"/>
              </a:rPr>
              <a:t>LOS</a:t>
            </a:r>
            <a:r>
              <a:rPr lang="es-ES" kern="0" spc="110" dirty="0" smtClean="0">
                <a:latin typeface="Arial" panose="020B0604020202020204" pitchFamily="34" charset="0"/>
                <a:cs typeface="Arial" panose="020B0604020202020204" pitchFamily="34" charset="0"/>
              </a:rPr>
              <a:t> </a:t>
            </a:r>
            <a:r>
              <a:rPr lang="es-ES" kern="0" spc="175" dirty="0" smtClean="0">
                <a:latin typeface="Arial" panose="020B0604020202020204" pitchFamily="34" charset="0"/>
                <a:cs typeface="Arial" panose="020B0604020202020204" pitchFamily="34" charset="0"/>
              </a:rPr>
              <a:t>MEJORES</a:t>
            </a:r>
            <a:r>
              <a:rPr lang="es-ES" kern="0" spc="110" dirty="0" smtClean="0">
                <a:latin typeface="Arial" panose="020B0604020202020204" pitchFamily="34" charset="0"/>
                <a:cs typeface="Arial" panose="020B0604020202020204" pitchFamily="34" charset="0"/>
              </a:rPr>
              <a:t> </a:t>
            </a:r>
            <a:r>
              <a:rPr lang="es-ES" kern="0" spc="160" dirty="0" smtClean="0">
                <a:latin typeface="Arial" panose="020B0604020202020204" pitchFamily="34" charset="0"/>
                <a:cs typeface="Arial" panose="020B0604020202020204" pitchFamily="34" charset="0"/>
              </a:rPr>
              <a:t>O</a:t>
            </a:r>
            <a:r>
              <a:rPr lang="es-ES" kern="0" spc="110" dirty="0" smtClean="0">
                <a:latin typeface="Arial" panose="020B0604020202020204" pitchFamily="34" charset="0"/>
                <a:cs typeface="Arial" panose="020B0604020202020204" pitchFamily="34" charset="0"/>
              </a:rPr>
              <a:t> </a:t>
            </a:r>
            <a:r>
              <a:rPr lang="es-ES" kern="0" spc="170" dirty="0" smtClean="0">
                <a:latin typeface="Arial" panose="020B0604020202020204" pitchFamily="34" charset="0"/>
                <a:cs typeface="Arial" panose="020B0604020202020204" pitchFamily="34" charset="0"/>
              </a:rPr>
              <a:t>MEJOR</a:t>
            </a:r>
            <a:r>
              <a:rPr lang="es-ES" kern="0" spc="110" dirty="0" smtClean="0">
                <a:latin typeface="Arial" panose="020B0604020202020204" pitchFamily="34" charset="0"/>
                <a:cs typeface="Arial" panose="020B0604020202020204" pitchFamily="34" charset="0"/>
              </a:rPr>
              <a:t> </a:t>
            </a:r>
            <a:r>
              <a:rPr lang="es-ES" kern="0" spc="155" dirty="0" smtClean="0">
                <a:latin typeface="Arial" panose="020B0604020202020204" pitchFamily="34" charset="0"/>
                <a:cs typeface="Arial" panose="020B0604020202020204" pitchFamily="34" charset="0"/>
              </a:rPr>
              <a:t>QUE</a:t>
            </a:r>
            <a:r>
              <a:rPr lang="es-ES" kern="0" spc="110" dirty="0" smtClean="0">
                <a:latin typeface="Arial" panose="020B0604020202020204" pitchFamily="34" charset="0"/>
                <a:cs typeface="Arial" panose="020B0604020202020204" pitchFamily="34" charset="0"/>
              </a:rPr>
              <a:t> </a:t>
            </a:r>
            <a:r>
              <a:rPr lang="es-ES" kern="0" spc="160" dirty="0" smtClean="0">
                <a:latin typeface="Arial" panose="020B0604020202020204" pitchFamily="34" charset="0"/>
                <a:cs typeface="Arial" panose="020B0604020202020204" pitchFamily="34" charset="0"/>
              </a:rPr>
              <a:t>LA</a:t>
            </a:r>
            <a:r>
              <a:rPr lang="es-ES" kern="0" spc="110" dirty="0" smtClean="0">
                <a:latin typeface="Arial" panose="020B0604020202020204" pitchFamily="34" charset="0"/>
                <a:cs typeface="Arial" panose="020B0604020202020204" pitchFamily="34" charset="0"/>
              </a:rPr>
              <a:t> </a:t>
            </a:r>
            <a:r>
              <a:rPr lang="es-ES" kern="0" spc="135" dirty="0" smtClean="0">
                <a:latin typeface="Arial" panose="020B0604020202020204" pitchFamily="34" charset="0"/>
                <a:cs typeface="Arial" panose="020B0604020202020204" pitchFamily="34" charset="0"/>
              </a:rPr>
              <a:t>MAYORÍA</a:t>
            </a:r>
            <a:endParaRPr lang="es-ES" kern="0" spc="135" dirty="0">
              <a:latin typeface="Arial" panose="020B0604020202020204" pitchFamily="34" charset="0"/>
              <a:cs typeface="Arial" panose="020B0604020202020204" pitchFamily="34" charset="0"/>
            </a:endParaRPr>
          </a:p>
        </p:txBody>
      </p:sp>
      <p:sp>
        <p:nvSpPr>
          <p:cNvPr id="7" name="object 7"/>
          <p:cNvSpPr txBox="1"/>
          <p:nvPr/>
        </p:nvSpPr>
        <p:spPr>
          <a:xfrm>
            <a:off x="1321593" y="1377225"/>
            <a:ext cx="3130878" cy="1080296"/>
          </a:xfrm>
          <a:prstGeom prst="rect">
            <a:avLst/>
          </a:prstGeom>
        </p:spPr>
        <p:txBody>
          <a:bodyPr vert="horz" wrap="square" lIns="0" tIns="0" rIns="0" bIns="0" rtlCol="0">
            <a:spAutoFit/>
          </a:bodyPr>
          <a:lstStyle/>
          <a:p>
            <a:pPr marL="12700" marR="5080">
              <a:lnSpc>
                <a:spcPct val="116700"/>
              </a:lnSpc>
            </a:pPr>
            <a:r>
              <a:rPr lang="es-ES" sz="1000" spc="-15" dirty="0">
                <a:solidFill>
                  <a:srgbClr val="231F20"/>
                </a:solidFill>
                <a:latin typeface="Arial" panose="020B0604020202020204" pitchFamily="34" charset="0"/>
                <a:cs typeface="Arial" panose="020B0604020202020204" pitchFamily="34" charset="0"/>
              </a:rPr>
              <a:t>Esta organización lleva a cabo esta práctica y conductas entre los mejores y de la mejor manera en relación con cualquiera que sea  comparable o en la misma clase o mercado. Otros observadores concordarían con este dato. Otras personas informadas conocerían y reconocerían esto, dentro y fuera de la organización.</a:t>
            </a:r>
          </a:p>
        </p:txBody>
      </p:sp>
      <p:sp>
        <p:nvSpPr>
          <p:cNvPr id="8" name="object 8"/>
          <p:cNvSpPr txBox="1"/>
          <p:nvPr/>
        </p:nvSpPr>
        <p:spPr>
          <a:xfrm>
            <a:off x="270339" y="3399623"/>
            <a:ext cx="163195" cy="92333"/>
          </a:xfrm>
          <a:prstGeom prst="rect">
            <a:avLst/>
          </a:prstGeom>
        </p:spPr>
        <p:txBody>
          <a:bodyPr vert="horz" wrap="square" lIns="0" tIns="0" rIns="0" bIns="0" rtlCol="0">
            <a:spAutoFit/>
          </a:bodyPr>
          <a:lstStyle/>
          <a:p>
            <a:pPr marL="12700"/>
            <a:r>
              <a:rPr sz="600" dirty="0">
                <a:solidFill>
                  <a:srgbClr val="58595B"/>
                </a:solidFill>
                <a:latin typeface="Arial" panose="020B0604020202020204" pitchFamily="34" charset="0"/>
                <a:cs typeface="Arial" panose="020B0604020202020204" pitchFamily="34" charset="0"/>
              </a:rPr>
              <a:t>73B</a:t>
            </a:r>
            <a:endParaRPr sz="60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03284188"/>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3"/>
          <p:cNvSpPr txBox="1"/>
          <p:nvPr/>
        </p:nvSpPr>
        <p:spPr>
          <a:xfrm>
            <a:off x="0" y="134816"/>
            <a:ext cx="5486400"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BIBLIOTECA DE COMPORTAMIENTO DEL JEFE </a:t>
            </a: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CLL</a:t>
            </a:r>
            <a:r>
              <a:rPr lang="es" sz="1000" b="1" strike="noStrike" cap="none" spc="5" baseline="0" dirty="0" smtClean="0">
                <a:solidFill>
                  <a:srgbClr val="58595B"/>
                </a:solidFill>
                <a:effectLst/>
                <a:latin typeface="Arial" panose="020B0604020202020204" pitchFamily="34" charset="0"/>
                <a:ea typeface="Arial"/>
                <a:cs typeface="Arial" panose="020B0604020202020204" pitchFamily="34" charset="0"/>
              </a:rPr>
              <a:t>™</a:t>
            </a:r>
            <a:endParaRPr lang="es" sz="1000" b="1" strike="noStrike" cap="none" spc="5" baseline="0" dirty="0">
              <a:solidFill>
                <a:srgbClr val="58595B"/>
              </a:solidFill>
              <a:effectLst/>
              <a:latin typeface="Arial" panose="020B0604020202020204" pitchFamily="34" charset="0"/>
              <a:ea typeface="Arial"/>
              <a:cs typeface="Arial" panose="020B0604020202020204" pitchFamily="34" charset="0"/>
            </a:endParaRPr>
          </a:p>
        </p:txBody>
      </p:sp>
      <p:sp>
        <p:nvSpPr>
          <p:cNvPr id="3" name="object 3"/>
          <p:cNvSpPr txBox="1"/>
          <p:nvPr/>
        </p:nvSpPr>
        <p:spPr>
          <a:xfrm>
            <a:off x="126870" y="3417442"/>
            <a:ext cx="2208530" cy="76944"/>
          </a:xfrm>
          <a:prstGeom prst="rect">
            <a:avLst/>
          </a:prstGeom>
        </p:spPr>
        <p:txBody>
          <a:bodyPr vert="horz" wrap="square" lIns="0" tIns="0" rIns="0" bIns="0" rtlCol="0">
            <a:spAutoFit/>
          </a:bodyPr>
          <a:lstStyle/>
          <a:p>
            <a:pPr marL="12700"/>
            <a:r>
              <a:rPr sz="500" spc="50" dirty="0">
                <a:solidFill>
                  <a:srgbClr val="58595B"/>
                </a:solidFill>
                <a:latin typeface="Arial" panose="020B0604020202020204" pitchFamily="34" charset="0"/>
                <a:cs typeface="Arial" panose="020B0604020202020204" pitchFamily="34" charset="0"/>
              </a:rPr>
              <a:t>© </a:t>
            </a:r>
            <a:r>
              <a:rPr sz="500" spc="20" dirty="0">
                <a:solidFill>
                  <a:srgbClr val="58595B"/>
                </a:solidFill>
                <a:latin typeface="Arial" panose="020B0604020202020204" pitchFamily="34" charset="0"/>
                <a:cs typeface="Arial" panose="020B0604020202020204" pitchFamily="34" charset="0"/>
              </a:rPr>
              <a:t>Copyright </a:t>
            </a:r>
            <a:r>
              <a:rPr sz="500" spc="-5" dirty="0">
                <a:solidFill>
                  <a:srgbClr val="58595B"/>
                </a:solidFill>
                <a:latin typeface="Arial" panose="020B0604020202020204" pitchFamily="34" charset="0"/>
                <a:cs typeface="Arial" panose="020B0604020202020204" pitchFamily="34" charset="0"/>
              </a:rPr>
              <a:t>2018, </a:t>
            </a:r>
            <a:r>
              <a:rPr sz="500" dirty="0">
                <a:solidFill>
                  <a:srgbClr val="58595B"/>
                </a:solidFill>
                <a:latin typeface="Arial" panose="020B0604020202020204" pitchFamily="34" charset="0"/>
                <a:cs typeface="Arial" panose="020B0604020202020204" pitchFamily="34" charset="0"/>
              </a:rPr>
              <a:t>TeamTelligent, </a:t>
            </a:r>
            <a:r>
              <a:rPr lang="es-PE" sz="500" spc="-15" dirty="0" smtClean="0">
                <a:solidFill>
                  <a:srgbClr val="58595B"/>
                </a:solidFill>
                <a:latin typeface="Arial" panose="020B0604020202020204" pitchFamily="34" charset="0"/>
                <a:cs typeface="Arial" panose="020B0604020202020204" pitchFamily="34" charset="0"/>
              </a:rPr>
              <a:t>CLL</a:t>
            </a:r>
            <a:r>
              <a:rPr sz="500" spc="-15" dirty="0" smtClean="0">
                <a:solidFill>
                  <a:srgbClr val="58595B"/>
                </a:solidFill>
                <a:latin typeface="Arial" panose="020B0604020202020204" pitchFamily="34" charset="0"/>
                <a:cs typeface="Arial" panose="020B0604020202020204" pitchFamily="34" charset="0"/>
              </a:rPr>
              <a:t>. </a:t>
            </a:r>
            <a:r>
              <a:rPr sz="500" dirty="0">
                <a:solidFill>
                  <a:srgbClr val="58595B"/>
                </a:solidFill>
                <a:latin typeface="Arial" panose="020B0604020202020204" pitchFamily="34" charset="0"/>
                <a:cs typeface="Arial" panose="020B0604020202020204" pitchFamily="34" charset="0"/>
              </a:rPr>
              <a:t>Todos </a:t>
            </a:r>
            <a:r>
              <a:rPr sz="500" spc="10" dirty="0">
                <a:solidFill>
                  <a:srgbClr val="58595B"/>
                </a:solidFill>
                <a:latin typeface="Arial" panose="020B0604020202020204" pitchFamily="34" charset="0"/>
                <a:cs typeface="Arial" panose="020B0604020202020204" pitchFamily="34" charset="0"/>
              </a:rPr>
              <a:t>los </a:t>
            </a:r>
            <a:r>
              <a:rPr sz="500" spc="15" dirty="0">
                <a:solidFill>
                  <a:srgbClr val="58595B"/>
                </a:solidFill>
                <a:latin typeface="Arial" panose="020B0604020202020204" pitchFamily="34" charset="0"/>
                <a:cs typeface="Arial" panose="020B0604020202020204" pitchFamily="34" charset="0"/>
              </a:rPr>
              <a:t>derechos </a:t>
            </a:r>
            <a:r>
              <a:rPr sz="500" spc="5" dirty="0">
                <a:solidFill>
                  <a:srgbClr val="58595B"/>
                </a:solidFill>
                <a:latin typeface="Arial" panose="020B0604020202020204" pitchFamily="34" charset="0"/>
                <a:cs typeface="Arial" panose="020B0604020202020204" pitchFamily="34" charset="0"/>
              </a:rPr>
              <a:t>reservados.</a:t>
            </a:r>
            <a:r>
              <a:rPr sz="500" spc="-80" dirty="0">
                <a:solidFill>
                  <a:srgbClr val="58595B"/>
                </a:solidFill>
                <a:latin typeface="Arial" panose="020B0604020202020204" pitchFamily="34" charset="0"/>
                <a:cs typeface="Arial" panose="020B0604020202020204" pitchFamily="34" charset="0"/>
              </a:rPr>
              <a:t> </a:t>
            </a:r>
            <a:r>
              <a:rPr sz="500" dirty="0">
                <a:solidFill>
                  <a:srgbClr val="58595B"/>
                </a:solidFill>
                <a:latin typeface="Arial" panose="020B0604020202020204" pitchFamily="34" charset="0"/>
                <a:cs typeface="Arial" panose="020B0604020202020204" pitchFamily="34" charset="0"/>
              </a:rPr>
              <a:t>V5</a:t>
            </a:r>
            <a:endParaRPr sz="500" dirty="0">
              <a:solidFill>
                <a:prstClr val="black"/>
              </a:solidFill>
              <a:latin typeface="Arial" panose="020B0604020202020204" pitchFamily="34" charset="0"/>
              <a:cs typeface="Arial" panose="020B0604020202020204" pitchFamily="34" charset="0"/>
            </a:endParaRPr>
          </a:p>
        </p:txBody>
      </p:sp>
      <p:sp>
        <p:nvSpPr>
          <p:cNvPr id="4" name="object 4"/>
          <p:cNvSpPr/>
          <p:nvPr/>
        </p:nvSpPr>
        <p:spPr>
          <a:xfrm>
            <a:off x="145920" y="914400"/>
            <a:ext cx="5016500" cy="2393950"/>
          </a:xfrm>
          <a:custGeom>
            <a:avLst/>
            <a:gdLst/>
            <a:ahLst/>
            <a:cxnLst/>
            <a:rect l="l" t="t" r="r" b="b"/>
            <a:pathLst>
              <a:path w="5016500" h="2393950">
                <a:moveTo>
                  <a:pt x="0" y="2393950"/>
                </a:moveTo>
                <a:lnTo>
                  <a:pt x="5016500" y="2393950"/>
                </a:lnTo>
                <a:lnTo>
                  <a:pt x="5016500" y="0"/>
                </a:lnTo>
                <a:lnTo>
                  <a:pt x="0" y="0"/>
                </a:lnTo>
                <a:lnTo>
                  <a:pt x="0" y="2393950"/>
                </a:lnTo>
                <a:close/>
              </a:path>
            </a:pathLst>
          </a:custGeom>
          <a:solidFill>
            <a:srgbClr val="FFF5C7"/>
          </a:solidFill>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5" name="object 5"/>
          <p:cNvSpPr/>
          <p:nvPr/>
        </p:nvSpPr>
        <p:spPr>
          <a:xfrm>
            <a:off x="145920" y="520700"/>
            <a:ext cx="5016500" cy="2787650"/>
          </a:xfrm>
          <a:custGeom>
            <a:avLst/>
            <a:gdLst/>
            <a:ahLst/>
            <a:cxnLst/>
            <a:rect l="l" t="t" r="r" b="b"/>
            <a:pathLst>
              <a:path w="5016500" h="2787650">
                <a:moveTo>
                  <a:pt x="0" y="2787650"/>
                </a:moveTo>
                <a:lnTo>
                  <a:pt x="5016500" y="2787650"/>
                </a:lnTo>
                <a:lnTo>
                  <a:pt x="5016500" y="0"/>
                </a:lnTo>
                <a:lnTo>
                  <a:pt x="0" y="0"/>
                </a:lnTo>
                <a:lnTo>
                  <a:pt x="0" y="2787650"/>
                </a:lnTo>
                <a:close/>
              </a:path>
            </a:pathLst>
          </a:custGeom>
          <a:ln w="12700">
            <a:solidFill>
              <a:srgbClr val="FFE538"/>
            </a:solidFill>
          </a:ln>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6" name="object 6"/>
          <p:cNvSpPr/>
          <p:nvPr/>
        </p:nvSpPr>
        <p:spPr>
          <a:xfrm>
            <a:off x="139570" y="514350"/>
            <a:ext cx="5029200" cy="400050"/>
          </a:xfrm>
          <a:custGeom>
            <a:avLst/>
            <a:gdLst/>
            <a:ahLst/>
            <a:cxnLst/>
            <a:rect l="l" t="t" r="r" b="b"/>
            <a:pathLst>
              <a:path w="5029200" h="400050">
                <a:moveTo>
                  <a:pt x="0" y="400050"/>
                </a:moveTo>
                <a:lnTo>
                  <a:pt x="5029200" y="400050"/>
                </a:lnTo>
                <a:lnTo>
                  <a:pt x="5029200" y="0"/>
                </a:lnTo>
                <a:lnTo>
                  <a:pt x="0" y="0"/>
                </a:lnTo>
                <a:lnTo>
                  <a:pt x="0" y="400050"/>
                </a:lnTo>
                <a:close/>
              </a:path>
            </a:pathLst>
          </a:custGeom>
          <a:solidFill>
            <a:srgbClr val="FFE538"/>
          </a:solidFill>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7" name="object 7"/>
          <p:cNvSpPr txBox="1">
            <a:spLocks/>
          </p:cNvSpPr>
          <p:nvPr/>
        </p:nvSpPr>
        <p:spPr>
          <a:xfrm>
            <a:off x="250314" y="652959"/>
            <a:ext cx="4714592" cy="152349"/>
          </a:xfrm>
          <a:prstGeom prst="rect">
            <a:avLst/>
          </a:prstGeom>
        </p:spPr>
        <p:txBody>
          <a:bodyPr vert="horz" wrap="square" lIns="0" tIns="0" rIns="0" bIns="0" rtlCol="0" anchor="b">
            <a:spAutoFit/>
          </a:bodyPr>
          <a:lstStyle>
            <a:lvl1pPr algn="ctr" defTabSz="487650" rtl="0" eaLnBrk="1" latinLnBrk="0" hangingPunct="1">
              <a:lnSpc>
                <a:spcPct val="90000"/>
              </a:lnSpc>
              <a:spcBef>
                <a:spcPct val="0"/>
              </a:spcBef>
              <a:buNone/>
              <a:defRPr sz="3200" kern="1200">
                <a:solidFill>
                  <a:schemeClr val="tx1"/>
                </a:solidFill>
                <a:latin typeface="+mj-lt"/>
                <a:ea typeface="+mj-ea"/>
                <a:cs typeface="+mj-cs"/>
              </a:defRPr>
            </a:lvl1pPr>
          </a:lstStyle>
          <a:p>
            <a:pPr marL="12700" algn="l"/>
            <a:r>
              <a:rPr lang="pt-BR" sz="1100" spc="155" dirty="0" smtClean="0">
                <a:latin typeface="Arial" panose="020B0604020202020204" pitchFamily="34" charset="0"/>
                <a:cs typeface="Arial" panose="020B0604020202020204" pitchFamily="34" charset="0"/>
              </a:rPr>
              <a:t>GRUPO </a:t>
            </a:r>
            <a:r>
              <a:rPr lang="pt-BR" sz="1100" spc="25" dirty="0" smtClean="0">
                <a:latin typeface="Arial" panose="020B0604020202020204" pitchFamily="34" charset="0"/>
                <a:cs typeface="Arial" panose="020B0604020202020204" pitchFamily="34" charset="0"/>
              </a:rPr>
              <a:t>4: </a:t>
            </a:r>
            <a:r>
              <a:rPr lang="pt-BR" sz="1100" spc="150" dirty="0" smtClean="0">
                <a:latin typeface="Arial" panose="020B0604020202020204" pitchFamily="34" charset="0"/>
                <a:cs typeface="Arial" panose="020B0604020202020204" pitchFamily="34" charset="0"/>
              </a:rPr>
              <a:t>COMPETENCIAS</a:t>
            </a:r>
            <a:r>
              <a:rPr lang="pt-BR" sz="1100" spc="114" dirty="0" smtClean="0">
                <a:latin typeface="Arial" panose="020B0604020202020204" pitchFamily="34" charset="0"/>
                <a:cs typeface="Arial" panose="020B0604020202020204" pitchFamily="34" charset="0"/>
              </a:rPr>
              <a:t> </a:t>
            </a:r>
            <a:r>
              <a:rPr lang="pt-BR" sz="1100" spc="140" dirty="0" smtClean="0">
                <a:latin typeface="Arial" panose="020B0604020202020204" pitchFamily="34" charset="0"/>
                <a:cs typeface="Arial" panose="020B0604020202020204" pitchFamily="34" charset="0"/>
              </a:rPr>
              <a:t>ORGANIZATIVAS</a:t>
            </a:r>
            <a:endParaRPr lang="pt-BR" sz="1100" spc="140" dirty="0">
              <a:latin typeface="Arial" panose="020B0604020202020204" pitchFamily="34" charset="0"/>
              <a:cs typeface="Arial" panose="020B0604020202020204" pitchFamily="34" charset="0"/>
            </a:endParaRPr>
          </a:p>
        </p:txBody>
      </p:sp>
      <p:sp>
        <p:nvSpPr>
          <p:cNvPr id="8" name="object 8"/>
          <p:cNvSpPr txBox="1"/>
          <p:nvPr/>
        </p:nvSpPr>
        <p:spPr>
          <a:xfrm>
            <a:off x="250313" y="986129"/>
            <a:ext cx="782320" cy="169277"/>
          </a:xfrm>
          <a:prstGeom prst="rect">
            <a:avLst/>
          </a:prstGeom>
        </p:spPr>
        <p:txBody>
          <a:bodyPr vert="horz" wrap="square" lIns="0" tIns="0" rIns="0" bIns="0" rtlCol="0">
            <a:spAutoFit/>
          </a:bodyPr>
          <a:lstStyle/>
          <a:p>
            <a:pPr marL="12700"/>
            <a:r>
              <a:rPr sz="1100" spc="-35" dirty="0">
                <a:solidFill>
                  <a:srgbClr val="231F20"/>
                </a:solidFill>
                <a:latin typeface="Arial" panose="020B0604020202020204" pitchFamily="34" charset="0"/>
                <a:cs typeface="Arial" panose="020B0604020202020204" pitchFamily="34" charset="0"/>
              </a:rPr>
              <a:t>TARJETA</a:t>
            </a:r>
            <a:r>
              <a:rPr sz="1100" spc="-40" dirty="0">
                <a:solidFill>
                  <a:srgbClr val="231F20"/>
                </a:solidFill>
                <a:latin typeface="Arial" panose="020B0604020202020204" pitchFamily="34" charset="0"/>
                <a:cs typeface="Arial" panose="020B0604020202020204" pitchFamily="34" charset="0"/>
              </a:rPr>
              <a:t> </a:t>
            </a:r>
            <a:r>
              <a:rPr sz="1100" spc="-10" dirty="0">
                <a:solidFill>
                  <a:srgbClr val="231F20"/>
                </a:solidFill>
                <a:latin typeface="Arial" panose="020B0604020202020204" pitchFamily="34" charset="0"/>
                <a:cs typeface="Arial" panose="020B0604020202020204" pitchFamily="34" charset="0"/>
              </a:rPr>
              <a:t>P</a:t>
            </a:r>
            <a:endParaRPr sz="1100">
              <a:solidFill>
                <a:prstClr val="black"/>
              </a:solidFill>
              <a:latin typeface="Arial" panose="020B0604020202020204" pitchFamily="34" charset="0"/>
              <a:cs typeface="Arial" panose="020B0604020202020204" pitchFamily="34" charset="0"/>
            </a:endParaRPr>
          </a:p>
        </p:txBody>
      </p:sp>
      <p:sp>
        <p:nvSpPr>
          <p:cNvPr id="9" name="object 9"/>
          <p:cNvSpPr txBox="1"/>
          <p:nvPr/>
        </p:nvSpPr>
        <p:spPr>
          <a:xfrm>
            <a:off x="560257" y="1914525"/>
            <a:ext cx="4187825" cy="261610"/>
          </a:xfrm>
          <a:prstGeom prst="rect">
            <a:avLst/>
          </a:prstGeom>
        </p:spPr>
        <p:txBody>
          <a:bodyPr vert="horz" wrap="square" lIns="0" tIns="0" rIns="0" bIns="0" rtlCol="0">
            <a:spAutoFit/>
          </a:bodyPr>
          <a:lstStyle/>
          <a:p>
            <a:pPr marL="12700" algn="ctr"/>
            <a:r>
              <a:rPr lang="es-ES" sz="1700" b="1" dirty="0">
                <a:solidFill>
                  <a:prstClr val="black"/>
                </a:solidFill>
                <a:latin typeface="Arial" panose="020B0604020202020204" pitchFamily="34" charset="0"/>
                <a:cs typeface="Arial" panose="020B0604020202020204" pitchFamily="34" charset="0"/>
              </a:rPr>
              <a:t>Competente o bueno o como la </a:t>
            </a:r>
            <a:r>
              <a:rPr lang="es-ES" sz="1700" b="1" dirty="0" smtClean="0">
                <a:solidFill>
                  <a:prstClr val="black"/>
                </a:solidFill>
                <a:latin typeface="Arial" panose="020B0604020202020204" pitchFamily="34" charset="0"/>
                <a:cs typeface="Arial" panose="020B0604020202020204" pitchFamily="34" charset="0"/>
              </a:rPr>
              <a:t>mayoría</a:t>
            </a:r>
            <a:endParaRPr lang="es-ES" sz="1700" b="1" dirty="0">
              <a:solidFill>
                <a:prstClr val="black"/>
              </a:solidFill>
              <a:latin typeface="Arial" panose="020B0604020202020204" pitchFamily="34" charset="0"/>
              <a:cs typeface="Arial" panose="020B0604020202020204" pitchFamily="34" charset="0"/>
            </a:endParaRPr>
          </a:p>
        </p:txBody>
      </p:sp>
      <p:sp>
        <p:nvSpPr>
          <p:cNvPr id="10" name="object 10"/>
          <p:cNvSpPr txBox="1"/>
          <p:nvPr/>
        </p:nvSpPr>
        <p:spPr>
          <a:xfrm>
            <a:off x="5015865" y="3414141"/>
            <a:ext cx="165735" cy="92333"/>
          </a:xfrm>
          <a:prstGeom prst="rect">
            <a:avLst/>
          </a:prstGeom>
        </p:spPr>
        <p:txBody>
          <a:bodyPr vert="horz" wrap="square" lIns="0" tIns="0" rIns="0" bIns="0" rtlCol="0">
            <a:spAutoFit/>
          </a:bodyPr>
          <a:lstStyle/>
          <a:p>
            <a:pPr marL="12700"/>
            <a:r>
              <a:rPr sz="600" dirty="0">
                <a:solidFill>
                  <a:srgbClr val="58595B"/>
                </a:solidFill>
                <a:latin typeface="Arial" panose="020B0604020202020204" pitchFamily="34" charset="0"/>
                <a:cs typeface="Arial" panose="020B0604020202020204" pitchFamily="34" charset="0"/>
              </a:rPr>
              <a:t>74A</a:t>
            </a:r>
            <a:endParaRPr sz="60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83372727"/>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3"/>
          <p:cNvSpPr txBox="1"/>
          <p:nvPr/>
        </p:nvSpPr>
        <p:spPr>
          <a:xfrm>
            <a:off x="0" y="134816"/>
            <a:ext cx="5486400"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BIBLIOTECA DE COMPORTAMIENTO DEL JEFE </a:t>
            </a: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CLL</a:t>
            </a:r>
            <a:r>
              <a:rPr lang="es" sz="1000" b="1" strike="noStrike" cap="none" spc="5" baseline="0" dirty="0" smtClean="0">
                <a:solidFill>
                  <a:srgbClr val="58595B"/>
                </a:solidFill>
                <a:effectLst/>
                <a:latin typeface="Arial" panose="020B0604020202020204" pitchFamily="34" charset="0"/>
                <a:ea typeface="Arial"/>
                <a:cs typeface="Arial" panose="020B0604020202020204" pitchFamily="34" charset="0"/>
              </a:rPr>
              <a:t>™</a:t>
            </a:r>
            <a:endParaRPr lang="es" sz="1000" b="1" strike="noStrike" cap="none" spc="5" baseline="0" dirty="0">
              <a:solidFill>
                <a:srgbClr val="58595B"/>
              </a:solidFill>
              <a:effectLst/>
              <a:latin typeface="Arial" panose="020B0604020202020204" pitchFamily="34" charset="0"/>
              <a:ea typeface="Arial"/>
              <a:cs typeface="Arial" panose="020B0604020202020204" pitchFamily="34" charset="0"/>
            </a:endParaRPr>
          </a:p>
        </p:txBody>
      </p:sp>
      <p:sp>
        <p:nvSpPr>
          <p:cNvPr id="3" name="object 3"/>
          <p:cNvSpPr txBox="1"/>
          <p:nvPr/>
        </p:nvSpPr>
        <p:spPr>
          <a:xfrm>
            <a:off x="3100428" y="3368358"/>
            <a:ext cx="2208530" cy="76944"/>
          </a:xfrm>
          <a:prstGeom prst="rect">
            <a:avLst/>
          </a:prstGeom>
        </p:spPr>
        <p:txBody>
          <a:bodyPr vert="horz" wrap="square" lIns="0" tIns="0" rIns="0" bIns="0" rtlCol="0">
            <a:spAutoFit/>
          </a:bodyPr>
          <a:lstStyle/>
          <a:p>
            <a:pPr marL="12700"/>
            <a:r>
              <a:rPr sz="500" spc="50" dirty="0">
                <a:solidFill>
                  <a:srgbClr val="58595B"/>
                </a:solidFill>
                <a:latin typeface="Arial" panose="020B0604020202020204" pitchFamily="34" charset="0"/>
                <a:cs typeface="Arial" panose="020B0604020202020204" pitchFamily="34" charset="0"/>
              </a:rPr>
              <a:t>© </a:t>
            </a:r>
            <a:r>
              <a:rPr sz="500" spc="20" dirty="0">
                <a:solidFill>
                  <a:srgbClr val="58595B"/>
                </a:solidFill>
                <a:latin typeface="Arial" panose="020B0604020202020204" pitchFamily="34" charset="0"/>
                <a:cs typeface="Arial" panose="020B0604020202020204" pitchFamily="34" charset="0"/>
              </a:rPr>
              <a:t>Copyright </a:t>
            </a:r>
            <a:r>
              <a:rPr sz="500" spc="-5" dirty="0">
                <a:solidFill>
                  <a:srgbClr val="58595B"/>
                </a:solidFill>
                <a:latin typeface="Arial" panose="020B0604020202020204" pitchFamily="34" charset="0"/>
                <a:cs typeface="Arial" panose="020B0604020202020204" pitchFamily="34" charset="0"/>
              </a:rPr>
              <a:t>2018, </a:t>
            </a:r>
            <a:r>
              <a:rPr sz="500" dirty="0">
                <a:solidFill>
                  <a:srgbClr val="58595B"/>
                </a:solidFill>
                <a:latin typeface="Arial" panose="020B0604020202020204" pitchFamily="34" charset="0"/>
                <a:cs typeface="Arial" panose="020B0604020202020204" pitchFamily="34" charset="0"/>
              </a:rPr>
              <a:t>TeamTelligent, </a:t>
            </a:r>
            <a:r>
              <a:rPr lang="es-PE" sz="500" spc="-15" dirty="0" smtClean="0">
                <a:solidFill>
                  <a:srgbClr val="58595B"/>
                </a:solidFill>
                <a:latin typeface="Arial" panose="020B0604020202020204" pitchFamily="34" charset="0"/>
                <a:cs typeface="Arial" panose="020B0604020202020204" pitchFamily="34" charset="0"/>
              </a:rPr>
              <a:t>CLL</a:t>
            </a:r>
            <a:r>
              <a:rPr sz="500" spc="-15" dirty="0" smtClean="0">
                <a:solidFill>
                  <a:srgbClr val="58595B"/>
                </a:solidFill>
                <a:latin typeface="Arial" panose="020B0604020202020204" pitchFamily="34" charset="0"/>
                <a:cs typeface="Arial" panose="020B0604020202020204" pitchFamily="34" charset="0"/>
              </a:rPr>
              <a:t>. </a:t>
            </a:r>
            <a:r>
              <a:rPr sz="500" dirty="0">
                <a:solidFill>
                  <a:srgbClr val="58595B"/>
                </a:solidFill>
                <a:latin typeface="Arial" panose="020B0604020202020204" pitchFamily="34" charset="0"/>
                <a:cs typeface="Arial" panose="020B0604020202020204" pitchFamily="34" charset="0"/>
              </a:rPr>
              <a:t>Todos </a:t>
            </a:r>
            <a:r>
              <a:rPr sz="500" spc="10" dirty="0">
                <a:solidFill>
                  <a:srgbClr val="58595B"/>
                </a:solidFill>
                <a:latin typeface="Arial" panose="020B0604020202020204" pitchFamily="34" charset="0"/>
                <a:cs typeface="Arial" panose="020B0604020202020204" pitchFamily="34" charset="0"/>
              </a:rPr>
              <a:t>los </a:t>
            </a:r>
            <a:r>
              <a:rPr sz="500" spc="15" dirty="0">
                <a:solidFill>
                  <a:srgbClr val="58595B"/>
                </a:solidFill>
                <a:latin typeface="Arial" panose="020B0604020202020204" pitchFamily="34" charset="0"/>
                <a:cs typeface="Arial" panose="020B0604020202020204" pitchFamily="34" charset="0"/>
              </a:rPr>
              <a:t>derechos </a:t>
            </a:r>
            <a:r>
              <a:rPr sz="500" spc="5" dirty="0">
                <a:solidFill>
                  <a:srgbClr val="58595B"/>
                </a:solidFill>
                <a:latin typeface="Arial" panose="020B0604020202020204" pitchFamily="34" charset="0"/>
                <a:cs typeface="Arial" panose="020B0604020202020204" pitchFamily="34" charset="0"/>
              </a:rPr>
              <a:t>reservados.</a:t>
            </a:r>
            <a:r>
              <a:rPr sz="500" spc="-80" dirty="0">
                <a:solidFill>
                  <a:srgbClr val="58595B"/>
                </a:solidFill>
                <a:latin typeface="Arial" panose="020B0604020202020204" pitchFamily="34" charset="0"/>
                <a:cs typeface="Arial" panose="020B0604020202020204" pitchFamily="34" charset="0"/>
              </a:rPr>
              <a:t> </a:t>
            </a:r>
            <a:r>
              <a:rPr sz="500" dirty="0">
                <a:solidFill>
                  <a:srgbClr val="58595B"/>
                </a:solidFill>
                <a:latin typeface="Arial" panose="020B0604020202020204" pitchFamily="34" charset="0"/>
                <a:cs typeface="Arial" panose="020B0604020202020204" pitchFamily="34" charset="0"/>
              </a:rPr>
              <a:t>V5</a:t>
            </a:r>
            <a:endParaRPr sz="500" dirty="0">
              <a:solidFill>
                <a:prstClr val="black"/>
              </a:solidFill>
              <a:latin typeface="Arial" panose="020B0604020202020204" pitchFamily="34" charset="0"/>
              <a:cs typeface="Arial" panose="020B0604020202020204" pitchFamily="34" charset="0"/>
            </a:endParaRPr>
          </a:p>
        </p:txBody>
      </p:sp>
      <p:sp>
        <p:nvSpPr>
          <p:cNvPr id="4" name="object 4"/>
          <p:cNvSpPr/>
          <p:nvPr/>
        </p:nvSpPr>
        <p:spPr>
          <a:xfrm>
            <a:off x="273256" y="471616"/>
            <a:ext cx="5016500" cy="2787650"/>
          </a:xfrm>
          <a:custGeom>
            <a:avLst/>
            <a:gdLst/>
            <a:ahLst/>
            <a:cxnLst/>
            <a:rect l="l" t="t" r="r" b="b"/>
            <a:pathLst>
              <a:path w="5016500" h="2787650">
                <a:moveTo>
                  <a:pt x="0" y="2787650"/>
                </a:moveTo>
                <a:lnTo>
                  <a:pt x="5016500" y="2787650"/>
                </a:lnTo>
                <a:lnTo>
                  <a:pt x="5016500" y="0"/>
                </a:lnTo>
                <a:lnTo>
                  <a:pt x="0" y="0"/>
                </a:lnTo>
                <a:lnTo>
                  <a:pt x="0" y="2787650"/>
                </a:lnTo>
                <a:close/>
              </a:path>
            </a:pathLst>
          </a:custGeom>
          <a:ln w="12700">
            <a:solidFill>
              <a:srgbClr val="FFE538"/>
            </a:solidFill>
          </a:ln>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5" name="object 5"/>
          <p:cNvSpPr/>
          <p:nvPr/>
        </p:nvSpPr>
        <p:spPr>
          <a:xfrm>
            <a:off x="266906" y="465266"/>
            <a:ext cx="5029200" cy="400050"/>
          </a:xfrm>
          <a:custGeom>
            <a:avLst/>
            <a:gdLst/>
            <a:ahLst/>
            <a:cxnLst/>
            <a:rect l="l" t="t" r="r" b="b"/>
            <a:pathLst>
              <a:path w="5029200" h="400050">
                <a:moveTo>
                  <a:pt x="0" y="400050"/>
                </a:moveTo>
                <a:lnTo>
                  <a:pt x="5029200" y="400050"/>
                </a:lnTo>
                <a:lnTo>
                  <a:pt x="5029200" y="0"/>
                </a:lnTo>
                <a:lnTo>
                  <a:pt x="0" y="0"/>
                </a:lnTo>
                <a:lnTo>
                  <a:pt x="0" y="400050"/>
                </a:lnTo>
                <a:close/>
              </a:path>
            </a:pathLst>
          </a:custGeom>
          <a:solidFill>
            <a:srgbClr val="FFE538"/>
          </a:solidFill>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6" name="object 6"/>
          <p:cNvSpPr txBox="1">
            <a:spLocks/>
          </p:cNvSpPr>
          <p:nvPr/>
        </p:nvSpPr>
        <p:spPr>
          <a:xfrm>
            <a:off x="538939" y="496014"/>
            <a:ext cx="4479131" cy="338554"/>
          </a:xfrm>
          <a:prstGeom prst="rect">
            <a:avLst/>
          </a:prstGeom>
        </p:spPr>
        <p:txBody>
          <a:bodyPr vert="horz" wrap="square" lIns="0" tIns="0" rIns="0" bIns="0" rtlCol="0">
            <a:spAutoFit/>
          </a:bodyPr>
          <a:lstStyle>
            <a:lvl1pPr>
              <a:defRPr sz="1100" b="0" i="0">
                <a:solidFill>
                  <a:srgbClr val="231F20"/>
                </a:solidFill>
                <a:latin typeface="Calibri"/>
                <a:ea typeface="+mj-ea"/>
                <a:cs typeface="Calibri"/>
              </a:defRPr>
            </a:lvl1pPr>
          </a:lstStyle>
          <a:p>
            <a:pPr marL="12700" algn="ctr"/>
            <a:r>
              <a:rPr lang="es-ES" kern="0" spc="140" dirty="0" smtClean="0">
                <a:latin typeface="Arial" panose="020B0604020202020204" pitchFamily="34" charset="0"/>
                <a:cs typeface="Arial" panose="020B0604020202020204" pitchFamily="34" charset="0"/>
              </a:rPr>
              <a:t>TARJETA </a:t>
            </a:r>
            <a:r>
              <a:rPr lang="es-ES" kern="0" spc="60" dirty="0" smtClean="0">
                <a:latin typeface="Arial" panose="020B0604020202020204" pitchFamily="34" charset="0"/>
                <a:cs typeface="Arial" panose="020B0604020202020204" pitchFamily="34" charset="0"/>
              </a:rPr>
              <a:t>P: </a:t>
            </a:r>
            <a:r>
              <a:rPr lang="es-ES" kern="0" spc="150" dirty="0" smtClean="0">
                <a:latin typeface="Arial" panose="020B0604020202020204" pitchFamily="34" charset="0"/>
                <a:cs typeface="Arial" panose="020B0604020202020204" pitchFamily="34" charset="0"/>
              </a:rPr>
              <a:t>COMPETENTE </a:t>
            </a:r>
            <a:r>
              <a:rPr lang="es-ES" kern="0" spc="160" dirty="0" smtClean="0">
                <a:latin typeface="Arial" panose="020B0604020202020204" pitchFamily="34" charset="0"/>
                <a:cs typeface="Arial" panose="020B0604020202020204" pitchFamily="34" charset="0"/>
              </a:rPr>
              <a:t>O BUENO O </a:t>
            </a:r>
            <a:r>
              <a:rPr lang="es-ES" kern="0" spc="140" dirty="0" smtClean="0">
                <a:latin typeface="Arial" panose="020B0604020202020204" pitchFamily="34" charset="0"/>
                <a:cs typeface="Arial" panose="020B0604020202020204" pitchFamily="34" charset="0"/>
              </a:rPr>
              <a:t>COMO </a:t>
            </a:r>
            <a:r>
              <a:rPr lang="es-ES" kern="0" spc="160" dirty="0" smtClean="0">
                <a:latin typeface="Arial" panose="020B0604020202020204" pitchFamily="34" charset="0"/>
                <a:cs typeface="Arial" panose="020B0604020202020204" pitchFamily="34" charset="0"/>
              </a:rPr>
              <a:t>LA</a:t>
            </a:r>
            <a:r>
              <a:rPr lang="es-ES" kern="0" spc="-45" dirty="0" smtClean="0">
                <a:latin typeface="Arial" panose="020B0604020202020204" pitchFamily="34" charset="0"/>
                <a:cs typeface="Arial" panose="020B0604020202020204" pitchFamily="34" charset="0"/>
              </a:rPr>
              <a:t> </a:t>
            </a:r>
            <a:r>
              <a:rPr lang="es-ES" kern="0" spc="135" dirty="0" smtClean="0">
                <a:latin typeface="Arial" panose="020B0604020202020204" pitchFamily="34" charset="0"/>
                <a:cs typeface="Arial" panose="020B0604020202020204" pitchFamily="34" charset="0"/>
              </a:rPr>
              <a:t>MAYORÍA</a:t>
            </a:r>
            <a:endParaRPr lang="es-ES" kern="0" spc="135" dirty="0">
              <a:latin typeface="Arial" panose="020B0604020202020204" pitchFamily="34" charset="0"/>
              <a:cs typeface="Arial" panose="020B0604020202020204" pitchFamily="34" charset="0"/>
            </a:endParaRPr>
          </a:p>
        </p:txBody>
      </p:sp>
      <p:sp>
        <p:nvSpPr>
          <p:cNvPr id="7" name="object 7"/>
          <p:cNvSpPr txBox="1"/>
          <p:nvPr/>
        </p:nvSpPr>
        <p:spPr>
          <a:xfrm>
            <a:off x="1408493" y="1431559"/>
            <a:ext cx="3177795" cy="1064459"/>
          </a:xfrm>
          <a:prstGeom prst="rect">
            <a:avLst/>
          </a:prstGeom>
        </p:spPr>
        <p:txBody>
          <a:bodyPr vert="horz" wrap="square" lIns="0" tIns="0" rIns="0" bIns="0" rtlCol="0">
            <a:spAutoFit/>
          </a:bodyPr>
          <a:lstStyle/>
          <a:p>
            <a:pPr marL="12700" marR="110489">
              <a:lnSpc>
                <a:spcPct val="116700"/>
              </a:lnSpc>
            </a:pPr>
            <a:r>
              <a:rPr lang="es-ES" sz="1000" dirty="0">
                <a:solidFill>
                  <a:prstClr val="black"/>
                </a:solidFill>
                <a:latin typeface="Arial" panose="020B0604020202020204" pitchFamily="34" charset="0"/>
                <a:cs typeface="Arial" panose="020B0604020202020204" pitchFamily="34" charset="0"/>
              </a:rPr>
              <a:t>Esta organización lleva a cabo esta práctica  y conductas tan bien como cualquiera que sea comparable o esté en la misma clase o mercado. Esta organización está en el medio del grupo. No es mejor ni peor que los demás. Generalmente, otros observadores concordarían con este dato</a:t>
            </a:r>
            <a:r>
              <a:rPr lang="es-ES" sz="1000" dirty="0" smtClean="0">
                <a:solidFill>
                  <a:prstClr val="black"/>
                </a:solidFill>
                <a:latin typeface="Arial" panose="020B0604020202020204" pitchFamily="34" charset="0"/>
                <a:cs typeface="Arial" panose="020B0604020202020204" pitchFamily="34" charset="0"/>
              </a:rPr>
              <a:t>.</a:t>
            </a:r>
            <a:endParaRPr lang="es-ES" sz="1000" dirty="0">
              <a:solidFill>
                <a:prstClr val="black"/>
              </a:solidFill>
              <a:latin typeface="Arial" panose="020B0604020202020204" pitchFamily="34" charset="0"/>
              <a:cs typeface="Arial" panose="020B0604020202020204" pitchFamily="34" charset="0"/>
            </a:endParaRPr>
          </a:p>
        </p:txBody>
      </p:sp>
      <p:sp>
        <p:nvSpPr>
          <p:cNvPr id="8" name="object 8"/>
          <p:cNvSpPr txBox="1"/>
          <p:nvPr/>
        </p:nvSpPr>
        <p:spPr>
          <a:xfrm>
            <a:off x="254207" y="3365057"/>
            <a:ext cx="163195" cy="92333"/>
          </a:xfrm>
          <a:prstGeom prst="rect">
            <a:avLst/>
          </a:prstGeom>
        </p:spPr>
        <p:txBody>
          <a:bodyPr vert="horz" wrap="square" lIns="0" tIns="0" rIns="0" bIns="0" rtlCol="0">
            <a:spAutoFit/>
          </a:bodyPr>
          <a:lstStyle/>
          <a:p>
            <a:pPr marL="12700"/>
            <a:r>
              <a:rPr sz="600" dirty="0">
                <a:solidFill>
                  <a:srgbClr val="58595B"/>
                </a:solidFill>
                <a:latin typeface="Arial" panose="020B0604020202020204" pitchFamily="34" charset="0"/>
                <a:cs typeface="Arial" panose="020B0604020202020204" pitchFamily="34" charset="0"/>
              </a:rPr>
              <a:t>74B</a:t>
            </a:r>
            <a:endParaRPr sz="60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29018415"/>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3"/>
          <p:cNvSpPr txBox="1"/>
          <p:nvPr/>
        </p:nvSpPr>
        <p:spPr>
          <a:xfrm>
            <a:off x="0" y="134816"/>
            <a:ext cx="5486400"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BIBLIOTECA DE COMPORTAMIENTO DEL JEFE </a:t>
            </a: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CLL</a:t>
            </a:r>
            <a:r>
              <a:rPr lang="es" sz="1000" b="1" strike="noStrike" cap="none" spc="5" baseline="0" dirty="0" smtClean="0">
                <a:solidFill>
                  <a:srgbClr val="58595B"/>
                </a:solidFill>
                <a:effectLst/>
                <a:latin typeface="Arial" panose="020B0604020202020204" pitchFamily="34" charset="0"/>
                <a:ea typeface="Arial"/>
                <a:cs typeface="Arial" panose="020B0604020202020204" pitchFamily="34" charset="0"/>
              </a:rPr>
              <a:t>™</a:t>
            </a:r>
            <a:endParaRPr lang="es" sz="1000" b="1" strike="noStrike" cap="none" spc="5" baseline="0" dirty="0">
              <a:solidFill>
                <a:srgbClr val="58595B"/>
              </a:solidFill>
              <a:effectLst/>
              <a:latin typeface="Arial" panose="020B0604020202020204" pitchFamily="34" charset="0"/>
              <a:ea typeface="Arial"/>
              <a:cs typeface="Arial" panose="020B0604020202020204" pitchFamily="34" charset="0"/>
            </a:endParaRPr>
          </a:p>
        </p:txBody>
      </p:sp>
      <p:sp>
        <p:nvSpPr>
          <p:cNvPr id="3" name="object 3"/>
          <p:cNvSpPr txBox="1"/>
          <p:nvPr/>
        </p:nvSpPr>
        <p:spPr>
          <a:xfrm>
            <a:off x="126870" y="3417442"/>
            <a:ext cx="2208530" cy="76944"/>
          </a:xfrm>
          <a:prstGeom prst="rect">
            <a:avLst/>
          </a:prstGeom>
        </p:spPr>
        <p:txBody>
          <a:bodyPr vert="horz" wrap="square" lIns="0" tIns="0" rIns="0" bIns="0" rtlCol="0">
            <a:spAutoFit/>
          </a:bodyPr>
          <a:lstStyle/>
          <a:p>
            <a:pPr marL="12700"/>
            <a:r>
              <a:rPr sz="500" spc="50" dirty="0">
                <a:solidFill>
                  <a:srgbClr val="58595B"/>
                </a:solidFill>
                <a:latin typeface="Arial" panose="020B0604020202020204" pitchFamily="34" charset="0"/>
                <a:cs typeface="Arial" panose="020B0604020202020204" pitchFamily="34" charset="0"/>
              </a:rPr>
              <a:t>© </a:t>
            </a:r>
            <a:r>
              <a:rPr sz="500" spc="20" dirty="0">
                <a:solidFill>
                  <a:srgbClr val="58595B"/>
                </a:solidFill>
                <a:latin typeface="Arial" panose="020B0604020202020204" pitchFamily="34" charset="0"/>
                <a:cs typeface="Arial" panose="020B0604020202020204" pitchFamily="34" charset="0"/>
              </a:rPr>
              <a:t>Copyright </a:t>
            </a:r>
            <a:r>
              <a:rPr sz="500" spc="-5" dirty="0">
                <a:solidFill>
                  <a:srgbClr val="58595B"/>
                </a:solidFill>
                <a:latin typeface="Arial" panose="020B0604020202020204" pitchFamily="34" charset="0"/>
                <a:cs typeface="Arial" panose="020B0604020202020204" pitchFamily="34" charset="0"/>
              </a:rPr>
              <a:t>2018, </a:t>
            </a:r>
            <a:r>
              <a:rPr sz="500" dirty="0">
                <a:solidFill>
                  <a:srgbClr val="58595B"/>
                </a:solidFill>
                <a:latin typeface="Arial" panose="020B0604020202020204" pitchFamily="34" charset="0"/>
                <a:cs typeface="Arial" panose="020B0604020202020204" pitchFamily="34" charset="0"/>
              </a:rPr>
              <a:t>TeamTelligent, </a:t>
            </a:r>
            <a:r>
              <a:rPr lang="es-PE" sz="500" spc="-15" dirty="0" smtClean="0">
                <a:solidFill>
                  <a:srgbClr val="58595B"/>
                </a:solidFill>
                <a:latin typeface="Arial" panose="020B0604020202020204" pitchFamily="34" charset="0"/>
                <a:cs typeface="Arial" panose="020B0604020202020204" pitchFamily="34" charset="0"/>
              </a:rPr>
              <a:t>CLL</a:t>
            </a:r>
            <a:r>
              <a:rPr sz="500" spc="-15" dirty="0" smtClean="0">
                <a:solidFill>
                  <a:srgbClr val="58595B"/>
                </a:solidFill>
                <a:latin typeface="Arial" panose="020B0604020202020204" pitchFamily="34" charset="0"/>
                <a:cs typeface="Arial" panose="020B0604020202020204" pitchFamily="34" charset="0"/>
              </a:rPr>
              <a:t>. </a:t>
            </a:r>
            <a:r>
              <a:rPr sz="500" dirty="0">
                <a:solidFill>
                  <a:srgbClr val="58595B"/>
                </a:solidFill>
                <a:latin typeface="Arial" panose="020B0604020202020204" pitchFamily="34" charset="0"/>
                <a:cs typeface="Arial" panose="020B0604020202020204" pitchFamily="34" charset="0"/>
              </a:rPr>
              <a:t>Todos </a:t>
            </a:r>
            <a:r>
              <a:rPr sz="500" spc="10" dirty="0">
                <a:solidFill>
                  <a:srgbClr val="58595B"/>
                </a:solidFill>
                <a:latin typeface="Arial" panose="020B0604020202020204" pitchFamily="34" charset="0"/>
                <a:cs typeface="Arial" panose="020B0604020202020204" pitchFamily="34" charset="0"/>
              </a:rPr>
              <a:t>los </a:t>
            </a:r>
            <a:r>
              <a:rPr sz="500" spc="15" dirty="0">
                <a:solidFill>
                  <a:srgbClr val="58595B"/>
                </a:solidFill>
                <a:latin typeface="Arial" panose="020B0604020202020204" pitchFamily="34" charset="0"/>
                <a:cs typeface="Arial" panose="020B0604020202020204" pitchFamily="34" charset="0"/>
              </a:rPr>
              <a:t>derechos </a:t>
            </a:r>
            <a:r>
              <a:rPr sz="500" spc="5" dirty="0">
                <a:solidFill>
                  <a:srgbClr val="58595B"/>
                </a:solidFill>
                <a:latin typeface="Arial" panose="020B0604020202020204" pitchFamily="34" charset="0"/>
                <a:cs typeface="Arial" panose="020B0604020202020204" pitchFamily="34" charset="0"/>
              </a:rPr>
              <a:t>reservados.</a:t>
            </a:r>
            <a:r>
              <a:rPr sz="500" spc="-80" dirty="0">
                <a:solidFill>
                  <a:srgbClr val="58595B"/>
                </a:solidFill>
                <a:latin typeface="Arial" panose="020B0604020202020204" pitchFamily="34" charset="0"/>
                <a:cs typeface="Arial" panose="020B0604020202020204" pitchFamily="34" charset="0"/>
              </a:rPr>
              <a:t> </a:t>
            </a:r>
            <a:r>
              <a:rPr sz="500" dirty="0">
                <a:solidFill>
                  <a:srgbClr val="58595B"/>
                </a:solidFill>
                <a:latin typeface="Arial" panose="020B0604020202020204" pitchFamily="34" charset="0"/>
                <a:cs typeface="Arial" panose="020B0604020202020204" pitchFamily="34" charset="0"/>
              </a:rPr>
              <a:t>V5</a:t>
            </a:r>
            <a:endParaRPr sz="500" dirty="0">
              <a:solidFill>
                <a:prstClr val="black"/>
              </a:solidFill>
              <a:latin typeface="Arial" panose="020B0604020202020204" pitchFamily="34" charset="0"/>
              <a:cs typeface="Arial" panose="020B0604020202020204" pitchFamily="34" charset="0"/>
            </a:endParaRPr>
          </a:p>
        </p:txBody>
      </p:sp>
      <p:sp>
        <p:nvSpPr>
          <p:cNvPr id="4" name="object 4"/>
          <p:cNvSpPr/>
          <p:nvPr/>
        </p:nvSpPr>
        <p:spPr>
          <a:xfrm>
            <a:off x="145920" y="914400"/>
            <a:ext cx="5016500" cy="2393950"/>
          </a:xfrm>
          <a:custGeom>
            <a:avLst/>
            <a:gdLst/>
            <a:ahLst/>
            <a:cxnLst/>
            <a:rect l="l" t="t" r="r" b="b"/>
            <a:pathLst>
              <a:path w="5016500" h="2393950">
                <a:moveTo>
                  <a:pt x="0" y="2393950"/>
                </a:moveTo>
                <a:lnTo>
                  <a:pt x="5016500" y="2393950"/>
                </a:lnTo>
                <a:lnTo>
                  <a:pt x="5016500" y="0"/>
                </a:lnTo>
                <a:lnTo>
                  <a:pt x="0" y="0"/>
                </a:lnTo>
                <a:lnTo>
                  <a:pt x="0" y="2393950"/>
                </a:lnTo>
                <a:close/>
              </a:path>
            </a:pathLst>
          </a:custGeom>
          <a:solidFill>
            <a:srgbClr val="FFF5C7"/>
          </a:solidFill>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5" name="object 5"/>
          <p:cNvSpPr/>
          <p:nvPr/>
        </p:nvSpPr>
        <p:spPr>
          <a:xfrm>
            <a:off x="145920" y="520700"/>
            <a:ext cx="5016500" cy="2787650"/>
          </a:xfrm>
          <a:custGeom>
            <a:avLst/>
            <a:gdLst/>
            <a:ahLst/>
            <a:cxnLst/>
            <a:rect l="l" t="t" r="r" b="b"/>
            <a:pathLst>
              <a:path w="5016500" h="2787650">
                <a:moveTo>
                  <a:pt x="0" y="2787650"/>
                </a:moveTo>
                <a:lnTo>
                  <a:pt x="5016500" y="2787650"/>
                </a:lnTo>
                <a:lnTo>
                  <a:pt x="5016500" y="0"/>
                </a:lnTo>
                <a:lnTo>
                  <a:pt x="0" y="0"/>
                </a:lnTo>
                <a:lnTo>
                  <a:pt x="0" y="2787650"/>
                </a:lnTo>
                <a:close/>
              </a:path>
            </a:pathLst>
          </a:custGeom>
          <a:ln w="12700">
            <a:solidFill>
              <a:srgbClr val="FFE538"/>
            </a:solidFill>
          </a:ln>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6" name="object 6"/>
          <p:cNvSpPr/>
          <p:nvPr/>
        </p:nvSpPr>
        <p:spPr>
          <a:xfrm>
            <a:off x="139570" y="514350"/>
            <a:ext cx="5029200" cy="400050"/>
          </a:xfrm>
          <a:custGeom>
            <a:avLst/>
            <a:gdLst/>
            <a:ahLst/>
            <a:cxnLst/>
            <a:rect l="l" t="t" r="r" b="b"/>
            <a:pathLst>
              <a:path w="5029200" h="400050">
                <a:moveTo>
                  <a:pt x="0" y="400050"/>
                </a:moveTo>
                <a:lnTo>
                  <a:pt x="5029200" y="400050"/>
                </a:lnTo>
                <a:lnTo>
                  <a:pt x="5029200" y="0"/>
                </a:lnTo>
                <a:lnTo>
                  <a:pt x="0" y="0"/>
                </a:lnTo>
                <a:lnTo>
                  <a:pt x="0" y="400050"/>
                </a:lnTo>
                <a:close/>
              </a:path>
            </a:pathLst>
          </a:custGeom>
          <a:solidFill>
            <a:srgbClr val="FFE538"/>
          </a:solidFill>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7" name="object 7"/>
          <p:cNvSpPr txBox="1">
            <a:spLocks/>
          </p:cNvSpPr>
          <p:nvPr/>
        </p:nvSpPr>
        <p:spPr>
          <a:xfrm>
            <a:off x="250314" y="652959"/>
            <a:ext cx="4765551" cy="152349"/>
          </a:xfrm>
          <a:prstGeom prst="rect">
            <a:avLst/>
          </a:prstGeom>
        </p:spPr>
        <p:txBody>
          <a:bodyPr vert="horz" wrap="square" lIns="0" tIns="0" rIns="0" bIns="0" rtlCol="0" anchor="b">
            <a:spAutoFit/>
          </a:bodyPr>
          <a:lstStyle>
            <a:lvl1pPr algn="ctr" defTabSz="487650" rtl="0" eaLnBrk="1" latinLnBrk="0" hangingPunct="1">
              <a:lnSpc>
                <a:spcPct val="90000"/>
              </a:lnSpc>
              <a:spcBef>
                <a:spcPct val="0"/>
              </a:spcBef>
              <a:buNone/>
              <a:defRPr sz="3200" kern="1200">
                <a:solidFill>
                  <a:schemeClr val="tx1"/>
                </a:solidFill>
                <a:latin typeface="+mj-lt"/>
                <a:ea typeface="+mj-ea"/>
                <a:cs typeface="+mj-cs"/>
              </a:defRPr>
            </a:lvl1pPr>
          </a:lstStyle>
          <a:p>
            <a:pPr marL="12700" algn="l"/>
            <a:r>
              <a:rPr lang="pt-BR" sz="1100" spc="155" dirty="0" smtClean="0">
                <a:latin typeface="Arial" panose="020B0604020202020204" pitchFamily="34" charset="0"/>
                <a:cs typeface="Arial" panose="020B0604020202020204" pitchFamily="34" charset="0"/>
              </a:rPr>
              <a:t>GRUPO </a:t>
            </a:r>
            <a:r>
              <a:rPr lang="pt-BR" sz="1100" spc="25" dirty="0" smtClean="0">
                <a:latin typeface="Arial" panose="020B0604020202020204" pitchFamily="34" charset="0"/>
                <a:cs typeface="Arial" panose="020B0604020202020204" pitchFamily="34" charset="0"/>
              </a:rPr>
              <a:t>4: </a:t>
            </a:r>
            <a:r>
              <a:rPr lang="pt-BR" sz="1100" spc="150" dirty="0" smtClean="0">
                <a:latin typeface="Arial" panose="020B0604020202020204" pitchFamily="34" charset="0"/>
                <a:cs typeface="Arial" panose="020B0604020202020204" pitchFamily="34" charset="0"/>
              </a:rPr>
              <a:t>COMPETENCIAS</a:t>
            </a:r>
            <a:r>
              <a:rPr lang="pt-BR" sz="1100" spc="114" dirty="0" smtClean="0">
                <a:latin typeface="Arial" panose="020B0604020202020204" pitchFamily="34" charset="0"/>
                <a:cs typeface="Arial" panose="020B0604020202020204" pitchFamily="34" charset="0"/>
              </a:rPr>
              <a:t> </a:t>
            </a:r>
            <a:r>
              <a:rPr lang="pt-BR" sz="1100" spc="140" dirty="0" smtClean="0">
                <a:latin typeface="Arial" panose="020B0604020202020204" pitchFamily="34" charset="0"/>
                <a:cs typeface="Arial" panose="020B0604020202020204" pitchFamily="34" charset="0"/>
              </a:rPr>
              <a:t>ORGANIZATIVAS</a:t>
            </a:r>
            <a:endParaRPr lang="pt-BR" sz="1100" spc="140" dirty="0">
              <a:latin typeface="Arial" panose="020B0604020202020204" pitchFamily="34" charset="0"/>
              <a:cs typeface="Arial" panose="020B0604020202020204" pitchFamily="34" charset="0"/>
            </a:endParaRPr>
          </a:p>
        </p:txBody>
      </p:sp>
      <p:sp>
        <p:nvSpPr>
          <p:cNvPr id="8" name="object 8"/>
          <p:cNvSpPr txBox="1"/>
          <p:nvPr/>
        </p:nvSpPr>
        <p:spPr>
          <a:xfrm>
            <a:off x="250314" y="986129"/>
            <a:ext cx="1021274" cy="169277"/>
          </a:xfrm>
          <a:prstGeom prst="rect">
            <a:avLst/>
          </a:prstGeom>
        </p:spPr>
        <p:txBody>
          <a:bodyPr vert="horz" wrap="square" lIns="0" tIns="0" rIns="0" bIns="0" rtlCol="0">
            <a:spAutoFit/>
          </a:bodyPr>
          <a:lstStyle/>
          <a:p>
            <a:pPr marL="12700"/>
            <a:r>
              <a:rPr sz="1100" spc="140" dirty="0">
                <a:solidFill>
                  <a:srgbClr val="231F20"/>
                </a:solidFill>
                <a:latin typeface="Arial" panose="020B0604020202020204" pitchFamily="34" charset="0"/>
                <a:cs typeface="Arial" panose="020B0604020202020204" pitchFamily="34" charset="0"/>
              </a:rPr>
              <a:t>TARJETA</a:t>
            </a:r>
            <a:r>
              <a:rPr sz="1100" spc="45" dirty="0">
                <a:solidFill>
                  <a:srgbClr val="231F20"/>
                </a:solidFill>
                <a:latin typeface="Arial" panose="020B0604020202020204" pitchFamily="34" charset="0"/>
                <a:cs typeface="Arial" panose="020B0604020202020204" pitchFamily="34" charset="0"/>
              </a:rPr>
              <a:t> </a:t>
            </a:r>
            <a:r>
              <a:rPr sz="1100" spc="155" dirty="0">
                <a:solidFill>
                  <a:srgbClr val="231F20"/>
                </a:solidFill>
                <a:latin typeface="Arial" panose="020B0604020202020204" pitchFamily="34" charset="0"/>
                <a:cs typeface="Arial" panose="020B0604020202020204" pitchFamily="34" charset="0"/>
              </a:rPr>
              <a:t>Q</a:t>
            </a:r>
            <a:endParaRPr sz="1100" dirty="0">
              <a:solidFill>
                <a:prstClr val="black"/>
              </a:solidFill>
              <a:latin typeface="Arial" panose="020B0604020202020204" pitchFamily="34" charset="0"/>
              <a:cs typeface="Arial" panose="020B0604020202020204" pitchFamily="34" charset="0"/>
            </a:endParaRPr>
          </a:p>
        </p:txBody>
      </p:sp>
      <p:sp>
        <p:nvSpPr>
          <p:cNvPr id="9" name="object 9"/>
          <p:cNvSpPr txBox="1"/>
          <p:nvPr/>
        </p:nvSpPr>
        <p:spPr>
          <a:xfrm>
            <a:off x="673922" y="1850791"/>
            <a:ext cx="3960495" cy="521168"/>
          </a:xfrm>
          <a:prstGeom prst="rect">
            <a:avLst/>
          </a:prstGeom>
        </p:spPr>
        <p:txBody>
          <a:bodyPr vert="horz" wrap="square" lIns="0" tIns="0" rIns="0" bIns="0" rtlCol="0">
            <a:spAutoFit/>
          </a:bodyPr>
          <a:lstStyle/>
          <a:p>
            <a:pPr marR="5080" indent="-568960" algn="ctr">
              <a:lnSpc>
                <a:spcPct val="102899"/>
              </a:lnSpc>
            </a:pPr>
            <a:r>
              <a:rPr lang="es-ES" sz="1700" b="1" dirty="0">
                <a:solidFill>
                  <a:prstClr val="black"/>
                </a:solidFill>
                <a:latin typeface="Arial" panose="020B0604020202020204" pitchFamily="34" charset="0"/>
                <a:cs typeface="Arial" panose="020B0604020202020204" pitchFamily="34" charset="0"/>
              </a:rPr>
              <a:t>Rezagado con respecto a la mayoría  o no sigue el ritmo del </a:t>
            </a:r>
            <a:r>
              <a:rPr lang="es-ES" sz="1700" b="1" dirty="0" smtClean="0">
                <a:solidFill>
                  <a:prstClr val="black"/>
                </a:solidFill>
                <a:latin typeface="Arial" panose="020B0604020202020204" pitchFamily="34" charset="0"/>
                <a:cs typeface="Arial" panose="020B0604020202020204" pitchFamily="34" charset="0"/>
              </a:rPr>
              <a:t>grupo</a:t>
            </a:r>
            <a:endParaRPr lang="es-ES" sz="1700" b="1" dirty="0">
              <a:solidFill>
                <a:prstClr val="black"/>
              </a:solidFill>
              <a:latin typeface="Arial" panose="020B0604020202020204" pitchFamily="34" charset="0"/>
              <a:cs typeface="Arial" panose="020B0604020202020204" pitchFamily="34" charset="0"/>
            </a:endParaRPr>
          </a:p>
        </p:txBody>
      </p:sp>
      <p:sp>
        <p:nvSpPr>
          <p:cNvPr id="10" name="object 10"/>
          <p:cNvSpPr txBox="1"/>
          <p:nvPr/>
        </p:nvSpPr>
        <p:spPr>
          <a:xfrm>
            <a:off x="5015865" y="3414141"/>
            <a:ext cx="165735" cy="92333"/>
          </a:xfrm>
          <a:prstGeom prst="rect">
            <a:avLst/>
          </a:prstGeom>
        </p:spPr>
        <p:txBody>
          <a:bodyPr vert="horz" wrap="square" lIns="0" tIns="0" rIns="0" bIns="0" rtlCol="0">
            <a:spAutoFit/>
          </a:bodyPr>
          <a:lstStyle/>
          <a:p>
            <a:pPr marL="12700"/>
            <a:r>
              <a:rPr sz="600" dirty="0">
                <a:solidFill>
                  <a:srgbClr val="58595B"/>
                </a:solidFill>
                <a:latin typeface="Arial" panose="020B0604020202020204" pitchFamily="34" charset="0"/>
                <a:cs typeface="Arial" panose="020B0604020202020204" pitchFamily="34" charset="0"/>
              </a:rPr>
              <a:t>75A</a:t>
            </a:r>
            <a:endParaRPr sz="60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78971476"/>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3"/>
          <p:cNvSpPr txBox="1"/>
          <p:nvPr/>
        </p:nvSpPr>
        <p:spPr>
          <a:xfrm>
            <a:off x="0" y="134816"/>
            <a:ext cx="5486400"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BIBLIOTECA DE COMPORTAMIENTO DEL JEFE </a:t>
            </a: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CLL</a:t>
            </a:r>
            <a:r>
              <a:rPr lang="es" sz="1000" b="1" strike="noStrike" cap="none" spc="5" baseline="0" dirty="0" smtClean="0">
                <a:solidFill>
                  <a:srgbClr val="58595B"/>
                </a:solidFill>
                <a:effectLst/>
                <a:latin typeface="Arial" panose="020B0604020202020204" pitchFamily="34" charset="0"/>
                <a:ea typeface="Arial"/>
                <a:cs typeface="Arial" panose="020B0604020202020204" pitchFamily="34" charset="0"/>
              </a:rPr>
              <a:t>™</a:t>
            </a:r>
            <a:endParaRPr lang="es" sz="1000" b="1" strike="noStrike" cap="none" spc="5" baseline="0" dirty="0">
              <a:solidFill>
                <a:srgbClr val="58595B"/>
              </a:solidFill>
              <a:effectLst/>
              <a:latin typeface="Arial" panose="020B0604020202020204" pitchFamily="34" charset="0"/>
              <a:ea typeface="Arial"/>
              <a:cs typeface="Arial" panose="020B0604020202020204" pitchFamily="34" charset="0"/>
            </a:endParaRPr>
          </a:p>
        </p:txBody>
      </p:sp>
      <p:sp>
        <p:nvSpPr>
          <p:cNvPr id="3" name="object 3"/>
          <p:cNvSpPr txBox="1"/>
          <p:nvPr/>
        </p:nvSpPr>
        <p:spPr>
          <a:xfrm>
            <a:off x="3115210" y="3391401"/>
            <a:ext cx="2208530" cy="76944"/>
          </a:xfrm>
          <a:prstGeom prst="rect">
            <a:avLst/>
          </a:prstGeom>
        </p:spPr>
        <p:txBody>
          <a:bodyPr vert="horz" wrap="square" lIns="0" tIns="0" rIns="0" bIns="0" rtlCol="0">
            <a:spAutoFit/>
          </a:bodyPr>
          <a:lstStyle/>
          <a:p>
            <a:pPr marL="12700"/>
            <a:r>
              <a:rPr sz="500" spc="50" dirty="0">
                <a:solidFill>
                  <a:srgbClr val="58595B"/>
                </a:solidFill>
                <a:latin typeface="Arial" panose="020B0604020202020204" pitchFamily="34" charset="0"/>
                <a:cs typeface="Arial" panose="020B0604020202020204" pitchFamily="34" charset="0"/>
              </a:rPr>
              <a:t>© </a:t>
            </a:r>
            <a:r>
              <a:rPr sz="500" spc="20" dirty="0">
                <a:solidFill>
                  <a:srgbClr val="58595B"/>
                </a:solidFill>
                <a:latin typeface="Arial" panose="020B0604020202020204" pitchFamily="34" charset="0"/>
                <a:cs typeface="Arial" panose="020B0604020202020204" pitchFamily="34" charset="0"/>
              </a:rPr>
              <a:t>Copyright </a:t>
            </a:r>
            <a:r>
              <a:rPr sz="500" spc="-5" dirty="0">
                <a:solidFill>
                  <a:srgbClr val="58595B"/>
                </a:solidFill>
                <a:latin typeface="Arial" panose="020B0604020202020204" pitchFamily="34" charset="0"/>
                <a:cs typeface="Arial" panose="020B0604020202020204" pitchFamily="34" charset="0"/>
              </a:rPr>
              <a:t>2018, </a:t>
            </a:r>
            <a:r>
              <a:rPr sz="500" dirty="0">
                <a:solidFill>
                  <a:srgbClr val="58595B"/>
                </a:solidFill>
                <a:latin typeface="Arial" panose="020B0604020202020204" pitchFamily="34" charset="0"/>
                <a:cs typeface="Arial" panose="020B0604020202020204" pitchFamily="34" charset="0"/>
              </a:rPr>
              <a:t>TeamTelligent, </a:t>
            </a:r>
            <a:r>
              <a:rPr lang="es-PE" sz="500" spc="-15" dirty="0" smtClean="0">
                <a:solidFill>
                  <a:srgbClr val="58595B"/>
                </a:solidFill>
                <a:latin typeface="Arial" panose="020B0604020202020204" pitchFamily="34" charset="0"/>
                <a:cs typeface="Arial" panose="020B0604020202020204" pitchFamily="34" charset="0"/>
              </a:rPr>
              <a:t>CLL</a:t>
            </a:r>
            <a:r>
              <a:rPr sz="500" spc="-15" dirty="0" smtClean="0">
                <a:solidFill>
                  <a:srgbClr val="58595B"/>
                </a:solidFill>
                <a:latin typeface="Arial" panose="020B0604020202020204" pitchFamily="34" charset="0"/>
                <a:cs typeface="Arial" panose="020B0604020202020204" pitchFamily="34" charset="0"/>
              </a:rPr>
              <a:t>. </a:t>
            </a:r>
            <a:r>
              <a:rPr sz="500" dirty="0">
                <a:solidFill>
                  <a:srgbClr val="58595B"/>
                </a:solidFill>
                <a:latin typeface="Arial" panose="020B0604020202020204" pitchFamily="34" charset="0"/>
                <a:cs typeface="Arial" panose="020B0604020202020204" pitchFamily="34" charset="0"/>
              </a:rPr>
              <a:t>Todos </a:t>
            </a:r>
            <a:r>
              <a:rPr sz="500" spc="10" dirty="0">
                <a:solidFill>
                  <a:srgbClr val="58595B"/>
                </a:solidFill>
                <a:latin typeface="Arial" panose="020B0604020202020204" pitchFamily="34" charset="0"/>
                <a:cs typeface="Arial" panose="020B0604020202020204" pitchFamily="34" charset="0"/>
              </a:rPr>
              <a:t>los </a:t>
            </a:r>
            <a:r>
              <a:rPr sz="500" spc="15" dirty="0">
                <a:solidFill>
                  <a:srgbClr val="58595B"/>
                </a:solidFill>
                <a:latin typeface="Arial" panose="020B0604020202020204" pitchFamily="34" charset="0"/>
                <a:cs typeface="Arial" panose="020B0604020202020204" pitchFamily="34" charset="0"/>
              </a:rPr>
              <a:t>derechos </a:t>
            </a:r>
            <a:r>
              <a:rPr sz="500" spc="5" dirty="0">
                <a:solidFill>
                  <a:srgbClr val="58595B"/>
                </a:solidFill>
                <a:latin typeface="Arial" panose="020B0604020202020204" pitchFamily="34" charset="0"/>
                <a:cs typeface="Arial" panose="020B0604020202020204" pitchFamily="34" charset="0"/>
              </a:rPr>
              <a:t>reservados.</a:t>
            </a:r>
            <a:r>
              <a:rPr sz="500" spc="-80" dirty="0">
                <a:solidFill>
                  <a:srgbClr val="58595B"/>
                </a:solidFill>
                <a:latin typeface="Arial" panose="020B0604020202020204" pitchFamily="34" charset="0"/>
                <a:cs typeface="Arial" panose="020B0604020202020204" pitchFamily="34" charset="0"/>
              </a:rPr>
              <a:t> </a:t>
            </a:r>
            <a:r>
              <a:rPr sz="500" dirty="0">
                <a:solidFill>
                  <a:srgbClr val="58595B"/>
                </a:solidFill>
                <a:latin typeface="Arial" panose="020B0604020202020204" pitchFamily="34" charset="0"/>
                <a:cs typeface="Arial" panose="020B0604020202020204" pitchFamily="34" charset="0"/>
              </a:rPr>
              <a:t>V5</a:t>
            </a:r>
            <a:endParaRPr sz="500" dirty="0">
              <a:solidFill>
                <a:prstClr val="black"/>
              </a:solidFill>
              <a:latin typeface="Arial" panose="020B0604020202020204" pitchFamily="34" charset="0"/>
              <a:cs typeface="Arial" panose="020B0604020202020204" pitchFamily="34" charset="0"/>
            </a:endParaRPr>
          </a:p>
        </p:txBody>
      </p:sp>
      <p:sp>
        <p:nvSpPr>
          <p:cNvPr id="4" name="object 4"/>
          <p:cNvSpPr/>
          <p:nvPr/>
        </p:nvSpPr>
        <p:spPr>
          <a:xfrm>
            <a:off x="288038" y="494659"/>
            <a:ext cx="5016500" cy="2787650"/>
          </a:xfrm>
          <a:custGeom>
            <a:avLst/>
            <a:gdLst/>
            <a:ahLst/>
            <a:cxnLst/>
            <a:rect l="l" t="t" r="r" b="b"/>
            <a:pathLst>
              <a:path w="5016500" h="2787650">
                <a:moveTo>
                  <a:pt x="0" y="2787650"/>
                </a:moveTo>
                <a:lnTo>
                  <a:pt x="5016500" y="2787650"/>
                </a:lnTo>
                <a:lnTo>
                  <a:pt x="5016500" y="0"/>
                </a:lnTo>
                <a:lnTo>
                  <a:pt x="0" y="0"/>
                </a:lnTo>
                <a:lnTo>
                  <a:pt x="0" y="2787650"/>
                </a:lnTo>
                <a:close/>
              </a:path>
            </a:pathLst>
          </a:custGeom>
          <a:ln w="12700">
            <a:solidFill>
              <a:srgbClr val="FFE538"/>
            </a:solidFill>
          </a:ln>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5" name="object 5"/>
          <p:cNvSpPr/>
          <p:nvPr/>
        </p:nvSpPr>
        <p:spPr>
          <a:xfrm>
            <a:off x="281688" y="488309"/>
            <a:ext cx="5029200" cy="400050"/>
          </a:xfrm>
          <a:custGeom>
            <a:avLst/>
            <a:gdLst/>
            <a:ahLst/>
            <a:cxnLst/>
            <a:rect l="l" t="t" r="r" b="b"/>
            <a:pathLst>
              <a:path w="5029200" h="400050">
                <a:moveTo>
                  <a:pt x="0" y="400050"/>
                </a:moveTo>
                <a:lnTo>
                  <a:pt x="5029200" y="400050"/>
                </a:lnTo>
                <a:lnTo>
                  <a:pt x="5029200" y="0"/>
                </a:lnTo>
                <a:lnTo>
                  <a:pt x="0" y="0"/>
                </a:lnTo>
                <a:lnTo>
                  <a:pt x="0" y="400050"/>
                </a:lnTo>
                <a:close/>
              </a:path>
            </a:pathLst>
          </a:custGeom>
          <a:solidFill>
            <a:srgbClr val="FFE538"/>
          </a:solidFill>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6" name="object 6"/>
          <p:cNvSpPr txBox="1">
            <a:spLocks/>
          </p:cNvSpPr>
          <p:nvPr/>
        </p:nvSpPr>
        <p:spPr>
          <a:xfrm>
            <a:off x="314491" y="556155"/>
            <a:ext cx="5009249" cy="338554"/>
          </a:xfrm>
          <a:prstGeom prst="rect">
            <a:avLst/>
          </a:prstGeom>
        </p:spPr>
        <p:txBody>
          <a:bodyPr vert="horz" wrap="square" lIns="0" tIns="0" rIns="0" bIns="0" rtlCol="0">
            <a:spAutoFit/>
          </a:bodyPr>
          <a:lstStyle>
            <a:lvl1pPr>
              <a:defRPr sz="1100" b="0" i="0">
                <a:solidFill>
                  <a:srgbClr val="231F20"/>
                </a:solidFill>
                <a:latin typeface="Calibri"/>
                <a:ea typeface="+mj-ea"/>
                <a:cs typeface="Calibri"/>
              </a:defRPr>
            </a:lvl1pPr>
          </a:lstStyle>
          <a:p>
            <a:pPr algn="ctr"/>
            <a:r>
              <a:rPr lang="es-ES" kern="0" spc="140" dirty="0" smtClean="0">
                <a:latin typeface="Arial" panose="020B0604020202020204" pitchFamily="34" charset="0"/>
                <a:cs typeface="Arial" panose="020B0604020202020204" pitchFamily="34" charset="0"/>
              </a:rPr>
              <a:t>TARJETA </a:t>
            </a:r>
            <a:r>
              <a:rPr lang="es-ES" kern="0" spc="55" dirty="0" smtClean="0">
                <a:latin typeface="Arial" panose="020B0604020202020204" pitchFamily="34" charset="0"/>
                <a:cs typeface="Arial" panose="020B0604020202020204" pitchFamily="34" charset="0"/>
              </a:rPr>
              <a:t>Q: </a:t>
            </a:r>
            <a:r>
              <a:rPr lang="es-ES" kern="0" spc="170" dirty="0" smtClean="0">
                <a:latin typeface="Arial" panose="020B0604020202020204" pitchFamily="34" charset="0"/>
                <a:cs typeface="Arial" panose="020B0604020202020204" pitchFamily="34" charset="0"/>
              </a:rPr>
              <a:t>REZAGADO </a:t>
            </a:r>
            <a:r>
              <a:rPr lang="es-ES" kern="0" spc="155" dirty="0" smtClean="0">
                <a:latin typeface="Arial" panose="020B0604020202020204" pitchFamily="34" charset="0"/>
                <a:cs typeface="Arial" panose="020B0604020202020204" pitchFamily="34" charset="0"/>
              </a:rPr>
              <a:t>CON </a:t>
            </a:r>
            <a:r>
              <a:rPr lang="es-ES" kern="0" spc="165" dirty="0" smtClean="0">
                <a:latin typeface="Arial" panose="020B0604020202020204" pitchFamily="34" charset="0"/>
                <a:cs typeface="Arial" panose="020B0604020202020204" pitchFamily="34" charset="0"/>
              </a:rPr>
              <a:t>RESPECTO </a:t>
            </a:r>
            <a:r>
              <a:rPr lang="es-ES" kern="0" spc="185" dirty="0" smtClean="0">
                <a:latin typeface="Arial" panose="020B0604020202020204" pitchFamily="34" charset="0"/>
                <a:cs typeface="Arial" panose="020B0604020202020204" pitchFamily="34" charset="0"/>
              </a:rPr>
              <a:t>A </a:t>
            </a:r>
            <a:r>
              <a:rPr lang="es-ES" kern="0" spc="160" dirty="0" smtClean="0">
                <a:latin typeface="Arial" panose="020B0604020202020204" pitchFamily="34" charset="0"/>
                <a:cs typeface="Arial" panose="020B0604020202020204" pitchFamily="34" charset="0"/>
              </a:rPr>
              <a:t>LA</a:t>
            </a:r>
            <a:r>
              <a:rPr lang="es-ES" kern="0" spc="-70" dirty="0" smtClean="0">
                <a:latin typeface="Arial" panose="020B0604020202020204" pitchFamily="34" charset="0"/>
                <a:cs typeface="Arial" panose="020B0604020202020204" pitchFamily="34" charset="0"/>
              </a:rPr>
              <a:t> </a:t>
            </a:r>
            <a:r>
              <a:rPr lang="es-ES" kern="0" spc="135" dirty="0" smtClean="0">
                <a:latin typeface="Arial" panose="020B0604020202020204" pitchFamily="34" charset="0"/>
                <a:cs typeface="Arial" panose="020B0604020202020204" pitchFamily="34" charset="0"/>
              </a:rPr>
              <a:t>MAYORÍA</a:t>
            </a:r>
          </a:p>
          <a:p>
            <a:pPr algn="ctr"/>
            <a:r>
              <a:rPr lang="es-ES" kern="0" spc="-35" dirty="0" smtClean="0">
                <a:latin typeface="Arial" panose="020B0604020202020204" pitchFamily="34" charset="0"/>
                <a:cs typeface="Arial" panose="020B0604020202020204" pitchFamily="34" charset="0"/>
              </a:rPr>
              <a:t>O </a:t>
            </a:r>
            <a:r>
              <a:rPr lang="es-ES" kern="0" spc="-45" dirty="0" smtClean="0">
                <a:latin typeface="Arial" panose="020B0604020202020204" pitchFamily="34" charset="0"/>
                <a:cs typeface="Arial" panose="020B0604020202020204" pitchFamily="34" charset="0"/>
              </a:rPr>
              <a:t>NO </a:t>
            </a:r>
            <a:r>
              <a:rPr lang="es-ES" kern="0" spc="-5" dirty="0" smtClean="0">
                <a:latin typeface="Arial" panose="020B0604020202020204" pitchFamily="34" charset="0"/>
                <a:cs typeface="Arial" panose="020B0604020202020204" pitchFamily="34" charset="0"/>
              </a:rPr>
              <a:t>SIGUE </a:t>
            </a:r>
            <a:r>
              <a:rPr lang="es-ES" kern="0" spc="-10" dirty="0" smtClean="0">
                <a:latin typeface="Arial" panose="020B0604020202020204" pitchFamily="34" charset="0"/>
                <a:cs typeface="Arial" panose="020B0604020202020204" pitchFamily="34" charset="0"/>
              </a:rPr>
              <a:t>EL </a:t>
            </a:r>
            <a:r>
              <a:rPr lang="es-ES" kern="0" spc="-25" dirty="0" smtClean="0">
                <a:latin typeface="Arial" panose="020B0604020202020204" pitchFamily="34" charset="0"/>
                <a:cs typeface="Arial" panose="020B0604020202020204" pitchFamily="34" charset="0"/>
              </a:rPr>
              <a:t>RITMO </a:t>
            </a:r>
            <a:r>
              <a:rPr lang="es-ES" kern="0" spc="-10" dirty="0" smtClean="0">
                <a:latin typeface="Arial" panose="020B0604020202020204" pitchFamily="34" charset="0"/>
                <a:cs typeface="Arial" panose="020B0604020202020204" pitchFamily="34" charset="0"/>
              </a:rPr>
              <a:t>DEL </a:t>
            </a:r>
            <a:r>
              <a:rPr lang="es-ES" kern="0" spc="-15" dirty="0" smtClean="0">
                <a:latin typeface="Arial" panose="020B0604020202020204" pitchFamily="34" charset="0"/>
                <a:cs typeface="Arial" panose="020B0604020202020204" pitchFamily="34" charset="0"/>
              </a:rPr>
              <a:t>GRUPO</a:t>
            </a:r>
            <a:endParaRPr lang="es-ES" kern="0" spc="-15" dirty="0">
              <a:latin typeface="Arial" panose="020B0604020202020204" pitchFamily="34" charset="0"/>
              <a:cs typeface="Arial" panose="020B0604020202020204" pitchFamily="34" charset="0"/>
            </a:endParaRPr>
          </a:p>
        </p:txBody>
      </p:sp>
      <p:sp>
        <p:nvSpPr>
          <p:cNvPr id="7" name="object 7"/>
          <p:cNvSpPr txBox="1"/>
          <p:nvPr/>
        </p:nvSpPr>
        <p:spPr>
          <a:xfrm>
            <a:off x="1423274" y="1454601"/>
            <a:ext cx="3048714" cy="1064459"/>
          </a:xfrm>
          <a:prstGeom prst="rect">
            <a:avLst/>
          </a:prstGeom>
        </p:spPr>
        <p:txBody>
          <a:bodyPr vert="horz" wrap="square" lIns="0" tIns="0" rIns="0" bIns="0" rtlCol="0">
            <a:spAutoFit/>
          </a:bodyPr>
          <a:lstStyle/>
          <a:p>
            <a:pPr marL="12700" marR="5080">
              <a:lnSpc>
                <a:spcPct val="116700"/>
              </a:lnSpc>
            </a:pPr>
            <a:r>
              <a:rPr lang="es-ES" sz="1000" spc="-15" dirty="0">
                <a:solidFill>
                  <a:srgbClr val="231F20"/>
                </a:solidFill>
                <a:latin typeface="Arial" panose="020B0604020202020204" pitchFamily="34" charset="0"/>
                <a:cs typeface="Arial" panose="020B0604020202020204" pitchFamily="34" charset="0"/>
              </a:rPr>
              <a:t>Esta organización no lleva a cabo esta práctica y conductas tan bien como las demás. Esta organización se encuentra por debajo de la media del grupo. Generalmente, otros observadores concordarían con ese dato. Si se le necesitara para lograr la estrategia de la organización, representaría una inquietud.</a:t>
            </a:r>
            <a:endParaRPr sz="1000" dirty="0">
              <a:solidFill>
                <a:prstClr val="black"/>
              </a:solidFill>
              <a:latin typeface="Arial" panose="020B0604020202020204" pitchFamily="34" charset="0"/>
              <a:cs typeface="Arial" panose="020B0604020202020204" pitchFamily="34" charset="0"/>
            </a:endParaRPr>
          </a:p>
        </p:txBody>
      </p:sp>
      <p:sp>
        <p:nvSpPr>
          <p:cNvPr id="8" name="object 8"/>
          <p:cNvSpPr txBox="1"/>
          <p:nvPr/>
        </p:nvSpPr>
        <p:spPr>
          <a:xfrm>
            <a:off x="268989" y="3388100"/>
            <a:ext cx="163195" cy="92333"/>
          </a:xfrm>
          <a:prstGeom prst="rect">
            <a:avLst/>
          </a:prstGeom>
        </p:spPr>
        <p:txBody>
          <a:bodyPr vert="horz" wrap="square" lIns="0" tIns="0" rIns="0" bIns="0" rtlCol="0">
            <a:spAutoFit/>
          </a:bodyPr>
          <a:lstStyle/>
          <a:p>
            <a:pPr marL="12700"/>
            <a:r>
              <a:rPr sz="600" dirty="0">
                <a:solidFill>
                  <a:srgbClr val="58595B"/>
                </a:solidFill>
                <a:latin typeface="Arial" panose="020B0604020202020204" pitchFamily="34" charset="0"/>
                <a:cs typeface="Arial" panose="020B0604020202020204" pitchFamily="34" charset="0"/>
              </a:rPr>
              <a:t>75B</a:t>
            </a:r>
            <a:endParaRPr sz="60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69783835"/>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3"/>
          <p:cNvSpPr txBox="1"/>
          <p:nvPr/>
        </p:nvSpPr>
        <p:spPr>
          <a:xfrm>
            <a:off x="0" y="134816"/>
            <a:ext cx="5486400"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BIBLIOTECA DE COMPORTAMIENTO DEL JEFE </a:t>
            </a: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CLL</a:t>
            </a:r>
            <a:r>
              <a:rPr lang="es" sz="1000" b="1" strike="noStrike" cap="none" spc="5" baseline="0" dirty="0" smtClean="0">
                <a:solidFill>
                  <a:srgbClr val="58595B"/>
                </a:solidFill>
                <a:effectLst/>
                <a:latin typeface="Arial" panose="020B0604020202020204" pitchFamily="34" charset="0"/>
                <a:ea typeface="Arial"/>
                <a:cs typeface="Arial" panose="020B0604020202020204" pitchFamily="34" charset="0"/>
              </a:rPr>
              <a:t>™</a:t>
            </a:r>
            <a:endParaRPr lang="es" sz="1000" b="1" strike="noStrike" cap="none" spc="5" baseline="0" dirty="0">
              <a:solidFill>
                <a:srgbClr val="58595B"/>
              </a:solidFill>
              <a:effectLst/>
              <a:latin typeface="Arial" panose="020B0604020202020204" pitchFamily="34" charset="0"/>
              <a:ea typeface="Arial"/>
              <a:cs typeface="Arial" panose="020B0604020202020204" pitchFamily="34" charset="0"/>
            </a:endParaRPr>
          </a:p>
        </p:txBody>
      </p:sp>
      <p:sp>
        <p:nvSpPr>
          <p:cNvPr id="3" name="object 3"/>
          <p:cNvSpPr txBox="1"/>
          <p:nvPr/>
        </p:nvSpPr>
        <p:spPr>
          <a:xfrm>
            <a:off x="152400" y="3417442"/>
            <a:ext cx="2208530" cy="76944"/>
          </a:xfrm>
          <a:prstGeom prst="rect">
            <a:avLst/>
          </a:prstGeom>
        </p:spPr>
        <p:txBody>
          <a:bodyPr vert="horz" wrap="square" lIns="0" tIns="0" rIns="0" bIns="0" rtlCol="0">
            <a:spAutoFit/>
          </a:bodyPr>
          <a:lstStyle/>
          <a:p>
            <a:pPr marL="12700"/>
            <a:r>
              <a:rPr sz="500" spc="50" dirty="0">
                <a:solidFill>
                  <a:srgbClr val="58595B"/>
                </a:solidFill>
                <a:latin typeface="Arial" panose="020B0604020202020204" pitchFamily="34" charset="0"/>
                <a:cs typeface="Arial" panose="020B0604020202020204" pitchFamily="34" charset="0"/>
              </a:rPr>
              <a:t>© </a:t>
            </a:r>
            <a:r>
              <a:rPr sz="500" spc="20" dirty="0">
                <a:solidFill>
                  <a:srgbClr val="58595B"/>
                </a:solidFill>
                <a:latin typeface="Arial" panose="020B0604020202020204" pitchFamily="34" charset="0"/>
                <a:cs typeface="Arial" panose="020B0604020202020204" pitchFamily="34" charset="0"/>
              </a:rPr>
              <a:t>Copyright </a:t>
            </a:r>
            <a:r>
              <a:rPr sz="500" spc="-5" dirty="0">
                <a:solidFill>
                  <a:srgbClr val="58595B"/>
                </a:solidFill>
                <a:latin typeface="Arial" panose="020B0604020202020204" pitchFamily="34" charset="0"/>
                <a:cs typeface="Arial" panose="020B0604020202020204" pitchFamily="34" charset="0"/>
              </a:rPr>
              <a:t>2018, </a:t>
            </a:r>
            <a:r>
              <a:rPr sz="500" dirty="0">
                <a:solidFill>
                  <a:srgbClr val="58595B"/>
                </a:solidFill>
                <a:latin typeface="Arial" panose="020B0604020202020204" pitchFamily="34" charset="0"/>
                <a:cs typeface="Arial" panose="020B0604020202020204" pitchFamily="34" charset="0"/>
              </a:rPr>
              <a:t>TeamTelligent, </a:t>
            </a:r>
            <a:r>
              <a:rPr lang="es-PE" sz="500" spc="-15" dirty="0" smtClean="0">
                <a:solidFill>
                  <a:srgbClr val="58595B"/>
                </a:solidFill>
                <a:latin typeface="Arial" panose="020B0604020202020204" pitchFamily="34" charset="0"/>
                <a:cs typeface="Arial" panose="020B0604020202020204" pitchFamily="34" charset="0"/>
              </a:rPr>
              <a:t>CLL</a:t>
            </a:r>
            <a:r>
              <a:rPr sz="500" spc="-15" dirty="0" smtClean="0">
                <a:solidFill>
                  <a:srgbClr val="58595B"/>
                </a:solidFill>
                <a:latin typeface="Arial" panose="020B0604020202020204" pitchFamily="34" charset="0"/>
                <a:cs typeface="Arial" panose="020B0604020202020204" pitchFamily="34" charset="0"/>
              </a:rPr>
              <a:t>. </a:t>
            </a:r>
            <a:r>
              <a:rPr sz="500" dirty="0">
                <a:solidFill>
                  <a:srgbClr val="58595B"/>
                </a:solidFill>
                <a:latin typeface="Arial" panose="020B0604020202020204" pitchFamily="34" charset="0"/>
                <a:cs typeface="Arial" panose="020B0604020202020204" pitchFamily="34" charset="0"/>
              </a:rPr>
              <a:t>Todos </a:t>
            </a:r>
            <a:r>
              <a:rPr sz="500" spc="10" dirty="0">
                <a:solidFill>
                  <a:srgbClr val="58595B"/>
                </a:solidFill>
                <a:latin typeface="Arial" panose="020B0604020202020204" pitchFamily="34" charset="0"/>
                <a:cs typeface="Arial" panose="020B0604020202020204" pitchFamily="34" charset="0"/>
              </a:rPr>
              <a:t>los </a:t>
            </a:r>
            <a:r>
              <a:rPr sz="500" spc="15" dirty="0">
                <a:solidFill>
                  <a:srgbClr val="58595B"/>
                </a:solidFill>
                <a:latin typeface="Arial" panose="020B0604020202020204" pitchFamily="34" charset="0"/>
                <a:cs typeface="Arial" panose="020B0604020202020204" pitchFamily="34" charset="0"/>
              </a:rPr>
              <a:t>derechos </a:t>
            </a:r>
            <a:r>
              <a:rPr sz="500" spc="5" dirty="0">
                <a:solidFill>
                  <a:srgbClr val="58595B"/>
                </a:solidFill>
                <a:latin typeface="Arial" panose="020B0604020202020204" pitchFamily="34" charset="0"/>
                <a:cs typeface="Arial" panose="020B0604020202020204" pitchFamily="34" charset="0"/>
              </a:rPr>
              <a:t>reservados.</a:t>
            </a:r>
            <a:r>
              <a:rPr sz="500" spc="-80" dirty="0">
                <a:solidFill>
                  <a:srgbClr val="58595B"/>
                </a:solidFill>
                <a:latin typeface="Arial" panose="020B0604020202020204" pitchFamily="34" charset="0"/>
                <a:cs typeface="Arial" panose="020B0604020202020204" pitchFamily="34" charset="0"/>
              </a:rPr>
              <a:t> </a:t>
            </a:r>
            <a:r>
              <a:rPr sz="500" dirty="0">
                <a:solidFill>
                  <a:srgbClr val="58595B"/>
                </a:solidFill>
                <a:latin typeface="Arial" panose="020B0604020202020204" pitchFamily="34" charset="0"/>
                <a:cs typeface="Arial" panose="020B0604020202020204" pitchFamily="34" charset="0"/>
              </a:rPr>
              <a:t>V5</a:t>
            </a:r>
            <a:endParaRPr sz="500" dirty="0">
              <a:solidFill>
                <a:prstClr val="black"/>
              </a:solidFill>
              <a:latin typeface="Arial" panose="020B0604020202020204" pitchFamily="34" charset="0"/>
              <a:cs typeface="Arial" panose="020B0604020202020204" pitchFamily="34" charset="0"/>
            </a:endParaRPr>
          </a:p>
        </p:txBody>
      </p:sp>
      <p:sp>
        <p:nvSpPr>
          <p:cNvPr id="4" name="object 4"/>
          <p:cNvSpPr/>
          <p:nvPr/>
        </p:nvSpPr>
        <p:spPr>
          <a:xfrm>
            <a:off x="171450" y="914400"/>
            <a:ext cx="5016500" cy="2393950"/>
          </a:xfrm>
          <a:custGeom>
            <a:avLst/>
            <a:gdLst/>
            <a:ahLst/>
            <a:cxnLst/>
            <a:rect l="l" t="t" r="r" b="b"/>
            <a:pathLst>
              <a:path w="5016500" h="2393950">
                <a:moveTo>
                  <a:pt x="0" y="2393950"/>
                </a:moveTo>
                <a:lnTo>
                  <a:pt x="5016500" y="2393950"/>
                </a:lnTo>
                <a:lnTo>
                  <a:pt x="5016500" y="0"/>
                </a:lnTo>
                <a:lnTo>
                  <a:pt x="0" y="0"/>
                </a:lnTo>
                <a:lnTo>
                  <a:pt x="0" y="2393950"/>
                </a:lnTo>
                <a:close/>
              </a:path>
            </a:pathLst>
          </a:custGeom>
          <a:solidFill>
            <a:srgbClr val="FFF5C7"/>
          </a:solidFill>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5" name="object 5"/>
          <p:cNvSpPr/>
          <p:nvPr/>
        </p:nvSpPr>
        <p:spPr>
          <a:xfrm>
            <a:off x="171450" y="520700"/>
            <a:ext cx="5016500" cy="2787650"/>
          </a:xfrm>
          <a:custGeom>
            <a:avLst/>
            <a:gdLst/>
            <a:ahLst/>
            <a:cxnLst/>
            <a:rect l="l" t="t" r="r" b="b"/>
            <a:pathLst>
              <a:path w="5016500" h="2787650">
                <a:moveTo>
                  <a:pt x="0" y="2787650"/>
                </a:moveTo>
                <a:lnTo>
                  <a:pt x="5016500" y="2787650"/>
                </a:lnTo>
                <a:lnTo>
                  <a:pt x="5016500" y="0"/>
                </a:lnTo>
                <a:lnTo>
                  <a:pt x="0" y="0"/>
                </a:lnTo>
                <a:lnTo>
                  <a:pt x="0" y="2787650"/>
                </a:lnTo>
                <a:close/>
              </a:path>
            </a:pathLst>
          </a:custGeom>
          <a:ln w="12700">
            <a:solidFill>
              <a:srgbClr val="FFE538"/>
            </a:solidFill>
          </a:ln>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6" name="object 6"/>
          <p:cNvSpPr/>
          <p:nvPr/>
        </p:nvSpPr>
        <p:spPr>
          <a:xfrm>
            <a:off x="165100" y="514350"/>
            <a:ext cx="5029200" cy="400050"/>
          </a:xfrm>
          <a:custGeom>
            <a:avLst/>
            <a:gdLst/>
            <a:ahLst/>
            <a:cxnLst/>
            <a:rect l="l" t="t" r="r" b="b"/>
            <a:pathLst>
              <a:path w="5029200" h="400050">
                <a:moveTo>
                  <a:pt x="0" y="400050"/>
                </a:moveTo>
                <a:lnTo>
                  <a:pt x="5029200" y="400050"/>
                </a:lnTo>
                <a:lnTo>
                  <a:pt x="5029200" y="0"/>
                </a:lnTo>
                <a:lnTo>
                  <a:pt x="0" y="0"/>
                </a:lnTo>
                <a:lnTo>
                  <a:pt x="0" y="400050"/>
                </a:lnTo>
                <a:close/>
              </a:path>
            </a:pathLst>
          </a:custGeom>
          <a:solidFill>
            <a:srgbClr val="FFE538"/>
          </a:solidFill>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7" name="object 7"/>
          <p:cNvSpPr txBox="1">
            <a:spLocks/>
          </p:cNvSpPr>
          <p:nvPr/>
        </p:nvSpPr>
        <p:spPr>
          <a:xfrm>
            <a:off x="275844" y="652959"/>
            <a:ext cx="4632282" cy="152349"/>
          </a:xfrm>
          <a:prstGeom prst="rect">
            <a:avLst/>
          </a:prstGeom>
        </p:spPr>
        <p:txBody>
          <a:bodyPr vert="horz" wrap="square" lIns="0" tIns="0" rIns="0" bIns="0" rtlCol="0" anchor="b">
            <a:spAutoFit/>
          </a:bodyPr>
          <a:lstStyle>
            <a:lvl1pPr algn="ctr" defTabSz="487650" rtl="0" eaLnBrk="1" latinLnBrk="0" hangingPunct="1">
              <a:lnSpc>
                <a:spcPct val="90000"/>
              </a:lnSpc>
              <a:spcBef>
                <a:spcPct val="0"/>
              </a:spcBef>
              <a:buNone/>
              <a:defRPr sz="3200" kern="1200">
                <a:solidFill>
                  <a:schemeClr val="tx1"/>
                </a:solidFill>
                <a:latin typeface="+mj-lt"/>
                <a:ea typeface="+mj-ea"/>
                <a:cs typeface="+mj-cs"/>
              </a:defRPr>
            </a:lvl1pPr>
          </a:lstStyle>
          <a:p>
            <a:pPr marL="12700" algn="l"/>
            <a:r>
              <a:rPr lang="pt-BR" sz="1100" spc="155" dirty="0" smtClean="0">
                <a:latin typeface="Arial" panose="020B0604020202020204" pitchFamily="34" charset="0"/>
                <a:cs typeface="Arial" panose="020B0604020202020204" pitchFamily="34" charset="0"/>
              </a:rPr>
              <a:t>GRUPO </a:t>
            </a:r>
            <a:r>
              <a:rPr lang="pt-BR" sz="1100" spc="25" dirty="0" smtClean="0">
                <a:latin typeface="Arial" panose="020B0604020202020204" pitchFamily="34" charset="0"/>
                <a:cs typeface="Arial" panose="020B0604020202020204" pitchFamily="34" charset="0"/>
              </a:rPr>
              <a:t>4: </a:t>
            </a:r>
            <a:r>
              <a:rPr lang="pt-BR" sz="1100" spc="150" dirty="0" smtClean="0">
                <a:latin typeface="Arial" panose="020B0604020202020204" pitchFamily="34" charset="0"/>
                <a:cs typeface="Arial" panose="020B0604020202020204" pitchFamily="34" charset="0"/>
              </a:rPr>
              <a:t>COMPETENCIAS</a:t>
            </a:r>
            <a:r>
              <a:rPr lang="pt-BR" sz="1100" spc="114" dirty="0" smtClean="0">
                <a:latin typeface="Arial" panose="020B0604020202020204" pitchFamily="34" charset="0"/>
                <a:cs typeface="Arial" panose="020B0604020202020204" pitchFamily="34" charset="0"/>
              </a:rPr>
              <a:t> </a:t>
            </a:r>
            <a:r>
              <a:rPr lang="pt-BR" sz="1100" spc="140" dirty="0" smtClean="0">
                <a:latin typeface="Arial" panose="020B0604020202020204" pitchFamily="34" charset="0"/>
                <a:cs typeface="Arial" panose="020B0604020202020204" pitchFamily="34" charset="0"/>
              </a:rPr>
              <a:t>ORGANIZATIVAS</a:t>
            </a:r>
            <a:endParaRPr lang="pt-BR" sz="1100" spc="140" dirty="0">
              <a:latin typeface="Arial" panose="020B0604020202020204" pitchFamily="34" charset="0"/>
              <a:cs typeface="Arial" panose="020B0604020202020204" pitchFamily="34" charset="0"/>
            </a:endParaRPr>
          </a:p>
        </p:txBody>
      </p:sp>
      <p:sp>
        <p:nvSpPr>
          <p:cNvPr id="8" name="object 8"/>
          <p:cNvSpPr txBox="1"/>
          <p:nvPr/>
        </p:nvSpPr>
        <p:spPr>
          <a:xfrm>
            <a:off x="275844" y="986129"/>
            <a:ext cx="981456" cy="169277"/>
          </a:xfrm>
          <a:prstGeom prst="rect">
            <a:avLst/>
          </a:prstGeom>
        </p:spPr>
        <p:txBody>
          <a:bodyPr vert="horz" wrap="square" lIns="0" tIns="0" rIns="0" bIns="0" rtlCol="0">
            <a:spAutoFit/>
          </a:bodyPr>
          <a:lstStyle/>
          <a:p>
            <a:pPr marL="12700"/>
            <a:r>
              <a:rPr sz="1100" spc="140" dirty="0">
                <a:solidFill>
                  <a:srgbClr val="231F20"/>
                </a:solidFill>
                <a:latin typeface="Arial" panose="020B0604020202020204" pitchFamily="34" charset="0"/>
                <a:cs typeface="Arial" panose="020B0604020202020204" pitchFamily="34" charset="0"/>
              </a:rPr>
              <a:t>TARJETA</a:t>
            </a:r>
            <a:r>
              <a:rPr sz="1100" spc="45" dirty="0">
                <a:solidFill>
                  <a:srgbClr val="231F20"/>
                </a:solidFill>
                <a:latin typeface="Arial" panose="020B0604020202020204" pitchFamily="34" charset="0"/>
                <a:cs typeface="Arial" panose="020B0604020202020204" pitchFamily="34" charset="0"/>
              </a:rPr>
              <a:t> </a:t>
            </a:r>
            <a:r>
              <a:rPr sz="1100" spc="195" dirty="0">
                <a:solidFill>
                  <a:srgbClr val="231F20"/>
                </a:solidFill>
                <a:latin typeface="Arial" panose="020B0604020202020204" pitchFamily="34" charset="0"/>
                <a:cs typeface="Arial" panose="020B0604020202020204" pitchFamily="34" charset="0"/>
              </a:rPr>
              <a:t>R</a:t>
            </a:r>
            <a:endParaRPr sz="1100" dirty="0">
              <a:solidFill>
                <a:prstClr val="black"/>
              </a:solidFill>
              <a:latin typeface="Arial" panose="020B0604020202020204" pitchFamily="34" charset="0"/>
              <a:cs typeface="Arial" panose="020B0604020202020204" pitchFamily="34" charset="0"/>
            </a:endParaRPr>
          </a:p>
        </p:txBody>
      </p:sp>
      <p:sp>
        <p:nvSpPr>
          <p:cNvPr id="9" name="object 9"/>
          <p:cNvSpPr txBox="1"/>
          <p:nvPr/>
        </p:nvSpPr>
        <p:spPr>
          <a:xfrm>
            <a:off x="514667" y="1914525"/>
            <a:ext cx="4457065" cy="261610"/>
          </a:xfrm>
          <a:prstGeom prst="rect">
            <a:avLst/>
          </a:prstGeom>
        </p:spPr>
        <p:txBody>
          <a:bodyPr vert="horz" wrap="square" lIns="0" tIns="0" rIns="0" bIns="0" rtlCol="0">
            <a:spAutoFit/>
          </a:bodyPr>
          <a:lstStyle/>
          <a:p>
            <a:pPr marL="12700" algn="ctr"/>
            <a:r>
              <a:rPr lang="es-ES" sz="1700" b="1" dirty="0">
                <a:solidFill>
                  <a:prstClr val="black"/>
                </a:solidFill>
                <a:latin typeface="Arial" panose="020B0604020202020204" pitchFamily="34" charset="0"/>
                <a:cs typeface="Arial" panose="020B0604020202020204" pitchFamily="34" charset="0"/>
              </a:rPr>
              <a:t>Último o inferior o en el último nivel o </a:t>
            </a:r>
            <a:r>
              <a:rPr lang="es-ES" sz="1700" b="1" dirty="0" smtClean="0">
                <a:solidFill>
                  <a:prstClr val="black"/>
                </a:solidFill>
                <a:latin typeface="Arial" panose="020B0604020202020204" pitchFamily="34" charset="0"/>
                <a:cs typeface="Arial" panose="020B0604020202020204" pitchFamily="34" charset="0"/>
              </a:rPr>
              <a:t>peor</a:t>
            </a:r>
            <a:endParaRPr lang="es-ES" sz="1700" b="1" dirty="0">
              <a:solidFill>
                <a:prstClr val="black"/>
              </a:solidFill>
              <a:latin typeface="Arial" panose="020B0604020202020204" pitchFamily="34" charset="0"/>
              <a:cs typeface="Arial" panose="020B0604020202020204" pitchFamily="34" charset="0"/>
            </a:endParaRPr>
          </a:p>
        </p:txBody>
      </p:sp>
      <p:sp>
        <p:nvSpPr>
          <p:cNvPr id="10" name="object 10"/>
          <p:cNvSpPr txBox="1"/>
          <p:nvPr/>
        </p:nvSpPr>
        <p:spPr>
          <a:xfrm>
            <a:off x="5041395" y="3414141"/>
            <a:ext cx="165735" cy="92333"/>
          </a:xfrm>
          <a:prstGeom prst="rect">
            <a:avLst/>
          </a:prstGeom>
        </p:spPr>
        <p:txBody>
          <a:bodyPr vert="horz" wrap="square" lIns="0" tIns="0" rIns="0" bIns="0" rtlCol="0">
            <a:spAutoFit/>
          </a:bodyPr>
          <a:lstStyle/>
          <a:p>
            <a:pPr marL="12700"/>
            <a:r>
              <a:rPr sz="600" dirty="0">
                <a:solidFill>
                  <a:srgbClr val="58595B"/>
                </a:solidFill>
                <a:latin typeface="Arial" panose="020B0604020202020204" pitchFamily="34" charset="0"/>
                <a:cs typeface="Arial" panose="020B0604020202020204" pitchFamily="34" charset="0"/>
              </a:rPr>
              <a:t>76A</a:t>
            </a:r>
            <a:endParaRPr sz="60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84792572"/>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3"/>
          <p:cNvSpPr txBox="1"/>
          <p:nvPr/>
        </p:nvSpPr>
        <p:spPr>
          <a:xfrm>
            <a:off x="0" y="134816"/>
            <a:ext cx="5486400"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BIBLIOTECA DE COMPORTAMIENTO DEL JEFE </a:t>
            </a: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CLL</a:t>
            </a:r>
            <a:r>
              <a:rPr lang="es" sz="1000" b="1" strike="noStrike" cap="none" spc="5" baseline="0" dirty="0" smtClean="0">
                <a:solidFill>
                  <a:srgbClr val="58595B"/>
                </a:solidFill>
                <a:effectLst/>
                <a:latin typeface="Arial" panose="020B0604020202020204" pitchFamily="34" charset="0"/>
                <a:ea typeface="Arial"/>
                <a:cs typeface="Arial" panose="020B0604020202020204" pitchFamily="34" charset="0"/>
              </a:rPr>
              <a:t>™</a:t>
            </a:r>
            <a:endParaRPr lang="es" sz="1000" b="1" strike="noStrike" cap="none" spc="5" baseline="0" dirty="0">
              <a:solidFill>
                <a:srgbClr val="58595B"/>
              </a:solidFill>
              <a:effectLst/>
              <a:latin typeface="Arial" panose="020B0604020202020204" pitchFamily="34" charset="0"/>
              <a:ea typeface="Arial"/>
              <a:cs typeface="Arial" panose="020B0604020202020204" pitchFamily="34" charset="0"/>
            </a:endParaRPr>
          </a:p>
        </p:txBody>
      </p:sp>
      <p:sp>
        <p:nvSpPr>
          <p:cNvPr id="3" name="object 3"/>
          <p:cNvSpPr txBox="1"/>
          <p:nvPr/>
        </p:nvSpPr>
        <p:spPr>
          <a:xfrm>
            <a:off x="3051498" y="3431961"/>
            <a:ext cx="2208530" cy="76944"/>
          </a:xfrm>
          <a:prstGeom prst="rect">
            <a:avLst/>
          </a:prstGeom>
        </p:spPr>
        <p:txBody>
          <a:bodyPr vert="horz" wrap="square" lIns="0" tIns="0" rIns="0" bIns="0" rtlCol="0">
            <a:spAutoFit/>
          </a:bodyPr>
          <a:lstStyle/>
          <a:p>
            <a:pPr marL="12700"/>
            <a:r>
              <a:rPr sz="500" spc="50" dirty="0">
                <a:solidFill>
                  <a:srgbClr val="58595B"/>
                </a:solidFill>
                <a:latin typeface="Arial" panose="020B0604020202020204" pitchFamily="34" charset="0"/>
                <a:cs typeface="Arial" panose="020B0604020202020204" pitchFamily="34" charset="0"/>
              </a:rPr>
              <a:t>© </a:t>
            </a:r>
            <a:r>
              <a:rPr sz="500" spc="20" dirty="0">
                <a:solidFill>
                  <a:srgbClr val="58595B"/>
                </a:solidFill>
                <a:latin typeface="Arial" panose="020B0604020202020204" pitchFamily="34" charset="0"/>
                <a:cs typeface="Arial" panose="020B0604020202020204" pitchFamily="34" charset="0"/>
              </a:rPr>
              <a:t>Copyright </a:t>
            </a:r>
            <a:r>
              <a:rPr sz="500" spc="-5" dirty="0">
                <a:solidFill>
                  <a:srgbClr val="58595B"/>
                </a:solidFill>
                <a:latin typeface="Arial" panose="020B0604020202020204" pitchFamily="34" charset="0"/>
                <a:cs typeface="Arial" panose="020B0604020202020204" pitchFamily="34" charset="0"/>
              </a:rPr>
              <a:t>2018, </a:t>
            </a:r>
            <a:r>
              <a:rPr sz="500" dirty="0">
                <a:solidFill>
                  <a:srgbClr val="58595B"/>
                </a:solidFill>
                <a:latin typeface="Arial" panose="020B0604020202020204" pitchFamily="34" charset="0"/>
                <a:cs typeface="Arial" panose="020B0604020202020204" pitchFamily="34" charset="0"/>
              </a:rPr>
              <a:t>TeamTelligent, </a:t>
            </a:r>
            <a:r>
              <a:rPr lang="es-PE" sz="500" spc="-15" dirty="0" smtClean="0">
                <a:solidFill>
                  <a:srgbClr val="58595B"/>
                </a:solidFill>
                <a:latin typeface="Arial" panose="020B0604020202020204" pitchFamily="34" charset="0"/>
                <a:cs typeface="Arial" panose="020B0604020202020204" pitchFamily="34" charset="0"/>
              </a:rPr>
              <a:t>CLL</a:t>
            </a:r>
            <a:r>
              <a:rPr sz="500" spc="-15" dirty="0" smtClean="0">
                <a:solidFill>
                  <a:srgbClr val="58595B"/>
                </a:solidFill>
                <a:latin typeface="Arial" panose="020B0604020202020204" pitchFamily="34" charset="0"/>
                <a:cs typeface="Arial" panose="020B0604020202020204" pitchFamily="34" charset="0"/>
              </a:rPr>
              <a:t>. </a:t>
            </a:r>
            <a:r>
              <a:rPr sz="500" dirty="0">
                <a:solidFill>
                  <a:srgbClr val="58595B"/>
                </a:solidFill>
                <a:latin typeface="Arial" panose="020B0604020202020204" pitchFamily="34" charset="0"/>
                <a:cs typeface="Arial" panose="020B0604020202020204" pitchFamily="34" charset="0"/>
              </a:rPr>
              <a:t>Todos </a:t>
            </a:r>
            <a:r>
              <a:rPr sz="500" spc="10" dirty="0">
                <a:solidFill>
                  <a:srgbClr val="58595B"/>
                </a:solidFill>
                <a:latin typeface="Arial" panose="020B0604020202020204" pitchFamily="34" charset="0"/>
                <a:cs typeface="Arial" panose="020B0604020202020204" pitchFamily="34" charset="0"/>
              </a:rPr>
              <a:t>los </a:t>
            </a:r>
            <a:r>
              <a:rPr sz="500" spc="15" dirty="0">
                <a:solidFill>
                  <a:srgbClr val="58595B"/>
                </a:solidFill>
                <a:latin typeface="Arial" panose="020B0604020202020204" pitchFamily="34" charset="0"/>
                <a:cs typeface="Arial" panose="020B0604020202020204" pitchFamily="34" charset="0"/>
              </a:rPr>
              <a:t>derechos </a:t>
            </a:r>
            <a:r>
              <a:rPr sz="500" spc="5" dirty="0">
                <a:solidFill>
                  <a:srgbClr val="58595B"/>
                </a:solidFill>
                <a:latin typeface="Arial" panose="020B0604020202020204" pitchFamily="34" charset="0"/>
                <a:cs typeface="Arial" panose="020B0604020202020204" pitchFamily="34" charset="0"/>
              </a:rPr>
              <a:t>reservados.</a:t>
            </a:r>
            <a:r>
              <a:rPr sz="500" spc="-80" dirty="0">
                <a:solidFill>
                  <a:srgbClr val="58595B"/>
                </a:solidFill>
                <a:latin typeface="Arial" panose="020B0604020202020204" pitchFamily="34" charset="0"/>
                <a:cs typeface="Arial" panose="020B0604020202020204" pitchFamily="34" charset="0"/>
              </a:rPr>
              <a:t> </a:t>
            </a:r>
            <a:r>
              <a:rPr sz="500" dirty="0">
                <a:solidFill>
                  <a:srgbClr val="58595B"/>
                </a:solidFill>
                <a:latin typeface="Arial" panose="020B0604020202020204" pitchFamily="34" charset="0"/>
                <a:cs typeface="Arial" panose="020B0604020202020204" pitchFamily="34" charset="0"/>
              </a:rPr>
              <a:t>V5</a:t>
            </a:r>
            <a:endParaRPr sz="500" dirty="0">
              <a:solidFill>
                <a:prstClr val="black"/>
              </a:solidFill>
              <a:latin typeface="Arial" panose="020B0604020202020204" pitchFamily="34" charset="0"/>
              <a:cs typeface="Arial" panose="020B0604020202020204" pitchFamily="34" charset="0"/>
            </a:endParaRPr>
          </a:p>
        </p:txBody>
      </p:sp>
      <p:sp>
        <p:nvSpPr>
          <p:cNvPr id="4" name="object 4"/>
          <p:cNvSpPr/>
          <p:nvPr/>
        </p:nvSpPr>
        <p:spPr>
          <a:xfrm>
            <a:off x="224326" y="535219"/>
            <a:ext cx="5016500" cy="2787650"/>
          </a:xfrm>
          <a:custGeom>
            <a:avLst/>
            <a:gdLst/>
            <a:ahLst/>
            <a:cxnLst/>
            <a:rect l="l" t="t" r="r" b="b"/>
            <a:pathLst>
              <a:path w="5016500" h="2787650">
                <a:moveTo>
                  <a:pt x="0" y="2787650"/>
                </a:moveTo>
                <a:lnTo>
                  <a:pt x="5016500" y="2787650"/>
                </a:lnTo>
                <a:lnTo>
                  <a:pt x="5016500" y="0"/>
                </a:lnTo>
                <a:lnTo>
                  <a:pt x="0" y="0"/>
                </a:lnTo>
                <a:lnTo>
                  <a:pt x="0" y="2787650"/>
                </a:lnTo>
                <a:close/>
              </a:path>
            </a:pathLst>
          </a:custGeom>
          <a:ln w="12700">
            <a:solidFill>
              <a:srgbClr val="FFE538"/>
            </a:solidFill>
          </a:ln>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5" name="object 5"/>
          <p:cNvSpPr/>
          <p:nvPr/>
        </p:nvSpPr>
        <p:spPr>
          <a:xfrm>
            <a:off x="217976" y="528869"/>
            <a:ext cx="5029200" cy="400050"/>
          </a:xfrm>
          <a:custGeom>
            <a:avLst/>
            <a:gdLst/>
            <a:ahLst/>
            <a:cxnLst/>
            <a:rect l="l" t="t" r="r" b="b"/>
            <a:pathLst>
              <a:path w="5029200" h="400050">
                <a:moveTo>
                  <a:pt x="0" y="400050"/>
                </a:moveTo>
                <a:lnTo>
                  <a:pt x="5029200" y="400050"/>
                </a:lnTo>
                <a:lnTo>
                  <a:pt x="5029200" y="0"/>
                </a:lnTo>
                <a:lnTo>
                  <a:pt x="0" y="0"/>
                </a:lnTo>
                <a:lnTo>
                  <a:pt x="0" y="400050"/>
                </a:lnTo>
                <a:close/>
              </a:path>
            </a:pathLst>
          </a:custGeom>
          <a:solidFill>
            <a:srgbClr val="FFE538"/>
          </a:solidFill>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6" name="object 6"/>
          <p:cNvSpPr txBox="1">
            <a:spLocks/>
          </p:cNvSpPr>
          <p:nvPr/>
        </p:nvSpPr>
        <p:spPr>
          <a:xfrm>
            <a:off x="433423" y="589376"/>
            <a:ext cx="4596130" cy="338554"/>
          </a:xfrm>
          <a:prstGeom prst="rect">
            <a:avLst/>
          </a:prstGeom>
        </p:spPr>
        <p:txBody>
          <a:bodyPr vert="horz" wrap="square" lIns="0" tIns="0" rIns="0" bIns="0" rtlCol="0">
            <a:spAutoFit/>
          </a:bodyPr>
          <a:lstStyle>
            <a:lvl1pPr>
              <a:defRPr sz="1100" b="0" i="0">
                <a:solidFill>
                  <a:srgbClr val="231F20"/>
                </a:solidFill>
                <a:latin typeface="Calibri"/>
                <a:ea typeface="+mj-ea"/>
                <a:cs typeface="Calibri"/>
              </a:defRPr>
            </a:lvl1pPr>
          </a:lstStyle>
          <a:p>
            <a:pPr marL="12700" algn="ctr"/>
            <a:r>
              <a:rPr lang="es-ES" kern="0" spc="140" dirty="0" smtClean="0">
                <a:latin typeface="Arial" panose="020B0604020202020204" pitchFamily="34" charset="0"/>
                <a:cs typeface="Arial" panose="020B0604020202020204" pitchFamily="34" charset="0"/>
              </a:rPr>
              <a:t>TARJETA </a:t>
            </a:r>
            <a:r>
              <a:rPr lang="es-ES" kern="0" spc="75" dirty="0" smtClean="0">
                <a:latin typeface="Arial" panose="020B0604020202020204" pitchFamily="34" charset="0"/>
                <a:cs typeface="Arial" panose="020B0604020202020204" pitchFamily="34" charset="0"/>
              </a:rPr>
              <a:t>R: </a:t>
            </a:r>
            <a:r>
              <a:rPr lang="es-ES" kern="0" spc="110" dirty="0" smtClean="0">
                <a:latin typeface="Arial" panose="020B0604020202020204" pitchFamily="34" charset="0"/>
                <a:cs typeface="Arial" panose="020B0604020202020204" pitchFamily="34" charset="0"/>
              </a:rPr>
              <a:t>ÚLTIMO </a:t>
            </a:r>
            <a:r>
              <a:rPr lang="es-ES" kern="0" spc="160" dirty="0" smtClean="0">
                <a:latin typeface="Arial" panose="020B0604020202020204" pitchFamily="34" charset="0"/>
                <a:cs typeface="Arial" panose="020B0604020202020204" pitchFamily="34" charset="0"/>
              </a:rPr>
              <a:t>O </a:t>
            </a:r>
            <a:r>
              <a:rPr lang="es-ES" kern="0" spc="145" dirty="0" smtClean="0">
                <a:latin typeface="Arial" panose="020B0604020202020204" pitchFamily="34" charset="0"/>
                <a:cs typeface="Arial" panose="020B0604020202020204" pitchFamily="34" charset="0"/>
              </a:rPr>
              <a:t>INFERIOR </a:t>
            </a:r>
            <a:r>
              <a:rPr lang="es-ES" kern="0" spc="160" dirty="0" smtClean="0">
                <a:latin typeface="Arial" panose="020B0604020202020204" pitchFamily="34" charset="0"/>
                <a:cs typeface="Arial" panose="020B0604020202020204" pitchFamily="34" charset="0"/>
              </a:rPr>
              <a:t>O </a:t>
            </a:r>
            <a:r>
              <a:rPr lang="es-ES" kern="0" spc="170" dirty="0" smtClean="0">
                <a:latin typeface="Arial" panose="020B0604020202020204" pitchFamily="34" charset="0"/>
                <a:cs typeface="Arial" panose="020B0604020202020204" pitchFamily="34" charset="0"/>
              </a:rPr>
              <a:t>EN</a:t>
            </a:r>
            <a:r>
              <a:rPr lang="es-ES" kern="0" spc="-130" dirty="0" smtClean="0">
                <a:latin typeface="Arial" panose="020B0604020202020204" pitchFamily="34" charset="0"/>
                <a:cs typeface="Arial" panose="020B0604020202020204" pitchFamily="34" charset="0"/>
              </a:rPr>
              <a:t> </a:t>
            </a:r>
            <a:r>
              <a:rPr lang="es-ES" kern="0" spc="160" dirty="0" smtClean="0">
                <a:latin typeface="Arial" panose="020B0604020202020204" pitchFamily="34" charset="0"/>
                <a:cs typeface="Arial" panose="020B0604020202020204" pitchFamily="34" charset="0"/>
              </a:rPr>
              <a:t>EL </a:t>
            </a:r>
            <a:r>
              <a:rPr lang="es-ES" kern="0" spc="110" dirty="0" smtClean="0">
                <a:latin typeface="Arial" panose="020B0604020202020204" pitchFamily="34" charset="0"/>
                <a:cs typeface="Arial" panose="020B0604020202020204" pitchFamily="34" charset="0"/>
              </a:rPr>
              <a:t>ÚLTIMO </a:t>
            </a:r>
            <a:r>
              <a:rPr lang="es-ES" kern="0" spc="135" dirty="0" smtClean="0">
                <a:latin typeface="Arial" panose="020B0604020202020204" pitchFamily="34" charset="0"/>
                <a:cs typeface="Arial" panose="020B0604020202020204" pitchFamily="34" charset="0"/>
              </a:rPr>
              <a:t>NIVEL </a:t>
            </a:r>
            <a:r>
              <a:rPr lang="es-ES" kern="0" spc="160" dirty="0" smtClean="0">
                <a:latin typeface="Arial" panose="020B0604020202020204" pitchFamily="34" charset="0"/>
                <a:cs typeface="Arial" panose="020B0604020202020204" pitchFamily="34" charset="0"/>
              </a:rPr>
              <a:t>O </a:t>
            </a:r>
            <a:r>
              <a:rPr lang="es-ES" kern="0" spc="180" dirty="0" smtClean="0">
                <a:latin typeface="Arial" panose="020B0604020202020204" pitchFamily="34" charset="0"/>
                <a:cs typeface="Arial" panose="020B0604020202020204" pitchFamily="34" charset="0"/>
              </a:rPr>
              <a:t>PEOR</a:t>
            </a:r>
            <a:endParaRPr lang="es-ES" kern="0" spc="180" dirty="0">
              <a:latin typeface="Arial" panose="020B0604020202020204" pitchFamily="34" charset="0"/>
              <a:cs typeface="Arial" panose="020B0604020202020204" pitchFamily="34" charset="0"/>
            </a:endParaRPr>
          </a:p>
        </p:txBody>
      </p:sp>
      <p:sp>
        <p:nvSpPr>
          <p:cNvPr id="7" name="object 7"/>
          <p:cNvSpPr txBox="1"/>
          <p:nvPr/>
        </p:nvSpPr>
        <p:spPr>
          <a:xfrm>
            <a:off x="1340202" y="1495162"/>
            <a:ext cx="3074635" cy="1244508"/>
          </a:xfrm>
          <a:prstGeom prst="rect">
            <a:avLst/>
          </a:prstGeom>
        </p:spPr>
        <p:txBody>
          <a:bodyPr vert="horz" wrap="square" lIns="0" tIns="0" rIns="0" bIns="0" rtlCol="0">
            <a:spAutoFit/>
          </a:bodyPr>
          <a:lstStyle/>
          <a:p>
            <a:pPr marL="12700" marR="5080">
              <a:lnSpc>
                <a:spcPct val="116700"/>
              </a:lnSpc>
            </a:pPr>
            <a:r>
              <a:rPr lang="es-ES" sz="1000" dirty="0">
                <a:solidFill>
                  <a:prstClr val="black"/>
                </a:solidFill>
                <a:latin typeface="Arial" panose="020B0604020202020204" pitchFamily="34" charset="0"/>
                <a:cs typeface="Arial" panose="020B0604020202020204" pitchFamily="34" charset="0"/>
              </a:rPr>
              <a:t>Esta organización no lleva a cabo esta  práctica y conductas bien. En comparación  con otras organizaciones, está en el último nivel, es la peor o inferior. Otros observadores concordarían con ese dato. Si se le necesitara para lograr la estrategia de la organización, representaría una inquietud significativa.</a:t>
            </a:r>
          </a:p>
          <a:p>
            <a:pPr marL="12700" marR="5080">
              <a:lnSpc>
                <a:spcPct val="116700"/>
              </a:lnSpc>
            </a:pPr>
            <a:endParaRPr sz="1000" dirty="0">
              <a:solidFill>
                <a:prstClr val="black"/>
              </a:solidFill>
              <a:latin typeface="Arial" panose="020B0604020202020204" pitchFamily="34" charset="0"/>
              <a:cs typeface="Arial" panose="020B0604020202020204" pitchFamily="34" charset="0"/>
            </a:endParaRPr>
          </a:p>
        </p:txBody>
      </p:sp>
      <p:sp>
        <p:nvSpPr>
          <p:cNvPr id="8" name="object 8"/>
          <p:cNvSpPr txBox="1"/>
          <p:nvPr/>
        </p:nvSpPr>
        <p:spPr>
          <a:xfrm>
            <a:off x="205277" y="3428660"/>
            <a:ext cx="163195" cy="92333"/>
          </a:xfrm>
          <a:prstGeom prst="rect">
            <a:avLst/>
          </a:prstGeom>
        </p:spPr>
        <p:txBody>
          <a:bodyPr vert="horz" wrap="square" lIns="0" tIns="0" rIns="0" bIns="0" rtlCol="0">
            <a:spAutoFit/>
          </a:bodyPr>
          <a:lstStyle/>
          <a:p>
            <a:pPr marL="12700"/>
            <a:r>
              <a:rPr sz="600" dirty="0">
                <a:solidFill>
                  <a:srgbClr val="58595B"/>
                </a:solidFill>
                <a:latin typeface="Arial" panose="020B0604020202020204" pitchFamily="34" charset="0"/>
                <a:cs typeface="Arial" panose="020B0604020202020204" pitchFamily="34" charset="0"/>
              </a:rPr>
              <a:t>76B</a:t>
            </a:r>
            <a:endParaRPr sz="60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57130224"/>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3"/>
          <p:cNvSpPr txBox="1"/>
          <p:nvPr/>
        </p:nvSpPr>
        <p:spPr>
          <a:xfrm>
            <a:off x="0" y="134816"/>
            <a:ext cx="5486400"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BIBLIOTECA DE COMPORTAMIENTO DEL JEFE </a:t>
            </a: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CLL</a:t>
            </a:r>
            <a:r>
              <a:rPr lang="es" sz="1000" b="1" strike="noStrike" cap="none" spc="5" baseline="0" dirty="0" smtClean="0">
                <a:solidFill>
                  <a:srgbClr val="58595B"/>
                </a:solidFill>
                <a:effectLst/>
                <a:latin typeface="Arial" panose="020B0604020202020204" pitchFamily="34" charset="0"/>
                <a:ea typeface="Arial"/>
                <a:cs typeface="Arial" panose="020B0604020202020204" pitchFamily="34" charset="0"/>
              </a:rPr>
              <a:t>™</a:t>
            </a:r>
            <a:endParaRPr lang="es" sz="1000" b="1" strike="noStrike" cap="none" spc="5" baseline="0" dirty="0">
              <a:solidFill>
                <a:srgbClr val="58595B"/>
              </a:solidFill>
              <a:effectLst/>
              <a:latin typeface="Arial" panose="020B0604020202020204" pitchFamily="34" charset="0"/>
              <a:ea typeface="Arial"/>
              <a:cs typeface="Arial" panose="020B0604020202020204" pitchFamily="34" charset="0"/>
            </a:endParaRPr>
          </a:p>
        </p:txBody>
      </p:sp>
      <p:sp>
        <p:nvSpPr>
          <p:cNvPr id="3" name="object 3"/>
          <p:cNvSpPr txBox="1"/>
          <p:nvPr/>
        </p:nvSpPr>
        <p:spPr>
          <a:xfrm>
            <a:off x="152400" y="3417442"/>
            <a:ext cx="2208530" cy="76944"/>
          </a:xfrm>
          <a:prstGeom prst="rect">
            <a:avLst/>
          </a:prstGeom>
        </p:spPr>
        <p:txBody>
          <a:bodyPr vert="horz" wrap="square" lIns="0" tIns="0" rIns="0" bIns="0" rtlCol="0">
            <a:spAutoFit/>
          </a:bodyPr>
          <a:lstStyle/>
          <a:p>
            <a:pPr marL="12700"/>
            <a:r>
              <a:rPr sz="500" spc="50" dirty="0">
                <a:solidFill>
                  <a:srgbClr val="58595B"/>
                </a:solidFill>
                <a:latin typeface="Arial" panose="020B0604020202020204" pitchFamily="34" charset="0"/>
                <a:cs typeface="Arial" panose="020B0604020202020204" pitchFamily="34" charset="0"/>
              </a:rPr>
              <a:t>© </a:t>
            </a:r>
            <a:r>
              <a:rPr sz="500" spc="20" dirty="0">
                <a:solidFill>
                  <a:srgbClr val="58595B"/>
                </a:solidFill>
                <a:latin typeface="Arial" panose="020B0604020202020204" pitchFamily="34" charset="0"/>
                <a:cs typeface="Arial" panose="020B0604020202020204" pitchFamily="34" charset="0"/>
              </a:rPr>
              <a:t>Copyright </a:t>
            </a:r>
            <a:r>
              <a:rPr sz="500" spc="-5" dirty="0">
                <a:solidFill>
                  <a:srgbClr val="58595B"/>
                </a:solidFill>
                <a:latin typeface="Arial" panose="020B0604020202020204" pitchFamily="34" charset="0"/>
                <a:cs typeface="Arial" panose="020B0604020202020204" pitchFamily="34" charset="0"/>
              </a:rPr>
              <a:t>2018, </a:t>
            </a:r>
            <a:r>
              <a:rPr sz="500" dirty="0">
                <a:solidFill>
                  <a:srgbClr val="58595B"/>
                </a:solidFill>
                <a:latin typeface="Arial" panose="020B0604020202020204" pitchFamily="34" charset="0"/>
                <a:cs typeface="Arial" panose="020B0604020202020204" pitchFamily="34" charset="0"/>
              </a:rPr>
              <a:t>TeamTelligent, </a:t>
            </a:r>
            <a:r>
              <a:rPr lang="es-PE" sz="500" spc="-15" dirty="0" smtClean="0">
                <a:solidFill>
                  <a:srgbClr val="58595B"/>
                </a:solidFill>
                <a:latin typeface="Arial" panose="020B0604020202020204" pitchFamily="34" charset="0"/>
                <a:cs typeface="Arial" panose="020B0604020202020204" pitchFamily="34" charset="0"/>
              </a:rPr>
              <a:t>CLL</a:t>
            </a:r>
            <a:r>
              <a:rPr sz="500" spc="-15" dirty="0" smtClean="0">
                <a:solidFill>
                  <a:srgbClr val="58595B"/>
                </a:solidFill>
                <a:latin typeface="Arial" panose="020B0604020202020204" pitchFamily="34" charset="0"/>
                <a:cs typeface="Arial" panose="020B0604020202020204" pitchFamily="34" charset="0"/>
              </a:rPr>
              <a:t>. </a:t>
            </a:r>
            <a:r>
              <a:rPr sz="500" dirty="0">
                <a:solidFill>
                  <a:srgbClr val="58595B"/>
                </a:solidFill>
                <a:latin typeface="Arial" panose="020B0604020202020204" pitchFamily="34" charset="0"/>
                <a:cs typeface="Arial" panose="020B0604020202020204" pitchFamily="34" charset="0"/>
              </a:rPr>
              <a:t>Todos </a:t>
            </a:r>
            <a:r>
              <a:rPr sz="500" spc="10" dirty="0">
                <a:solidFill>
                  <a:srgbClr val="58595B"/>
                </a:solidFill>
                <a:latin typeface="Arial" panose="020B0604020202020204" pitchFamily="34" charset="0"/>
                <a:cs typeface="Arial" panose="020B0604020202020204" pitchFamily="34" charset="0"/>
              </a:rPr>
              <a:t>los </a:t>
            </a:r>
            <a:r>
              <a:rPr sz="500" spc="15" dirty="0">
                <a:solidFill>
                  <a:srgbClr val="58595B"/>
                </a:solidFill>
                <a:latin typeface="Arial" panose="020B0604020202020204" pitchFamily="34" charset="0"/>
                <a:cs typeface="Arial" panose="020B0604020202020204" pitchFamily="34" charset="0"/>
              </a:rPr>
              <a:t>derechos </a:t>
            </a:r>
            <a:r>
              <a:rPr sz="500" spc="5" dirty="0">
                <a:solidFill>
                  <a:srgbClr val="58595B"/>
                </a:solidFill>
                <a:latin typeface="Arial" panose="020B0604020202020204" pitchFamily="34" charset="0"/>
                <a:cs typeface="Arial" panose="020B0604020202020204" pitchFamily="34" charset="0"/>
              </a:rPr>
              <a:t>reservados.</a:t>
            </a:r>
            <a:r>
              <a:rPr sz="500" spc="-80" dirty="0">
                <a:solidFill>
                  <a:srgbClr val="58595B"/>
                </a:solidFill>
                <a:latin typeface="Arial" panose="020B0604020202020204" pitchFamily="34" charset="0"/>
                <a:cs typeface="Arial" panose="020B0604020202020204" pitchFamily="34" charset="0"/>
              </a:rPr>
              <a:t> </a:t>
            </a:r>
            <a:r>
              <a:rPr sz="500" dirty="0">
                <a:solidFill>
                  <a:srgbClr val="58595B"/>
                </a:solidFill>
                <a:latin typeface="Arial" panose="020B0604020202020204" pitchFamily="34" charset="0"/>
                <a:cs typeface="Arial" panose="020B0604020202020204" pitchFamily="34" charset="0"/>
              </a:rPr>
              <a:t>V5</a:t>
            </a:r>
            <a:endParaRPr sz="500" dirty="0">
              <a:solidFill>
                <a:prstClr val="black"/>
              </a:solidFill>
              <a:latin typeface="Arial" panose="020B0604020202020204" pitchFamily="34" charset="0"/>
              <a:cs typeface="Arial" panose="020B0604020202020204" pitchFamily="34" charset="0"/>
            </a:endParaRPr>
          </a:p>
        </p:txBody>
      </p:sp>
      <p:sp>
        <p:nvSpPr>
          <p:cNvPr id="4" name="object 4"/>
          <p:cNvSpPr/>
          <p:nvPr/>
        </p:nvSpPr>
        <p:spPr>
          <a:xfrm>
            <a:off x="171450" y="914400"/>
            <a:ext cx="5016500" cy="2393950"/>
          </a:xfrm>
          <a:custGeom>
            <a:avLst/>
            <a:gdLst/>
            <a:ahLst/>
            <a:cxnLst/>
            <a:rect l="l" t="t" r="r" b="b"/>
            <a:pathLst>
              <a:path w="5016500" h="2393950">
                <a:moveTo>
                  <a:pt x="0" y="2393950"/>
                </a:moveTo>
                <a:lnTo>
                  <a:pt x="5016500" y="2393950"/>
                </a:lnTo>
                <a:lnTo>
                  <a:pt x="5016500" y="0"/>
                </a:lnTo>
                <a:lnTo>
                  <a:pt x="0" y="0"/>
                </a:lnTo>
                <a:lnTo>
                  <a:pt x="0" y="2393950"/>
                </a:lnTo>
                <a:close/>
              </a:path>
            </a:pathLst>
          </a:custGeom>
          <a:solidFill>
            <a:srgbClr val="FFF5C7"/>
          </a:solidFill>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5" name="object 5"/>
          <p:cNvSpPr/>
          <p:nvPr/>
        </p:nvSpPr>
        <p:spPr>
          <a:xfrm>
            <a:off x="171450" y="520700"/>
            <a:ext cx="5016500" cy="2787650"/>
          </a:xfrm>
          <a:custGeom>
            <a:avLst/>
            <a:gdLst/>
            <a:ahLst/>
            <a:cxnLst/>
            <a:rect l="l" t="t" r="r" b="b"/>
            <a:pathLst>
              <a:path w="5016500" h="2787650">
                <a:moveTo>
                  <a:pt x="0" y="2787650"/>
                </a:moveTo>
                <a:lnTo>
                  <a:pt x="5016500" y="2787650"/>
                </a:lnTo>
                <a:lnTo>
                  <a:pt x="5016500" y="0"/>
                </a:lnTo>
                <a:lnTo>
                  <a:pt x="0" y="0"/>
                </a:lnTo>
                <a:lnTo>
                  <a:pt x="0" y="2787650"/>
                </a:lnTo>
                <a:close/>
              </a:path>
            </a:pathLst>
          </a:custGeom>
          <a:ln w="12700">
            <a:solidFill>
              <a:srgbClr val="FFE538"/>
            </a:solidFill>
          </a:ln>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6" name="object 6"/>
          <p:cNvSpPr/>
          <p:nvPr/>
        </p:nvSpPr>
        <p:spPr>
          <a:xfrm>
            <a:off x="165100" y="514350"/>
            <a:ext cx="5029200" cy="400050"/>
          </a:xfrm>
          <a:custGeom>
            <a:avLst/>
            <a:gdLst/>
            <a:ahLst/>
            <a:cxnLst/>
            <a:rect l="l" t="t" r="r" b="b"/>
            <a:pathLst>
              <a:path w="5029200" h="400050">
                <a:moveTo>
                  <a:pt x="0" y="400050"/>
                </a:moveTo>
                <a:lnTo>
                  <a:pt x="5029200" y="400050"/>
                </a:lnTo>
                <a:lnTo>
                  <a:pt x="5029200" y="0"/>
                </a:lnTo>
                <a:lnTo>
                  <a:pt x="0" y="0"/>
                </a:lnTo>
                <a:lnTo>
                  <a:pt x="0" y="400050"/>
                </a:lnTo>
                <a:close/>
              </a:path>
            </a:pathLst>
          </a:custGeom>
          <a:solidFill>
            <a:srgbClr val="FFE538"/>
          </a:solidFill>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7" name="object 7"/>
          <p:cNvSpPr txBox="1">
            <a:spLocks/>
          </p:cNvSpPr>
          <p:nvPr/>
        </p:nvSpPr>
        <p:spPr>
          <a:xfrm>
            <a:off x="275844" y="672857"/>
            <a:ext cx="4639056" cy="152349"/>
          </a:xfrm>
          <a:prstGeom prst="rect">
            <a:avLst/>
          </a:prstGeom>
        </p:spPr>
        <p:txBody>
          <a:bodyPr vert="horz" wrap="square" lIns="0" tIns="0" rIns="0" bIns="0" rtlCol="0" anchor="b">
            <a:spAutoFit/>
          </a:bodyPr>
          <a:lstStyle>
            <a:lvl1pPr algn="ctr" defTabSz="487650" rtl="0" eaLnBrk="1" latinLnBrk="0" hangingPunct="1">
              <a:lnSpc>
                <a:spcPct val="90000"/>
              </a:lnSpc>
              <a:spcBef>
                <a:spcPct val="0"/>
              </a:spcBef>
              <a:buNone/>
              <a:defRPr sz="3200" kern="1200">
                <a:solidFill>
                  <a:schemeClr val="tx1"/>
                </a:solidFill>
                <a:latin typeface="+mj-lt"/>
                <a:ea typeface="+mj-ea"/>
                <a:cs typeface="+mj-cs"/>
              </a:defRPr>
            </a:lvl1pPr>
          </a:lstStyle>
          <a:p>
            <a:pPr marL="12700" algn="l"/>
            <a:r>
              <a:rPr lang="pt-BR" sz="1100" spc="155" dirty="0" smtClean="0">
                <a:latin typeface="Arial" panose="020B0604020202020204" pitchFamily="34" charset="0"/>
                <a:cs typeface="Arial" panose="020B0604020202020204" pitchFamily="34" charset="0"/>
              </a:rPr>
              <a:t>GRUPO </a:t>
            </a:r>
            <a:r>
              <a:rPr lang="pt-BR" sz="1100" spc="35" dirty="0" smtClean="0">
                <a:latin typeface="Arial" panose="020B0604020202020204" pitchFamily="34" charset="0"/>
                <a:cs typeface="Arial" panose="020B0604020202020204" pitchFamily="34" charset="0"/>
              </a:rPr>
              <a:t>5:</a:t>
            </a:r>
            <a:r>
              <a:rPr lang="pt-BR" sz="1100" spc="-5" dirty="0" smtClean="0">
                <a:latin typeface="Arial" panose="020B0604020202020204" pitchFamily="34" charset="0"/>
                <a:cs typeface="Arial" panose="020B0604020202020204" pitchFamily="34" charset="0"/>
              </a:rPr>
              <a:t> </a:t>
            </a:r>
            <a:r>
              <a:rPr lang="pt-BR" sz="1100" spc="135" dirty="0" smtClean="0">
                <a:latin typeface="Arial" panose="020B0604020202020204" pitchFamily="34" charset="0"/>
                <a:cs typeface="Arial" panose="020B0604020202020204" pitchFamily="34" charset="0"/>
              </a:rPr>
              <a:t>RELATIVO</a:t>
            </a:r>
            <a:endParaRPr lang="pt-BR" sz="1100" spc="135" dirty="0">
              <a:latin typeface="Arial" panose="020B0604020202020204" pitchFamily="34" charset="0"/>
              <a:cs typeface="Arial" panose="020B0604020202020204" pitchFamily="34" charset="0"/>
            </a:endParaRPr>
          </a:p>
        </p:txBody>
      </p:sp>
      <p:sp>
        <p:nvSpPr>
          <p:cNvPr id="8" name="object 8"/>
          <p:cNvSpPr txBox="1"/>
          <p:nvPr/>
        </p:nvSpPr>
        <p:spPr>
          <a:xfrm>
            <a:off x="275843" y="986129"/>
            <a:ext cx="1174338" cy="169277"/>
          </a:xfrm>
          <a:prstGeom prst="rect">
            <a:avLst/>
          </a:prstGeom>
        </p:spPr>
        <p:txBody>
          <a:bodyPr vert="horz" wrap="square" lIns="0" tIns="0" rIns="0" bIns="0" rtlCol="0">
            <a:spAutoFit/>
          </a:bodyPr>
          <a:lstStyle/>
          <a:p>
            <a:pPr marL="12700"/>
            <a:r>
              <a:rPr sz="1100" spc="140" dirty="0">
                <a:solidFill>
                  <a:srgbClr val="231F20"/>
                </a:solidFill>
                <a:latin typeface="Arial" panose="020B0604020202020204" pitchFamily="34" charset="0"/>
                <a:cs typeface="Arial" panose="020B0604020202020204" pitchFamily="34" charset="0"/>
              </a:rPr>
              <a:t>TARJETA</a:t>
            </a:r>
            <a:r>
              <a:rPr sz="1100" spc="40" dirty="0">
                <a:solidFill>
                  <a:srgbClr val="231F20"/>
                </a:solidFill>
                <a:latin typeface="Arial" panose="020B0604020202020204" pitchFamily="34" charset="0"/>
                <a:cs typeface="Arial" panose="020B0604020202020204" pitchFamily="34" charset="0"/>
              </a:rPr>
              <a:t> </a:t>
            </a:r>
            <a:r>
              <a:rPr sz="1100" spc="185" dirty="0">
                <a:solidFill>
                  <a:srgbClr val="231F20"/>
                </a:solidFill>
                <a:latin typeface="Arial" panose="020B0604020202020204" pitchFamily="34" charset="0"/>
                <a:cs typeface="Arial" panose="020B0604020202020204" pitchFamily="34" charset="0"/>
              </a:rPr>
              <a:t>S</a:t>
            </a:r>
            <a:endParaRPr sz="1100" dirty="0">
              <a:solidFill>
                <a:prstClr val="black"/>
              </a:solidFill>
              <a:latin typeface="Arial" panose="020B0604020202020204" pitchFamily="34" charset="0"/>
              <a:cs typeface="Arial" panose="020B0604020202020204" pitchFamily="34" charset="0"/>
            </a:endParaRPr>
          </a:p>
        </p:txBody>
      </p:sp>
      <p:sp>
        <p:nvSpPr>
          <p:cNvPr id="9" name="object 9"/>
          <p:cNvSpPr txBox="1"/>
          <p:nvPr/>
        </p:nvSpPr>
        <p:spPr>
          <a:xfrm>
            <a:off x="2066091" y="1972875"/>
            <a:ext cx="1354219" cy="276999"/>
          </a:xfrm>
          <a:prstGeom prst="rect">
            <a:avLst/>
          </a:prstGeom>
        </p:spPr>
        <p:txBody>
          <a:bodyPr vert="horz" wrap="square" lIns="0" tIns="0" rIns="0" bIns="0" rtlCol="0">
            <a:spAutoFit/>
          </a:bodyPr>
          <a:lstStyle/>
          <a:p>
            <a:pPr marL="12700" algn="ctr"/>
            <a:r>
              <a:rPr lang="pt-BR" b="1" dirty="0">
                <a:solidFill>
                  <a:prstClr val="black"/>
                </a:solidFill>
                <a:latin typeface="Arial" panose="020B0604020202020204" pitchFamily="34" charset="0"/>
                <a:cs typeface="Arial" panose="020B0604020202020204" pitchFamily="34" charset="0"/>
              </a:rPr>
              <a:t>SUPERIOR</a:t>
            </a:r>
            <a:endParaRPr b="1" dirty="0">
              <a:solidFill>
                <a:prstClr val="black"/>
              </a:solidFill>
              <a:latin typeface="Arial" panose="020B0604020202020204" pitchFamily="34" charset="0"/>
              <a:cs typeface="Arial" panose="020B0604020202020204" pitchFamily="34" charset="0"/>
            </a:endParaRPr>
          </a:p>
        </p:txBody>
      </p:sp>
      <p:sp>
        <p:nvSpPr>
          <p:cNvPr id="10" name="object 10"/>
          <p:cNvSpPr txBox="1"/>
          <p:nvPr/>
        </p:nvSpPr>
        <p:spPr>
          <a:xfrm>
            <a:off x="5041395" y="3414141"/>
            <a:ext cx="165735" cy="92333"/>
          </a:xfrm>
          <a:prstGeom prst="rect">
            <a:avLst/>
          </a:prstGeom>
        </p:spPr>
        <p:txBody>
          <a:bodyPr vert="horz" wrap="square" lIns="0" tIns="0" rIns="0" bIns="0" rtlCol="0">
            <a:spAutoFit/>
          </a:bodyPr>
          <a:lstStyle/>
          <a:p>
            <a:pPr marL="12700"/>
            <a:r>
              <a:rPr sz="600" dirty="0">
                <a:solidFill>
                  <a:srgbClr val="58595B"/>
                </a:solidFill>
                <a:latin typeface="Arial" panose="020B0604020202020204" pitchFamily="34" charset="0"/>
                <a:cs typeface="Arial" panose="020B0604020202020204" pitchFamily="34" charset="0"/>
              </a:rPr>
              <a:t>77A</a:t>
            </a:r>
            <a:endParaRPr sz="60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044025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34950" y="186435"/>
            <a:ext cx="5016500"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i="1" strike="noStrike" cap="none" spc="5" baseline="0" dirty="0" smtClean="0">
                <a:solidFill>
                  <a:srgbClr val="58595B"/>
                </a:solidFill>
                <a:effectLst/>
                <a:latin typeface="Arial"/>
                <a:ea typeface="Arial"/>
                <a:cs typeface="Arial"/>
              </a:rPr>
              <a:t>BIBLIOTECA DE COMPORTAMIENTO DEL JEFE </a:t>
            </a:r>
            <a:r>
              <a:rPr lang="es-ES" sz="1000" b="0" i="1" strike="noStrike" cap="none" spc="5" baseline="0" dirty="0" smtClean="0">
                <a:solidFill>
                  <a:srgbClr val="58595B"/>
                </a:solidFill>
                <a:effectLst/>
                <a:latin typeface="Arial"/>
                <a:ea typeface="Arial"/>
                <a:cs typeface="Arial"/>
              </a:rPr>
              <a:t>CLL</a:t>
            </a:r>
            <a:r>
              <a:rPr lang="es" sz="1000" b="0" i="1" strike="noStrike" cap="none" spc="5" baseline="0" dirty="0" smtClean="0">
                <a:solidFill>
                  <a:srgbClr val="58595B"/>
                </a:solidFill>
                <a:effectLst/>
                <a:latin typeface="Arial"/>
                <a:ea typeface="Arial"/>
                <a:cs typeface="Arial"/>
              </a:rPr>
              <a:t>™</a:t>
            </a:r>
            <a:endParaRPr lang="es" sz="1000" b="0" i="1" strike="noStrike" cap="none" spc="5" baseline="0" dirty="0">
              <a:solidFill>
                <a:srgbClr val="58595B"/>
              </a:solidFill>
              <a:effectLst/>
              <a:latin typeface="Arial"/>
              <a:ea typeface="Arial"/>
              <a:cs typeface="Arial"/>
            </a:endParaRPr>
          </a:p>
        </p:txBody>
      </p:sp>
      <p:sp>
        <p:nvSpPr>
          <p:cNvPr id="3" name="object 4"/>
          <p:cNvSpPr txBox="1"/>
          <p:nvPr/>
        </p:nvSpPr>
        <p:spPr>
          <a:xfrm>
            <a:off x="1428080" y="1676400"/>
            <a:ext cx="2630239" cy="751488"/>
          </a:xfrm>
          <a:prstGeom prst="rect">
            <a:avLst/>
          </a:prstGeom>
        </p:spPr>
        <p:txBody>
          <a:bodyPr vert="horz" wrap="square" lIns="0" tIns="12700" rIns="0" bIns="0" rtlCol="0">
            <a:spAutoFit/>
          </a:bodyPr>
          <a:lstStyle/>
          <a:p>
            <a:pPr marL="12700" algn="ctr">
              <a:lnSpc>
                <a:spcPct val="100000"/>
              </a:lnSpc>
              <a:spcBef>
                <a:spcPts val="100"/>
              </a:spcBef>
            </a:pPr>
            <a:r>
              <a:rPr lang="es" sz="1600" spc="-5" dirty="0">
                <a:solidFill>
                  <a:srgbClr val="221F1F"/>
                </a:solidFill>
                <a:latin typeface="Arial"/>
              </a:rPr>
              <a:t>Buscar, contratar, integrar, asignar y desarrollar talentos.</a:t>
            </a:r>
          </a:p>
        </p:txBody>
      </p:sp>
      <p:sp>
        <p:nvSpPr>
          <p:cNvPr id="4" name="object 5"/>
          <p:cNvSpPr/>
          <p:nvPr/>
        </p:nvSpPr>
        <p:spPr>
          <a:xfrm>
            <a:off x="234950" y="520700"/>
            <a:ext cx="5016500" cy="2787650"/>
          </a:xfrm>
          <a:custGeom>
            <a:avLst/>
            <a:gdLst/>
            <a:ahLst/>
            <a:cxnLst/>
            <a:rect l="l" t="t" r="r" b="b"/>
            <a:pathLst>
              <a:path w="5016500" h="2787650">
                <a:moveTo>
                  <a:pt x="0" y="2787650"/>
                </a:moveTo>
                <a:lnTo>
                  <a:pt x="5016500" y="2787650"/>
                </a:lnTo>
                <a:lnTo>
                  <a:pt x="5016500" y="0"/>
                </a:lnTo>
                <a:lnTo>
                  <a:pt x="0" y="0"/>
                </a:lnTo>
                <a:lnTo>
                  <a:pt x="0" y="2787650"/>
                </a:lnTo>
                <a:close/>
              </a:path>
            </a:pathLst>
          </a:custGeom>
          <a:ln w="12700">
            <a:solidFill>
              <a:srgbClr val="EF373D"/>
            </a:solidFill>
          </a:ln>
        </p:spPr>
        <p:txBody>
          <a:bodyPr wrap="square" lIns="0" tIns="0" rIns="0" bIns="0" rtlCol="0"/>
          <a:lstStyle/>
          <a:p>
            <a:endParaRPr dirty="0"/>
          </a:p>
        </p:txBody>
      </p:sp>
      <p:sp>
        <p:nvSpPr>
          <p:cNvPr id="5" name="object 6"/>
          <p:cNvSpPr/>
          <p:nvPr/>
        </p:nvSpPr>
        <p:spPr>
          <a:xfrm>
            <a:off x="228600" y="514350"/>
            <a:ext cx="5029200" cy="619760"/>
          </a:xfrm>
          <a:custGeom>
            <a:avLst/>
            <a:gdLst/>
            <a:ahLst/>
            <a:cxnLst/>
            <a:rect l="l" t="t" r="r" b="b"/>
            <a:pathLst>
              <a:path w="5029200" h="619760">
                <a:moveTo>
                  <a:pt x="0" y="619506"/>
                </a:moveTo>
                <a:lnTo>
                  <a:pt x="5029200" y="619506"/>
                </a:lnTo>
                <a:lnTo>
                  <a:pt x="5029200" y="0"/>
                </a:lnTo>
                <a:lnTo>
                  <a:pt x="0" y="0"/>
                </a:lnTo>
                <a:lnTo>
                  <a:pt x="0" y="619506"/>
                </a:lnTo>
                <a:close/>
              </a:path>
            </a:pathLst>
          </a:custGeom>
          <a:solidFill>
            <a:srgbClr val="EF373D"/>
          </a:solidFill>
        </p:spPr>
        <p:txBody>
          <a:bodyPr wrap="square" lIns="0" tIns="0" rIns="0" bIns="0" rtlCol="0"/>
          <a:lstStyle/>
          <a:p>
            <a:endParaRPr dirty="0"/>
          </a:p>
        </p:txBody>
      </p:sp>
      <p:sp>
        <p:nvSpPr>
          <p:cNvPr id="6" name="object 7"/>
          <p:cNvSpPr/>
          <p:nvPr/>
        </p:nvSpPr>
        <p:spPr>
          <a:xfrm>
            <a:off x="2601417" y="479501"/>
            <a:ext cx="283845" cy="283845"/>
          </a:xfrm>
          <a:custGeom>
            <a:avLst/>
            <a:gdLst/>
            <a:ahLst/>
            <a:cxnLst/>
            <a:rect l="l" t="t" r="r" b="b"/>
            <a:pathLst>
              <a:path w="283844" h="283845">
                <a:moveTo>
                  <a:pt x="141782" y="0"/>
                </a:moveTo>
                <a:lnTo>
                  <a:pt x="96967" y="7227"/>
                </a:lnTo>
                <a:lnTo>
                  <a:pt x="58046" y="27354"/>
                </a:lnTo>
                <a:lnTo>
                  <a:pt x="27354" y="58046"/>
                </a:lnTo>
                <a:lnTo>
                  <a:pt x="7227" y="96967"/>
                </a:lnTo>
                <a:lnTo>
                  <a:pt x="0" y="141782"/>
                </a:lnTo>
                <a:lnTo>
                  <a:pt x="7227" y="186598"/>
                </a:lnTo>
                <a:lnTo>
                  <a:pt x="27354" y="225519"/>
                </a:lnTo>
                <a:lnTo>
                  <a:pt x="58046" y="256210"/>
                </a:lnTo>
                <a:lnTo>
                  <a:pt x="96967" y="276337"/>
                </a:lnTo>
                <a:lnTo>
                  <a:pt x="141782" y="283565"/>
                </a:lnTo>
                <a:lnTo>
                  <a:pt x="186598" y="276337"/>
                </a:lnTo>
                <a:lnTo>
                  <a:pt x="225519" y="256210"/>
                </a:lnTo>
                <a:lnTo>
                  <a:pt x="256210" y="225519"/>
                </a:lnTo>
                <a:lnTo>
                  <a:pt x="276337" y="186598"/>
                </a:lnTo>
                <a:lnTo>
                  <a:pt x="283565" y="141782"/>
                </a:lnTo>
                <a:lnTo>
                  <a:pt x="276337" y="96967"/>
                </a:lnTo>
                <a:lnTo>
                  <a:pt x="256210" y="58046"/>
                </a:lnTo>
                <a:lnTo>
                  <a:pt x="225519" y="27354"/>
                </a:lnTo>
                <a:lnTo>
                  <a:pt x="186598" y="7227"/>
                </a:lnTo>
                <a:lnTo>
                  <a:pt x="141782" y="0"/>
                </a:lnTo>
                <a:close/>
              </a:path>
            </a:pathLst>
          </a:custGeom>
          <a:solidFill>
            <a:srgbClr val="FFFFFF"/>
          </a:solidFill>
        </p:spPr>
        <p:txBody>
          <a:bodyPr wrap="square" lIns="0" tIns="0" rIns="0" bIns="0" rtlCol="0"/>
          <a:lstStyle/>
          <a:p>
            <a:endParaRPr dirty="0"/>
          </a:p>
        </p:txBody>
      </p:sp>
      <p:sp>
        <p:nvSpPr>
          <p:cNvPr id="7" name="object 8"/>
          <p:cNvSpPr/>
          <p:nvPr/>
        </p:nvSpPr>
        <p:spPr>
          <a:xfrm>
            <a:off x="2601417" y="479501"/>
            <a:ext cx="283845" cy="283845"/>
          </a:xfrm>
          <a:custGeom>
            <a:avLst/>
            <a:gdLst/>
            <a:ahLst/>
            <a:cxnLst/>
            <a:rect l="l" t="t" r="r" b="b"/>
            <a:pathLst>
              <a:path w="283844" h="283845">
                <a:moveTo>
                  <a:pt x="141782" y="283565"/>
                </a:moveTo>
                <a:lnTo>
                  <a:pt x="186598" y="276337"/>
                </a:lnTo>
                <a:lnTo>
                  <a:pt x="225519" y="256210"/>
                </a:lnTo>
                <a:lnTo>
                  <a:pt x="256210" y="225519"/>
                </a:lnTo>
                <a:lnTo>
                  <a:pt x="276337" y="186598"/>
                </a:lnTo>
                <a:lnTo>
                  <a:pt x="283565" y="141782"/>
                </a:lnTo>
                <a:lnTo>
                  <a:pt x="276337" y="96967"/>
                </a:lnTo>
                <a:lnTo>
                  <a:pt x="256210" y="58046"/>
                </a:lnTo>
                <a:lnTo>
                  <a:pt x="225519" y="27354"/>
                </a:lnTo>
                <a:lnTo>
                  <a:pt x="186598" y="7227"/>
                </a:lnTo>
                <a:lnTo>
                  <a:pt x="141782" y="0"/>
                </a:lnTo>
                <a:lnTo>
                  <a:pt x="96967" y="7227"/>
                </a:lnTo>
                <a:lnTo>
                  <a:pt x="58046" y="27354"/>
                </a:lnTo>
                <a:lnTo>
                  <a:pt x="27354" y="58046"/>
                </a:lnTo>
                <a:lnTo>
                  <a:pt x="7227" y="96967"/>
                </a:lnTo>
                <a:lnTo>
                  <a:pt x="0" y="141782"/>
                </a:lnTo>
                <a:lnTo>
                  <a:pt x="7227" y="186598"/>
                </a:lnTo>
                <a:lnTo>
                  <a:pt x="27354" y="225519"/>
                </a:lnTo>
                <a:lnTo>
                  <a:pt x="58046" y="256210"/>
                </a:lnTo>
                <a:lnTo>
                  <a:pt x="96967" y="276337"/>
                </a:lnTo>
                <a:lnTo>
                  <a:pt x="141782" y="283565"/>
                </a:lnTo>
                <a:close/>
              </a:path>
            </a:pathLst>
          </a:custGeom>
          <a:ln w="12700">
            <a:solidFill>
              <a:srgbClr val="EF373D"/>
            </a:solidFill>
          </a:ln>
        </p:spPr>
        <p:txBody>
          <a:bodyPr wrap="square" lIns="0" tIns="0" rIns="0" bIns="0" rtlCol="0"/>
          <a:lstStyle/>
          <a:p>
            <a:endParaRPr dirty="0"/>
          </a:p>
        </p:txBody>
      </p:sp>
      <p:sp>
        <p:nvSpPr>
          <p:cNvPr id="8" name="object 9"/>
          <p:cNvSpPr txBox="1"/>
          <p:nvPr/>
        </p:nvSpPr>
        <p:spPr>
          <a:xfrm>
            <a:off x="232442" y="393992"/>
            <a:ext cx="5021517" cy="654068"/>
          </a:xfrm>
          <a:prstGeom prst="rect">
            <a:avLst/>
          </a:prstGeom>
        </p:spPr>
        <p:txBody>
          <a:bodyPr vert="horz" wrap="square" lIns="0" tIns="83820" rIns="0" bIns="0" rtlCol="0">
            <a:spAutoFit/>
          </a:bodyPr>
          <a:lstStyle/>
          <a:p>
            <a:pPr algn="ctr">
              <a:lnSpc>
                <a:spcPct val="100000"/>
              </a:lnSpc>
              <a:spcBef>
                <a:spcPts val="660"/>
              </a:spcBef>
            </a:pPr>
            <a:r>
              <a:rPr lang="es" sz="1700" b="0" i="0" strike="noStrike" cap="none" spc="190" baseline="0">
                <a:solidFill>
                  <a:srgbClr val="EF373D"/>
                </a:solidFill>
                <a:effectLst/>
                <a:latin typeface="Arial"/>
                <a:ea typeface="Arial"/>
                <a:cs typeface="Arial"/>
              </a:rPr>
              <a:t>4 </a:t>
            </a:r>
          </a:p>
          <a:p>
            <a:pPr algn="ctr">
              <a:lnSpc>
                <a:spcPct val="100000"/>
              </a:lnSpc>
              <a:spcBef>
                <a:spcPts val="525"/>
              </a:spcBef>
            </a:pPr>
            <a:r>
              <a:rPr lang="es" sz="1600" b="0" i="0" strike="noStrike" cap="none" spc="85" baseline="0">
                <a:solidFill>
                  <a:srgbClr val="FFFFFF"/>
                </a:solidFill>
                <a:effectLst/>
                <a:latin typeface="Arial"/>
                <a:ea typeface="Arial"/>
                <a:cs typeface="Arial"/>
              </a:rPr>
              <a:t>ADMINISTRAR TALENTOS</a:t>
            </a:r>
          </a:p>
        </p:txBody>
      </p:sp>
      <p:sp>
        <p:nvSpPr>
          <p:cNvPr id="9" name="object 12"/>
          <p:cNvSpPr txBox="1">
            <a:spLocks noGrp="1"/>
          </p:cNvSpPr>
          <p:nvPr>
            <p:ph type="ftr" sz="quarter" idx="4294967295"/>
          </p:nvPr>
        </p:nvSpPr>
        <p:spPr>
          <a:xfrm>
            <a:off x="215900" y="3402431"/>
            <a:ext cx="2520156" cy="103875"/>
          </a:xfrm>
          <a:prstGeom prst="rect">
            <a:avLst/>
          </a:prstGeom>
        </p:spPr>
        <p:txBody>
          <a:bodyPr vert="horz" wrap="square" lIns="0" tIns="11430" rIns="0" bIns="0" rtlCol="0">
            <a:spAutoFit/>
          </a:bodyPr>
          <a:lstStyle/>
          <a:p>
            <a:pPr marL="12700">
              <a:lnSpc>
                <a:spcPct val="100000"/>
              </a:lnSpc>
              <a:spcBef>
                <a:spcPts val="90"/>
              </a:spcBef>
            </a:pPr>
            <a:r>
              <a:rPr lang="es" sz="600" b="0" i="1" strike="noStrike" cap="none" spc="55" baseline="0" dirty="0">
                <a:solidFill>
                  <a:srgbClr val="58595B"/>
                </a:solidFill>
                <a:effectLst/>
                <a:latin typeface="Arial"/>
                <a:ea typeface="Arial"/>
                <a:cs typeface="Arial"/>
              </a:rPr>
              <a:t>©</a:t>
            </a:r>
            <a:r>
              <a:rPr lang="es" sz="600" b="0" i="1" strike="noStrike" cap="none" spc="-110" baseline="0" dirty="0">
                <a:solidFill>
                  <a:srgbClr val="58595B"/>
                </a:solidFill>
                <a:effectLst/>
                <a:latin typeface="Arial"/>
                <a:ea typeface="Arial"/>
                <a:cs typeface="Arial"/>
              </a:rPr>
              <a:t> </a:t>
            </a:r>
            <a:r>
              <a:rPr lang="es" sz="600" b="0" i="1" strike="noStrike" cap="none" spc="-25" baseline="0" dirty="0">
                <a:solidFill>
                  <a:srgbClr val="58595B"/>
                </a:solidFill>
                <a:effectLst/>
                <a:latin typeface="Arial"/>
                <a:ea typeface="Arial"/>
                <a:cs typeface="Arial"/>
              </a:rPr>
              <a:t>Copyright </a:t>
            </a:r>
            <a:r>
              <a:rPr lang="es" sz="600" b="0" i="1" strike="noStrike" cap="none" spc="-5" baseline="0" dirty="0">
                <a:solidFill>
                  <a:srgbClr val="58595B"/>
                </a:solidFill>
                <a:effectLst/>
                <a:latin typeface="Arial"/>
                <a:ea typeface="Arial"/>
                <a:cs typeface="Arial"/>
              </a:rPr>
              <a:t>2019, </a:t>
            </a:r>
            <a:r>
              <a:rPr lang="es" sz="600" b="0" i="1" strike="noStrike" cap="none" spc="-50" baseline="0" dirty="0">
                <a:solidFill>
                  <a:srgbClr val="58595B"/>
                </a:solidFill>
                <a:effectLst/>
                <a:latin typeface="Arial"/>
                <a:ea typeface="Arial"/>
                <a:cs typeface="Arial"/>
              </a:rPr>
              <a:t>TeamTelligent, </a:t>
            </a:r>
            <a:r>
              <a:rPr lang="es-PE" sz="600" b="0" i="1" strike="noStrike" cap="none" spc="-60" baseline="0" dirty="0" smtClean="0">
                <a:solidFill>
                  <a:srgbClr val="58595B"/>
                </a:solidFill>
                <a:effectLst/>
                <a:latin typeface="Arial"/>
                <a:ea typeface="Arial"/>
                <a:cs typeface="Arial"/>
              </a:rPr>
              <a:t>CLL</a:t>
            </a:r>
            <a:r>
              <a:rPr lang="es" sz="600" b="0" i="1" strike="noStrike" cap="none" spc="-6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smtClean="0">
                <a:solidFill>
                  <a:srgbClr val="58595B"/>
                </a:solidFill>
                <a:effectLst/>
                <a:latin typeface="Arial"/>
                <a:ea typeface="Arial"/>
                <a:cs typeface="Arial"/>
              </a:rPr>
              <a:t>Todos </a:t>
            </a:r>
            <a:r>
              <a:rPr lang="es" sz="600" b="0" i="1" strike="noStrike" cap="none" spc="-15" baseline="0" dirty="0">
                <a:solidFill>
                  <a:srgbClr val="58595B"/>
                </a:solidFill>
                <a:effectLst/>
                <a:latin typeface="Arial"/>
                <a:ea typeface="Arial"/>
                <a:cs typeface="Arial"/>
              </a:rPr>
              <a:t>los derechos reservados</a:t>
            </a:r>
            <a:r>
              <a:rPr lang="es" sz="600" b="0" i="1" strike="noStrike" cap="none" spc="55" baseline="0" dirty="0">
                <a:solidFill>
                  <a:srgbClr val="58595B"/>
                </a:solidFill>
                <a:effectLst/>
                <a:latin typeface="Arial"/>
                <a:ea typeface="Arial"/>
                <a:cs typeface="Arial"/>
              </a:rPr>
              <a:t> </a:t>
            </a:r>
            <a:r>
              <a:rPr lang="es" sz="600" b="0" i="1" strike="noStrike" cap="none" spc="-4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a:solidFill>
                  <a:srgbClr val="58595B"/>
                </a:solidFill>
                <a:effectLst/>
                <a:latin typeface="Arial"/>
                <a:ea typeface="Arial"/>
                <a:cs typeface="Arial"/>
              </a:rPr>
              <a:t>V5</a:t>
            </a:r>
            <a:r>
              <a:rPr lang="es" sz="600" b="0" i="1" strike="noStrike" cap="none" spc="55" baseline="0" dirty="0">
                <a:solidFill>
                  <a:srgbClr val="58595B"/>
                </a:solidFill>
                <a:effectLst/>
                <a:latin typeface="Arial"/>
                <a:ea typeface="Arial"/>
                <a:cs typeface="Arial"/>
              </a:rPr>
              <a:t> </a:t>
            </a:r>
          </a:p>
        </p:txBody>
      </p:sp>
      <p:sp>
        <p:nvSpPr>
          <p:cNvPr id="10" name="object 13"/>
          <p:cNvSpPr txBox="1"/>
          <p:nvPr/>
        </p:nvSpPr>
        <p:spPr>
          <a:xfrm>
            <a:off x="5057777" y="3402431"/>
            <a:ext cx="164306" cy="103875"/>
          </a:xfrm>
          <a:prstGeom prst="rect">
            <a:avLst/>
          </a:prstGeom>
        </p:spPr>
        <p:txBody>
          <a:bodyPr vert="horz" wrap="square" lIns="0" tIns="11430" rIns="0" bIns="0" rtlCol="0">
            <a:spAutoFit/>
          </a:bodyPr>
          <a:lstStyle/>
          <a:p>
            <a:pPr marL="25400">
              <a:lnSpc>
                <a:spcPct val="100000"/>
              </a:lnSpc>
              <a:spcBef>
                <a:spcPts val="90"/>
              </a:spcBef>
            </a:pPr>
            <a:r>
              <a:rPr lang="es" sz="600" b="0" i="0" strike="noStrike" cap="none" spc="-35" baseline="0" dirty="0" smtClean="0">
                <a:solidFill>
                  <a:srgbClr val="58595B"/>
                </a:solidFill>
                <a:effectLst/>
                <a:latin typeface="Verdana"/>
                <a:ea typeface="Verdana"/>
                <a:cs typeface="Verdana"/>
              </a:rPr>
              <a:t>8</a:t>
            </a:r>
            <a:r>
              <a:rPr lang="es" sz="600" b="0" i="0" strike="noStrike" cap="none" spc="-15" baseline="0" dirty="0" smtClean="0">
                <a:solidFill>
                  <a:srgbClr val="58595B"/>
                </a:solidFill>
                <a:effectLst/>
                <a:latin typeface="Verdana"/>
                <a:ea typeface="Verdana"/>
                <a:cs typeface="Verdana"/>
              </a:rPr>
              <a:t>A</a:t>
            </a:r>
            <a:endParaRPr lang="es" sz="600" b="0" i="0" strike="noStrike" cap="none" spc="-15" baseline="0" dirty="0">
              <a:solidFill>
                <a:srgbClr val="58595B"/>
              </a:solidFill>
              <a:effectLst/>
              <a:latin typeface="Verdana"/>
              <a:ea typeface="Verdana"/>
              <a:cs typeface="Verdana"/>
            </a:endParaRPr>
          </a:p>
        </p:txBody>
      </p:sp>
    </p:spTree>
    <p:extLst>
      <p:ext uri="{BB962C8B-B14F-4D97-AF65-F5344CB8AC3E}">
        <p14:creationId xmlns:p14="http://schemas.microsoft.com/office/powerpoint/2010/main" val="449908111"/>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3"/>
          <p:cNvSpPr txBox="1"/>
          <p:nvPr/>
        </p:nvSpPr>
        <p:spPr>
          <a:xfrm>
            <a:off x="0" y="134816"/>
            <a:ext cx="5486400"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BIBLIOTECA DE COMPORTAMIENTO DEL JEFE </a:t>
            </a: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CLL</a:t>
            </a:r>
            <a:r>
              <a:rPr lang="es" sz="1000" b="1" strike="noStrike" cap="none" spc="5" baseline="0" dirty="0" smtClean="0">
                <a:solidFill>
                  <a:srgbClr val="58595B"/>
                </a:solidFill>
                <a:effectLst/>
                <a:latin typeface="Arial" panose="020B0604020202020204" pitchFamily="34" charset="0"/>
                <a:ea typeface="Arial"/>
                <a:cs typeface="Arial" panose="020B0604020202020204" pitchFamily="34" charset="0"/>
              </a:rPr>
              <a:t>™</a:t>
            </a:r>
            <a:endParaRPr lang="es" sz="1000" b="1" strike="noStrike" cap="none" spc="5" baseline="0" dirty="0">
              <a:solidFill>
                <a:srgbClr val="58595B"/>
              </a:solidFill>
              <a:effectLst/>
              <a:latin typeface="Arial" panose="020B0604020202020204" pitchFamily="34" charset="0"/>
              <a:ea typeface="Arial"/>
              <a:cs typeface="Arial" panose="020B0604020202020204" pitchFamily="34" charset="0"/>
            </a:endParaRPr>
          </a:p>
        </p:txBody>
      </p:sp>
      <p:sp>
        <p:nvSpPr>
          <p:cNvPr id="3" name="object 3"/>
          <p:cNvSpPr txBox="1"/>
          <p:nvPr/>
        </p:nvSpPr>
        <p:spPr>
          <a:xfrm>
            <a:off x="3164646" y="3404262"/>
            <a:ext cx="2208530" cy="76944"/>
          </a:xfrm>
          <a:prstGeom prst="rect">
            <a:avLst/>
          </a:prstGeom>
        </p:spPr>
        <p:txBody>
          <a:bodyPr vert="horz" wrap="square" lIns="0" tIns="0" rIns="0" bIns="0" rtlCol="0">
            <a:spAutoFit/>
          </a:bodyPr>
          <a:lstStyle/>
          <a:p>
            <a:pPr marL="12700"/>
            <a:r>
              <a:rPr sz="500" spc="50" dirty="0">
                <a:solidFill>
                  <a:srgbClr val="58595B"/>
                </a:solidFill>
                <a:latin typeface="Arial" panose="020B0604020202020204" pitchFamily="34" charset="0"/>
                <a:cs typeface="Arial" panose="020B0604020202020204" pitchFamily="34" charset="0"/>
              </a:rPr>
              <a:t>© </a:t>
            </a:r>
            <a:r>
              <a:rPr sz="500" spc="20" dirty="0">
                <a:solidFill>
                  <a:srgbClr val="58595B"/>
                </a:solidFill>
                <a:latin typeface="Arial" panose="020B0604020202020204" pitchFamily="34" charset="0"/>
                <a:cs typeface="Arial" panose="020B0604020202020204" pitchFamily="34" charset="0"/>
              </a:rPr>
              <a:t>Copyright </a:t>
            </a:r>
            <a:r>
              <a:rPr sz="500" spc="-5" dirty="0">
                <a:solidFill>
                  <a:srgbClr val="58595B"/>
                </a:solidFill>
                <a:latin typeface="Arial" panose="020B0604020202020204" pitchFamily="34" charset="0"/>
                <a:cs typeface="Arial" panose="020B0604020202020204" pitchFamily="34" charset="0"/>
              </a:rPr>
              <a:t>2018, </a:t>
            </a:r>
            <a:r>
              <a:rPr sz="500" dirty="0">
                <a:solidFill>
                  <a:srgbClr val="58595B"/>
                </a:solidFill>
                <a:latin typeface="Arial" panose="020B0604020202020204" pitchFamily="34" charset="0"/>
                <a:cs typeface="Arial" panose="020B0604020202020204" pitchFamily="34" charset="0"/>
              </a:rPr>
              <a:t>TeamTelligent, </a:t>
            </a:r>
            <a:r>
              <a:rPr lang="es-PE" sz="500" spc="-15" dirty="0" smtClean="0">
                <a:solidFill>
                  <a:srgbClr val="58595B"/>
                </a:solidFill>
                <a:latin typeface="Arial" panose="020B0604020202020204" pitchFamily="34" charset="0"/>
                <a:cs typeface="Arial" panose="020B0604020202020204" pitchFamily="34" charset="0"/>
              </a:rPr>
              <a:t>CLL</a:t>
            </a:r>
            <a:r>
              <a:rPr sz="500" spc="-15" dirty="0" smtClean="0">
                <a:solidFill>
                  <a:srgbClr val="58595B"/>
                </a:solidFill>
                <a:latin typeface="Arial" panose="020B0604020202020204" pitchFamily="34" charset="0"/>
                <a:cs typeface="Arial" panose="020B0604020202020204" pitchFamily="34" charset="0"/>
              </a:rPr>
              <a:t>. </a:t>
            </a:r>
            <a:r>
              <a:rPr sz="500" dirty="0">
                <a:solidFill>
                  <a:srgbClr val="58595B"/>
                </a:solidFill>
                <a:latin typeface="Arial" panose="020B0604020202020204" pitchFamily="34" charset="0"/>
                <a:cs typeface="Arial" panose="020B0604020202020204" pitchFamily="34" charset="0"/>
              </a:rPr>
              <a:t>Todos </a:t>
            </a:r>
            <a:r>
              <a:rPr sz="500" spc="10" dirty="0">
                <a:solidFill>
                  <a:srgbClr val="58595B"/>
                </a:solidFill>
                <a:latin typeface="Arial" panose="020B0604020202020204" pitchFamily="34" charset="0"/>
                <a:cs typeface="Arial" panose="020B0604020202020204" pitchFamily="34" charset="0"/>
              </a:rPr>
              <a:t>los </a:t>
            </a:r>
            <a:r>
              <a:rPr sz="500" spc="15" dirty="0">
                <a:solidFill>
                  <a:srgbClr val="58595B"/>
                </a:solidFill>
                <a:latin typeface="Arial" panose="020B0604020202020204" pitchFamily="34" charset="0"/>
                <a:cs typeface="Arial" panose="020B0604020202020204" pitchFamily="34" charset="0"/>
              </a:rPr>
              <a:t>derechos </a:t>
            </a:r>
            <a:r>
              <a:rPr sz="500" spc="5" dirty="0">
                <a:solidFill>
                  <a:srgbClr val="58595B"/>
                </a:solidFill>
                <a:latin typeface="Arial" panose="020B0604020202020204" pitchFamily="34" charset="0"/>
                <a:cs typeface="Arial" panose="020B0604020202020204" pitchFamily="34" charset="0"/>
              </a:rPr>
              <a:t>reservados.</a:t>
            </a:r>
            <a:r>
              <a:rPr sz="500" spc="-80" dirty="0">
                <a:solidFill>
                  <a:srgbClr val="58595B"/>
                </a:solidFill>
                <a:latin typeface="Arial" panose="020B0604020202020204" pitchFamily="34" charset="0"/>
                <a:cs typeface="Arial" panose="020B0604020202020204" pitchFamily="34" charset="0"/>
              </a:rPr>
              <a:t> </a:t>
            </a:r>
            <a:r>
              <a:rPr sz="500" dirty="0">
                <a:solidFill>
                  <a:srgbClr val="58595B"/>
                </a:solidFill>
                <a:latin typeface="Arial" panose="020B0604020202020204" pitchFamily="34" charset="0"/>
                <a:cs typeface="Arial" panose="020B0604020202020204" pitchFamily="34" charset="0"/>
              </a:rPr>
              <a:t>V5</a:t>
            </a:r>
            <a:endParaRPr sz="500" dirty="0">
              <a:solidFill>
                <a:prstClr val="black"/>
              </a:solidFill>
              <a:latin typeface="Arial" panose="020B0604020202020204" pitchFamily="34" charset="0"/>
              <a:cs typeface="Arial" panose="020B0604020202020204" pitchFamily="34" charset="0"/>
            </a:endParaRPr>
          </a:p>
        </p:txBody>
      </p:sp>
      <p:sp>
        <p:nvSpPr>
          <p:cNvPr id="4" name="object 4"/>
          <p:cNvSpPr/>
          <p:nvPr/>
        </p:nvSpPr>
        <p:spPr>
          <a:xfrm>
            <a:off x="337474" y="507520"/>
            <a:ext cx="5016500" cy="2787650"/>
          </a:xfrm>
          <a:custGeom>
            <a:avLst/>
            <a:gdLst/>
            <a:ahLst/>
            <a:cxnLst/>
            <a:rect l="l" t="t" r="r" b="b"/>
            <a:pathLst>
              <a:path w="5016500" h="2787650">
                <a:moveTo>
                  <a:pt x="0" y="2787650"/>
                </a:moveTo>
                <a:lnTo>
                  <a:pt x="5016500" y="2787650"/>
                </a:lnTo>
                <a:lnTo>
                  <a:pt x="5016500" y="0"/>
                </a:lnTo>
                <a:lnTo>
                  <a:pt x="0" y="0"/>
                </a:lnTo>
                <a:lnTo>
                  <a:pt x="0" y="2787650"/>
                </a:lnTo>
                <a:close/>
              </a:path>
            </a:pathLst>
          </a:custGeom>
          <a:ln w="12700">
            <a:solidFill>
              <a:srgbClr val="FFE538"/>
            </a:solidFill>
          </a:ln>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5" name="object 5"/>
          <p:cNvSpPr/>
          <p:nvPr/>
        </p:nvSpPr>
        <p:spPr>
          <a:xfrm>
            <a:off x="331124" y="501170"/>
            <a:ext cx="5029200" cy="400050"/>
          </a:xfrm>
          <a:custGeom>
            <a:avLst/>
            <a:gdLst/>
            <a:ahLst/>
            <a:cxnLst/>
            <a:rect l="l" t="t" r="r" b="b"/>
            <a:pathLst>
              <a:path w="5029200" h="400050">
                <a:moveTo>
                  <a:pt x="0" y="400050"/>
                </a:moveTo>
                <a:lnTo>
                  <a:pt x="5029200" y="400050"/>
                </a:lnTo>
                <a:lnTo>
                  <a:pt x="5029200" y="0"/>
                </a:lnTo>
                <a:lnTo>
                  <a:pt x="0" y="0"/>
                </a:lnTo>
                <a:lnTo>
                  <a:pt x="0" y="400050"/>
                </a:lnTo>
                <a:close/>
              </a:path>
            </a:pathLst>
          </a:custGeom>
          <a:solidFill>
            <a:srgbClr val="FFE538"/>
          </a:solidFill>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6" name="object 6"/>
          <p:cNvSpPr txBox="1">
            <a:spLocks/>
          </p:cNvSpPr>
          <p:nvPr/>
        </p:nvSpPr>
        <p:spPr>
          <a:xfrm>
            <a:off x="515019" y="629109"/>
            <a:ext cx="4599906" cy="169277"/>
          </a:xfrm>
          <a:prstGeom prst="rect">
            <a:avLst/>
          </a:prstGeom>
        </p:spPr>
        <p:txBody>
          <a:bodyPr vert="horz" wrap="square" lIns="0" tIns="0" rIns="0" bIns="0" rtlCol="0">
            <a:spAutoFit/>
          </a:bodyPr>
          <a:lstStyle>
            <a:lvl1pPr>
              <a:defRPr sz="1100" b="0" i="0">
                <a:solidFill>
                  <a:srgbClr val="231F20"/>
                </a:solidFill>
                <a:latin typeface="Calibri"/>
                <a:ea typeface="+mj-ea"/>
                <a:cs typeface="Calibri"/>
              </a:defRPr>
            </a:lvl1pPr>
          </a:lstStyle>
          <a:p>
            <a:pPr marL="12700" algn="ctr"/>
            <a:r>
              <a:rPr lang="pt-BR" kern="0" spc="140" dirty="0" smtClean="0">
                <a:latin typeface="Arial" panose="020B0604020202020204" pitchFamily="34" charset="0"/>
                <a:cs typeface="Arial" panose="020B0604020202020204" pitchFamily="34" charset="0"/>
              </a:rPr>
              <a:t>TARJETA </a:t>
            </a:r>
            <a:r>
              <a:rPr lang="pt-BR" kern="0" spc="65" dirty="0" smtClean="0">
                <a:latin typeface="Arial" panose="020B0604020202020204" pitchFamily="34" charset="0"/>
                <a:cs typeface="Arial" panose="020B0604020202020204" pitchFamily="34" charset="0"/>
              </a:rPr>
              <a:t>S:</a:t>
            </a:r>
            <a:r>
              <a:rPr lang="pt-BR" kern="0" spc="35" dirty="0" smtClean="0">
                <a:latin typeface="Arial" panose="020B0604020202020204" pitchFamily="34" charset="0"/>
                <a:cs typeface="Arial" panose="020B0604020202020204" pitchFamily="34" charset="0"/>
              </a:rPr>
              <a:t> </a:t>
            </a:r>
            <a:r>
              <a:rPr lang="pt-BR" kern="0" spc="160" dirty="0" smtClean="0">
                <a:latin typeface="Arial" panose="020B0604020202020204" pitchFamily="34" charset="0"/>
                <a:cs typeface="Arial" panose="020B0604020202020204" pitchFamily="34" charset="0"/>
              </a:rPr>
              <a:t>SUPERIOR</a:t>
            </a:r>
            <a:endParaRPr lang="pt-BR" kern="0" spc="160" dirty="0">
              <a:latin typeface="Arial" panose="020B0604020202020204" pitchFamily="34" charset="0"/>
              <a:cs typeface="Arial" panose="020B0604020202020204" pitchFamily="34" charset="0"/>
            </a:endParaRPr>
          </a:p>
        </p:txBody>
      </p:sp>
      <p:sp>
        <p:nvSpPr>
          <p:cNvPr id="7" name="object 7"/>
          <p:cNvSpPr txBox="1"/>
          <p:nvPr/>
        </p:nvSpPr>
        <p:spPr>
          <a:xfrm>
            <a:off x="318425" y="3400961"/>
            <a:ext cx="163195" cy="92333"/>
          </a:xfrm>
          <a:prstGeom prst="rect">
            <a:avLst/>
          </a:prstGeom>
        </p:spPr>
        <p:txBody>
          <a:bodyPr vert="horz" wrap="square" lIns="0" tIns="0" rIns="0" bIns="0" rtlCol="0">
            <a:spAutoFit/>
          </a:bodyPr>
          <a:lstStyle/>
          <a:p>
            <a:pPr marL="12700"/>
            <a:r>
              <a:rPr sz="600" dirty="0">
                <a:solidFill>
                  <a:srgbClr val="58595B"/>
                </a:solidFill>
                <a:latin typeface="Arial" panose="020B0604020202020204" pitchFamily="34" charset="0"/>
                <a:cs typeface="Arial" panose="020B0604020202020204" pitchFamily="34" charset="0"/>
              </a:rPr>
              <a:t>77B</a:t>
            </a:r>
            <a:endParaRPr sz="600">
              <a:solidFill>
                <a:prstClr val="black"/>
              </a:solidFill>
              <a:latin typeface="Arial" panose="020B0604020202020204" pitchFamily="34" charset="0"/>
              <a:cs typeface="Arial" panose="020B0604020202020204" pitchFamily="34" charset="0"/>
            </a:endParaRPr>
          </a:p>
        </p:txBody>
      </p:sp>
      <p:sp>
        <p:nvSpPr>
          <p:cNvPr id="8" name="object 8"/>
          <p:cNvSpPr txBox="1"/>
          <p:nvPr/>
        </p:nvSpPr>
        <p:spPr>
          <a:xfrm>
            <a:off x="515019" y="1023407"/>
            <a:ext cx="4662170" cy="2160591"/>
          </a:xfrm>
          <a:prstGeom prst="rect">
            <a:avLst/>
          </a:prstGeom>
        </p:spPr>
        <p:txBody>
          <a:bodyPr vert="horz" wrap="square" lIns="0" tIns="0" rIns="0" bIns="0" rtlCol="0">
            <a:spAutoFit/>
          </a:bodyPr>
          <a:lstStyle/>
          <a:p>
            <a:pPr marL="12700" marR="30480">
              <a:lnSpc>
                <a:spcPct val="116700"/>
              </a:lnSpc>
            </a:pPr>
            <a:r>
              <a:rPr lang="es-ES" sz="1000" b="1" dirty="0">
                <a:solidFill>
                  <a:prstClr val="black"/>
                </a:solidFill>
                <a:latin typeface="Arial" panose="020B0604020202020204" pitchFamily="34" charset="0"/>
                <a:cs typeface="Arial" panose="020B0604020202020204" pitchFamily="34" charset="0"/>
              </a:rPr>
              <a:t>Clasificación de habilidades: </a:t>
            </a:r>
            <a:r>
              <a:rPr lang="es-ES" sz="1000" dirty="0">
                <a:solidFill>
                  <a:prstClr val="black"/>
                </a:solidFill>
                <a:latin typeface="Arial" panose="020B0604020202020204" pitchFamily="34" charset="0"/>
                <a:cs typeface="Arial" panose="020B0604020202020204" pitchFamily="34" charset="0"/>
              </a:rPr>
              <a:t>esta persona exhibe una función , práctica o  conducta que se consideraría el estándar o el modelo a seguir. Entre personas  comparables (en profundidad y amplitud de experiencia, nivel y preparación),  esta persona lleva a cabo esto de la mejor manera. Esto sería obvio y  probablemente la opinión unánime de los demás que conocen a esta persona.</a:t>
            </a:r>
          </a:p>
          <a:p>
            <a:pPr marL="12700" marR="30480">
              <a:lnSpc>
                <a:spcPct val="116700"/>
              </a:lnSpc>
            </a:pPr>
            <a:endParaRPr lang="es-ES" sz="1000" b="1" dirty="0">
              <a:solidFill>
                <a:prstClr val="black"/>
              </a:solidFill>
              <a:latin typeface="Arial" panose="020B0604020202020204" pitchFamily="34" charset="0"/>
              <a:cs typeface="Arial" panose="020B0604020202020204" pitchFamily="34" charset="0"/>
            </a:endParaRPr>
          </a:p>
          <a:p>
            <a:pPr marL="12700" marR="30480">
              <a:lnSpc>
                <a:spcPct val="116700"/>
              </a:lnSpc>
            </a:pPr>
            <a:r>
              <a:rPr lang="es-ES" sz="1000" b="1" dirty="0">
                <a:solidFill>
                  <a:prstClr val="black"/>
                </a:solidFill>
                <a:latin typeface="Arial" panose="020B0604020202020204" pitchFamily="34" charset="0"/>
                <a:cs typeface="Arial" panose="020B0604020202020204" pitchFamily="34" charset="0"/>
              </a:rPr>
              <a:t>Clasificación de importancia: </a:t>
            </a:r>
            <a:r>
              <a:rPr lang="es-ES" sz="1000" dirty="0">
                <a:solidFill>
                  <a:prstClr val="black"/>
                </a:solidFill>
                <a:latin typeface="Arial" panose="020B0604020202020204" pitchFamily="34" charset="0"/>
                <a:cs typeface="Arial" panose="020B0604020202020204" pitchFamily="34" charset="0"/>
              </a:rPr>
              <a:t>esta organización lleva a cabo esta función,  práctica o conducta de la mejor manera en relación con cualquiera que sea  comparable o en la misma clase o mercado. Sería obvio y otros observadores  concordarían con este dato. Otras personas informadas conocerían y  reconocerían esto, dentro y fuera de la organización. Sería un motivo de  orgullo en la organización</a:t>
            </a:r>
            <a:r>
              <a:rPr lang="es-ES" sz="1000" dirty="0" smtClean="0">
                <a:solidFill>
                  <a:prstClr val="black"/>
                </a:solidFill>
                <a:latin typeface="Arial" panose="020B0604020202020204" pitchFamily="34" charset="0"/>
                <a:cs typeface="Arial" panose="020B0604020202020204" pitchFamily="34" charset="0"/>
              </a:rPr>
              <a:t>.</a:t>
            </a:r>
            <a:endParaRPr sz="1000" dirty="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35695869"/>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3"/>
          <p:cNvSpPr txBox="1"/>
          <p:nvPr/>
        </p:nvSpPr>
        <p:spPr>
          <a:xfrm>
            <a:off x="0" y="134816"/>
            <a:ext cx="5486400"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BIBLIOTECA DE COMPORTAMIENTO DEL JEFE </a:t>
            </a: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CLL</a:t>
            </a:r>
            <a:r>
              <a:rPr lang="es" sz="1000" b="1" strike="noStrike" cap="none" spc="5" baseline="0" dirty="0" smtClean="0">
                <a:solidFill>
                  <a:srgbClr val="58595B"/>
                </a:solidFill>
                <a:effectLst/>
                <a:latin typeface="Arial" panose="020B0604020202020204" pitchFamily="34" charset="0"/>
                <a:ea typeface="Arial"/>
                <a:cs typeface="Arial" panose="020B0604020202020204" pitchFamily="34" charset="0"/>
              </a:rPr>
              <a:t>™</a:t>
            </a:r>
            <a:endParaRPr lang="es" sz="1000" b="1" strike="noStrike" cap="none" spc="5" baseline="0" dirty="0">
              <a:solidFill>
                <a:srgbClr val="58595B"/>
              </a:solidFill>
              <a:effectLst/>
              <a:latin typeface="Arial" panose="020B0604020202020204" pitchFamily="34" charset="0"/>
              <a:ea typeface="Arial"/>
              <a:cs typeface="Arial" panose="020B0604020202020204" pitchFamily="34" charset="0"/>
            </a:endParaRPr>
          </a:p>
        </p:txBody>
      </p:sp>
      <p:sp>
        <p:nvSpPr>
          <p:cNvPr id="3" name="object 3"/>
          <p:cNvSpPr txBox="1"/>
          <p:nvPr/>
        </p:nvSpPr>
        <p:spPr>
          <a:xfrm>
            <a:off x="76200" y="3417442"/>
            <a:ext cx="2208530" cy="76944"/>
          </a:xfrm>
          <a:prstGeom prst="rect">
            <a:avLst/>
          </a:prstGeom>
        </p:spPr>
        <p:txBody>
          <a:bodyPr vert="horz" wrap="square" lIns="0" tIns="0" rIns="0" bIns="0" rtlCol="0">
            <a:spAutoFit/>
          </a:bodyPr>
          <a:lstStyle/>
          <a:p>
            <a:pPr marL="12700"/>
            <a:r>
              <a:rPr sz="500" spc="50" dirty="0">
                <a:solidFill>
                  <a:srgbClr val="58595B"/>
                </a:solidFill>
                <a:latin typeface="Arial" panose="020B0604020202020204" pitchFamily="34" charset="0"/>
                <a:cs typeface="Arial" panose="020B0604020202020204" pitchFamily="34" charset="0"/>
              </a:rPr>
              <a:t>© </a:t>
            </a:r>
            <a:r>
              <a:rPr sz="500" spc="20" dirty="0">
                <a:solidFill>
                  <a:srgbClr val="58595B"/>
                </a:solidFill>
                <a:latin typeface="Arial" panose="020B0604020202020204" pitchFamily="34" charset="0"/>
                <a:cs typeface="Arial" panose="020B0604020202020204" pitchFamily="34" charset="0"/>
              </a:rPr>
              <a:t>Copyright </a:t>
            </a:r>
            <a:r>
              <a:rPr sz="500" spc="-5" dirty="0">
                <a:solidFill>
                  <a:srgbClr val="58595B"/>
                </a:solidFill>
                <a:latin typeface="Arial" panose="020B0604020202020204" pitchFamily="34" charset="0"/>
                <a:cs typeface="Arial" panose="020B0604020202020204" pitchFamily="34" charset="0"/>
              </a:rPr>
              <a:t>2018, </a:t>
            </a:r>
            <a:r>
              <a:rPr sz="500" dirty="0">
                <a:solidFill>
                  <a:srgbClr val="58595B"/>
                </a:solidFill>
                <a:latin typeface="Arial" panose="020B0604020202020204" pitchFamily="34" charset="0"/>
                <a:cs typeface="Arial" panose="020B0604020202020204" pitchFamily="34" charset="0"/>
              </a:rPr>
              <a:t>TeamTelligent, </a:t>
            </a:r>
            <a:r>
              <a:rPr lang="es-PE" sz="500" spc="-15" dirty="0" smtClean="0">
                <a:solidFill>
                  <a:srgbClr val="58595B"/>
                </a:solidFill>
                <a:latin typeface="Arial" panose="020B0604020202020204" pitchFamily="34" charset="0"/>
                <a:cs typeface="Arial" panose="020B0604020202020204" pitchFamily="34" charset="0"/>
              </a:rPr>
              <a:t>CLL</a:t>
            </a:r>
            <a:r>
              <a:rPr sz="500" spc="-15" dirty="0" smtClean="0">
                <a:solidFill>
                  <a:srgbClr val="58595B"/>
                </a:solidFill>
                <a:latin typeface="Arial" panose="020B0604020202020204" pitchFamily="34" charset="0"/>
                <a:cs typeface="Arial" panose="020B0604020202020204" pitchFamily="34" charset="0"/>
              </a:rPr>
              <a:t>. </a:t>
            </a:r>
            <a:r>
              <a:rPr sz="500" dirty="0">
                <a:solidFill>
                  <a:srgbClr val="58595B"/>
                </a:solidFill>
                <a:latin typeface="Arial" panose="020B0604020202020204" pitchFamily="34" charset="0"/>
                <a:cs typeface="Arial" panose="020B0604020202020204" pitchFamily="34" charset="0"/>
              </a:rPr>
              <a:t>Todos </a:t>
            </a:r>
            <a:r>
              <a:rPr sz="500" spc="10" dirty="0">
                <a:solidFill>
                  <a:srgbClr val="58595B"/>
                </a:solidFill>
                <a:latin typeface="Arial" panose="020B0604020202020204" pitchFamily="34" charset="0"/>
                <a:cs typeface="Arial" panose="020B0604020202020204" pitchFamily="34" charset="0"/>
              </a:rPr>
              <a:t>los </a:t>
            </a:r>
            <a:r>
              <a:rPr sz="500" spc="15" dirty="0">
                <a:solidFill>
                  <a:srgbClr val="58595B"/>
                </a:solidFill>
                <a:latin typeface="Arial" panose="020B0604020202020204" pitchFamily="34" charset="0"/>
                <a:cs typeface="Arial" panose="020B0604020202020204" pitchFamily="34" charset="0"/>
              </a:rPr>
              <a:t>derechos </a:t>
            </a:r>
            <a:r>
              <a:rPr sz="500" spc="5" dirty="0">
                <a:solidFill>
                  <a:srgbClr val="58595B"/>
                </a:solidFill>
                <a:latin typeface="Arial" panose="020B0604020202020204" pitchFamily="34" charset="0"/>
                <a:cs typeface="Arial" panose="020B0604020202020204" pitchFamily="34" charset="0"/>
              </a:rPr>
              <a:t>reservados.</a:t>
            </a:r>
            <a:r>
              <a:rPr sz="500" spc="-80" dirty="0">
                <a:solidFill>
                  <a:srgbClr val="58595B"/>
                </a:solidFill>
                <a:latin typeface="Arial" panose="020B0604020202020204" pitchFamily="34" charset="0"/>
                <a:cs typeface="Arial" panose="020B0604020202020204" pitchFamily="34" charset="0"/>
              </a:rPr>
              <a:t> </a:t>
            </a:r>
            <a:r>
              <a:rPr sz="500" dirty="0">
                <a:solidFill>
                  <a:srgbClr val="58595B"/>
                </a:solidFill>
                <a:latin typeface="Arial" panose="020B0604020202020204" pitchFamily="34" charset="0"/>
                <a:cs typeface="Arial" panose="020B0604020202020204" pitchFamily="34" charset="0"/>
              </a:rPr>
              <a:t>V5</a:t>
            </a:r>
            <a:endParaRPr sz="500" dirty="0">
              <a:solidFill>
                <a:prstClr val="black"/>
              </a:solidFill>
              <a:latin typeface="Arial" panose="020B0604020202020204" pitchFamily="34" charset="0"/>
              <a:cs typeface="Arial" panose="020B0604020202020204" pitchFamily="34" charset="0"/>
            </a:endParaRPr>
          </a:p>
        </p:txBody>
      </p:sp>
      <p:sp>
        <p:nvSpPr>
          <p:cNvPr id="4" name="object 4"/>
          <p:cNvSpPr/>
          <p:nvPr/>
        </p:nvSpPr>
        <p:spPr>
          <a:xfrm>
            <a:off x="95250" y="914400"/>
            <a:ext cx="5016500" cy="2393950"/>
          </a:xfrm>
          <a:custGeom>
            <a:avLst/>
            <a:gdLst/>
            <a:ahLst/>
            <a:cxnLst/>
            <a:rect l="l" t="t" r="r" b="b"/>
            <a:pathLst>
              <a:path w="5016500" h="2393950">
                <a:moveTo>
                  <a:pt x="0" y="2393950"/>
                </a:moveTo>
                <a:lnTo>
                  <a:pt x="5016500" y="2393950"/>
                </a:lnTo>
                <a:lnTo>
                  <a:pt x="5016500" y="0"/>
                </a:lnTo>
                <a:lnTo>
                  <a:pt x="0" y="0"/>
                </a:lnTo>
                <a:lnTo>
                  <a:pt x="0" y="2393950"/>
                </a:lnTo>
                <a:close/>
              </a:path>
            </a:pathLst>
          </a:custGeom>
          <a:solidFill>
            <a:srgbClr val="FFF5C7"/>
          </a:solidFill>
        </p:spPr>
        <p:txBody>
          <a:bodyPr wrap="square" lIns="0" tIns="0" rIns="0" bIns="0" rtlCol="0"/>
          <a:lstStyle/>
          <a:p>
            <a:endParaRPr dirty="0">
              <a:solidFill>
                <a:prstClr val="black"/>
              </a:solidFill>
              <a:latin typeface="Arial" panose="020B0604020202020204" pitchFamily="34" charset="0"/>
              <a:cs typeface="Arial" panose="020B0604020202020204" pitchFamily="34" charset="0"/>
            </a:endParaRPr>
          </a:p>
        </p:txBody>
      </p:sp>
      <p:sp>
        <p:nvSpPr>
          <p:cNvPr id="5" name="object 5"/>
          <p:cNvSpPr/>
          <p:nvPr/>
        </p:nvSpPr>
        <p:spPr>
          <a:xfrm>
            <a:off x="95250" y="520700"/>
            <a:ext cx="5016500" cy="2787650"/>
          </a:xfrm>
          <a:custGeom>
            <a:avLst/>
            <a:gdLst/>
            <a:ahLst/>
            <a:cxnLst/>
            <a:rect l="l" t="t" r="r" b="b"/>
            <a:pathLst>
              <a:path w="5016500" h="2787650">
                <a:moveTo>
                  <a:pt x="0" y="2787650"/>
                </a:moveTo>
                <a:lnTo>
                  <a:pt x="5016500" y="2787650"/>
                </a:lnTo>
                <a:lnTo>
                  <a:pt x="5016500" y="0"/>
                </a:lnTo>
                <a:lnTo>
                  <a:pt x="0" y="0"/>
                </a:lnTo>
                <a:lnTo>
                  <a:pt x="0" y="2787650"/>
                </a:lnTo>
                <a:close/>
              </a:path>
            </a:pathLst>
          </a:custGeom>
          <a:ln w="12700">
            <a:solidFill>
              <a:srgbClr val="FFE538"/>
            </a:solidFill>
          </a:ln>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6" name="object 6"/>
          <p:cNvSpPr/>
          <p:nvPr/>
        </p:nvSpPr>
        <p:spPr>
          <a:xfrm>
            <a:off x="88900" y="514350"/>
            <a:ext cx="5029200" cy="400050"/>
          </a:xfrm>
          <a:custGeom>
            <a:avLst/>
            <a:gdLst/>
            <a:ahLst/>
            <a:cxnLst/>
            <a:rect l="l" t="t" r="r" b="b"/>
            <a:pathLst>
              <a:path w="5029200" h="400050">
                <a:moveTo>
                  <a:pt x="0" y="400050"/>
                </a:moveTo>
                <a:lnTo>
                  <a:pt x="5029200" y="400050"/>
                </a:lnTo>
                <a:lnTo>
                  <a:pt x="5029200" y="0"/>
                </a:lnTo>
                <a:lnTo>
                  <a:pt x="0" y="0"/>
                </a:lnTo>
                <a:lnTo>
                  <a:pt x="0" y="400050"/>
                </a:lnTo>
                <a:close/>
              </a:path>
            </a:pathLst>
          </a:custGeom>
          <a:solidFill>
            <a:srgbClr val="FFE538"/>
          </a:solidFill>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7" name="object 7"/>
          <p:cNvSpPr txBox="1">
            <a:spLocks/>
          </p:cNvSpPr>
          <p:nvPr/>
        </p:nvSpPr>
        <p:spPr>
          <a:xfrm>
            <a:off x="199644" y="672857"/>
            <a:ext cx="4765551" cy="152349"/>
          </a:xfrm>
          <a:prstGeom prst="rect">
            <a:avLst/>
          </a:prstGeom>
        </p:spPr>
        <p:txBody>
          <a:bodyPr vert="horz" wrap="square" lIns="0" tIns="0" rIns="0" bIns="0" rtlCol="0" anchor="b">
            <a:spAutoFit/>
          </a:bodyPr>
          <a:lstStyle>
            <a:lvl1pPr algn="ctr" defTabSz="487650" rtl="0" eaLnBrk="1" latinLnBrk="0" hangingPunct="1">
              <a:lnSpc>
                <a:spcPct val="90000"/>
              </a:lnSpc>
              <a:spcBef>
                <a:spcPct val="0"/>
              </a:spcBef>
              <a:buNone/>
              <a:defRPr sz="3200" kern="1200">
                <a:solidFill>
                  <a:schemeClr val="tx1"/>
                </a:solidFill>
                <a:latin typeface="+mj-lt"/>
                <a:ea typeface="+mj-ea"/>
                <a:cs typeface="+mj-cs"/>
              </a:defRPr>
            </a:lvl1pPr>
          </a:lstStyle>
          <a:p>
            <a:pPr marL="12700" algn="l"/>
            <a:r>
              <a:rPr lang="pt-BR" sz="1100" spc="155" dirty="0" smtClean="0">
                <a:latin typeface="Arial" panose="020B0604020202020204" pitchFamily="34" charset="0"/>
                <a:cs typeface="Arial" panose="020B0604020202020204" pitchFamily="34" charset="0"/>
              </a:rPr>
              <a:t>GRUPO </a:t>
            </a:r>
            <a:r>
              <a:rPr lang="pt-BR" sz="1100" spc="35" dirty="0" smtClean="0">
                <a:latin typeface="Arial" panose="020B0604020202020204" pitchFamily="34" charset="0"/>
                <a:cs typeface="Arial" panose="020B0604020202020204" pitchFamily="34" charset="0"/>
              </a:rPr>
              <a:t>5:</a:t>
            </a:r>
            <a:r>
              <a:rPr lang="pt-BR" sz="1100" spc="-5" dirty="0" smtClean="0">
                <a:latin typeface="Arial" panose="020B0604020202020204" pitchFamily="34" charset="0"/>
                <a:cs typeface="Arial" panose="020B0604020202020204" pitchFamily="34" charset="0"/>
              </a:rPr>
              <a:t> </a:t>
            </a:r>
            <a:r>
              <a:rPr lang="pt-BR" sz="1100" spc="135" dirty="0" smtClean="0">
                <a:latin typeface="Arial" panose="020B0604020202020204" pitchFamily="34" charset="0"/>
                <a:cs typeface="Arial" panose="020B0604020202020204" pitchFamily="34" charset="0"/>
              </a:rPr>
              <a:t>RELATIVO</a:t>
            </a:r>
            <a:endParaRPr lang="pt-BR" sz="1100" spc="135" dirty="0">
              <a:latin typeface="Arial" panose="020B0604020202020204" pitchFamily="34" charset="0"/>
              <a:cs typeface="Arial" panose="020B0604020202020204" pitchFamily="34" charset="0"/>
            </a:endParaRPr>
          </a:p>
        </p:txBody>
      </p:sp>
      <p:sp>
        <p:nvSpPr>
          <p:cNvPr id="8" name="object 8"/>
          <p:cNvSpPr txBox="1"/>
          <p:nvPr/>
        </p:nvSpPr>
        <p:spPr>
          <a:xfrm>
            <a:off x="199644" y="986129"/>
            <a:ext cx="1121950" cy="169277"/>
          </a:xfrm>
          <a:prstGeom prst="rect">
            <a:avLst/>
          </a:prstGeom>
        </p:spPr>
        <p:txBody>
          <a:bodyPr vert="horz" wrap="square" lIns="0" tIns="0" rIns="0" bIns="0" rtlCol="0">
            <a:spAutoFit/>
          </a:bodyPr>
          <a:lstStyle/>
          <a:p>
            <a:pPr marL="12700"/>
            <a:r>
              <a:rPr sz="1100" spc="140" dirty="0">
                <a:solidFill>
                  <a:srgbClr val="231F20"/>
                </a:solidFill>
                <a:latin typeface="Arial" panose="020B0604020202020204" pitchFamily="34" charset="0"/>
                <a:cs typeface="Arial" panose="020B0604020202020204" pitchFamily="34" charset="0"/>
              </a:rPr>
              <a:t>TARJETA</a:t>
            </a:r>
            <a:r>
              <a:rPr sz="1100" spc="45" dirty="0">
                <a:solidFill>
                  <a:srgbClr val="231F20"/>
                </a:solidFill>
                <a:latin typeface="Arial" panose="020B0604020202020204" pitchFamily="34" charset="0"/>
                <a:cs typeface="Arial" panose="020B0604020202020204" pitchFamily="34" charset="0"/>
              </a:rPr>
              <a:t> </a:t>
            </a:r>
            <a:r>
              <a:rPr sz="1100" spc="110" dirty="0">
                <a:solidFill>
                  <a:srgbClr val="231F20"/>
                </a:solidFill>
                <a:latin typeface="Arial" panose="020B0604020202020204" pitchFamily="34" charset="0"/>
                <a:cs typeface="Arial" panose="020B0604020202020204" pitchFamily="34" charset="0"/>
              </a:rPr>
              <a:t>T</a:t>
            </a:r>
            <a:endParaRPr sz="1100" dirty="0">
              <a:solidFill>
                <a:prstClr val="black"/>
              </a:solidFill>
              <a:latin typeface="Arial" panose="020B0604020202020204" pitchFamily="34" charset="0"/>
              <a:cs typeface="Arial" panose="020B0604020202020204" pitchFamily="34" charset="0"/>
            </a:endParaRPr>
          </a:p>
        </p:txBody>
      </p:sp>
      <p:sp>
        <p:nvSpPr>
          <p:cNvPr id="9" name="object 9"/>
          <p:cNvSpPr txBox="1"/>
          <p:nvPr/>
        </p:nvSpPr>
        <p:spPr>
          <a:xfrm>
            <a:off x="1854835" y="1980570"/>
            <a:ext cx="1497330" cy="261610"/>
          </a:xfrm>
          <a:prstGeom prst="rect">
            <a:avLst/>
          </a:prstGeom>
        </p:spPr>
        <p:txBody>
          <a:bodyPr vert="horz" wrap="square" lIns="0" tIns="0" rIns="0" bIns="0" rtlCol="0">
            <a:spAutoFit/>
          </a:bodyPr>
          <a:lstStyle/>
          <a:p>
            <a:pPr marL="12700" algn="ctr"/>
            <a:r>
              <a:rPr lang="pt-BR" sz="1700" b="1" dirty="0">
                <a:solidFill>
                  <a:prstClr val="black"/>
                </a:solidFill>
                <a:latin typeface="Arial" panose="020B0604020202020204" pitchFamily="34" charset="0"/>
                <a:cs typeface="Arial" panose="020B0604020202020204" pitchFamily="34" charset="0"/>
              </a:rPr>
              <a:t>MAYOR </a:t>
            </a:r>
            <a:r>
              <a:rPr lang="pt-BR" sz="1700" b="1" dirty="0" smtClean="0">
                <a:solidFill>
                  <a:prstClr val="black"/>
                </a:solidFill>
                <a:latin typeface="Arial" panose="020B0604020202020204" pitchFamily="34" charset="0"/>
                <a:cs typeface="Arial" panose="020B0604020202020204" pitchFamily="34" charset="0"/>
              </a:rPr>
              <a:t>NIVEL</a:t>
            </a:r>
            <a:endParaRPr lang="pt-BR" sz="1700" b="1" dirty="0">
              <a:solidFill>
                <a:prstClr val="black"/>
              </a:solidFill>
              <a:latin typeface="Arial" panose="020B0604020202020204" pitchFamily="34" charset="0"/>
              <a:cs typeface="Arial" panose="020B0604020202020204" pitchFamily="34" charset="0"/>
            </a:endParaRPr>
          </a:p>
        </p:txBody>
      </p:sp>
      <p:sp>
        <p:nvSpPr>
          <p:cNvPr id="10" name="object 10"/>
          <p:cNvSpPr txBox="1"/>
          <p:nvPr/>
        </p:nvSpPr>
        <p:spPr>
          <a:xfrm>
            <a:off x="4965195" y="3414141"/>
            <a:ext cx="165735" cy="92333"/>
          </a:xfrm>
          <a:prstGeom prst="rect">
            <a:avLst/>
          </a:prstGeom>
        </p:spPr>
        <p:txBody>
          <a:bodyPr vert="horz" wrap="square" lIns="0" tIns="0" rIns="0" bIns="0" rtlCol="0">
            <a:spAutoFit/>
          </a:bodyPr>
          <a:lstStyle/>
          <a:p>
            <a:pPr marL="12700"/>
            <a:r>
              <a:rPr sz="600" dirty="0">
                <a:solidFill>
                  <a:srgbClr val="58595B"/>
                </a:solidFill>
                <a:latin typeface="Arial" panose="020B0604020202020204" pitchFamily="34" charset="0"/>
                <a:cs typeface="Arial" panose="020B0604020202020204" pitchFamily="34" charset="0"/>
              </a:rPr>
              <a:t>78A</a:t>
            </a:r>
            <a:endParaRPr sz="60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40860112"/>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3"/>
          <p:cNvSpPr txBox="1"/>
          <p:nvPr/>
        </p:nvSpPr>
        <p:spPr>
          <a:xfrm>
            <a:off x="0" y="134816"/>
            <a:ext cx="5486400"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BIBLIOTECA DE COMPORTAMIENTO DEL JEFE </a:t>
            </a: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CLL</a:t>
            </a:r>
            <a:r>
              <a:rPr lang="es" sz="1000" b="1" strike="noStrike" cap="none" spc="5" baseline="0" dirty="0" smtClean="0">
                <a:solidFill>
                  <a:srgbClr val="58595B"/>
                </a:solidFill>
                <a:effectLst/>
                <a:latin typeface="Arial" panose="020B0604020202020204" pitchFamily="34" charset="0"/>
                <a:ea typeface="Arial"/>
                <a:cs typeface="Arial" panose="020B0604020202020204" pitchFamily="34" charset="0"/>
              </a:rPr>
              <a:t>™</a:t>
            </a:r>
            <a:endParaRPr lang="es" sz="1000" b="1" strike="noStrike" cap="none" spc="5" baseline="0" dirty="0">
              <a:solidFill>
                <a:srgbClr val="58595B"/>
              </a:solidFill>
              <a:effectLst/>
              <a:latin typeface="Arial" panose="020B0604020202020204" pitchFamily="34" charset="0"/>
              <a:ea typeface="Arial"/>
              <a:cs typeface="Arial" panose="020B0604020202020204" pitchFamily="34" charset="0"/>
            </a:endParaRPr>
          </a:p>
        </p:txBody>
      </p:sp>
      <p:sp>
        <p:nvSpPr>
          <p:cNvPr id="3" name="object 3"/>
          <p:cNvSpPr txBox="1"/>
          <p:nvPr/>
        </p:nvSpPr>
        <p:spPr>
          <a:xfrm>
            <a:off x="3085142" y="3410067"/>
            <a:ext cx="2208530" cy="76944"/>
          </a:xfrm>
          <a:prstGeom prst="rect">
            <a:avLst/>
          </a:prstGeom>
        </p:spPr>
        <p:txBody>
          <a:bodyPr vert="horz" wrap="square" lIns="0" tIns="0" rIns="0" bIns="0" rtlCol="0">
            <a:spAutoFit/>
          </a:bodyPr>
          <a:lstStyle/>
          <a:p>
            <a:pPr marL="12700"/>
            <a:r>
              <a:rPr sz="500" spc="50" dirty="0">
                <a:solidFill>
                  <a:srgbClr val="58595B"/>
                </a:solidFill>
                <a:latin typeface="Arial" panose="020B0604020202020204" pitchFamily="34" charset="0"/>
                <a:cs typeface="Arial" panose="020B0604020202020204" pitchFamily="34" charset="0"/>
              </a:rPr>
              <a:t>© </a:t>
            </a:r>
            <a:r>
              <a:rPr sz="500" spc="20" dirty="0">
                <a:solidFill>
                  <a:srgbClr val="58595B"/>
                </a:solidFill>
                <a:latin typeface="Arial" panose="020B0604020202020204" pitchFamily="34" charset="0"/>
                <a:cs typeface="Arial" panose="020B0604020202020204" pitchFamily="34" charset="0"/>
              </a:rPr>
              <a:t>Copyright </a:t>
            </a:r>
            <a:r>
              <a:rPr sz="500" spc="-5" dirty="0">
                <a:solidFill>
                  <a:srgbClr val="58595B"/>
                </a:solidFill>
                <a:latin typeface="Arial" panose="020B0604020202020204" pitchFamily="34" charset="0"/>
                <a:cs typeface="Arial" panose="020B0604020202020204" pitchFamily="34" charset="0"/>
              </a:rPr>
              <a:t>2018, </a:t>
            </a:r>
            <a:r>
              <a:rPr sz="500" dirty="0">
                <a:solidFill>
                  <a:srgbClr val="58595B"/>
                </a:solidFill>
                <a:latin typeface="Arial" panose="020B0604020202020204" pitchFamily="34" charset="0"/>
                <a:cs typeface="Arial" panose="020B0604020202020204" pitchFamily="34" charset="0"/>
              </a:rPr>
              <a:t>TeamTelligent, </a:t>
            </a:r>
            <a:r>
              <a:rPr lang="es-PE" sz="500" spc="-15" dirty="0" smtClean="0">
                <a:solidFill>
                  <a:srgbClr val="58595B"/>
                </a:solidFill>
                <a:latin typeface="Arial" panose="020B0604020202020204" pitchFamily="34" charset="0"/>
                <a:cs typeface="Arial" panose="020B0604020202020204" pitchFamily="34" charset="0"/>
              </a:rPr>
              <a:t>CLL</a:t>
            </a:r>
            <a:r>
              <a:rPr sz="500" spc="-15" dirty="0" smtClean="0">
                <a:solidFill>
                  <a:srgbClr val="58595B"/>
                </a:solidFill>
                <a:latin typeface="Arial" panose="020B0604020202020204" pitchFamily="34" charset="0"/>
                <a:cs typeface="Arial" panose="020B0604020202020204" pitchFamily="34" charset="0"/>
              </a:rPr>
              <a:t>. </a:t>
            </a:r>
            <a:r>
              <a:rPr sz="500" dirty="0">
                <a:solidFill>
                  <a:srgbClr val="58595B"/>
                </a:solidFill>
                <a:latin typeface="Arial" panose="020B0604020202020204" pitchFamily="34" charset="0"/>
                <a:cs typeface="Arial" panose="020B0604020202020204" pitchFamily="34" charset="0"/>
              </a:rPr>
              <a:t>Todos </a:t>
            </a:r>
            <a:r>
              <a:rPr sz="500" spc="10" dirty="0">
                <a:solidFill>
                  <a:srgbClr val="58595B"/>
                </a:solidFill>
                <a:latin typeface="Arial" panose="020B0604020202020204" pitchFamily="34" charset="0"/>
                <a:cs typeface="Arial" panose="020B0604020202020204" pitchFamily="34" charset="0"/>
              </a:rPr>
              <a:t>los </a:t>
            </a:r>
            <a:r>
              <a:rPr sz="500" spc="15" dirty="0">
                <a:solidFill>
                  <a:srgbClr val="58595B"/>
                </a:solidFill>
                <a:latin typeface="Arial" panose="020B0604020202020204" pitchFamily="34" charset="0"/>
                <a:cs typeface="Arial" panose="020B0604020202020204" pitchFamily="34" charset="0"/>
              </a:rPr>
              <a:t>derechos </a:t>
            </a:r>
            <a:r>
              <a:rPr sz="500" spc="5" dirty="0">
                <a:solidFill>
                  <a:srgbClr val="58595B"/>
                </a:solidFill>
                <a:latin typeface="Arial" panose="020B0604020202020204" pitchFamily="34" charset="0"/>
                <a:cs typeface="Arial" panose="020B0604020202020204" pitchFamily="34" charset="0"/>
              </a:rPr>
              <a:t>reservados.</a:t>
            </a:r>
            <a:r>
              <a:rPr sz="500" spc="-80" dirty="0">
                <a:solidFill>
                  <a:srgbClr val="58595B"/>
                </a:solidFill>
                <a:latin typeface="Arial" panose="020B0604020202020204" pitchFamily="34" charset="0"/>
                <a:cs typeface="Arial" panose="020B0604020202020204" pitchFamily="34" charset="0"/>
              </a:rPr>
              <a:t> </a:t>
            </a:r>
            <a:r>
              <a:rPr sz="500" dirty="0">
                <a:solidFill>
                  <a:srgbClr val="58595B"/>
                </a:solidFill>
                <a:latin typeface="Arial" panose="020B0604020202020204" pitchFamily="34" charset="0"/>
                <a:cs typeface="Arial" panose="020B0604020202020204" pitchFamily="34" charset="0"/>
              </a:rPr>
              <a:t>V5</a:t>
            </a:r>
            <a:endParaRPr sz="500" dirty="0">
              <a:solidFill>
                <a:prstClr val="black"/>
              </a:solidFill>
              <a:latin typeface="Arial" panose="020B0604020202020204" pitchFamily="34" charset="0"/>
              <a:cs typeface="Arial" panose="020B0604020202020204" pitchFamily="34" charset="0"/>
            </a:endParaRPr>
          </a:p>
        </p:txBody>
      </p:sp>
      <p:sp>
        <p:nvSpPr>
          <p:cNvPr id="4" name="object 4"/>
          <p:cNvSpPr/>
          <p:nvPr/>
        </p:nvSpPr>
        <p:spPr>
          <a:xfrm>
            <a:off x="257970" y="513325"/>
            <a:ext cx="5016500" cy="2787650"/>
          </a:xfrm>
          <a:custGeom>
            <a:avLst/>
            <a:gdLst/>
            <a:ahLst/>
            <a:cxnLst/>
            <a:rect l="l" t="t" r="r" b="b"/>
            <a:pathLst>
              <a:path w="5016500" h="2787650">
                <a:moveTo>
                  <a:pt x="0" y="2787650"/>
                </a:moveTo>
                <a:lnTo>
                  <a:pt x="5016500" y="2787650"/>
                </a:lnTo>
                <a:lnTo>
                  <a:pt x="5016500" y="0"/>
                </a:lnTo>
                <a:lnTo>
                  <a:pt x="0" y="0"/>
                </a:lnTo>
                <a:lnTo>
                  <a:pt x="0" y="2787650"/>
                </a:lnTo>
                <a:close/>
              </a:path>
            </a:pathLst>
          </a:custGeom>
          <a:ln w="12700">
            <a:solidFill>
              <a:srgbClr val="FFE538"/>
            </a:solidFill>
          </a:ln>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5" name="object 5"/>
          <p:cNvSpPr/>
          <p:nvPr/>
        </p:nvSpPr>
        <p:spPr>
          <a:xfrm>
            <a:off x="251620" y="506975"/>
            <a:ext cx="5029200" cy="400050"/>
          </a:xfrm>
          <a:custGeom>
            <a:avLst/>
            <a:gdLst/>
            <a:ahLst/>
            <a:cxnLst/>
            <a:rect l="l" t="t" r="r" b="b"/>
            <a:pathLst>
              <a:path w="5029200" h="400050">
                <a:moveTo>
                  <a:pt x="0" y="400050"/>
                </a:moveTo>
                <a:lnTo>
                  <a:pt x="5029200" y="400050"/>
                </a:lnTo>
                <a:lnTo>
                  <a:pt x="5029200" y="0"/>
                </a:lnTo>
                <a:lnTo>
                  <a:pt x="0" y="0"/>
                </a:lnTo>
                <a:lnTo>
                  <a:pt x="0" y="400050"/>
                </a:lnTo>
                <a:close/>
              </a:path>
            </a:pathLst>
          </a:custGeom>
          <a:solidFill>
            <a:srgbClr val="FFE538"/>
          </a:solidFill>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6" name="object 6"/>
          <p:cNvSpPr txBox="1">
            <a:spLocks/>
          </p:cNvSpPr>
          <p:nvPr/>
        </p:nvSpPr>
        <p:spPr>
          <a:xfrm>
            <a:off x="435515" y="634914"/>
            <a:ext cx="4579398" cy="169277"/>
          </a:xfrm>
          <a:prstGeom prst="rect">
            <a:avLst/>
          </a:prstGeom>
        </p:spPr>
        <p:txBody>
          <a:bodyPr vert="horz" wrap="square" lIns="0" tIns="0" rIns="0" bIns="0" rtlCol="0">
            <a:spAutoFit/>
          </a:bodyPr>
          <a:lstStyle>
            <a:lvl1pPr>
              <a:defRPr sz="1100" b="0" i="0">
                <a:solidFill>
                  <a:srgbClr val="231F20"/>
                </a:solidFill>
                <a:latin typeface="Calibri"/>
                <a:ea typeface="+mj-ea"/>
                <a:cs typeface="Calibri"/>
              </a:defRPr>
            </a:lvl1pPr>
          </a:lstStyle>
          <a:p>
            <a:pPr marL="12700" algn="ctr"/>
            <a:r>
              <a:rPr lang="pt-BR" kern="0" spc="140" dirty="0" smtClean="0">
                <a:latin typeface="Arial" panose="020B0604020202020204" pitchFamily="34" charset="0"/>
                <a:cs typeface="Arial" panose="020B0604020202020204" pitchFamily="34" charset="0"/>
              </a:rPr>
              <a:t>TARJETA </a:t>
            </a:r>
            <a:r>
              <a:rPr lang="pt-BR" kern="0" spc="30" dirty="0" smtClean="0">
                <a:latin typeface="Arial" panose="020B0604020202020204" pitchFamily="34" charset="0"/>
                <a:cs typeface="Arial" panose="020B0604020202020204" pitchFamily="34" charset="0"/>
              </a:rPr>
              <a:t>T: </a:t>
            </a:r>
            <a:r>
              <a:rPr lang="pt-BR" kern="0" spc="145" dirty="0" smtClean="0">
                <a:latin typeface="Arial" panose="020B0604020202020204" pitchFamily="34" charset="0"/>
                <a:cs typeface="Arial" panose="020B0604020202020204" pitchFamily="34" charset="0"/>
              </a:rPr>
              <a:t>MAYOR</a:t>
            </a:r>
            <a:r>
              <a:rPr lang="pt-BR" kern="0" spc="110" dirty="0" smtClean="0">
                <a:latin typeface="Arial" panose="020B0604020202020204" pitchFamily="34" charset="0"/>
                <a:cs typeface="Arial" panose="020B0604020202020204" pitchFamily="34" charset="0"/>
              </a:rPr>
              <a:t> </a:t>
            </a:r>
            <a:r>
              <a:rPr lang="pt-BR" kern="0" spc="135" dirty="0" smtClean="0">
                <a:latin typeface="Arial" panose="020B0604020202020204" pitchFamily="34" charset="0"/>
                <a:cs typeface="Arial" panose="020B0604020202020204" pitchFamily="34" charset="0"/>
              </a:rPr>
              <a:t>NIVEL</a:t>
            </a:r>
            <a:endParaRPr lang="pt-BR" kern="0" spc="135" dirty="0">
              <a:latin typeface="Arial" panose="020B0604020202020204" pitchFamily="34" charset="0"/>
              <a:cs typeface="Arial" panose="020B0604020202020204" pitchFamily="34" charset="0"/>
            </a:endParaRPr>
          </a:p>
        </p:txBody>
      </p:sp>
      <p:sp>
        <p:nvSpPr>
          <p:cNvPr id="7" name="object 7"/>
          <p:cNvSpPr txBox="1"/>
          <p:nvPr/>
        </p:nvSpPr>
        <p:spPr>
          <a:xfrm>
            <a:off x="238921" y="3406766"/>
            <a:ext cx="163195" cy="92333"/>
          </a:xfrm>
          <a:prstGeom prst="rect">
            <a:avLst/>
          </a:prstGeom>
        </p:spPr>
        <p:txBody>
          <a:bodyPr vert="horz" wrap="square" lIns="0" tIns="0" rIns="0" bIns="0" rtlCol="0">
            <a:spAutoFit/>
          </a:bodyPr>
          <a:lstStyle/>
          <a:p>
            <a:pPr marL="12700"/>
            <a:r>
              <a:rPr sz="600" dirty="0">
                <a:solidFill>
                  <a:srgbClr val="58595B"/>
                </a:solidFill>
                <a:latin typeface="Arial" panose="020B0604020202020204" pitchFamily="34" charset="0"/>
                <a:cs typeface="Arial" panose="020B0604020202020204" pitchFamily="34" charset="0"/>
              </a:rPr>
              <a:t>78B</a:t>
            </a:r>
            <a:endParaRPr sz="600">
              <a:solidFill>
                <a:prstClr val="black"/>
              </a:solidFill>
              <a:latin typeface="Arial" panose="020B0604020202020204" pitchFamily="34" charset="0"/>
              <a:cs typeface="Arial" panose="020B0604020202020204" pitchFamily="34" charset="0"/>
            </a:endParaRPr>
          </a:p>
        </p:txBody>
      </p:sp>
      <p:sp>
        <p:nvSpPr>
          <p:cNvPr id="8" name="object 8"/>
          <p:cNvSpPr txBox="1"/>
          <p:nvPr/>
        </p:nvSpPr>
        <p:spPr>
          <a:xfrm>
            <a:off x="435514" y="1029212"/>
            <a:ext cx="4740109" cy="2160591"/>
          </a:xfrm>
          <a:prstGeom prst="rect">
            <a:avLst/>
          </a:prstGeom>
        </p:spPr>
        <p:txBody>
          <a:bodyPr vert="horz" wrap="square" lIns="0" tIns="0" rIns="0" bIns="0" rtlCol="0">
            <a:spAutoFit/>
          </a:bodyPr>
          <a:lstStyle/>
          <a:p>
            <a:pPr marL="12700" marR="238760">
              <a:lnSpc>
                <a:spcPct val="116700"/>
              </a:lnSpc>
            </a:pPr>
            <a:r>
              <a:rPr lang="es-ES" sz="1000" b="1" dirty="0">
                <a:solidFill>
                  <a:prstClr val="black"/>
                </a:solidFill>
                <a:latin typeface="Arial" panose="020B0604020202020204" pitchFamily="34" charset="0"/>
                <a:cs typeface="Arial" panose="020B0604020202020204" pitchFamily="34" charset="0"/>
              </a:rPr>
              <a:t>Clasificación de habilidades: </a:t>
            </a:r>
            <a:r>
              <a:rPr lang="es-ES" sz="1000" dirty="0">
                <a:solidFill>
                  <a:prstClr val="black"/>
                </a:solidFill>
                <a:latin typeface="Arial" panose="020B0604020202020204" pitchFamily="34" charset="0"/>
                <a:cs typeface="Arial" panose="020B0604020202020204" pitchFamily="34" charset="0"/>
              </a:rPr>
              <a:t>esta persona exhibe una función, una  práctica o una conducta que otros considerarían mejor que la mayoría de los demás, excepto la persona de desempeño superior. Entre personas comparables (en profundidad y amplitud de experiencia, nivel </a:t>
            </a:r>
            <a:r>
              <a:rPr lang="es-ES" sz="1000" dirty="0" smtClean="0">
                <a:solidFill>
                  <a:prstClr val="black"/>
                </a:solidFill>
                <a:latin typeface="Arial" panose="020B0604020202020204" pitchFamily="34" charset="0"/>
                <a:cs typeface="Arial" panose="020B0604020202020204" pitchFamily="34" charset="0"/>
              </a:rPr>
              <a:t>y preparación</a:t>
            </a:r>
            <a:r>
              <a:rPr lang="es-ES" sz="1000" dirty="0">
                <a:solidFill>
                  <a:prstClr val="black"/>
                </a:solidFill>
                <a:latin typeface="Arial" panose="020B0604020202020204" pitchFamily="34" charset="0"/>
                <a:cs typeface="Arial" panose="020B0604020202020204" pitchFamily="34" charset="0"/>
              </a:rPr>
              <a:t>), esta persona lleva a cabo esto mejor que la mayoría. Esto sería  la opinión casi unánime de otras personas informadas.</a:t>
            </a:r>
          </a:p>
          <a:p>
            <a:pPr marL="12700" marR="238760">
              <a:lnSpc>
                <a:spcPct val="116700"/>
              </a:lnSpc>
            </a:pPr>
            <a:endParaRPr lang="es-ES" sz="1000" b="1" dirty="0">
              <a:solidFill>
                <a:prstClr val="black"/>
              </a:solidFill>
              <a:latin typeface="Arial" panose="020B0604020202020204" pitchFamily="34" charset="0"/>
              <a:cs typeface="Arial" panose="020B0604020202020204" pitchFamily="34" charset="0"/>
            </a:endParaRPr>
          </a:p>
          <a:p>
            <a:pPr marL="12700" marR="238760">
              <a:lnSpc>
                <a:spcPct val="116700"/>
              </a:lnSpc>
            </a:pPr>
            <a:r>
              <a:rPr lang="es-ES" sz="1000" b="1" dirty="0">
                <a:solidFill>
                  <a:prstClr val="black"/>
                </a:solidFill>
                <a:latin typeface="Arial" panose="020B0604020202020204" pitchFamily="34" charset="0"/>
                <a:cs typeface="Arial" panose="020B0604020202020204" pitchFamily="34" charset="0"/>
              </a:rPr>
              <a:t>Clasificación de importancia: </a:t>
            </a:r>
            <a:r>
              <a:rPr lang="es-ES" sz="1000" dirty="0">
                <a:solidFill>
                  <a:prstClr val="black"/>
                </a:solidFill>
                <a:latin typeface="Arial" panose="020B0604020202020204" pitchFamily="34" charset="0"/>
                <a:cs typeface="Arial" panose="020B0604020202020204" pitchFamily="34" charset="0"/>
              </a:rPr>
              <a:t>esta organización lleva a cabo esta función,  práctica o conducta entre los mejores y de la mejor manera en relación con  cualquiera que sea comparable o en la misma clase o mercado. Generalmente,  otros observadores concordarían con este dato. Otras personas informadas  conocerían y reconocerían esto, dentro y fuera de la organización</a:t>
            </a:r>
            <a:r>
              <a:rPr lang="es-ES" sz="1000" dirty="0" smtClean="0">
                <a:solidFill>
                  <a:prstClr val="black"/>
                </a:solidFill>
                <a:latin typeface="Arial" panose="020B0604020202020204" pitchFamily="34" charset="0"/>
                <a:cs typeface="Arial" panose="020B0604020202020204" pitchFamily="34" charset="0"/>
              </a:rPr>
              <a:t>.</a:t>
            </a:r>
            <a:endParaRPr lang="es-ES" sz="1000" dirty="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90678051"/>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3"/>
          <p:cNvSpPr txBox="1"/>
          <p:nvPr/>
        </p:nvSpPr>
        <p:spPr>
          <a:xfrm>
            <a:off x="0" y="134816"/>
            <a:ext cx="5486400"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BIBLIOTECA DE COMPORTAMIENTO DEL JEFE </a:t>
            </a: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CLL</a:t>
            </a:r>
            <a:r>
              <a:rPr lang="es" sz="1000" b="1" strike="noStrike" cap="none" spc="5" baseline="0" dirty="0" smtClean="0">
                <a:solidFill>
                  <a:srgbClr val="58595B"/>
                </a:solidFill>
                <a:effectLst/>
                <a:latin typeface="Arial" panose="020B0604020202020204" pitchFamily="34" charset="0"/>
                <a:ea typeface="Arial"/>
                <a:cs typeface="Arial" panose="020B0604020202020204" pitchFamily="34" charset="0"/>
              </a:rPr>
              <a:t>™</a:t>
            </a:r>
            <a:endParaRPr lang="es" sz="1000" b="1" strike="noStrike" cap="none" spc="5" baseline="0" dirty="0">
              <a:solidFill>
                <a:srgbClr val="58595B"/>
              </a:solidFill>
              <a:effectLst/>
              <a:latin typeface="Arial" panose="020B0604020202020204" pitchFamily="34" charset="0"/>
              <a:ea typeface="Arial"/>
              <a:cs typeface="Arial" panose="020B0604020202020204" pitchFamily="34" charset="0"/>
            </a:endParaRPr>
          </a:p>
        </p:txBody>
      </p:sp>
      <p:sp>
        <p:nvSpPr>
          <p:cNvPr id="3" name="object 3"/>
          <p:cNvSpPr txBox="1"/>
          <p:nvPr/>
        </p:nvSpPr>
        <p:spPr>
          <a:xfrm>
            <a:off x="126870" y="3417442"/>
            <a:ext cx="2208530" cy="76944"/>
          </a:xfrm>
          <a:prstGeom prst="rect">
            <a:avLst/>
          </a:prstGeom>
        </p:spPr>
        <p:txBody>
          <a:bodyPr vert="horz" wrap="square" lIns="0" tIns="0" rIns="0" bIns="0" rtlCol="0">
            <a:spAutoFit/>
          </a:bodyPr>
          <a:lstStyle/>
          <a:p>
            <a:pPr marL="12700"/>
            <a:r>
              <a:rPr sz="500" spc="50" dirty="0">
                <a:solidFill>
                  <a:srgbClr val="58595B"/>
                </a:solidFill>
                <a:latin typeface="Arial" panose="020B0604020202020204" pitchFamily="34" charset="0"/>
                <a:cs typeface="Arial" panose="020B0604020202020204" pitchFamily="34" charset="0"/>
              </a:rPr>
              <a:t>© </a:t>
            </a:r>
            <a:r>
              <a:rPr sz="500" spc="20" dirty="0">
                <a:solidFill>
                  <a:srgbClr val="58595B"/>
                </a:solidFill>
                <a:latin typeface="Arial" panose="020B0604020202020204" pitchFamily="34" charset="0"/>
                <a:cs typeface="Arial" panose="020B0604020202020204" pitchFamily="34" charset="0"/>
              </a:rPr>
              <a:t>Copyright </a:t>
            </a:r>
            <a:r>
              <a:rPr sz="500" spc="-5" dirty="0">
                <a:solidFill>
                  <a:srgbClr val="58595B"/>
                </a:solidFill>
                <a:latin typeface="Arial" panose="020B0604020202020204" pitchFamily="34" charset="0"/>
                <a:cs typeface="Arial" panose="020B0604020202020204" pitchFamily="34" charset="0"/>
              </a:rPr>
              <a:t>2018, </a:t>
            </a:r>
            <a:r>
              <a:rPr sz="500" dirty="0">
                <a:solidFill>
                  <a:srgbClr val="58595B"/>
                </a:solidFill>
                <a:latin typeface="Arial" panose="020B0604020202020204" pitchFamily="34" charset="0"/>
                <a:cs typeface="Arial" panose="020B0604020202020204" pitchFamily="34" charset="0"/>
              </a:rPr>
              <a:t>TeamTelligent, </a:t>
            </a:r>
            <a:r>
              <a:rPr lang="es-PE" sz="500" spc="-15" dirty="0" smtClean="0">
                <a:solidFill>
                  <a:srgbClr val="58595B"/>
                </a:solidFill>
                <a:latin typeface="Arial" panose="020B0604020202020204" pitchFamily="34" charset="0"/>
                <a:cs typeface="Arial" panose="020B0604020202020204" pitchFamily="34" charset="0"/>
              </a:rPr>
              <a:t>CLL</a:t>
            </a:r>
            <a:r>
              <a:rPr sz="500" spc="-15" dirty="0" smtClean="0">
                <a:solidFill>
                  <a:srgbClr val="58595B"/>
                </a:solidFill>
                <a:latin typeface="Arial" panose="020B0604020202020204" pitchFamily="34" charset="0"/>
                <a:cs typeface="Arial" panose="020B0604020202020204" pitchFamily="34" charset="0"/>
              </a:rPr>
              <a:t>. </a:t>
            </a:r>
            <a:r>
              <a:rPr sz="500" dirty="0">
                <a:solidFill>
                  <a:srgbClr val="58595B"/>
                </a:solidFill>
                <a:latin typeface="Arial" panose="020B0604020202020204" pitchFamily="34" charset="0"/>
                <a:cs typeface="Arial" panose="020B0604020202020204" pitchFamily="34" charset="0"/>
              </a:rPr>
              <a:t>Todos </a:t>
            </a:r>
            <a:r>
              <a:rPr sz="500" spc="10" dirty="0">
                <a:solidFill>
                  <a:srgbClr val="58595B"/>
                </a:solidFill>
                <a:latin typeface="Arial" panose="020B0604020202020204" pitchFamily="34" charset="0"/>
                <a:cs typeface="Arial" panose="020B0604020202020204" pitchFamily="34" charset="0"/>
              </a:rPr>
              <a:t>los </a:t>
            </a:r>
            <a:r>
              <a:rPr sz="500" spc="15" dirty="0">
                <a:solidFill>
                  <a:srgbClr val="58595B"/>
                </a:solidFill>
                <a:latin typeface="Arial" panose="020B0604020202020204" pitchFamily="34" charset="0"/>
                <a:cs typeface="Arial" panose="020B0604020202020204" pitchFamily="34" charset="0"/>
              </a:rPr>
              <a:t>derechos </a:t>
            </a:r>
            <a:r>
              <a:rPr sz="500" spc="5" dirty="0">
                <a:solidFill>
                  <a:srgbClr val="58595B"/>
                </a:solidFill>
                <a:latin typeface="Arial" panose="020B0604020202020204" pitchFamily="34" charset="0"/>
                <a:cs typeface="Arial" panose="020B0604020202020204" pitchFamily="34" charset="0"/>
              </a:rPr>
              <a:t>reservados.</a:t>
            </a:r>
            <a:r>
              <a:rPr sz="500" spc="-80" dirty="0">
                <a:solidFill>
                  <a:srgbClr val="58595B"/>
                </a:solidFill>
                <a:latin typeface="Arial" panose="020B0604020202020204" pitchFamily="34" charset="0"/>
                <a:cs typeface="Arial" panose="020B0604020202020204" pitchFamily="34" charset="0"/>
              </a:rPr>
              <a:t> </a:t>
            </a:r>
            <a:r>
              <a:rPr sz="500" dirty="0">
                <a:solidFill>
                  <a:srgbClr val="58595B"/>
                </a:solidFill>
                <a:latin typeface="Arial" panose="020B0604020202020204" pitchFamily="34" charset="0"/>
                <a:cs typeface="Arial" panose="020B0604020202020204" pitchFamily="34" charset="0"/>
              </a:rPr>
              <a:t>V5</a:t>
            </a:r>
            <a:endParaRPr sz="500" dirty="0">
              <a:solidFill>
                <a:prstClr val="black"/>
              </a:solidFill>
              <a:latin typeface="Arial" panose="020B0604020202020204" pitchFamily="34" charset="0"/>
              <a:cs typeface="Arial" panose="020B0604020202020204" pitchFamily="34" charset="0"/>
            </a:endParaRPr>
          </a:p>
        </p:txBody>
      </p:sp>
      <p:sp>
        <p:nvSpPr>
          <p:cNvPr id="4" name="object 4"/>
          <p:cNvSpPr/>
          <p:nvPr/>
        </p:nvSpPr>
        <p:spPr>
          <a:xfrm>
            <a:off x="145920" y="914400"/>
            <a:ext cx="5016500" cy="2393950"/>
          </a:xfrm>
          <a:custGeom>
            <a:avLst/>
            <a:gdLst/>
            <a:ahLst/>
            <a:cxnLst/>
            <a:rect l="l" t="t" r="r" b="b"/>
            <a:pathLst>
              <a:path w="5016500" h="2393950">
                <a:moveTo>
                  <a:pt x="0" y="2393950"/>
                </a:moveTo>
                <a:lnTo>
                  <a:pt x="5016500" y="2393950"/>
                </a:lnTo>
                <a:lnTo>
                  <a:pt x="5016500" y="0"/>
                </a:lnTo>
                <a:lnTo>
                  <a:pt x="0" y="0"/>
                </a:lnTo>
                <a:lnTo>
                  <a:pt x="0" y="2393950"/>
                </a:lnTo>
                <a:close/>
              </a:path>
            </a:pathLst>
          </a:custGeom>
          <a:solidFill>
            <a:srgbClr val="FFF5C7"/>
          </a:solidFill>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5" name="object 5"/>
          <p:cNvSpPr/>
          <p:nvPr/>
        </p:nvSpPr>
        <p:spPr>
          <a:xfrm>
            <a:off x="145920" y="520700"/>
            <a:ext cx="5016500" cy="2787650"/>
          </a:xfrm>
          <a:custGeom>
            <a:avLst/>
            <a:gdLst/>
            <a:ahLst/>
            <a:cxnLst/>
            <a:rect l="l" t="t" r="r" b="b"/>
            <a:pathLst>
              <a:path w="5016500" h="2787650">
                <a:moveTo>
                  <a:pt x="0" y="2787650"/>
                </a:moveTo>
                <a:lnTo>
                  <a:pt x="5016500" y="2787650"/>
                </a:lnTo>
                <a:lnTo>
                  <a:pt x="5016500" y="0"/>
                </a:lnTo>
                <a:lnTo>
                  <a:pt x="0" y="0"/>
                </a:lnTo>
                <a:lnTo>
                  <a:pt x="0" y="2787650"/>
                </a:lnTo>
                <a:close/>
              </a:path>
            </a:pathLst>
          </a:custGeom>
          <a:ln w="12700">
            <a:solidFill>
              <a:srgbClr val="FFE538"/>
            </a:solidFill>
          </a:ln>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6" name="object 6"/>
          <p:cNvSpPr/>
          <p:nvPr/>
        </p:nvSpPr>
        <p:spPr>
          <a:xfrm>
            <a:off x="139570" y="514350"/>
            <a:ext cx="5029200" cy="400050"/>
          </a:xfrm>
          <a:custGeom>
            <a:avLst/>
            <a:gdLst/>
            <a:ahLst/>
            <a:cxnLst/>
            <a:rect l="l" t="t" r="r" b="b"/>
            <a:pathLst>
              <a:path w="5029200" h="400050">
                <a:moveTo>
                  <a:pt x="0" y="400050"/>
                </a:moveTo>
                <a:lnTo>
                  <a:pt x="5029200" y="400050"/>
                </a:lnTo>
                <a:lnTo>
                  <a:pt x="5029200" y="0"/>
                </a:lnTo>
                <a:lnTo>
                  <a:pt x="0" y="0"/>
                </a:lnTo>
                <a:lnTo>
                  <a:pt x="0" y="400050"/>
                </a:lnTo>
                <a:close/>
              </a:path>
            </a:pathLst>
          </a:custGeom>
          <a:solidFill>
            <a:srgbClr val="FFE538"/>
          </a:solidFill>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7" name="object 7"/>
          <p:cNvSpPr txBox="1">
            <a:spLocks/>
          </p:cNvSpPr>
          <p:nvPr/>
        </p:nvSpPr>
        <p:spPr>
          <a:xfrm>
            <a:off x="250314" y="672857"/>
            <a:ext cx="4700305" cy="152349"/>
          </a:xfrm>
          <a:prstGeom prst="rect">
            <a:avLst/>
          </a:prstGeom>
        </p:spPr>
        <p:txBody>
          <a:bodyPr vert="horz" wrap="square" lIns="0" tIns="0" rIns="0" bIns="0" rtlCol="0" anchor="b">
            <a:spAutoFit/>
          </a:bodyPr>
          <a:lstStyle>
            <a:lvl1pPr algn="ctr" defTabSz="487650" rtl="0" eaLnBrk="1" latinLnBrk="0" hangingPunct="1">
              <a:lnSpc>
                <a:spcPct val="90000"/>
              </a:lnSpc>
              <a:spcBef>
                <a:spcPct val="0"/>
              </a:spcBef>
              <a:buNone/>
              <a:defRPr sz="3200" kern="1200">
                <a:solidFill>
                  <a:schemeClr val="tx1"/>
                </a:solidFill>
                <a:latin typeface="+mj-lt"/>
                <a:ea typeface="+mj-ea"/>
                <a:cs typeface="+mj-cs"/>
              </a:defRPr>
            </a:lvl1pPr>
          </a:lstStyle>
          <a:p>
            <a:pPr marL="12700" algn="l"/>
            <a:r>
              <a:rPr lang="pt-BR" sz="1100" spc="155" dirty="0" smtClean="0">
                <a:latin typeface="Arial" panose="020B0604020202020204" pitchFamily="34" charset="0"/>
                <a:cs typeface="Arial" panose="020B0604020202020204" pitchFamily="34" charset="0"/>
              </a:rPr>
              <a:t>GRUPO </a:t>
            </a:r>
            <a:r>
              <a:rPr lang="pt-BR" sz="1100" spc="35" dirty="0" smtClean="0">
                <a:latin typeface="Arial" panose="020B0604020202020204" pitchFamily="34" charset="0"/>
                <a:cs typeface="Arial" panose="020B0604020202020204" pitchFamily="34" charset="0"/>
              </a:rPr>
              <a:t>5:</a:t>
            </a:r>
            <a:r>
              <a:rPr lang="pt-BR" sz="1100" spc="-5" dirty="0" smtClean="0">
                <a:latin typeface="Arial" panose="020B0604020202020204" pitchFamily="34" charset="0"/>
                <a:cs typeface="Arial" panose="020B0604020202020204" pitchFamily="34" charset="0"/>
              </a:rPr>
              <a:t> </a:t>
            </a:r>
            <a:r>
              <a:rPr lang="pt-BR" sz="1100" spc="135" dirty="0" smtClean="0">
                <a:latin typeface="Arial" panose="020B0604020202020204" pitchFamily="34" charset="0"/>
                <a:cs typeface="Arial" panose="020B0604020202020204" pitchFamily="34" charset="0"/>
              </a:rPr>
              <a:t>RELATIVO</a:t>
            </a:r>
            <a:endParaRPr lang="pt-BR" sz="1100" spc="135" dirty="0">
              <a:latin typeface="Arial" panose="020B0604020202020204" pitchFamily="34" charset="0"/>
              <a:cs typeface="Arial" panose="020B0604020202020204" pitchFamily="34" charset="0"/>
            </a:endParaRPr>
          </a:p>
        </p:txBody>
      </p:sp>
      <p:sp>
        <p:nvSpPr>
          <p:cNvPr id="8" name="object 8"/>
          <p:cNvSpPr txBox="1"/>
          <p:nvPr/>
        </p:nvSpPr>
        <p:spPr>
          <a:xfrm>
            <a:off x="250312" y="986129"/>
            <a:ext cx="1064137" cy="169277"/>
          </a:xfrm>
          <a:prstGeom prst="rect">
            <a:avLst/>
          </a:prstGeom>
        </p:spPr>
        <p:txBody>
          <a:bodyPr vert="horz" wrap="square" lIns="0" tIns="0" rIns="0" bIns="0" rtlCol="0">
            <a:spAutoFit/>
          </a:bodyPr>
          <a:lstStyle/>
          <a:p>
            <a:pPr marL="12700"/>
            <a:r>
              <a:rPr sz="1100" spc="140" dirty="0">
                <a:solidFill>
                  <a:srgbClr val="231F20"/>
                </a:solidFill>
                <a:latin typeface="Arial" panose="020B0604020202020204" pitchFamily="34" charset="0"/>
                <a:cs typeface="Arial" panose="020B0604020202020204" pitchFamily="34" charset="0"/>
              </a:rPr>
              <a:t>TARJETA</a:t>
            </a:r>
            <a:r>
              <a:rPr sz="1100" spc="45" dirty="0">
                <a:solidFill>
                  <a:srgbClr val="231F20"/>
                </a:solidFill>
                <a:latin typeface="Arial" panose="020B0604020202020204" pitchFamily="34" charset="0"/>
                <a:cs typeface="Arial" panose="020B0604020202020204" pitchFamily="34" charset="0"/>
              </a:rPr>
              <a:t> </a:t>
            </a:r>
            <a:r>
              <a:rPr sz="1100" spc="125" dirty="0">
                <a:solidFill>
                  <a:srgbClr val="231F20"/>
                </a:solidFill>
                <a:latin typeface="Arial" panose="020B0604020202020204" pitchFamily="34" charset="0"/>
                <a:cs typeface="Arial" panose="020B0604020202020204" pitchFamily="34" charset="0"/>
              </a:rPr>
              <a:t>U</a:t>
            </a:r>
            <a:endParaRPr sz="1100" dirty="0">
              <a:solidFill>
                <a:prstClr val="black"/>
              </a:solidFill>
              <a:latin typeface="Arial" panose="020B0604020202020204" pitchFamily="34" charset="0"/>
              <a:cs typeface="Arial" panose="020B0604020202020204" pitchFamily="34" charset="0"/>
            </a:endParaRPr>
          </a:p>
        </p:txBody>
      </p:sp>
      <p:sp>
        <p:nvSpPr>
          <p:cNvPr id="9" name="object 9"/>
          <p:cNvSpPr txBox="1"/>
          <p:nvPr/>
        </p:nvSpPr>
        <p:spPr>
          <a:xfrm>
            <a:off x="2277297" y="1980570"/>
            <a:ext cx="753745" cy="261610"/>
          </a:xfrm>
          <a:prstGeom prst="rect">
            <a:avLst/>
          </a:prstGeom>
        </p:spPr>
        <p:txBody>
          <a:bodyPr vert="horz" wrap="square" lIns="0" tIns="0" rIns="0" bIns="0" rtlCol="0">
            <a:spAutoFit/>
          </a:bodyPr>
          <a:lstStyle/>
          <a:p>
            <a:pPr marL="12700" algn="ctr"/>
            <a:r>
              <a:rPr lang="pt-BR" sz="1700" b="1" dirty="0">
                <a:solidFill>
                  <a:prstClr val="black"/>
                </a:solidFill>
                <a:latin typeface="Arial" panose="020B0604020202020204" pitchFamily="34" charset="0"/>
                <a:cs typeface="Arial" panose="020B0604020202020204" pitchFamily="34" charset="0"/>
              </a:rPr>
              <a:t>MEDIO</a:t>
            </a:r>
            <a:endParaRPr sz="1700" b="1" dirty="0">
              <a:solidFill>
                <a:prstClr val="black"/>
              </a:solidFill>
              <a:latin typeface="Arial" panose="020B0604020202020204" pitchFamily="34" charset="0"/>
              <a:cs typeface="Arial" panose="020B0604020202020204" pitchFamily="34" charset="0"/>
            </a:endParaRPr>
          </a:p>
        </p:txBody>
      </p:sp>
      <p:sp>
        <p:nvSpPr>
          <p:cNvPr id="10" name="object 10"/>
          <p:cNvSpPr txBox="1"/>
          <p:nvPr/>
        </p:nvSpPr>
        <p:spPr>
          <a:xfrm>
            <a:off x="5015865" y="3414141"/>
            <a:ext cx="165735" cy="92333"/>
          </a:xfrm>
          <a:prstGeom prst="rect">
            <a:avLst/>
          </a:prstGeom>
        </p:spPr>
        <p:txBody>
          <a:bodyPr vert="horz" wrap="square" lIns="0" tIns="0" rIns="0" bIns="0" rtlCol="0">
            <a:spAutoFit/>
          </a:bodyPr>
          <a:lstStyle/>
          <a:p>
            <a:pPr marL="12700"/>
            <a:r>
              <a:rPr sz="600" dirty="0">
                <a:solidFill>
                  <a:srgbClr val="58595B"/>
                </a:solidFill>
                <a:latin typeface="Arial" panose="020B0604020202020204" pitchFamily="34" charset="0"/>
                <a:cs typeface="Arial" panose="020B0604020202020204" pitchFamily="34" charset="0"/>
              </a:rPr>
              <a:t>79A</a:t>
            </a:r>
            <a:endParaRPr sz="60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86485961"/>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3"/>
          <p:cNvSpPr txBox="1"/>
          <p:nvPr/>
        </p:nvSpPr>
        <p:spPr>
          <a:xfrm>
            <a:off x="0" y="134816"/>
            <a:ext cx="5486400"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BIBLIOTECA DE COMPORTAMIENTO DEL JEFE </a:t>
            </a: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CLL</a:t>
            </a:r>
            <a:r>
              <a:rPr lang="es" sz="1000" b="1" strike="noStrike" cap="none" spc="5" baseline="0" dirty="0" smtClean="0">
                <a:solidFill>
                  <a:srgbClr val="58595B"/>
                </a:solidFill>
                <a:effectLst/>
                <a:latin typeface="Arial" panose="020B0604020202020204" pitchFamily="34" charset="0"/>
                <a:ea typeface="Arial"/>
                <a:cs typeface="Arial" panose="020B0604020202020204" pitchFamily="34" charset="0"/>
              </a:rPr>
              <a:t>™</a:t>
            </a:r>
            <a:endParaRPr lang="es" sz="1000" b="1" strike="noStrike" cap="none" spc="5" baseline="0" dirty="0">
              <a:solidFill>
                <a:srgbClr val="58595B"/>
              </a:solidFill>
              <a:effectLst/>
              <a:latin typeface="Arial" panose="020B0604020202020204" pitchFamily="34" charset="0"/>
              <a:ea typeface="Arial"/>
              <a:cs typeface="Arial" panose="020B0604020202020204" pitchFamily="34" charset="0"/>
            </a:endParaRPr>
          </a:p>
        </p:txBody>
      </p:sp>
      <p:sp>
        <p:nvSpPr>
          <p:cNvPr id="3" name="object 3"/>
          <p:cNvSpPr txBox="1"/>
          <p:nvPr/>
        </p:nvSpPr>
        <p:spPr>
          <a:xfrm>
            <a:off x="3095282" y="3425508"/>
            <a:ext cx="2208530" cy="76944"/>
          </a:xfrm>
          <a:prstGeom prst="rect">
            <a:avLst/>
          </a:prstGeom>
        </p:spPr>
        <p:txBody>
          <a:bodyPr vert="horz" wrap="square" lIns="0" tIns="0" rIns="0" bIns="0" rtlCol="0">
            <a:spAutoFit/>
          </a:bodyPr>
          <a:lstStyle/>
          <a:p>
            <a:pPr marL="12700"/>
            <a:r>
              <a:rPr sz="500" spc="50" dirty="0">
                <a:solidFill>
                  <a:srgbClr val="58595B"/>
                </a:solidFill>
                <a:latin typeface="Arial" panose="020B0604020202020204" pitchFamily="34" charset="0"/>
                <a:cs typeface="Arial" panose="020B0604020202020204" pitchFamily="34" charset="0"/>
              </a:rPr>
              <a:t>© </a:t>
            </a:r>
            <a:r>
              <a:rPr sz="500" spc="20" dirty="0">
                <a:solidFill>
                  <a:srgbClr val="58595B"/>
                </a:solidFill>
                <a:latin typeface="Arial" panose="020B0604020202020204" pitchFamily="34" charset="0"/>
                <a:cs typeface="Arial" panose="020B0604020202020204" pitchFamily="34" charset="0"/>
              </a:rPr>
              <a:t>Copyright </a:t>
            </a:r>
            <a:r>
              <a:rPr sz="500" spc="-5" dirty="0">
                <a:solidFill>
                  <a:srgbClr val="58595B"/>
                </a:solidFill>
                <a:latin typeface="Arial" panose="020B0604020202020204" pitchFamily="34" charset="0"/>
                <a:cs typeface="Arial" panose="020B0604020202020204" pitchFamily="34" charset="0"/>
              </a:rPr>
              <a:t>2018, </a:t>
            </a:r>
            <a:r>
              <a:rPr sz="500" dirty="0">
                <a:solidFill>
                  <a:srgbClr val="58595B"/>
                </a:solidFill>
                <a:latin typeface="Arial" panose="020B0604020202020204" pitchFamily="34" charset="0"/>
                <a:cs typeface="Arial" panose="020B0604020202020204" pitchFamily="34" charset="0"/>
              </a:rPr>
              <a:t>TeamTelligent, </a:t>
            </a:r>
            <a:r>
              <a:rPr lang="es-PE" sz="500" spc="-15" dirty="0" smtClean="0">
                <a:solidFill>
                  <a:srgbClr val="58595B"/>
                </a:solidFill>
                <a:latin typeface="Arial" panose="020B0604020202020204" pitchFamily="34" charset="0"/>
                <a:cs typeface="Arial" panose="020B0604020202020204" pitchFamily="34" charset="0"/>
              </a:rPr>
              <a:t>CLL</a:t>
            </a:r>
            <a:r>
              <a:rPr sz="500" spc="-15" dirty="0" smtClean="0">
                <a:solidFill>
                  <a:srgbClr val="58595B"/>
                </a:solidFill>
                <a:latin typeface="Arial" panose="020B0604020202020204" pitchFamily="34" charset="0"/>
                <a:cs typeface="Arial" panose="020B0604020202020204" pitchFamily="34" charset="0"/>
              </a:rPr>
              <a:t>. </a:t>
            </a:r>
            <a:r>
              <a:rPr sz="500" dirty="0">
                <a:solidFill>
                  <a:srgbClr val="58595B"/>
                </a:solidFill>
                <a:latin typeface="Arial" panose="020B0604020202020204" pitchFamily="34" charset="0"/>
                <a:cs typeface="Arial" panose="020B0604020202020204" pitchFamily="34" charset="0"/>
              </a:rPr>
              <a:t>Todos </a:t>
            </a:r>
            <a:r>
              <a:rPr sz="500" spc="10" dirty="0">
                <a:solidFill>
                  <a:srgbClr val="58595B"/>
                </a:solidFill>
                <a:latin typeface="Arial" panose="020B0604020202020204" pitchFamily="34" charset="0"/>
                <a:cs typeface="Arial" panose="020B0604020202020204" pitchFamily="34" charset="0"/>
              </a:rPr>
              <a:t>los </a:t>
            </a:r>
            <a:r>
              <a:rPr sz="500" spc="15" dirty="0">
                <a:solidFill>
                  <a:srgbClr val="58595B"/>
                </a:solidFill>
                <a:latin typeface="Arial" panose="020B0604020202020204" pitchFamily="34" charset="0"/>
                <a:cs typeface="Arial" panose="020B0604020202020204" pitchFamily="34" charset="0"/>
              </a:rPr>
              <a:t>derechos </a:t>
            </a:r>
            <a:r>
              <a:rPr sz="500" spc="5" dirty="0">
                <a:solidFill>
                  <a:srgbClr val="58595B"/>
                </a:solidFill>
                <a:latin typeface="Arial" panose="020B0604020202020204" pitchFamily="34" charset="0"/>
                <a:cs typeface="Arial" panose="020B0604020202020204" pitchFamily="34" charset="0"/>
              </a:rPr>
              <a:t>reservados.</a:t>
            </a:r>
            <a:r>
              <a:rPr sz="500" spc="-80" dirty="0">
                <a:solidFill>
                  <a:srgbClr val="58595B"/>
                </a:solidFill>
                <a:latin typeface="Arial" panose="020B0604020202020204" pitchFamily="34" charset="0"/>
                <a:cs typeface="Arial" panose="020B0604020202020204" pitchFamily="34" charset="0"/>
              </a:rPr>
              <a:t> </a:t>
            </a:r>
            <a:r>
              <a:rPr sz="500" dirty="0">
                <a:solidFill>
                  <a:srgbClr val="58595B"/>
                </a:solidFill>
                <a:latin typeface="Arial" panose="020B0604020202020204" pitchFamily="34" charset="0"/>
                <a:cs typeface="Arial" panose="020B0604020202020204" pitchFamily="34" charset="0"/>
              </a:rPr>
              <a:t>V5</a:t>
            </a:r>
            <a:endParaRPr sz="500" dirty="0">
              <a:solidFill>
                <a:prstClr val="black"/>
              </a:solidFill>
              <a:latin typeface="Arial" panose="020B0604020202020204" pitchFamily="34" charset="0"/>
              <a:cs typeface="Arial" panose="020B0604020202020204" pitchFamily="34" charset="0"/>
            </a:endParaRPr>
          </a:p>
        </p:txBody>
      </p:sp>
      <p:sp>
        <p:nvSpPr>
          <p:cNvPr id="4" name="object 4"/>
          <p:cNvSpPr/>
          <p:nvPr/>
        </p:nvSpPr>
        <p:spPr>
          <a:xfrm>
            <a:off x="268110" y="528766"/>
            <a:ext cx="5016500" cy="2787650"/>
          </a:xfrm>
          <a:custGeom>
            <a:avLst/>
            <a:gdLst/>
            <a:ahLst/>
            <a:cxnLst/>
            <a:rect l="l" t="t" r="r" b="b"/>
            <a:pathLst>
              <a:path w="5016500" h="2787650">
                <a:moveTo>
                  <a:pt x="0" y="2787650"/>
                </a:moveTo>
                <a:lnTo>
                  <a:pt x="5016500" y="2787650"/>
                </a:lnTo>
                <a:lnTo>
                  <a:pt x="5016500" y="0"/>
                </a:lnTo>
                <a:lnTo>
                  <a:pt x="0" y="0"/>
                </a:lnTo>
                <a:lnTo>
                  <a:pt x="0" y="2787650"/>
                </a:lnTo>
                <a:close/>
              </a:path>
            </a:pathLst>
          </a:custGeom>
          <a:ln w="12700">
            <a:solidFill>
              <a:srgbClr val="FFE538"/>
            </a:solidFill>
          </a:ln>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5" name="object 5"/>
          <p:cNvSpPr/>
          <p:nvPr/>
        </p:nvSpPr>
        <p:spPr>
          <a:xfrm>
            <a:off x="261760" y="522416"/>
            <a:ext cx="5029200" cy="400050"/>
          </a:xfrm>
          <a:custGeom>
            <a:avLst/>
            <a:gdLst/>
            <a:ahLst/>
            <a:cxnLst/>
            <a:rect l="l" t="t" r="r" b="b"/>
            <a:pathLst>
              <a:path w="5029200" h="400050">
                <a:moveTo>
                  <a:pt x="0" y="400050"/>
                </a:moveTo>
                <a:lnTo>
                  <a:pt x="5029200" y="400050"/>
                </a:lnTo>
                <a:lnTo>
                  <a:pt x="5029200" y="0"/>
                </a:lnTo>
                <a:lnTo>
                  <a:pt x="0" y="0"/>
                </a:lnTo>
                <a:lnTo>
                  <a:pt x="0" y="400050"/>
                </a:lnTo>
                <a:close/>
              </a:path>
            </a:pathLst>
          </a:custGeom>
          <a:solidFill>
            <a:srgbClr val="FFE538"/>
          </a:solidFill>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6" name="object 6"/>
          <p:cNvSpPr txBox="1">
            <a:spLocks/>
          </p:cNvSpPr>
          <p:nvPr/>
        </p:nvSpPr>
        <p:spPr>
          <a:xfrm>
            <a:off x="585103" y="650355"/>
            <a:ext cx="4408378" cy="169277"/>
          </a:xfrm>
          <a:prstGeom prst="rect">
            <a:avLst/>
          </a:prstGeom>
        </p:spPr>
        <p:txBody>
          <a:bodyPr vert="horz" wrap="square" lIns="0" tIns="0" rIns="0" bIns="0" rtlCol="0">
            <a:spAutoFit/>
          </a:bodyPr>
          <a:lstStyle>
            <a:lvl1pPr>
              <a:defRPr sz="1100" b="0" i="0">
                <a:solidFill>
                  <a:srgbClr val="231F20"/>
                </a:solidFill>
                <a:latin typeface="Calibri"/>
                <a:ea typeface="+mj-ea"/>
                <a:cs typeface="Calibri"/>
              </a:defRPr>
            </a:lvl1pPr>
          </a:lstStyle>
          <a:p>
            <a:pPr marL="12700" algn="ctr"/>
            <a:r>
              <a:rPr lang="pt-BR" kern="0" spc="140" dirty="0" smtClean="0">
                <a:latin typeface="Arial" panose="020B0604020202020204" pitchFamily="34" charset="0"/>
                <a:cs typeface="Arial" panose="020B0604020202020204" pitchFamily="34" charset="0"/>
              </a:rPr>
              <a:t>TARJETA </a:t>
            </a:r>
            <a:r>
              <a:rPr lang="pt-BR" kern="0" spc="35" dirty="0" smtClean="0">
                <a:latin typeface="Arial" panose="020B0604020202020204" pitchFamily="34" charset="0"/>
                <a:cs typeface="Arial" panose="020B0604020202020204" pitchFamily="34" charset="0"/>
              </a:rPr>
              <a:t>U:</a:t>
            </a:r>
            <a:r>
              <a:rPr lang="pt-BR" kern="0" spc="25" dirty="0" smtClean="0">
                <a:latin typeface="Arial" panose="020B0604020202020204" pitchFamily="34" charset="0"/>
                <a:cs typeface="Arial" panose="020B0604020202020204" pitchFamily="34" charset="0"/>
              </a:rPr>
              <a:t> </a:t>
            </a:r>
            <a:r>
              <a:rPr lang="pt-BR" kern="0" spc="135" dirty="0" smtClean="0">
                <a:latin typeface="Arial" panose="020B0604020202020204" pitchFamily="34" charset="0"/>
                <a:cs typeface="Arial" panose="020B0604020202020204" pitchFamily="34" charset="0"/>
              </a:rPr>
              <a:t>MEDIO</a:t>
            </a:r>
            <a:endParaRPr lang="pt-BR" kern="0" spc="135" dirty="0">
              <a:latin typeface="Arial" panose="020B0604020202020204" pitchFamily="34" charset="0"/>
              <a:cs typeface="Arial" panose="020B0604020202020204" pitchFamily="34" charset="0"/>
            </a:endParaRPr>
          </a:p>
        </p:txBody>
      </p:sp>
      <p:sp>
        <p:nvSpPr>
          <p:cNvPr id="7" name="object 7"/>
          <p:cNvSpPr txBox="1"/>
          <p:nvPr/>
        </p:nvSpPr>
        <p:spPr>
          <a:xfrm>
            <a:off x="249061" y="3422207"/>
            <a:ext cx="163195" cy="92333"/>
          </a:xfrm>
          <a:prstGeom prst="rect">
            <a:avLst/>
          </a:prstGeom>
        </p:spPr>
        <p:txBody>
          <a:bodyPr vert="horz" wrap="square" lIns="0" tIns="0" rIns="0" bIns="0" rtlCol="0">
            <a:spAutoFit/>
          </a:bodyPr>
          <a:lstStyle/>
          <a:p>
            <a:pPr marL="12700"/>
            <a:r>
              <a:rPr sz="600" dirty="0">
                <a:solidFill>
                  <a:srgbClr val="58595B"/>
                </a:solidFill>
                <a:latin typeface="Arial" panose="020B0604020202020204" pitchFamily="34" charset="0"/>
                <a:cs typeface="Arial" panose="020B0604020202020204" pitchFamily="34" charset="0"/>
              </a:rPr>
              <a:t>79B</a:t>
            </a:r>
            <a:endParaRPr sz="600">
              <a:solidFill>
                <a:prstClr val="black"/>
              </a:solidFill>
              <a:latin typeface="Arial" panose="020B0604020202020204" pitchFamily="34" charset="0"/>
              <a:cs typeface="Arial" panose="020B0604020202020204" pitchFamily="34" charset="0"/>
            </a:endParaRPr>
          </a:p>
        </p:txBody>
      </p:sp>
      <p:sp>
        <p:nvSpPr>
          <p:cNvPr id="8" name="object 8"/>
          <p:cNvSpPr txBox="1"/>
          <p:nvPr/>
        </p:nvSpPr>
        <p:spPr>
          <a:xfrm>
            <a:off x="585102" y="1133553"/>
            <a:ext cx="4349115" cy="1964705"/>
          </a:xfrm>
          <a:prstGeom prst="rect">
            <a:avLst/>
          </a:prstGeom>
        </p:spPr>
        <p:txBody>
          <a:bodyPr vert="horz" wrap="square" lIns="0" tIns="0" rIns="0" bIns="0" rtlCol="0">
            <a:spAutoFit/>
          </a:bodyPr>
          <a:lstStyle/>
          <a:p>
            <a:pPr marL="12700" marR="5080">
              <a:lnSpc>
                <a:spcPct val="116700"/>
              </a:lnSpc>
            </a:pPr>
            <a:r>
              <a:rPr lang="es-ES" sz="1000" b="1" dirty="0">
                <a:solidFill>
                  <a:prstClr val="black"/>
                </a:solidFill>
                <a:latin typeface="Arial" panose="020B0604020202020204" pitchFamily="34" charset="0"/>
                <a:cs typeface="Arial" panose="020B0604020202020204" pitchFamily="34" charset="0"/>
              </a:rPr>
              <a:t>Clasificación de habilidades: </a:t>
            </a:r>
            <a:r>
              <a:rPr lang="es-ES" sz="1000" dirty="0">
                <a:solidFill>
                  <a:prstClr val="black"/>
                </a:solidFill>
                <a:latin typeface="Arial" panose="020B0604020202020204" pitchFamily="34" charset="0"/>
                <a:cs typeface="Arial" panose="020B0604020202020204" pitchFamily="34" charset="0"/>
              </a:rPr>
              <a:t>esta persona exhibe una función, práctica  o conducta que se encuentra en el medio. A grandes rasgos son tan  buenos como los demás. No llegan a ser los mejores ni los peores. </a:t>
            </a:r>
            <a:r>
              <a:rPr lang="es-ES" sz="1000" dirty="0" smtClean="0">
                <a:solidFill>
                  <a:prstClr val="black"/>
                </a:solidFill>
                <a:latin typeface="Arial" panose="020B0604020202020204" pitchFamily="34" charset="0"/>
                <a:cs typeface="Arial" panose="020B0604020202020204" pitchFamily="34" charset="0"/>
              </a:rPr>
              <a:t>Los </a:t>
            </a:r>
            <a:r>
              <a:rPr lang="es-ES" sz="1000" dirty="0">
                <a:solidFill>
                  <a:prstClr val="black"/>
                </a:solidFill>
                <a:latin typeface="Arial" panose="020B0604020202020204" pitchFamily="34" charset="0"/>
                <a:cs typeface="Arial" panose="020B0604020202020204" pitchFamily="34" charset="0"/>
              </a:rPr>
              <a:t>evaluadores podrían considerar esto de manera diferente. Podría haber </a:t>
            </a:r>
            <a:r>
              <a:rPr lang="es-ES" sz="1000" dirty="0" smtClean="0">
                <a:solidFill>
                  <a:prstClr val="black"/>
                </a:solidFill>
                <a:latin typeface="Arial" panose="020B0604020202020204" pitchFamily="34" charset="0"/>
                <a:cs typeface="Arial" panose="020B0604020202020204" pitchFamily="34" charset="0"/>
              </a:rPr>
              <a:t>uno </a:t>
            </a:r>
            <a:r>
              <a:rPr lang="es-ES" sz="1000" dirty="0">
                <a:solidFill>
                  <a:prstClr val="black"/>
                </a:solidFill>
                <a:latin typeface="Arial" panose="020B0604020202020204" pitchFamily="34" charset="0"/>
                <a:cs typeface="Arial" panose="020B0604020202020204" pitchFamily="34" charset="0"/>
              </a:rPr>
              <a:t>o dos evaluadores que colocarían esto en una pila arriba o abajo.</a:t>
            </a:r>
          </a:p>
          <a:p>
            <a:pPr marL="12700" marR="5080">
              <a:lnSpc>
                <a:spcPct val="116700"/>
              </a:lnSpc>
            </a:pPr>
            <a:endParaRPr lang="es-ES" sz="1000" dirty="0">
              <a:solidFill>
                <a:prstClr val="black"/>
              </a:solidFill>
              <a:latin typeface="Arial" panose="020B0604020202020204" pitchFamily="34" charset="0"/>
              <a:cs typeface="Arial" panose="020B0604020202020204" pitchFamily="34" charset="0"/>
            </a:endParaRPr>
          </a:p>
          <a:p>
            <a:pPr marL="12700" marR="5080">
              <a:lnSpc>
                <a:spcPct val="116700"/>
              </a:lnSpc>
            </a:pPr>
            <a:r>
              <a:rPr lang="es-ES" sz="1000" b="1" dirty="0">
                <a:solidFill>
                  <a:prstClr val="black"/>
                </a:solidFill>
                <a:latin typeface="Arial" panose="020B0604020202020204" pitchFamily="34" charset="0"/>
                <a:cs typeface="Arial" panose="020B0604020202020204" pitchFamily="34" charset="0"/>
              </a:rPr>
              <a:t>Clasificación de importancia: </a:t>
            </a:r>
            <a:r>
              <a:rPr lang="es-ES" sz="1000" dirty="0">
                <a:solidFill>
                  <a:prstClr val="black"/>
                </a:solidFill>
                <a:latin typeface="Arial" panose="020B0604020202020204" pitchFamily="34" charset="0"/>
                <a:cs typeface="Arial" panose="020B0604020202020204" pitchFamily="34" charset="0"/>
              </a:rPr>
              <a:t>esta organización lleva a cabo esta  función, práctica o conducta tan bien como los demás. Están en el  medio del grupo. Los evaluadores podrían considerar esto de manera </a:t>
            </a:r>
            <a:r>
              <a:rPr lang="es-ES" sz="1000" dirty="0" smtClean="0">
                <a:solidFill>
                  <a:prstClr val="black"/>
                </a:solidFill>
                <a:latin typeface="Arial" panose="020B0604020202020204" pitchFamily="34" charset="0"/>
                <a:cs typeface="Arial" panose="020B0604020202020204" pitchFamily="34" charset="0"/>
              </a:rPr>
              <a:t>diferente</a:t>
            </a:r>
            <a:r>
              <a:rPr lang="es-ES" sz="1000" dirty="0">
                <a:solidFill>
                  <a:prstClr val="black"/>
                </a:solidFill>
                <a:latin typeface="Arial" panose="020B0604020202020204" pitchFamily="34" charset="0"/>
                <a:cs typeface="Arial" panose="020B0604020202020204" pitchFamily="34" charset="0"/>
              </a:rPr>
              <a:t>. Podría haber un evaluador o dos que lo analizaran </a:t>
            </a:r>
            <a:r>
              <a:rPr lang="es-ES" sz="1000" dirty="0" smtClean="0">
                <a:solidFill>
                  <a:prstClr val="black"/>
                </a:solidFill>
                <a:latin typeface="Arial" panose="020B0604020202020204" pitchFamily="34" charset="0"/>
                <a:cs typeface="Arial" panose="020B0604020202020204" pitchFamily="34" charset="0"/>
              </a:rPr>
              <a:t>ubicándolo </a:t>
            </a:r>
            <a:r>
              <a:rPr lang="es-ES" sz="1000" dirty="0">
                <a:solidFill>
                  <a:prstClr val="black"/>
                </a:solidFill>
                <a:latin typeface="Arial" panose="020B0604020202020204" pitchFamily="34" charset="0"/>
                <a:cs typeface="Arial" panose="020B0604020202020204" pitchFamily="34" charset="0"/>
              </a:rPr>
              <a:t>en un mayor o menor nivel.</a:t>
            </a:r>
          </a:p>
          <a:p>
            <a:pPr marL="12700" marR="5080">
              <a:lnSpc>
                <a:spcPct val="116700"/>
              </a:lnSpc>
            </a:pPr>
            <a:endParaRPr sz="1000" dirty="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73651897"/>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3"/>
          <p:cNvSpPr txBox="1"/>
          <p:nvPr/>
        </p:nvSpPr>
        <p:spPr>
          <a:xfrm>
            <a:off x="0" y="134816"/>
            <a:ext cx="5486400"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BIBLIOTECA DE COMPORTAMIENTO DEL JEFE </a:t>
            </a: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CLL</a:t>
            </a:r>
            <a:r>
              <a:rPr lang="es" sz="1000" b="1" strike="noStrike" cap="none" spc="5" baseline="0" dirty="0" smtClean="0">
                <a:solidFill>
                  <a:srgbClr val="58595B"/>
                </a:solidFill>
                <a:effectLst/>
                <a:latin typeface="Arial" panose="020B0604020202020204" pitchFamily="34" charset="0"/>
                <a:ea typeface="Arial"/>
                <a:cs typeface="Arial" panose="020B0604020202020204" pitchFamily="34" charset="0"/>
              </a:rPr>
              <a:t>™</a:t>
            </a:r>
            <a:endParaRPr lang="es" sz="1000" b="1" strike="noStrike" cap="none" spc="5" baseline="0" dirty="0">
              <a:solidFill>
                <a:srgbClr val="58595B"/>
              </a:solidFill>
              <a:effectLst/>
              <a:latin typeface="Arial" panose="020B0604020202020204" pitchFamily="34" charset="0"/>
              <a:ea typeface="Arial"/>
              <a:cs typeface="Arial" panose="020B0604020202020204" pitchFamily="34" charset="0"/>
            </a:endParaRPr>
          </a:p>
        </p:txBody>
      </p:sp>
      <p:sp>
        <p:nvSpPr>
          <p:cNvPr id="3" name="object 3"/>
          <p:cNvSpPr txBox="1"/>
          <p:nvPr/>
        </p:nvSpPr>
        <p:spPr>
          <a:xfrm>
            <a:off x="76200" y="3417442"/>
            <a:ext cx="2208530" cy="76944"/>
          </a:xfrm>
          <a:prstGeom prst="rect">
            <a:avLst/>
          </a:prstGeom>
        </p:spPr>
        <p:txBody>
          <a:bodyPr vert="horz" wrap="square" lIns="0" tIns="0" rIns="0" bIns="0" rtlCol="0">
            <a:spAutoFit/>
          </a:bodyPr>
          <a:lstStyle/>
          <a:p>
            <a:pPr marL="12700"/>
            <a:r>
              <a:rPr sz="500" spc="50" dirty="0">
                <a:solidFill>
                  <a:srgbClr val="58595B"/>
                </a:solidFill>
                <a:latin typeface="Arial" panose="020B0604020202020204" pitchFamily="34" charset="0"/>
                <a:cs typeface="Arial" panose="020B0604020202020204" pitchFamily="34" charset="0"/>
              </a:rPr>
              <a:t>© </a:t>
            </a:r>
            <a:r>
              <a:rPr sz="500" spc="20" dirty="0">
                <a:solidFill>
                  <a:srgbClr val="58595B"/>
                </a:solidFill>
                <a:latin typeface="Arial" panose="020B0604020202020204" pitchFamily="34" charset="0"/>
                <a:cs typeface="Arial" panose="020B0604020202020204" pitchFamily="34" charset="0"/>
              </a:rPr>
              <a:t>Copyright </a:t>
            </a:r>
            <a:r>
              <a:rPr sz="500" spc="-5" dirty="0">
                <a:solidFill>
                  <a:srgbClr val="58595B"/>
                </a:solidFill>
                <a:latin typeface="Arial" panose="020B0604020202020204" pitchFamily="34" charset="0"/>
                <a:cs typeface="Arial" panose="020B0604020202020204" pitchFamily="34" charset="0"/>
              </a:rPr>
              <a:t>2018, </a:t>
            </a:r>
            <a:r>
              <a:rPr sz="500" dirty="0">
                <a:solidFill>
                  <a:srgbClr val="58595B"/>
                </a:solidFill>
                <a:latin typeface="Arial" panose="020B0604020202020204" pitchFamily="34" charset="0"/>
                <a:cs typeface="Arial" panose="020B0604020202020204" pitchFamily="34" charset="0"/>
              </a:rPr>
              <a:t>TeamTelligent, </a:t>
            </a:r>
            <a:r>
              <a:rPr lang="es-PE" sz="500" spc="-15" dirty="0" smtClean="0">
                <a:solidFill>
                  <a:srgbClr val="58595B"/>
                </a:solidFill>
                <a:latin typeface="Arial" panose="020B0604020202020204" pitchFamily="34" charset="0"/>
                <a:cs typeface="Arial" panose="020B0604020202020204" pitchFamily="34" charset="0"/>
              </a:rPr>
              <a:t>CLL</a:t>
            </a:r>
            <a:r>
              <a:rPr sz="500" spc="-15" dirty="0" smtClean="0">
                <a:solidFill>
                  <a:srgbClr val="58595B"/>
                </a:solidFill>
                <a:latin typeface="Arial" panose="020B0604020202020204" pitchFamily="34" charset="0"/>
                <a:cs typeface="Arial" panose="020B0604020202020204" pitchFamily="34" charset="0"/>
              </a:rPr>
              <a:t>. </a:t>
            </a:r>
            <a:r>
              <a:rPr sz="500" dirty="0">
                <a:solidFill>
                  <a:srgbClr val="58595B"/>
                </a:solidFill>
                <a:latin typeface="Arial" panose="020B0604020202020204" pitchFamily="34" charset="0"/>
                <a:cs typeface="Arial" panose="020B0604020202020204" pitchFamily="34" charset="0"/>
              </a:rPr>
              <a:t>Todos </a:t>
            </a:r>
            <a:r>
              <a:rPr sz="500" spc="10" dirty="0">
                <a:solidFill>
                  <a:srgbClr val="58595B"/>
                </a:solidFill>
                <a:latin typeface="Arial" panose="020B0604020202020204" pitchFamily="34" charset="0"/>
                <a:cs typeface="Arial" panose="020B0604020202020204" pitchFamily="34" charset="0"/>
              </a:rPr>
              <a:t>los </a:t>
            </a:r>
            <a:r>
              <a:rPr sz="500" spc="15" dirty="0">
                <a:solidFill>
                  <a:srgbClr val="58595B"/>
                </a:solidFill>
                <a:latin typeface="Arial" panose="020B0604020202020204" pitchFamily="34" charset="0"/>
                <a:cs typeface="Arial" panose="020B0604020202020204" pitchFamily="34" charset="0"/>
              </a:rPr>
              <a:t>derechos </a:t>
            </a:r>
            <a:r>
              <a:rPr sz="500" spc="5" dirty="0">
                <a:solidFill>
                  <a:srgbClr val="58595B"/>
                </a:solidFill>
                <a:latin typeface="Arial" panose="020B0604020202020204" pitchFamily="34" charset="0"/>
                <a:cs typeface="Arial" panose="020B0604020202020204" pitchFamily="34" charset="0"/>
              </a:rPr>
              <a:t>reservados.</a:t>
            </a:r>
            <a:r>
              <a:rPr sz="500" spc="-80" dirty="0">
                <a:solidFill>
                  <a:srgbClr val="58595B"/>
                </a:solidFill>
                <a:latin typeface="Arial" panose="020B0604020202020204" pitchFamily="34" charset="0"/>
                <a:cs typeface="Arial" panose="020B0604020202020204" pitchFamily="34" charset="0"/>
              </a:rPr>
              <a:t> </a:t>
            </a:r>
            <a:r>
              <a:rPr sz="500" dirty="0">
                <a:solidFill>
                  <a:srgbClr val="58595B"/>
                </a:solidFill>
                <a:latin typeface="Arial" panose="020B0604020202020204" pitchFamily="34" charset="0"/>
                <a:cs typeface="Arial" panose="020B0604020202020204" pitchFamily="34" charset="0"/>
              </a:rPr>
              <a:t>V5</a:t>
            </a:r>
            <a:endParaRPr sz="500" dirty="0">
              <a:solidFill>
                <a:prstClr val="black"/>
              </a:solidFill>
              <a:latin typeface="Arial" panose="020B0604020202020204" pitchFamily="34" charset="0"/>
              <a:cs typeface="Arial" panose="020B0604020202020204" pitchFamily="34" charset="0"/>
            </a:endParaRPr>
          </a:p>
        </p:txBody>
      </p:sp>
      <p:sp>
        <p:nvSpPr>
          <p:cNvPr id="4" name="object 4"/>
          <p:cNvSpPr/>
          <p:nvPr/>
        </p:nvSpPr>
        <p:spPr>
          <a:xfrm>
            <a:off x="95250" y="914400"/>
            <a:ext cx="5016500" cy="2393950"/>
          </a:xfrm>
          <a:custGeom>
            <a:avLst/>
            <a:gdLst/>
            <a:ahLst/>
            <a:cxnLst/>
            <a:rect l="l" t="t" r="r" b="b"/>
            <a:pathLst>
              <a:path w="5016500" h="2393950">
                <a:moveTo>
                  <a:pt x="0" y="2393950"/>
                </a:moveTo>
                <a:lnTo>
                  <a:pt x="5016500" y="2393950"/>
                </a:lnTo>
                <a:lnTo>
                  <a:pt x="5016500" y="0"/>
                </a:lnTo>
                <a:lnTo>
                  <a:pt x="0" y="0"/>
                </a:lnTo>
                <a:lnTo>
                  <a:pt x="0" y="2393950"/>
                </a:lnTo>
                <a:close/>
              </a:path>
            </a:pathLst>
          </a:custGeom>
          <a:solidFill>
            <a:srgbClr val="FFF5C7"/>
          </a:solidFill>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5" name="object 5"/>
          <p:cNvSpPr/>
          <p:nvPr/>
        </p:nvSpPr>
        <p:spPr>
          <a:xfrm>
            <a:off x="95250" y="520700"/>
            <a:ext cx="5016500" cy="2787650"/>
          </a:xfrm>
          <a:custGeom>
            <a:avLst/>
            <a:gdLst/>
            <a:ahLst/>
            <a:cxnLst/>
            <a:rect l="l" t="t" r="r" b="b"/>
            <a:pathLst>
              <a:path w="5016500" h="2787650">
                <a:moveTo>
                  <a:pt x="0" y="2787650"/>
                </a:moveTo>
                <a:lnTo>
                  <a:pt x="5016500" y="2787650"/>
                </a:lnTo>
                <a:lnTo>
                  <a:pt x="5016500" y="0"/>
                </a:lnTo>
                <a:lnTo>
                  <a:pt x="0" y="0"/>
                </a:lnTo>
                <a:lnTo>
                  <a:pt x="0" y="2787650"/>
                </a:lnTo>
                <a:close/>
              </a:path>
            </a:pathLst>
          </a:custGeom>
          <a:ln w="12700">
            <a:solidFill>
              <a:srgbClr val="FFE538"/>
            </a:solidFill>
          </a:ln>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6" name="object 6"/>
          <p:cNvSpPr/>
          <p:nvPr/>
        </p:nvSpPr>
        <p:spPr>
          <a:xfrm>
            <a:off x="88900" y="514350"/>
            <a:ext cx="5029200" cy="400050"/>
          </a:xfrm>
          <a:custGeom>
            <a:avLst/>
            <a:gdLst/>
            <a:ahLst/>
            <a:cxnLst/>
            <a:rect l="l" t="t" r="r" b="b"/>
            <a:pathLst>
              <a:path w="5029200" h="400050">
                <a:moveTo>
                  <a:pt x="0" y="400050"/>
                </a:moveTo>
                <a:lnTo>
                  <a:pt x="5029200" y="400050"/>
                </a:lnTo>
                <a:lnTo>
                  <a:pt x="5029200" y="0"/>
                </a:lnTo>
                <a:lnTo>
                  <a:pt x="0" y="0"/>
                </a:lnTo>
                <a:lnTo>
                  <a:pt x="0" y="400050"/>
                </a:lnTo>
                <a:close/>
              </a:path>
            </a:pathLst>
          </a:custGeom>
          <a:solidFill>
            <a:srgbClr val="FFE538"/>
          </a:solidFill>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7" name="object 7"/>
          <p:cNvSpPr txBox="1">
            <a:spLocks/>
          </p:cNvSpPr>
          <p:nvPr/>
        </p:nvSpPr>
        <p:spPr>
          <a:xfrm>
            <a:off x="199644" y="672857"/>
            <a:ext cx="4765551" cy="152349"/>
          </a:xfrm>
          <a:prstGeom prst="rect">
            <a:avLst/>
          </a:prstGeom>
        </p:spPr>
        <p:txBody>
          <a:bodyPr vert="horz" wrap="square" lIns="0" tIns="0" rIns="0" bIns="0" rtlCol="0" anchor="b">
            <a:spAutoFit/>
          </a:bodyPr>
          <a:lstStyle>
            <a:lvl1pPr algn="ctr" defTabSz="487650" rtl="0" eaLnBrk="1" latinLnBrk="0" hangingPunct="1">
              <a:lnSpc>
                <a:spcPct val="90000"/>
              </a:lnSpc>
              <a:spcBef>
                <a:spcPct val="0"/>
              </a:spcBef>
              <a:buNone/>
              <a:defRPr sz="3200" kern="1200">
                <a:solidFill>
                  <a:schemeClr val="tx1"/>
                </a:solidFill>
                <a:latin typeface="+mj-lt"/>
                <a:ea typeface="+mj-ea"/>
                <a:cs typeface="+mj-cs"/>
              </a:defRPr>
            </a:lvl1pPr>
          </a:lstStyle>
          <a:p>
            <a:pPr marL="12700" algn="l"/>
            <a:r>
              <a:rPr lang="pt-BR" sz="1100" spc="155" dirty="0" smtClean="0">
                <a:latin typeface="Arial" panose="020B0604020202020204" pitchFamily="34" charset="0"/>
                <a:cs typeface="Arial" panose="020B0604020202020204" pitchFamily="34" charset="0"/>
              </a:rPr>
              <a:t>GRUPO </a:t>
            </a:r>
            <a:r>
              <a:rPr lang="pt-BR" sz="1100" spc="35" dirty="0" smtClean="0">
                <a:latin typeface="Arial" panose="020B0604020202020204" pitchFamily="34" charset="0"/>
                <a:cs typeface="Arial" panose="020B0604020202020204" pitchFamily="34" charset="0"/>
              </a:rPr>
              <a:t>5:</a:t>
            </a:r>
            <a:r>
              <a:rPr lang="pt-BR" sz="1100" spc="-5" dirty="0" smtClean="0">
                <a:latin typeface="Arial" panose="020B0604020202020204" pitchFamily="34" charset="0"/>
                <a:cs typeface="Arial" panose="020B0604020202020204" pitchFamily="34" charset="0"/>
              </a:rPr>
              <a:t> </a:t>
            </a:r>
            <a:r>
              <a:rPr lang="pt-BR" sz="1100" spc="135" dirty="0" smtClean="0">
                <a:latin typeface="Arial" panose="020B0604020202020204" pitchFamily="34" charset="0"/>
                <a:cs typeface="Arial" panose="020B0604020202020204" pitchFamily="34" charset="0"/>
              </a:rPr>
              <a:t>RELATIVO</a:t>
            </a:r>
            <a:endParaRPr lang="pt-BR" sz="1100" spc="135" dirty="0">
              <a:latin typeface="Arial" panose="020B0604020202020204" pitchFamily="34" charset="0"/>
              <a:cs typeface="Arial" panose="020B0604020202020204" pitchFamily="34" charset="0"/>
            </a:endParaRPr>
          </a:p>
        </p:txBody>
      </p:sp>
      <p:sp>
        <p:nvSpPr>
          <p:cNvPr id="8" name="object 8"/>
          <p:cNvSpPr txBox="1"/>
          <p:nvPr/>
        </p:nvSpPr>
        <p:spPr>
          <a:xfrm>
            <a:off x="199642" y="986129"/>
            <a:ext cx="1071945" cy="169277"/>
          </a:xfrm>
          <a:prstGeom prst="rect">
            <a:avLst/>
          </a:prstGeom>
        </p:spPr>
        <p:txBody>
          <a:bodyPr vert="horz" wrap="square" lIns="0" tIns="0" rIns="0" bIns="0" rtlCol="0">
            <a:spAutoFit/>
          </a:bodyPr>
          <a:lstStyle/>
          <a:p>
            <a:pPr marL="12700"/>
            <a:r>
              <a:rPr sz="1100" spc="140" dirty="0">
                <a:solidFill>
                  <a:srgbClr val="231F20"/>
                </a:solidFill>
                <a:latin typeface="Arial" panose="020B0604020202020204" pitchFamily="34" charset="0"/>
                <a:cs typeface="Arial" panose="020B0604020202020204" pitchFamily="34" charset="0"/>
              </a:rPr>
              <a:t>TARJETA</a:t>
            </a:r>
            <a:r>
              <a:rPr sz="1100" spc="45" dirty="0">
                <a:solidFill>
                  <a:srgbClr val="231F20"/>
                </a:solidFill>
                <a:latin typeface="Arial" panose="020B0604020202020204" pitchFamily="34" charset="0"/>
                <a:cs typeface="Arial" panose="020B0604020202020204" pitchFamily="34" charset="0"/>
              </a:rPr>
              <a:t> </a:t>
            </a:r>
            <a:r>
              <a:rPr sz="1100" spc="145" dirty="0">
                <a:solidFill>
                  <a:srgbClr val="231F20"/>
                </a:solidFill>
                <a:latin typeface="Arial" panose="020B0604020202020204" pitchFamily="34" charset="0"/>
                <a:cs typeface="Arial" panose="020B0604020202020204" pitchFamily="34" charset="0"/>
              </a:rPr>
              <a:t>V</a:t>
            </a:r>
            <a:endParaRPr sz="1100" dirty="0">
              <a:solidFill>
                <a:prstClr val="black"/>
              </a:solidFill>
              <a:latin typeface="Arial" panose="020B0604020202020204" pitchFamily="34" charset="0"/>
              <a:cs typeface="Arial" panose="020B0604020202020204" pitchFamily="34" charset="0"/>
            </a:endParaRPr>
          </a:p>
        </p:txBody>
      </p:sp>
      <p:sp>
        <p:nvSpPr>
          <p:cNvPr id="9" name="object 9"/>
          <p:cNvSpPr txBox="1"/>
          <p:nvPr/>
        </p:nvSpPr>
        <p:spPr>
          <a:xfrm>
            <a:off x="1842154" y="2092539"/>
            <a:ext cx="1522730" cy="261610"/>
          </a:xfrm>
          <a:prstGeom prst="rect">
            <a:avLst/>
          </a:prstGeom>
        </p:spPr>
        <p:txBody>
          <a:bodyPr vert="horz" wrap="square" lIns="0" tIns="0" rIns="0" bIns="0" rtlCol="0">
            <a:spAutoFit/>
          </a:bodyPr>
          <a:lstStyle/>
          <a:p>
            <a:pPr marL="12700" algn="ctr"/>
            <a:r>
              <a:rPr lang="pt-BR" sz="1700" b="1" dirty="0">
                <a:solidFill>
                  <a:prstClr val="black"/>
                </a:solidFill>
                <a:latin typeface="Arial" panose="020B0604020202020204" pitchFamily="34" charset="0"/>
                <a:cs typeface="Arial" panose="020B0604020202020204" pitchFamily="34" charset="0"/>
              </a:rPr>
              <a:t>MENOR </a:t>
            </a:r>
            <a:r>
              <a:rPr lang="pt-BR" sz="1700" b="1" dirty="0" smtClean="0">
                <a:solidFill>
                  <a:prstClr val="black"/>
                </a:solidFill>
                <a:latin typeface="Arial" panose="020B0604020202020204" pitchFamily="34" charset="0"/>
                <a:cs typeface="Arial" panose="020B0604020202020204" pitchFamily="34" charset="0"/>
              </a:rPr>
              <a:t>NIVEL</a:t>
            </a:r>
            <a:endParaRPr lang="pt-BR" sz="1700" b="1" dirty="0">
              <a:solidFill>
                <a:prstClr val="black"/>
              </a:solidFill>
              <a:latin typeface="Arial" panose="020B0604020202020204" pitchFamily="34" charset="0"/>
              <a:cs typeface="Arial" panose="020B0604020202020204" pitchFamily="34" charset="0"/>
            </a:endParaRPr>
          </a:p>
        </p:txBody>
      </p:sp>
      <p:sp>
        <p:nvSpPr>
          <p:cNvPr id="10" name="object 10"/>
          <p:cNvSpPr txBox="1"/>
          <p:nvPr/>
        </p:nvSpPr>
        <p:spPr>
          <a:xfrm>
            <a:off x="4965195" y="3414141"/>
            <a:ext cx="165735" cy="92333"/>
          </a:xfrm>
          <a:prstGeom prst="rect">
            <a:avLst/>
          </a:prstGeom>
        </p:spPr>
        <p:txBody>
          <a:bodyPr vert="horz" wrap="square" lIns="0" tIns="0" rIns="0" bIns="0" rtlCol="0">
            <a:spAutoFit/>
          </a:bodyPr>
          <a:lstStyle/>
          <a:p>
            <a:pPr marL="12700"/>
            <a:r>
              <a:rPr sz="600" dirty="0">
                <a:solidFill>
                  <a:srgbClr val="58595B"/>
                </a:solidFill>
                <a:latin typeface="Arial" panose="020B0604020202020204" pitchFamily="34" charset="0"/>
                <a:cs typeface="Arial" panose="020B0604020202020204" pitchFamily="34" charset="0"/>
              </a:rPr>
              <a:t>80A</a:t>
            </a:r>
            <a:endParaRPr sz="60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70735088"/>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3"/>
          <p:cNvSpPr txBox="1"/>
          <p:nvPr/>
        </p:nvSpPr>
        <p:spPr>
          <a:xfrm>
            <a:off x="0" y="134816"/>
            <a:ext cx="5486400"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BIBLIOTECA DE COMPORTAMIENTO DEL JEFE </a:t>
            </a: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CLL</a:t>
            </a:r>
            <a:r>
              <a:rPr lang="es" sz="1000" b="1" strike="noStrike" cap="none" spc="5" baseline="0" dirty="0" smtClean="0">
                <a:solidFill>
                  <a:srgbClr val="58595B"/>
                </a:solidFill>
                <a:effectLst/>
                <a:latin typeface="Arial" panose="020B0604020202020204" pitchFamily="34" charset="0"/>
                <a:ea typeface="Arial"/>
                <a:cs typeface="Arial" panose="020B0604020202020204" pitchFamily="34" charset="0"/>
              </a:rPr>
              <a:t>™</a:t>
            </a:r>
            <a:endParaRPr lang="es" sz="1000" b="1" strike="noStrike" cap="none" spc="5" baseline="0" dirty="0">
              <a:solidFill>
                <a:srgbClr val="58595B"/>
              </a:solidFill>
              <a:effectLst/>
              <a:latin typeface="Arial" panose="020B0604020202020204" pitchFamily="34" charset="0"/>
              <a:ea typeface="Arial"/>
              <a:cs typeface="Arial" panose="020B0604020202020204" pitchFamily="34" charset="0"/>
            </a:endParaRPr>
          </a:p>
        </p:txBody>
      </p:sp>
      <p:sp>
        <p:nvSpPr>
          <p:cNvPr id="3" name="object 3"/>
          <p:cNvSpPr txBox="1"/>
          <p:nvPr/>
        </p:nvSpPr>
        <p:spPr>
          <a:xfrm>
            <a:off x="3076616" y="3418549"/>
            <a:ext cx="2208530" cy="76944"/>
          </a:xfrm>
          <a:prstGeom prst="rect">
            <a:avLst/>
          </a:prstGeom>
        </p:spPr>
        <p:txBody>
          <a:bodyPr vert="horz" wrap="square" lIns="0" tIns="0" rIns="0" bIns="0" rtlCol="0">
            <a:spAutoFit/>
          </a:bodyPr>
          <a:lstStyle/>
          <a:p>
            <a:pPr marL="12700"/>
            <a:r>
              <a:rPr sz="500" spc="50" dirty="0">
                <a:solidFill>
                  <a:srgbClr val="58595B"/>
                </a:solidFill>
                <a:latin typeface="Arial" panose="020B0604020202020204" pitchFamily="34" charset="0"/>
                <a:cs typeface="Arial" panose="020B0604020202020204" pitchFamily="34" charset="0"/>
              </a:rPr>
              <a:t>© </a:t>
            </a:r>
            <a:r>
              <a:rPr sz="500" spc="20" dirty="0">
                <a:solidFill>
                  <a:srgbClr val="58595B"/>
                </a:solidFill>
                <a:latin typeface="Arial" panose="020B0604020202020204" pitchFamily="34" charset="0"/>
                <a:cs typeface="Arial" panose="020B0604020202020204" pitchFamily="34" charset="0"/>
              </a:rPr>
              <a:t>Copyright </a:t>
            </a:r>
            <a:r>
              <a:rPr sz="500" spc="-5" dirty="0">
                <a:solidFill>
                  <a:srgbClr val="58595B"/>
                </a:solidFill>
                <a:latin typeface="Arial" panose="020B0604020202020204" pitchFamily="34" charset="0"/>
                <a:cs typeface="Arial" panose="020B0604020202020204" pitchFamily="34" charset="0"/>
              </a:rPr>
              <a:t>2018, </a:t>
            </a:r>
            <a:r>
              <a:rPr sz="500" dirty="0">
                <a:solidFill>
                  <a:srgbClr val="58595B"/>
                </a:solidFill>
                <a:latin typeface="Arial" panose="020B0604020202020204" pitchFamily="34" charset="0"/>
                <a:cs typeface="Arial" panose="020B0604020202020204" pitchFamily="34" charset="0"/>
              </a:rPr>
              <a:t>TeamTelligent, </a:t>
            </a:r>
            <a:r>
              <a:rPr lang="es-PE" sz="500" spc="-15" dirty="0" smtClean="0">
                <a:solidFill>
                  <a:srgbClr val="58595B"/>
                </a:solidFill>
                <a:latin typeface="Arial" panose="020B0604020202020204" pitchFamily="34" charset="0"/>
                <a:cs typeface="Arial" panose="020B0604020202020204" pitchFamily="34" charset="0"/>
              </a:rPr>
              <a:t>CLL</a:t>
            </a:r>
            <a:r>
              <a:rPr sz="500" spc="-15" dirty="0" smtClean="0">
                <a:solidFill>
                  <a:srgbClr val="58595B"/>
                </a:solidFill>
                <a:latin typeface="Arial" panose="020B0604020202020204" pitchFamily="34" charset="0"/>
                <a:cs typeface="Arial" panose="020B0604020202020204" pitchFamily="34" charset="0"/>
              </a:rPr>
              <a:t>. </a:t>
            </a:r>
            <a:r>
              <a:rPr sz="500" dirty="0">
                <a:solidFill>
                  <a:srgbClr val="58595B"/>
                </a:solidFill>
                <a:latin typeface="Arial" panose="020B0604020202020204" pitchFamily="34" charset="0"/>
                <a:cs typeface="Arial" panose="020B0604020202020204" pitchFamily="34" charset="0"/>
              </a:rPr>
              <a:t>Todos </a:t>
            </a:r>
            <a:r>
              <a:rPr sz="500" spc="10" dirty="0">
                <a:solidFill>
                  <a:srgbClr val="58595B"/>
                </a:solidFill>
                <a:latin typeface="Arial" panose="020B0604020202020204" pitchFamily="34" charset="0"/>
                <a:cs typeface="Arial" panose="020B0604020202020204" pitchFamily="34" charset="0"/>
              </a:rPr>
              <a:t>los </a:t>
            </a:r>
            <a:r>
              <a:rPr sz="500" spc="15" dirty="0">
                <a:solidFill>
                  <a:srgbClr val="58595B"/>
                </a:solidFill>
                <a:latin typeface="Arial" panose="020B0604020202020204" pitchFamily="34" charset="0"/>
                <a:cs typeface="Arial" panose="020B0604020202020204" pitchFamily="34" charset="0"/>
              </a:rPr>
              <a:t>derechos </a:t>
            </a:r>
            <a:r>
              <a:rPr sz="500" spc="5" dirty="0">
                <a:solidFill>
                  <a:srgbClr val="58595B"/>
                </a:solidFill>
                <a:latin typeface="Arial" panose="020B0604020202020204" pitchFamily="34" charset="0"/>
                <a:cs typeface="Arial" panose="020B0604020202020204" pitchFamily="34" charset="0"/>
              </a:rPr>
              <a:t>reservados.</a:t>
            </a:r>
            <a:r>
              <a:rPr sz="500" spc="-80" dirty="0">
                <a:solidFill>
                  <a:srgbClr val="58595B"/>
                </a:solidFill>
                <a:latin typeface="Arial" panose="020B0604020202020204" pitchFamily="34" charset="0"/>
                <a:cs typeface="Arial" panose="020B0604020202020204" pitchFamily="34" charset="0"/>
              </a:rPr>
              <a:t> </a:t>
            </a:r>
            <a:r>
              <a:rPr sz="500" dirty="0">
                <a:solidFill>
                  <a:srgbClr val="58595B"/>
                </a:solidFill>
                <a:latin typeface="Arial" panose="020B0604020202020204" pitchFamily="34" charset="0"/>
                <a:cs typeface="Arial" panose="020B0604020202020204" pitchFamily="34" charset="0"/>
              </a:rPr>
              <a:t>V5</a:t>
            </a:r>
            <a:endParaRPr sz="500" dirty="0">
              <a:solidFill>
                <a:prstClr val="black"/>
              </a:solidFill>
              <a:latin typeface="Arial" panose="020B0604020202020204" pitchFamily="34" charset="0"/>
              <a:cs typeface="Arial" panose="020B0604020202020204" pitchFamily="34" charset="0"/>
            </a:endParaRPr>
          </a:p>
        </p:txBody>
      </p:sp>
      <p:sp>
        <p:nvSpPr>
          <p:cNvPr id="4" name="object 4"/>
          <p:cNvSpPr/>
          <p:nvPr/>
        </p:nvSpPr>
        <p:spPr>
          <a:xfrm>
            <a:off x="249444" y="521807"/>
            <a:ext cx="5016500" cy="2787650"/>
          </a:xfrm>
          <a:custGeom>
            <a:avLst/>
            <a:gdLst/>
            <a:ahLst/>
            <a:cxnLst/>
            <a:rect l="l" t="t" r="r" b="b"/>
            <a:pathLst>
              <a:path w="5016500" h="2787650">
                <a:moveTo>
                  <a:pt x="0" y="2787650"/>
                </a:moveTo>
                <a:lnTo>
                  <a:pt x="5016500" y="2787650"/>
                </a:lnTo>
                <a:lnTo>
                  <a:pt x="5016500" y="0"/>
                </a:lnTo>
                <a:lnTo>
                  <a:pt x="0" y="0"/>
                </a:lnTo>
                <a:lnTo>
                  <a:pt x="0" y="2787650"/>
                </a:lnTo>
                <a:close/>
              </a:path>
            </a:pathLst>
          </a:custGeom>
          <a:ln w="12700">
            <a:solidFill>
              <a:srgbClr val="FFE538"/>
            </a:solidFill>
          </a:ln>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5" name="object 5"/>
          <p:cNvSpPr/>
          <p:nvPr/>
        </p:nvSpPr>
        <p:spPr>
          <a:xfrm>
            <a:off x="243094" y="515457"/>
            <a:ext cx="5029200" cy="400050"/>
          </a:xfrm>
          <a:custGeom>
            <a:avLst/>
            <a:gdLst/>
            <a:ahLst/>
            <a:cxnLst/>
            <a:rect l="l" t="t" r="r" b="b"/>
            <a:pathLst>
              <a:path w="5029200" h="400050">
                <a:moveTo>
                  <a:pt x="0" y="400050"/>
                </a:moveTo>
                <a:lnTo>
                  <a:pt x="5029200" y="400050"/>
                </a:lnTo>
                <a:lnTo>
                  <a:pt x="5029200" y="0"/>
                </a:lnTo>
                <a:lnTo>
                  <a:pt x="0" y="0"/>
                </a:lnTo>
                <a:lnTo>
                  <a:pt x="0" y="400050"/>
                </a:lnTo>
                <a:close/>
              </a:path>
            </a:pathLst>
          </a:custGeom>
          <a:solidFill>
            <a:srgbClr val="FFE538"/>
          </a:solidFill>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6" name="object 6"/>
          <p:cNvSpPr txBox="1">
            <a:spLocks/>
          </p:cNvSpPr>
          <p:nvPr/>
        </p:nvSpPr>
        <p:spPr>
          <a:xfrm>
            <a:off x="457200" y="643396"/>
            <a:ext cx="4586287" cy="169277"/>
          </a:xfrm>
          <a:prstGeom prst="rect">
            <a:avLst/>
          </a:prstGeom>
        </p:spPr>
        <p:txBody>
          <a:bodyPr vert="horz" wrap="square" lIns="0" tIns="0" rIns="0" bIns="0" rtlCol="0">
            <a:spAutoFit/>
          </a:bodyPr>
          <a:lstStyle>
            <a:lvl1pPr>
              <a:defRPr sz="1100" b="0" i="0">
                <a:solidFill>
                  <a:srgbClr val="231F20"/>
                </a:solidFill>
                <a:latin typeface="Calibri"/>
                <a:ea typeface="+mj-ea"/>
                <a:cs typeface="Calibri"/>
              </a:defRPr>
            </a:lvl1pPr>
          </a:lstStyle>
          <a:p>
            <a:pPr marL="12700" algn="ctr"/>
            <a:r>
              <a:rPr lang="pt-BR" kern="0" spc="140" dirty="0" smtClean="0">
                <a:latin typeface="Arial" panose="020B0604020202020204" pitchFamily="34" charset="0"/>
                <a:cs typeface="Arial" panose="020B0604020202020204" pitchFamily="34" charset="0"/>
              </a:rPr>
              <a:t>TARJETA </a:t>
            </a:r>
            <a:r>
              <a:rPr lang="pt-BR" kern="0" spc="50" dirty="0" smtClean="0">
                <a:latin typeface="Arial" panose="020B0604020202020204" pitchFamily="34" charset="0"/>
                <a:cs typeface="Arial" panose="020B0604020202020204" pitchFamily="34" charset="0"/>
              </a:rPr>
              <a:t>V: </a:t>
            </a:r>
            <a:r>
              <a:rPr lang="pt-BR" kern="0" spc="160" dirty="0" smtClean="0">
                <a:latin typeface="Arial" panose="020B0604020202020204" pitchFamily="34" charset="0"/>
                <a:cs typeface="Arial" panose="020B0604020202020204" pitchFamily="34" charset="0"/>
              </a:rPr>
              <a:t>MENOR</a:t>
            </a:r>
            <a:r>
              <a:rPr lang="pt-BR" kern="0" spc="85" dirty="0" smtClean="0">
                <a:latin typeface="Arial" panose="020B0604020202020204" pitchFamily="34" charset="0"/>
                <a:cs typeface="Arial" panose="020B0604020202020204" pitchFamily="34" charset="0"/>
              </a:rPr>
              <a:t> </a:t>
            </a:r>
            <a:r>
              <a:rPr lang="pt-BR" kern="0" spc="135" dirty="0" smtClean="0">
                <a:latin typeface="Arial" panose="020B0604020202020204" pitchFamily="34" charset="0"/>
                <a:cs typeface="Arial" panose="020B0604020202020204" pitchFamily="34" charset="0"/>
              </a:rPr>
              <a:t>NIVEL</a:t>
            </a:r>
            <a:endParaRPr lang="pt-BR" kern="0" spc="135" dirty="0">
              <a:latin typeface="Arial" panose="020B0604020202020204" pitchFamily="34" charset="0"/>
              <a:cs typeface="Arial" panose="020B0604020202020204" pitchFamily="34" charset="0"/>
            </a:endParaRPr>
          </a:p>
        </p:txBody>
      </p:sp>
      <p:sp>
        <p:nvSpPr>
          <p:cNvPr id="7" name="object 7"/>
          <p:cNvSpPr txBox="1"/>
          <p:nvPr/>
        </p:nvSpPr>
        <p:spPr>
          <a:xfrm>
            <a:off x="230395" y="3415248"/>
            <a:ext cx="163195" cy="92333"/>
          </a:xfrm>
          <a:prstGeom prst="rect">
            <a:avLst/>
          </a:prstGeom>
        </p:spPr>
        <p:txBody>
          <a:bodyPr vert="horz" wrap="square" lIns="0" tIns="0" rIns="0" bIns="0" rtlCol="0">
            <a:spAutoFit/>
          </a:bodyPr>
          <a:lstStyle/>
          <a:p>
            <a:pPr marL="12700"/>
            <a:r>
              <a:rPr sz="600" dirty="0">
                <a:solidFill>
                  <a:srgbClr val="58595B"/>
                </a:solidFill>
                <a:latin typeface="Arial" panose="020B0604020202020204" pitchFamily="34" charset="0"/>
                <a:cs typeface="Arial" panose="020B0604020202020204" pitchFamily="34" charset="0"/>
              </a:rPr>
              <a:t>80B</a:t>
            </a:r>
            <a:endParaRPr sz="600">
              <a:solidFill>
                <a:prstClr val="black"/>
              </a:solidFill>
              <a:latin typeface="Arial" panose="020B0604020202020204" pitchFamily="34" charset="0"/>
              <a:cs typeface="Arial" panose="020B0604020202020204" pitchFamily="34" charset="0"/>
            </a:endParaRPr>
          </a:p>
        </p:txBody>
      </p:sp>
      <p:sp>
        <p:nvSpPr>
          <p:cNvPr id="8" name="object 8"/>
          <p:cNvSpPr txBox="1"/>
          <p:nvPr/>
        </p:nvSpPr>
        <p:spPr>
          <a:xfrm>
            <a:off x="755032" y="1126594"/>
            <a:ext cx="3963035" cy="2144754"/>
          </a:xfrm>
          <a:prstGeom prst="rect">
            <a:avLst/>
          </a:prstGeom>
        </p:spPr>
        <p:txBody>
          <a:bodyPr vert="horz" wrap="square" lIns="0" tIns="0" rIns="0" bIns="0" rtlCol="0">
            <a:spAutoFit/>
          </a:bodyPr>
          <a:lstStyle/>
          <a:p>
            <a:pPr marL="12700" marR="6985">
              <a:lnSpc>
                <a:spcPct val="116700"/>
              </a:lnSpc>
            </a:pPr>
            <a:r>
              <a:rPr lang="es-ES" sz="1000" b="1" dirty="0">
                <a:solidFill>
                  <a:prstClr val="black"/>
                </a:solidFill>
                <a:latin typeface="Arial" panose="020B0604020202020204" pitchFamily="34" charset="0"/>
                <a:cs typeface="Arial" panose="020B0604020202020204" pitchFamily="34" charset="0"/>
              </a:rPr>
              <a:t>Clasificación de habilidades: </a:t>
            </a:r>
            <a:r>
              <a:rPr lang="es-ES" sz="1000" dirty="0">
                <a:solidFill>
                  <a:prstClr val="black"/>
                </a:solidFill>
                <a:latin typeface="Arial" panose="020B0604020202020204" pitchFamily="34" charset="0"/>
                <a:cs typeface="Arial" panose="020B0604020202020204" pitchFamily="34" charset="0"/>
              </a:rPr>
              <a:t>esta persona exhibe una función,  práctica o conducta que otros considerarían peor que la mayoría de los demás, excepto la persona de desempeño inferior. Entre personas comparables (en profundidad y amplitud de  experiencia, nivel y preparación), esta persona lleva a cabo esto </a:t>
            </a:r>
            <a:r>
              <a:rPr lang="es-ES" sz="1000" dirty="0" smtClean="0">
                <a:solidFill>
                  <a:prstClr val="black"/>
                </a:solidFill>
                <a:latin typeface="Arial" panose="020B0604020202020204" pitchFamily="34" charset="0"/>
                <a:cs typeface="Arial" panose="020B0604020202020204" pitchFamily="34" charset="0"/>
              </a:rPr>
              <a:t>en </a:t>
            </a:r>
            <a:r>
              <a:rPr lang="es-ES" sz="1000" dirty="0">
                <a:solidFill>
                  <a:prstClr val="black"/>
                </a:solidFill>
                <a:latin typeface="Arial" panose="020B0604020202020204" pitchFamily="34" charset="0"/>
                <a:cs typeface="Arial" panose="020B0604020202020204" pitchFamily="34" charset="0"/>
              </a:rPr>
              <a:t>el grupo inferior, pero no es la última. Esto sería la opinión casi </a:t>
            </a:r>
            <a:r>
              <a:rPr lang="es-ES" sz="1000" dirty="0" smtClean="0">
                <a:solidFill>
                  <a:prstClr val="black"/>
                </a:solidFill>
                <a:latin typeface="Arial" panose="020B0604020202020204" pitchFamily="34" charset="0"/>
                <a:cs typeface="Arial" panose="020B0604020202020204" pitchFamily="34" charset="0"/>
              </a:rPr>
              <a:t>unánime </a:t>
            </a:r>
            <a:r>
              <a:rPr lang="es-ES" sz="1000" dirty="0">
                <a:solidFill>
                  <a:prstClr val="black"/>
                </a:solidFill>
                <a:latin typeface="Arial" panose="020B0604020202020204" pitchFamily="34" charset="0"/>
                <a:cs typeface="Arial" panose="020B0604020202020204" pitchFamily="34" charset="0"/>
              </a:rPr>
              <a:t>de otras personas informadas.</a:t>
            </a:r>
          </a:p>
          <a:p>
            <a:pPr marL="12700" marR="6985">
              <a:lnSpc>
                <a:spcPct val="116700"/>
              </a:lnSpc>
            </a:pPr>
            <a:endParaRPr lang="es-ES" sz="1000" dirty="0">
              <a:solidFill>
                <a:prstClr val="black"/>
              </a:solidFill>
              <a:latin typeface="Arial" panose="020B0604020202020204" pitchFamily="34" charset="0"/>
              <a:cs typeface="Arial" panose="020B0604020202020204" pitchFamily="34" charset="0"/>
            </a:endParaRPr>
          </a:p>
          <a:p>
            <a:pPr marL="12700" marR="6985">
              <a:lnSpc>
                <a:spcPct val="116700"/>
              </a:lnSpc>
            </a:pPr>
            <a:r>
              <a:rPr lang="es-ES" sz="1000" b="1" dirty="0">
                <a:solidFill>
                  <a:prstClr val="black"/>
                </a:solidFill>
                <a:latin typeface="Arial" panose="020B0604020202020204" pitchFamily="34" charset="0"/>
                <a:cs typeface="Arial" panose="020B0604020202020204" pitchFamily="34" charset="0"/>
              </a:rPr>
              <a:t>Clasificación de importancia: </a:t>
            </a:r>
            <a:r>
              <a:rPr lang="es-ES" sz="1000" dirty="0">
                <a:solidFill>
                  <a:prstClr val="black"/>
                </a:solidFill>
                <a:latin typeface="Arial" panose="020B0604020202020204" pitchFamily="34" charset="0"/>
                <a:cs typeface="Arial" panose="020B0604020202020204" pitchFamily="34" charset="0"/>
              </a:rPr>
              <a:t>esta organización lleva a cabo esta  función, práctica o conducta a un nivel que es menor que otras  entidades comparables.</a:t>
            </a:r>
          </a:p>
          <a:p>
            <a:pPr marL="12700" marR="6985">
              <a:lnSpc>
                <a:spcPct val="116700"/>
              </a:lnSpc>
            </a:pPr>
            <a:endParaRPr sz="1000" dirty="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15080689"/>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3"/>
          <p:cNvSpPr txBox="1"/>
          <p:nvPr/>
        </p:nvSpPr>
        <p:spPr>
          <a:xfrm>
            <a:off x="0" y="134816"/>
            <a:ext cx="5486400"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BIBLIOTECA DE COMPORTAMIENTO DEL JEFE </a:t>
            </a: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CLL</a:t>
            </a:r>
            <a:r>
              <a:rPr lang="es" sz="1000" b="1" strike="noStrike" cap="none" spc="5" baseline="0" dirty="0" smtClean="0">
                <a:solidFill>
                  <a:srgbClr val="58595B"/>
                </a:solidFill>
                <a:effectLst/>
                <a:latin typeface="Arial" panose="020B0604020202020204" pitchFamily="34" charset="0"/>
                <a:ea typeface="Arial"/>
                <a:cs typeface="Arial" panose="020B0604020202020204" pitchFamily="34" charset="0"/>
              </a:rPr>
              <a:t>™</a:t>
            </a:r>
            <a:endParaRPr lang="es" sz="1000" b="1" strike="noStrike" cap="none" spc="5" baseline="0" dirty="0">
              <a:solidFill>
                <a:srgbClr val="58595B"/>
              </a:solidFill>
              <a:effectLst/>
              <a:latin typeface="Arial" panose="020B0604020202020204" pitchFamily="34" charset="0"/>
              <a:ea typeface="Arial"/>
              <a:cs typeface="Arial" panose="020B0604020202020204" pitchFamily="34" charset="0"/>
            </a:endParaRPr>
          </a:p>
        </p:txBody>
      </p:sp>
      <p:sp>
        <p:nvSpPr>
          <p:cNvPr id="3" name="object 3"/>
          <p:cNvSpPr txBox="1"/>
          <p:nvPr/>
        </p:nvSpPr>
        <p:spPr>
          <a:xfrm>
            <a:off x="176216" y="3417442"/>
            <a:ext cx="2208530" cy="76944"/>
          </a:xfrm>
          <a:prstGeom prst="rect">
            <a:avLst/>
          </a:prstGeom>
        </p:spPr>
        <p:txBody>
          <a:bodyPr vert="horz" wrap="square" lIns="0" tIns="0" rIns="0" bIns="0" rtlCol="0">
            <a:spAutoFit/>
          </a:bodyPr>
          <a:lstStyle/>
          <a:p>
            <a:pPr marL="12700"/>
            <a:r>
              <a:rPr sz="500" spc="50" dirty="0">
                <a:solidFill>
                  <a:srgbClr val="58595B"/>
                </a:solidFill>
                <a:latin typeface="Arial" panose="020B0604020202020204" pitchFamily="34" charset="0"/>
                <a:cs typeface="Arial" panose="020B0604020202020204" pitchFamily="34" charset="0"/>
              </a:rPr>
              <a:t>© </a:t>
            </a:r>
            <a:r>
              <a:rPr sz="500" spc="20" dirty="0">
                <a:solidFill>
                  <a:srgbClr val="58595B"/>
                </a:solidFill>
                <a:latin typeface="Arial" panose="020B0604020202020204" pitchFamily="34" charset="0"/>
                <a:cs typeface="Arial" panose="020B0604020202020204" pitchFamily="34" charset="0"/>
              </a:rPr>
              <a:t>Copyright </a:t>
            </a:r>
            <a:r>
              <a:rPr sz="500" spc="-5" dirty="0">
                <a:solidFill>
                  <a:srgbClr val="58595B"/>
                </a:solidFill>
                <a:latin typeface="Arial" panose="020B0604020202020204" pitchFamily="34" charset="0"/>
                <a:cs typeface="Arial" panose="020B0604020202020204" pitchFamily="34" charset="0"/>
              </a:rPr>
              <a:t>2018, </a:t>
            </a:r>
            <a:r>
              <a:rPr sz="500" dirty="0">
                <a:solidFill>
                  <a:srgbClr val="58595B"/>
                </a:solidFill>
                <a:latin typeface="Arial" panose="020B0604020202020204" pitchFamily="34" charset="0"/>
                <a:cs typeface="Arial" panose="020B0604020202020204" pitchFamily="34" charset="0"/>
              </a:rPr>
              <a:t>TeamTelligent, </a:t>
            </a:r>
            <a:r>
              <a:rPr lang="es-PE" sz="500" spc="-15" dirty="0" smtClean="0">
                <a:solidFill>
                  <a:srgbClr val="58595B"/>
                </a:solidFill>
                <a:latin typeface="Arial" panose="020B0604020202020204" pitchFamily="34" charset="0"/>
                <a:cs typeface="Arial" panose="020B0604020202020204" pitchFamily="34" charset="0"/>
              </a:rPr>
              <a:t>CLL</a:t>
            </a:r>
            <a:r>
              <a:rPr sz="500" spc="-15" dirty="0" smtClean="0">
                <a:solidFill>
                  <a:srgbClr val="58595B"/>
                </a:solidFill>
                <a:latin typeface="Arial" panose="020B0604020202020204" pitchFamily="34" charset="0"/>
                <a:cs typeface="Arial" panose="020B0604020202020204" pitchFamily="34" charset="0"/>
              </a:rPr>
              <a:t>. </a:t>
            </a:r>
            <a:r>
              <a:rPr sz="500" dirty="0">
                <a:solidFill>
                  <a:srgbClr val="58595B"/>
                </a:solidFill>
                <a:latin typeface="Arial" panose="020B0604020202020204" pitchFamily="34" charset="0"/>
                <a:cs typeface="Arial" panose="020B0604020202020204" pitchFamily="34" charset="0"/>
              </a:rPr>
              <a:t>Todos </a:t>
            </a:r>
            <a:r>
              <a:rPr sz="500" spc="10" dirty="0">
                <a:solidFill>
                  <a:srgbClr val="58595B"/>
                </a:solidFill>
                <a:latin typeface="Arial" panose="020B0604020202020204" pitchFamily="34" charset="0"/>
                <a:cs typeface="Arial" panose="020B0604020202020204" pitchFamily="34" charset="0"/>
              </a:rPr>
              <a:t>los </a:t>
            </a:r>
            <a:r>
              <a:rPr sz="500" spc="15" dirty="0">
                <a:solidFill>
                  <a:srgbClr val="58595B"/>
                </a:solidFill>
                <a:latin typeface="Arial" panose="020B0604020202020204" pitchFamily="34" charset="0"/>
                <a:cs typeface="Arial" panose="020B0604020202020204" pitchFamily="34" charset="0"/>
              </a:rPr>
              <a:t>derechos </a:t>
            </a:r>
            <a:r>
              <a:rPr sz="500" spc="5" dirty="0">
                <a:solidFill>
                  <a:srgbClr val="58595B"/>
                </a:solidFill>
                <a:latin typeface="Arial" panose="020B0604020202020204" pitchFamily="34" charset="0"/>
                <a:cs typeface="Arial" panose="020B0604020202020204" pitchFamily="34" charset="0"/>
              </a:rPr>
              <a:t>reservados.</a:t>
            </a:r>
            <a:r>
              <a:rPr sz="500" spc="-80" dirty="0">
                <a:solidFill>
                  <a:srgbClr val="58595B"/>
                </a:solidFill>
                <a:latin typeface="Arial" panose="020B0604020202020204" pitchFamily="34" charset="0"/>
                <a:cs typeface="Arial" panose="020B0604020202020204" pitchFamily="34" charset="0"/>
              </a:rPr>
              <a:t> </a:t>
            </a:r>
            <a:r>
              <a:rPr sz="500" dirty="0">
                <a:solidFill>
                  <a:srgbClr val="58595B"/>
                </a:solidFill>
                <a:latin typeface="Arial" panose="020B0604020202020204" pitchFamily="34" charset="0"/>
                <a:cs typeface="Arial" panose="020B0604020202020204" pitchFamily="34" charset="0"/>
              </a:rPr>
              <a:t>V5</a:t>
            </a:r>
            <a:endParaRPr sz="500" dirty="0">
              <a:solidFill>
                <a:prstClr val="black"/>
              </a:solidFill>
              <a:latin typeface="Arial" panose="020B0604020202020204" pitchFamily="34" charset="0"/>
              <a:cs typeface="Arial" panose="020B0604020202020204" pitchFamily="34" charset="0"/>
            </a:endParaRPr>
          </a:p>
        </p:txBody>
      </p:sp>
      <p:sp>
        <p:nvSpPr>
          <p:cNvPr id="4" name="object 4"/>
          <p:cNvSpPr/>
          <p:nvPr/>
        </p:nvSpPr>
        <p:spPr>
          <a:xfrm>
            <a:off x="195266" y="914400"/>
            <a:ext cx="5016500" cy="2393950"/>
          </a:xfrm>
          <a:custGeom>
            <a:avLst/>
            <a:gdLst/>
            <a:ahLst/>
            <a:cxnLst/>
            <a:rect l="l" t="t" r="r" b="b"/>
            <a:pathLst>
              <a:path w="5016500" h="2393950">
                <a:moveTo>
                  <a:pt x="0" y="2393950"/>
                </a:moveTo>
                <a:lnTo>
                  <a:pt x="5016500" y="2393950"/>
                </a:lnTo>
                <a:lnTo>
                  <a:pt x="5016500" y="0"/>
                </a:lnTo>
                <a:lnTo>
                  <a:pt x="0" y="0"/>
                </a:lnTo>
                <a:lnTo>
                  <a:pt x="0" y="2393950"/>
                </a:lnTo>
                <a:close/>
              </a:path>
            </a:pathLst>
          </a:custGeom>
          <a:solidFill>
            <a:srgbClr val="FFF5C7"/>
          </a:solidFill>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5" name="object 5"/>
          <p:cNvSpPr/>
          <p:nvPr/>
        </p:nvSpPr>
        <p:spPr>
          <a:xfrm>
            <a:off x="195266" y="520700"/>
            <a:ext cx="5016500" cy="2787650"/>
          </a:xfrm>
          <a:custGeom>
            <a:avLst/>
            <a:gdLst/>
            <a:ahLst/>
            <a:cxnLst/>
            <a:rect l="l" t="t" r="r" b="b"/>
            <a:pathLst>
              <a:path w="5016500" h="2787650">
                <a:moveTo>
                  <a:pt x="0" y="2787650"/>
                </a:moveTo>
                <a:lnTo>
                  <a:pt x="5016500" y="2787650"/>
                </a:lnTo>
                <a:lnTo>
                  <a:pt x="5016500" y="0"/>
                </a:lnTo>
                <a:lnTo>
                  <a:pt x="0" y="0"/>
                </a:lnTo>
                <a:lnTo>
                  <a:pt x="0" y="2787650"/>
                </a:lnTo>
                <a:close/>
              </a:path>
            </a:pathLst>
          </a:custGeom>
          <a:ln w="12700">
            <a:solidFill>
              <a:srgbClr val="FFE538"/>
            </a:solidFill>
          </a:ln>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6" name="object 6"/>
          <p:cNvSpPr/>
          <p:nvPr/>
        </p:nvSpPr>
        <p:spPr>
          <a:xfrm>
            <a:off x="188916" y="514350"/>
            <a:ext cx="5029200" cy="400050"/>
          </a:xfrm>
          <a:custGeom>
            <a:avLst/>
            <a:gdLst/>
            <a:ahLst/>
            <a:cxnLst/>
            <a:rect l="l" t="t" r="r" b="b"/>
            <a:pathLst>
              <a:path w="5029200" h="400050">
                <a:moveTo>
                  <a:pt x="0" y="400050"/>
                </a:moveTo>
                <a:lnTo>
                  <a:pt x="5029200" y="400050"/>
                </a:lnTo>
                <a:lnTo>
                  <a:pt x="5029200" y="0"/>
                </a:lnTo>
                <a:lnTo>
                  <a:pt x="0" y="0"/>
                </a:lnTo>
                <a:lnTo>
                  <a:pt x="0" y="400050"/>
                </a:lnTo>
                <a:close/>
              </a:path>
            </a:pathLst>
          </a:custGeom>
          <a:solidFill>
            <a:srgbClr val="FFE538"/>
          </a:solidFill>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7" name="object 7"/>
          <p:cNvSpPr txBox="1">
            <a:spLocks/>
          </p:cNvSpPr>
          <p:nvPr/>
        </p:nvSpPr>
        <p:spPr>
          <a:xfrm>
            <a:off x="299660" y="672857"/>
            <a:ext cx="4765551" cy="152349"/>
          </a:xfrm>
          <a:prstGeom prst="rect">
            <a:avLst/>
          </a:prstGeom>
        </p:spPr>
        <p:txBody>
          <a:bodyPr vert="horz" wrap="square" lIns="0" tIns="0" rIns="0" bIns="0" rtlCol="0" anchor="b">
            <a:spAutoFit/>
          </a:bodyPr>
          <a:lstStyle>
            <a:lvl1pPr algn="ctr" defTabSz="487650" rtl="0" eaLnBrk="1" latinLnBrk="0" hangingPunct="1">
              <a:lnSpc>
                <a:spcPct val="90000"/>
              </a:lnSpc>
              <a:spcBef>
                <a:spcPct val="0"/>
              </a:spcBef>
              <a:buNone/>
              <a:defRPr sz="3200" kern="1200">
                <a:solidFill>
                  <a:schemeClr val="tx1"/>
                </a:solidFill>
                <a:latin typeface="+mj-lt"/>
                <a:ea typeface="+mj-ea"/>
                <a:cs typeface="+mj-cs"/>
              </a:defRPr>
            </a:lvl1pPr>
          </a:lstStyle>
          <a:p>
            <a:pPr marL="12700" algn="l"/>
            <a:r>
              <a:rPr lang="pt-BR" sz="1100" spc="155" dirty="0" smtClean="0">
                <a:latin typeface="Arial" panose="020B0604020202020204" pitchFamily="34" charset="0"/>
                <a:cs typeface="Arial" panose="020B0604020202020204" pitchFamily="34" charset="0"/>
              </a:rPr>
              <a:t>GRUPO </a:t>
            </a:r>
            <a:r>
              <a:rPr lang="pt-BR" sz="1100" spc="35" dirty="0" smtClean="0">
                <a:latin typeface="Arial" panose="020B0604020202020204" pitchFamily="34" charset="0"/>
                <a:cs typeface="Arial" panose="020B0604020202020204" pitchFamily="34" charset="0"/>
              </a:rPr>
              <a:t>5:</a:t>
            </a:r>
            <a:r>
              <a:rPr lang="pt-BR" sz="1100" spc="-5" dirty="0" smtClean="0">
                <a:latin typeface="Arial" panose="020B0604020202020204" pitchFamily="34" charset="0"/>
                <a:cs typeface="Arial" panose="020B0604020202020204" pitchFamily="34" charset="0"/>
              </a:rPr>
              <a:t> </a:t>
            </a:r>
            <a:r>
              <a:rPr lang="pt-BR" sz="1100" spc="135" dirty="0" smtClean="0">
                <a:latin typeface="Arial" panose="020B0604020202020204" pitchFamily="34" charset="0"/>
                <a:cs typeface="Arial" panose="020B0604020202020204" pitchFamily="34" charset="0"/>
              </a:rPr>
              <a:t>RELATIVO</a:t>
            </a:r>
            <a:endParaRPr lang="pt-BR" sz="1100" spc="135" dirty="0">
              <a:latin typeface="Arial" panose="020B0604020202020204" pitchFamily="34" charset="0"/>
              <a:cs typeface="Arial" panose="020B0604020202020204" pitchFamily="34" charset="0"/>
            </a:endParaRPr>
          </a:p>
        </p:txBody>
      </p:sp>
      <p:sp>
        <p:nvSpPr>
          <p:cNvPr id="8" name="object 8"/>
          <p:cNvSpPr txBox="1"/>
          <p:nvPr/>
        </p:nvSpPr>
        <p:spPr>
          <a:xfrm>
            <a:off x="299658" y="986129"/>
            <a:ext cx="1243395" cy="169277"/>
          </a:xfrm>
          <a:prstGeom prst="rect">
            <a:avLst/>
          </a:prstGeom>
        </p:spPr>
        <p:txBody>
          <a:bodyPr vert="horz" wrap="square" lIns="0" tIns="0" rIns="0" bIns="0" rtlCol="0">
            <a:spAutoFit/>
          </a:bodyPr>
          <a:lstStyle/>
          <a:p>
            <a:pPr marL="12700"/>
            <a:r>
              <a:rPr sz="1100" spc="140" dirty="0">
                <a:solidFill>
                  <a:srgbClr val="231F20"/>
                </a:solidFill>
                <a:latin typeface="Arial" panose="020B0604020202020204" pitchFamily="34" charset="0"/>
                <a:cs typeface="Arial" panose="020B0604020202020204" pitchFamily="34" charset="0"/>
              </a:rPr>
              <a:t>TARJETA</a:t>
            </a:r>
            <a:r>
              <a:rPr sz="1100" spc="40" dirty="0">
                <a:solidFill>
                  <a:srgbClr val="231F20"/>
                </a:solidFill>
                <a:latin typeface="Arial" panose="020B0604020202020204" pitchFamily="34" charset="0"/>
                <a:cs typeface="Arial" panose="020B0604020202020204" pitchFamily="34" charset="0"/>
              </a:rPr>
              <a:t> </a:t>
            </a:r>
            <a:r>
              <a:rPr sz="1100" spc="204" dirty="0">
                <a:solidFill>
                  <a:srgbClr val="231F20"/>
                </a:solidFill>
                <a:latin typeface="Arial" panose="020B0604020202020204" pitchFamily="34" charset="0"/>
                <a:cs typeface="Arial" panose="020B0604020202020204" pitchFamily="34" charset="0"/>
              </a:rPr>
              <a:t>W</a:t>
            </a:r>
            <a:endParaRPr sz="1100" dirty="0">
              <a:solidFill>
                <a:prstClr val="black"/>
              </a:solidFill>
              <a:latin typeface="Arial" panose="020B0604020202020204" pitchFamily="34" charset="0"/>
              <a:cs typeface="Arial" panose="020B0604020202020204" pitchFamily="34" charset="0"/>
            </a:endParaRPr>
          </a:p>
        </p:txBody>
      </p:sp>
      <p:sp>
        <p:nvSpPr>
          <p:cNvPr id="9" name="object 9"/>
          <p:cNvSpPr txBox="1"/>
          <p:nvPr/>
        </p:nvSpPr>
        <p:spPr>
          <a:xfrm>
            <a:off x="2180218" y="2092539"/>
            <a:ext cx="1047115" cy="261610"/>
          </a:xfrm>
          <a:prstGeom prst="rect">
            <a:avLst/>
          </a:prstGeom>
        </p:spPr>
        <p:txBody>
          <a:bodyPr vert="horz" wrap="square" lIns="0" tIns="0" rIns="0" bIns="0" rtlCol="0">
            <a:spAutoFit/>
          </a:bodyPr>
          <a:lstStyle/>
          <a:p>
            <a:pPr marL="12700" algn="ctr"/>
            <a:r>
              <a:rPr lang="pt-BR" sz="1700" b="1" dirty="0">
                <a:solidFill>
                  <a:prstClr val="black"/>
                </a:solidFill>
                <a:latin typeface="Arial" panose="020B0604020202020204" pitchFamily="34" charset="0"/>
                <a:cs typeface="Arial" panose="020B0604020202020204" pitchFamily="34" charset="0"/>
              </a:rPr>
              <a:t>INFERIOR</a:t>
            </a:r>
            <a:endParaRPr sz="1700" b="1" dirty="0">
              <a:solidFill>
                <a:prstClr val="black"/>
              </a:solidFill>
              <a:latin typeface="Arial" panose="020B0604020202020204" pitchFamily="34" charset="0"/>
              <a:cs typeface="Arial" panose="020B0604020202020204" pitchFamily="34" charset="0"/>
            </a:endParaRPr>
          </a:p>
        </p:txBody>
      </p:sp>
      <p:sp>
        <p:nvSpPr>
          <p:cNvPr id="10" name="object 10"/>
          <p:cNvSpPr txBox="1"/>
          <p:nvPr/>
        </p:nvSpPr>
        <p:spPr>
          <a:xfrm>
            <a:off x="5065211" y="3414141"/>
            <a:ext cx="165735" cy="92333"/>
          </a:xfrm>
          <a:prstGeom prst="rect">
            <a:avLst/>
          </a:prstGeom>
        </p:spPr>
        <p:txBody>
          <a:bodyPr vert="horz" wrap="square" lIns="0" tIns="0" rIns="0" bIns="0" rtlCol="0">
            <a:spAutoFit/>
          </a:bodyPr>
          <a:lstStyle/>
          <a:p>
            <a:pPr marL="12700"/>
            <a:r>
              <a:rPr sz="600" dirty="0">
                <a:solidFill>
                  <a:srgbClr val="58595B"/>
                </a:solidFill>
                <a:latin typeface="Arial" panose="020B0604020202020204" pitchFamily="34" charset="0"/>
                <a:cs typeface="Arial" panose="020B0604020202020204" pitchFamily="34" charset="0"/>
              </a:rPr>
              <a:t>81A</a:t>
            </a:r>
            <a:endParaRPr sz="60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44108078"/>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3"/>
          <p:cNvSpPr txBox="1"/>
          <p:nvPr/>
        </p:nvSpPr>
        <p:spPr>
          <a:xfrm>
            <a:off x="0" y="134816"/>
            <a:ext cx="5486400"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BIBLIOTECA DE COMPORTAMIENTO DEL JEFE </a:t>
            </a: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CLL</a:t>
            </a:r>
            <a:r>
              <a:rPr lang="es" sz="1000" b="1" strike="noStrike" cap="none" spc="5" baseline="0" dirty="0" smtClean="0">
                <a:solidFill>
                  <a:srgbClr val="58595B"/>
                </a:solidFill>
                <a:effectLst/>
                <a:latin typeface="Arial" panose="020B0604020202020204" pitchFamily="34" charset="0"/>
                <a:ea typeface="Arial"/>
                <a:cs typeface="Arial" panose="020B0604020202020204" pitchFamily="34" charset="0"/>
              </a:rPr>
              <a:t>™</a:t>
            </a:r>
            <a:endParaRPr lang="es" sz="1000" b="1" strike="noStrike" cap="none" spc="5" baseline="0" dirty="0">
              <a:solidFill>
                <a:srgbClr val="58595B"/>
              </a:solidFill>
              <a:effectLst/>
              <a:latin typeface="Arial" panose="020B0604020202020204" pitchFamily="34" charset="0"/>
              <a:ea typeface="Arial"/>
              <a:cs typeface="Arial" panose="020B0604020202020204" pitchFamily="34" charset="0"/>
            </a:endParaRPr>
          </a:p>
        </p:txBody>
      </p:sp>
      <p:sp>
        <p:nvSpPr>
          <p:cNvPr id="3" name="object 3"/>
          <p:cNvSpPr txBox="1"/>
          <p:nvPr/>
        </p:nvSpPr>
        <p:spPr>
          <a:xfrm>
            <a:off x="3026840" y="3406151"/>
            <a:ext cx="2208530" cy="76944"/>
          </a:xfrm>
          <a:prstGeom prst="rect">
            <a:avLst/>
          </a:prstGeom>
        </p:spPr>
        <p:txBody>
          <a:bodyPr vert="horz" wrap="square" lIns="0" tIns="0" rIns="0" bIns="0" rtlCol="0">
            <a:spAutoFit/>
          </a:bodyPr>
          <a:lstStyle/>
          <a:p>
            <a:pPr marL="12700"/>
            <a:r>
              <a:rPr sz="500" spc="50" dirty="0">
                <a:solidFill>
                  <a:srgbClr val="58595B"/>
                </a:solidFill>
                <a:latin typeface="Arial" panose="020B0604020202020204" pitchFamily="34" charset="0"/>
                <a:cs typeface="Arial" panose="020B0604020202020204" pitchFamily="34" charset="0"/>
              </a:rPr>
              <a:t>© </a:t>
            </a:r>
            <a:r>
              <a:rPr sz="500" spc="20" dirty="0">
                <a:solidFill>
                  <a:srgbClr val="58595B"/>
                </a:solidFill>
                <a:latin typeface="Arial" panose="020B0604020202020204" pitchFamily="34" charset="0"/>
                <a:cs typeface="Arial" panose="020B0604020202020204" pitchFamily="34" charset="0"/>
              </a:rPr>
              <a:t>Copyright </a:t>
            </a:r>
            <a:r>
              <a:rPr sz="500" spc="-5" dirty="0">
                <a:solidFill>
                  <a:srgbClr val="58595B"/>
                </a:solidFill>
                <a:latin typeface="Arial" panose="020B0604020202020204" pitchFamily="34" charset="0"/>
                <a:cs typeface="Arial" panose="020B0604020202020204" pitchFamily="34" charset="0"/>
              </a:rPr>
              <a:t>2018, </a:t>
            </a:r>
            <a:r>
              <a:rPr sz="500" dirty="0">
                <a:solidFill>
                  <a:srgbClr val="58595B"/>
                </a:solidFill>
                <a:latin typeface="Arial" panose="020B0604020202020204" pitchFamily="34" charset="0"/>
                <a:cs typeface="Arial" panose="020B0604020202020204" pitchFamily="34" charset="0"/>
              </a:rPr>
              <a:t>TeamTelligent, </a:t>
            </a:r>
            <a:r>
              <a:rPr lang="es-PE" sz="500" spc="-15" dirty="0" smtClean="0">
                <a:solidFill>
                  <a:srgbClr val="58595B"/>
                </a:solidFill>
                <a:latin typeface="Arial" panose="020B0604020202020204" pitchFamily="34" charset="0"/>
                <a:cs typeface="Arial" panose="020B0604020202020204" pitchFamily="34" charset="0"/>
              </a:rPr>
              <a:t>CLL</a:t>
            </a:r>
            <a:r>
              <a:rPr sz="500" spc="-15" dirty="0" smtClean="0">
                <a:solidFill>
                  <a:srgbClr val="58595B"/>
                </a:solidFill>
                <a:latin typeface="Arial" panose="020B0604020202020204" pitchFamily="34" charset="0"/>
                <a:cs typeface="Arial" panose="020B0604020202020204" pitchFamily="34" charset="0"/>
              </a:rPr>
              <a:t>. </a:t>
            </a:r>
            <a:r>
              <a:rPr sz="500" dirty="0">
                <a:solidFill>
                  <a:srgbClr val="58595B"/>
                </a:solidFill>
                <a:latin typeface="Arial" panose="020B0604020202020204" pitchFamily="34" charset="0"/>
                <a:cs typeface="Arial" panose="020B0604020202020204" pitchFamily="34" charset="0"/>
              </a:rPr>
              <a:t>Todos </a:t>
            </a:r>
            <a:r>
              <a:rPr sz="500" spc="10" dirty="0">
                <a:solidFill>
                  <a:srgbClr val="58595B"/>
                </a:solidFill>
                <a:latin typeface="Arial" panose="020B0604020202020204" pitchFamily="34" charset="0"/>
                <a:cs typeface="Arial" panose="020B0604020202020204" pitchFamily="34" charset="0"/>
              </a:rPr>
              <a:t>los </a:t>
            </a:r>
            <a:r>
              <a:rPr sz="500" spc="15" dirty="0">
                <a:solidFill>
                  <a:srgbClr val="58595B"/>
                </a:solidFill>
                <a:latin typeface="Arial" panose="020B0604020202020204" pitchFamily="34" charset="0"/>
                <a:cs typeface="Arial" panose="020B0604020202020204" pitchFamily="34" charset="0"/>
              </a:rPr>
              <a:t>derechos </a:t>
            </a:r>
            <a:r>
              <a:rPr sz="500" spc="5" dirty="0">
                <a:solidFill>
                  <a:srgbClr val="58595B"/>
                </a:solidFill>
                <a:latin typeface="Arial" panose="020B0604020202020204" pitchFamily="34" charset="0"/>
                <a:cs typeface="Arial" panose="020B0604020202020204" pitchFamily="34" charset="0"/>
              </a:rPr>
              <a:t>reservados.</a:t>
            </a:r>
            <a:r>
              <a:rPr sz="500" spc="-80" dirty="0">
                <a:solidFill>
                  <a:srgbClr val="58595B"/>
                </a:solidFill>
                <a:latin typeface="Arial" panose="020B0604020202020204" pitchFamily="34" charset="0"/>
                <a:cs typeface="Arial" panose="020B0604020202020204" pitchFamily="34" charset="0"/>
              </a:rPr>
              <a:t> </a:t>
            </a:r>
            <a:r>
              <a:rPr sz="500" dirty="0">
                <a:solidFill>
                  <a:srgbClr val="58595B"/>
                </a:solidFill>
                <a:latin typeface="Arial" panose="020B0604020202020204" pitchFamily="34" charset="0"/>
                <a:cs typeface="Arial" panose="020B0604020202020204" pitchFamily="34" charset="0"/>
              </a:rPr>
              <a:t>V5</a:t>
            </a:r>
            <a:endParaRPr sz="500" dirty="0">
              <a:solidFill>
                <a:prstClr val="black"/>
              </a:solidFill>
              <a:latin typeface="Arial" panose="020B0604020202020204" pitchFamily="34" charset="0"/>
              <a:cs typeface="Arial" panose="020B0604020202020204" pitchFamily="34" charset="0"/>
            </a:endParaRPr>
          </a:p>
        </p:txBody>
      </p:sp>
      <p:sp>
        <p:nvSpPr>
          <p:cNvPr id="4" name="object 4"/>
          <p:cNvSpPr/>
          <p:nvPr/>
        </p:nvSpPr>
        <p:spPr>
          <a:xfrm>
            <a:off x="199668" y="509409"/>
            <a:ext cx="5016500" cy="2787650"/>
          </a:xfrm>
          <a:custGeom>
            <a:avLst/>
            <a:gdLst/>
            <a:ahLst/>
            <a:cxnLst/>
            <a:rect l="l" t="t" r="r" b="b"/>
            <a:pathLst>
              <a:path w="5016500" h="2787650">
                <a:moveTo>
                  <a:pt x="0" y="2787650"/>
                </a:moveTo>
                <a:lnTo>
                  <a:pt x="5016500" y="2787650"/>
                </a:lnTo>
                <a:lnTo>
                  <a:pt x="5016500" y="0"/>
                </a:lnTo>
                <a:lnTo>
                  <a:pt x="0" y="0"/>
                </a:lnTo>
                <a:lnTo>
                  <a:pt x="0" y="2787650"/>
                </a:lnTo>
                <a:close/>
              </a:path>
            </a:pathLst>
          </a:custGeom>
          <a:ln w="12700">
            <a:solidFill>
              <a:srgbClr val="FFE538"/>
            </a:solidFill>
          </a:ln>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5" name="object 5"/>
          <p:cNvSpPr/>
          <p:nvPr/>
        </p:nvSpPr>
        <p:spPr>
          <a:xfrm>
            <a:off x="193318" y="503059"/>
            <a:ext cx="5029200" cy="400050"/>
          </a:xfrm>
          <a:custGeom>
            <a:avLst/>
            <a:gdLst/>
            <a:ahLst/>
            <a:cxnLst/>
            <a:rect l="l" t="t" r="r" b="b"/>
            <a:pathLst>
              <a:path w="5029200" h="400050">
                <a:moveTo>
                  <a:pt x="0" y="400050"/>
                </a:moveTo>
                <a:lnTo>
                  <a:pt x="5029200" y="400050"/>
                </a:lnTo>
                <a:lnTo>
                  <a:pt x="5029200" y="0"/>
                </a:lnTo>
                <a:lnTo>
                  <a:pt x="0" y="0"/>
                </a:lnTo>
                <a:lnTo>
                  <a:pt x="0" y="400050"/>
                </a:lnTo>
                <a:close/>
              </a:path>
            </a:pathLst>
          </a:custGeom>
          <a:solidFill>
            <a:srgbClr val="FFE538"/>
          </a:solidFill>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6" name="object 6"/>
          <p:cNvSpPr txBox="1">
            <a:spLocks/>
          </p:cNvSpPr>
          <p:nvPr/>
        </p:nvSpPr>
        <p:spPr>
          <a:xfrm>
            <a:off x="407194" y="630998"/>
            <a:ext cx="4579144" cy="169277"/>
          </a:xfrm>
          <a:prstGeom prst="rect">
            <a:avLst/>
          </a:prstGeom>
        </p:spPr>
        <p:txBody>
          <a:bodyPr vert="horz" wrap="square" lIns="0" tIns="0" rIns="0" bIns="0" rtlCol="0">
            <a:spAutoFit/>
          </a:bodyPr>
          <a:lstStyle>
            <a:lvl1pPr>
              <a:defRPr sz="1100" b="0" i="0">
                <a:solidFill>
                  <a:srgbClr val="231F20"/>
                </a:solidFill>
                <a:latin typeface="Calibri"/>
                <a:ea typeface="+mj-ea"/>
                <a:cs typeface="Calibri"/>
              </a:defRPr>
            </a:lvl1pPr>
          </a:lstStyle>
          <a:p>
            <a:pPr marL="12700" algn="ctr"/>
            <a:r>
              <a:rPr lang="pt-BR" kern="0" spc="140" dirty="0" smtClean="0">
                <a:latin typeface="Arial" panose="020B0604020202020204" pitchFamily="34" charset="0"/>
                <a:cs typeface="Arial" panose="020B0604020202020204" pitchFamily="34" charset="0"/>
              </a:rPr>
              <a:t>TARJETA </a:t>
            </a:r>
            <a:r>
              <a:rPr lang="pt-BR" kern="0" spc="75" dirty="0" smtClean="0">
                <a:latin typeface="Arial" panose="020B0604020202020204" pitchFamily="34" charset="0"/>
                <a:cs typeface="Arial" panose="020B0604020202020204" pitchFamily="34" charset="0"/>
              </a:rPr>
              <a:t>W:</a:t>
            </a:r>
            <a:r>
              <a:rPr lang="pt-BR" kern="0" spc="20" dirty="0" smtClean="0">
                <a:latin typeface="Arial" panose="020B0604020202020204" pitchFamily="34" charset="0"/>
                <a:cs typeface="Arial" panose="020B0604020202020204" pitchFamily="34" charset="0"/>
              </a:rPr>
              <a:t> </a:t>
            </a:r>
            <a:r>
              <a:rPr lang="pt-BR" kern="0" spc="145" dirty="0" smtClean="0">
                <a:latin typeface="Arial" panose="020B0604020202020204" pitchFamily="34" charset="0"/>
                <a:cs typeface="Arial" panose="020B0604020202020204" pitchFamily="34" charset="0"/>
              </a:rPr>
              <a:t>INFERIOR</a:t>
            </a:r>
            <a:endParaRPr lang="pt-BR" kern="0" spc="145" dirty="0">
              <a:latin typeface="Arial" panose="020B0604020202020204" pitchFamily="34" charset="0"/>
              <a:cs typeface="Arial" panose="020B0604020202020204" pitchFamily="34" charset="0"/>
            </a:endParaRPr>
          </a:p>
        </p:txBody>
      </p:sp>
      <p:sp>
        <p:nvSpPr>
          <p:cNvPr id="7" name="object 7"/>
          <p:cNvSpPr txBox="1"/>
          <p:nvPr/>
        </p:nvSpPr>
        <p:spPr>
          <a:xfrm>
            <a:off x="180619" y="3402850"/>
            <a:ext cx="163195" cy="92333"/>
          </a:xfrm>
          <a:prstGeom prst="rect">
            <a:avLst/>
          </a:prstGeom>
        </p:spPr>
        <p:txBody>
          <a:bodyPr vert="horz" wrap="square" lIns="0" tIns="0" rIns="0" bIns="0" rtlCol="0">
            <a:spAutoFit/>
          </a:bodyPr>
          <a:lstStyle/>
          <a:p>
            <a:pPr marL="12700"/>
            <a:r>
              <a:rPr sz="600" dirty="0">
                <a:solidFill>
                  <a:srgbClr val="58595B"/>
                </a:solidFill>
                <a:latin typeface="Arial" panose="020B0604020202020204" pitchFamily="34" charset="0"/>
                <a:cs typeface="Arial" panose="020B0604020202020204" pitchFamily="34" charset="0"/>
              </a:rPr>
              <a:t>81B</a:t>
            </a:r>
            <a:endParaRPr sz="600">
              <a:solidFill>
                <a:prstClr val="black"/>
              </a:solidFill>
              <a:latin typeface="Arial" panose="020B0604020202020204" pitchFamily="34" charset="0"/>
              <a:cs typeface="Arial" panose="020B0604020202020204" pitchFamily="34" charset="0"/>
            </a:endParaRPr>
          </a:p>
        </p:txBody>
      </p:sp>
      <p:sp>
        <p:nvSpPr>
          <p:cNvPr id="8" name="object 8"/>
          <p:cNvSpPr txBox="1"/>
          <p:nvPr/>
        </p:nvSpPr>
        <p:spPr>
          <a:xfrm>
            <a:off x="790409" y="1291996"/>
            <a:ext cx="3762375" cy="1784656"/>
          </a:xfrm>
          <a:prstGeom prst="rect">
            <a:avLst/>
          </a:prstGeom>
        </p:spPr>
        <p:txBody>
          <a:bodyPr vert="horz" wrap="square" lIns="0" tIns="0" rIns="0" bIns="0" rtlCol="0">
            <a:spAutoFit/>
          </a:bodyPr>
          <a:lstStyle/>
          <a:p>
            <a:pPr marL="12700" marR="5080">
              <a:lnSpc>
                <a:spcPct val="116700"/>
              </a:lnSpc>
            </a:pPr>
            <a:r>
              <a:rPr lang="es-ES" sz="1000" b="1" dirty="0">
                <a:solidFill>
                  <a:prstClr val="black"/>
                </a:solidFill>
                <a:latin typeface="Arial" panose="020B0604020202020204" pitchFamily="34" charset="0"/>
                <a:cs typeface="Arial" panose="020B0604020202020204" pitchFamily="34" charset="0"/>
              </a:rPr>
              <a:t>Clasificación de habilidades: </a:t>
            </a:r>
            <a:r>
              <a:rPr lang="es-ES" sz="1000" dirty="0">
                <a:solidFill>
                  <a:prstClr val="black"/>
                </a:solidFill>
                <a:latin typeface="Arial" panose="020B0604020202020204" pitchFamily="34" charset="0"/>
                <a:cs typeface="Arial" panose="020B0604020202020204" pitchFamily="34" charset="0"/>
              </a:rPr>
              <a:t>el desempeño de esta persona  en una función, práctica o conducta es de nivel inferior o peor o en el último nivel en comparación con los demás. Están en el último nivel en relación con otras personas comparables y </a:t>
            </a:r>
            <a:r>
              <a:rPr lang="es-ES" sz="1000" dirty="0" smtClean="0">
                <a:solidFill>
                  <a:prstClr val="black"/>
                </a:solidFill>
                <a:latin typeface="Arial" panose="020B0604020202020204" pitchFamily="34" charset="0"/>
                <a:cs typeface="Arial" panose="020B0604020202020204" pitchFamily="34" charset="0"/>
              </a:rPr>
              <a:t>habría </a:t>
            </a:r>
            <a:r>
              <a:rPr lang="es-ES" sz="1000" dirty="0">
                <a:solidFill>
                  <a:prstClr val="black"/>
                </a:solidFill>
                <a:latin typeface="Arial" panose="020B0604020202020204" pitchFamily="34" charset="0"/>
                <a:cs typeface="Arial" panose="020B0604020202020204" pitchFamily="34" charset="0"/>
              </a:rPr>
              <a:t>unanimidad de otras personas informadas al respecto.</a:t>
            </a:r>
          </a:p>
          <a:p>
            <a:pPr marL="12700" marR="5080">
              <a:lnSpc>
                <a:spcPct val="116700"/>
              </a:lnSpc>
            </a:pPr>
            <a:endParaRPr lang="es-ES" sz="1000" dirty="0">
              <a:solidFill>
                <a:prstClr val="black"/>
              </a:solidFill>
              <a:latin typeface="Arial" panose="020B0604020202020204" pitchFamily="34" charset="0"/>
              <a:cs typeface="Arial" panose="020B0604020202020204" pitchFamily="34" charset="0"/>
            </a:endParaRPr>
          </a:p>
          <a:p>
            <a:pPr marL="12700" marR="5080">
              <a:lnSpc>
                <a:spcPct val="116700"/>
              </a:lnSpc>
            </a:pPr>
            <a:r>
              <a:rPr lang="es-ES" sz="1000" b="1" dirty="0">
                <a:solidFill>
                  <a:prstClr val="black"/>
                </a:solidFill>
                <a:latin typeface="Arial" panose="020B0604020202020204" pitchFamily="34" charset="0"/>
                <a:cs typeface="Arial" panose="020B0604020202020204" pitchFamily="34" charset="0"/>
              </a:rPr>
              <a:t>Clasificación de importancia: </a:t>
            </a:r>
            <a:r>
              <a:rPr lang="es-ES" sz="1000" dirty="0">
                <a:solidFill>
                  <a:prstClr val="black"/>
                </a:solidFill>
                <a:latin typeface="Arial" panose="020B0604020202020204" pitchFamily="34" charset="0"/>
                <a:cs typeface="Arial" panose="020B0604020202020204" pitchFamily="34" charset="0"/>
              </a:rPr>
              <a:t>esta organización lleva a cabo esta función, práctica o conducta a un nivel que es el inferior con respecto a otras entidades comparables.</a:t>
            </a:r>
          </a:p>
          <a:p>
            <a:pPr marL="12700" marR="5080">
              <a:lnSpc>
                <a:spcPct val="116700"/>
              </a:lnSpc>
            </a:pPr>
            <a:endParaRPr sz="1000" dirty="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73166638"/>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3"/>
          <p:cNvSpPr txBox="1"/>
          <p:nvPr/>
        </p:nvSpPr>
        <p:spPr>
          <a:xfrm>
            <a:off x="0" y="134816"/>
            <a:ext cx="5486400"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BIBLIOTECA DE COMPORTAMIENTO DEL JEFE </a:t>
            </a: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CLL</a:t>
            </a:r>
            <a:r>
              <a:rPr lang="es" sz="1000" b="1" strike="noStrike" cap="none" spc="5" baseline="0" dirty="0" smtClean="0">
                <a:solidFill>
                  <a:srgbClr val="58595B"/>
                </a:solidFill>
                <a:effectLst/>
                <a:latin typeface="Arial" panose="020B0604020202020204" pitchFamily="34" charset="0"/>
                <a:ea typeface="Arial"/>
                <a:cs typeface="Arial" panose="020B0604020202020204" pitchFamily="34" charset="0"/>
              </a:rPr>
              <a:t>™</a:t>
            </a:r>
            <a:endParaRPr lang="es" sz="1000" b="1" strike="noStrike" cap="none" spc="5" baseline="0" dirty="0">
              <a:solidFill>
                <a:srgbClr val="58595B"/>
              </a:solidFill>
              <a:effectLst/>
              <a:latin typeface="Arial" panose="020B0604020202020204" pitchFamily="34" charset="0"/>
              <a:ea typeface="Arial"/>
              <a:cs typeface="Arial" panose="020B0604020202020204" pitchFamily="34" charset="0"/>
            </a:endParaRPr>
          </a:p>
        </p:txBody>
      </p:sp>
      <p:sp>
        <p:nvSpPr>
          <p:cNvPr id="3" name="object 3"/>
          <p:cNvSpPr txBox="1"/>
          <p:nvPr/>
        </p:nvSpPr>
        <p:spPr>
          <a:xfrm>
            <a:off x="76200" y="3417442"/>
            <a:ext cx="2208530" cy="76944"/>
          </a:xfrm>
          <a:prstGeom prst="rect">
            <a:avLst/>
          </a:prstGeom>
        </p:spPr>
        <p:txBody>
          <a:bodyPr vert="horz" wrap="square" lIns="0" tIns="0" rIns="0" bIns="0" rtlCol="0">
            <a:spAutoFit/>
          </a:bodyPr>
          <a:lstStyle/>
          <a:p>
            <a:pPr marL="12700"/>
            <a:r>
              <a:rPr sz="500" spc="50" dirty="0">
                <a:solidFill>
                  <a:srgbClr val="58595B"/>
                </a:solidFill>
                <a:latin typeface="Arial" panose="020B0604020202020204" pitchFamily="34" charset="0"/>
                <a:cs typeface="Arial" panose="020B0604020202020204" pitchFamily="34" charset="0"/>
              </a:rPr>
              <a:t>© </a:t>
            </a:r>
            <a:r>
              <a:rPr sz="500" spc="20" dirty="0">
                <a:solidFill>
                  <a:srgbClr val="58595B"/>
                </a:solidFill>
                <a:latin typeface="Arial" panose="020B0604020202020204" pitchFamily="34" charset="0"/>
                <a:cs typeface="Arial" panose="020B0604020202020204" pitchFamily="34" charset="0"/>
              </a:rPr>
              <a:t>Copyright </a:t>
            </a:r>
            <a:r>
              <a:rPr sz="500" spc="-5" dirty="0">
                <a:solidFill>
                  <a:srgbClr val="58595B"/>
                </a:solidFill>
                <a:latin typeface="Arial" panose="020B0604020202020204" pitchFamily="34" charset="0"/>
                <a:cs typeface="Arial" panose="020B0604020202020204" pitchFamily="34" charset="0"/>
              </a:rPr>
              <a:t>2018, </a:t>
            </a:r>
            <a:r>
              <a:rPr sz="500" dirty="0">
                <a:solidFill>
                  <a:srgbClr val="58595B"/>
                </a:solidFill>
                <a:latin typeface="Arial" panose="020B0604020202020204" pitchFamily="34" charset="0"/>
                <a:cs typeface="Arial" panose="020B0604020202020204" pitchFamily="34" charset="0"/>
              </a:rPr>
              <a:t>TeamTelligent, </a:t>
            </a:r>
            <a:r>
              <a:rPr lang="es-PE" sz="500" spc="-15" dirty="0" smtClean="0">
                <a:solidFill>
                  <a:srgbClr val="58595B"/>
                </a:solidFill>
                <a:latin typeface="Arial" panose="020B0604020202020204" pitchFamily="34" charset="0"/>
                <a:cs typeface="Arial" panose="020B0604020202020204" pitchFamily="34" charset="0"/>
              </a:rPr>
              <a:t>CLL</a:t>
            </a:r>
            <a:r>
              <a:rPr sz="500" spc="-15" dirty="0" smtClean="0">
                <a:solidFill>
                  <a:srgbClr val="58595B"/>
                </a:solidFill>
                <a:latin typeface="Arial" panose="020B0604020202020204" pitchFamily="34" charset="0"/>
                <a:cs typeface="Arial" panose="020B0604020202020204" pitchFamily="34" charset="0"/>
              </a:rPr>
              <a:t>. </a:t>
            </a:r>
            <a:r>
              <a:rPr sz="500" dirty="0">
                <a:solidFill>
                  <a:srgbClr val="58595B"/>
                </a:solidFill>
                <a:latin typeface="Arial" panose="020B0604020202020204" pitchFamily="34" charset="0"/>
                <a:cs typeface="Arial" panose="020B0604020202020204" pitchFamily="34" charset="0"/>
              </a:rPr>
              <a:t>Todos </a:t>
            </a:r>
            <a:r>
              <a:rPr sz="500" spc="10" dirty="0">
                <a:solidFill>
                  <a:srgbClr val="58595B"/>
                </a:solidFill>
                <a:latin typeface="Arial" panose="020B0604020202020204" pitchFamily="34" charset="0"/>
                <a:cs typeface="Arial" panose="020B0604020202020204" pitchFamily="34" charset="0"/>
              </a:rPr>
              <a:t>los </a:t>
            </a:r>
            <a:r>
              <a:rPr sz="500" spc="15" dirty="0">
                <a:solidFill>
                  <a:srgbClr val="58595B"/>
                </a:solidFill>
                <a:latin typeface="Arial" panose="020B0604020202020204" pitchFamily="34" charset="0"/>
                <a:cs typeface="Arial" panose="020B0604020202020204" pitchFamily="34" charset="0"/>
              </a:rPr>
              <a:t>derechos </a:t>
            </a:r>
            <a:r>
              <a:rPr sz="500" spc="5" dirty="0">
                <a:solidFill>
                  <a:srgbClr val="58595B"/>
                </a:solidFill>
                <a:latin typeface="Arial" panose="020B0604020202020204" pitchFamily="34" charset="0"/>
                <a:cs typeface="Arial" panose="020B0604020202020204" pitchFamily="34" charset="0"/>
              </a:rPr>
              <a:t>reservados.</a:t>
            </a:r>
            <a:r>
              <a:rPr sz="500" spc="-80" dirty="0">
                <a:solidFill>
                  <a:srgbClr val="58595B"/>
                </a:solidFill>
                <a:latin typeface="Arial" panose="020B0604020202020204" pitchFamily="34" charset="0"/>
                <a:cs typeface="Arial" panose="020B0604020202020204" pitchFamily="34" charset="0"/>
              </a:rPr>
              <a:t> </a:t>
            </a:r>
            <a:r>
              <a:rPr sz="500" dirty="0">
                <a:solidFill>
                  <a:srgbClr val="58595B"/>
                </a:solidFill>
                <a:latin typeface="Arial" panose="020B0604020202020204" pitchFamily="34" charset="0"/>
                <a:cs typeface="Arial" panose="020B0604020202020204" pitchFamily="34" charset="0"/>
              </a:rPr>
              <a:t>V5</a:t>
            </a:r>
            <a:endParaRPr sz="500" dirty="0">
              <a:solidFill>
                <a:prstClr val="black"/>
              </a:solidFill>
              <a:latin typeface="Arial" panose="020B0604020202020204" pitchFamily="34" charset="0"/>
              <a:cs typeface="Arial" panose="020B0604020202020204" pitchFamily="34" charset="0"/>
            </a:endParaRPr>
          </a:p>
        </p:txBody>
      </p:sp>
      <p:sp>
        <p:nvSpPr>
          <p:cNvPr id="4" name="object 4"/>
          <p:cNvSpPr/>
          <p:nvPr/>
        </p:nvSpPr>
        <p:spPr>
          <a:xfrm>
            <a:off x="95250" y="914400"/>
            <a:ext cx="5016500" cy="2393950"/>
          </a:xfrm>
          <a:custGeom>
            <a:avLst/>
            <a:gdLst/>
            <a:ahLst/>
            <a:cxnLst/>
            <a:rect l="l" t="t" r="r" b="b"/>
            <a:pathLst>
              <a:path w="5016500" h="2393950">
                <a:moveTo>
                  <a:pt x="0" y="2393950"/>
                </a:moveTo>
                <a:lnTo>
                  <a:pt x="5016500" y="2393950"/>
                </a:lnTo>
                <a:lnTo>
                  <a:pt x="5016500" y="0"/>
                </a:lnTo>
                <a:lnTo>
                  <a:pt x="0" y="0"/>
                </a:lnTo>
                <a:lnTo>
                  <a:pt x="0" y="2393950"/>
                </a:lnTo>
                <a:close/>
              </a:path>
            </a:pathLst>
          </a:custGeom>
          <a:solidFill>
            <a:srgbClr val="FFF5C7"/>
          </a:solidFill>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5" name="object 5"/>
          <p:cNvSpPr/>
          <p:nvPr/>
        </p:nvSpPr>
        <p:spPr>
          <a:xfrm>
            <a:off x="95250" y="520700"/>
            <a:ext cx="5016500" cy="2787650"/>
          </a:xfrm>
          <a:custGeom>
            <a:avLst/>
            <a:gdLst/>
            <a:ahLst/>
            <a:cxnLst/>
            <a:rect l="l" t="t" r="r" b="b"/>
            <a:pathLst>
              <a:path w="5016500" h="2787650">
                <a:moveTo>
                  <a:pt x="0" y="2787650"/>
                </a:moveTo>
                <a:lnTo>
                  <a:pt x="5016500" y="2787650"/>
                </a:lnTo>
                <a:lnTo>
                  <a:pt x="5016500" y="0"/>
                </a:lnTo>
                <a:lnTo>
                  <a:pt x="0" y="0"/>
                </a:lnTo>
                <a:lnTo>
                  <a:pt x="0" y="2787650"/>
                </a:lnTo>
                <a:close/>
              </a:path>
            </a:pathLst>
          </a:custGeom>
          <a:ln w="12700">
            <a:solidFill>
              <a:srgbClr val="FFE538"/>
            </a:solidFill>
          </a:ln>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6" name="object 6"/>
          <p:cNvSpPr/>
          <p:nvPr/>
        </p:nvSpPr>
        <p:spPr>
          <a:xfrm>
            <a:off x="88900" y="514350"/>
            <a:ext cx="5029200" cy="400050"/>
          </a:xfrm>
          <a:custGeom>
            <a:avLst/>
            <a:gdLst/>
            <a:ahLst/>
            <a:cxnLst/>
            <a:rect l="l" t="t" r="r" b="b"/>
            <a:pathLst>
              <a:path w="5029200" h="400050">
                <a:moveTo>
                  <a:pt x="0" y="400050"/>
                </a:moveTo>
                <a:lnTo>
                  <a:pt x="5029200" y="400050"/>
                </a:lnTo>
                <a:lnTo>
                  <a:pt x="5029200" y="0"/>
                </a:lnTo>
                <a:lnTo>
                  <a:pt x="0" y="0"/>
                </a:lnTo>
                <a:lnTo>
                  <a:pt x="0" y="400050"/>
                </a:lnTo>
                <a:close/>
              </a:path>
            </a:pathLst>
          </a:custGeom>
          <a:solidFill>
            <a:srgbClr val="FFE538"/>
          </a:solidFill>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7" name="object 7"/>
          <p:cNvSpPr txBox="1">
            <a:spLocks/>
          </p:cNvSpPr>
          <p:nvPr/>
        </p:nvSpPr>
        <p:spPr>
          <a:xfrm>
            <a:off x="199644" y="672858"/>
            <a:ext cx="4765551" cy="152349"/>
          </a:xfrm>
          <a:prstGeom prst="rect">
            <a:avLst/>
          </a:prstGeom>
        </p:spPr>
        <p:txBody>
          <a:bodyPr vert="horz" wrap="square" lIns="0" tIns="0" rIns="0" bIns="0" rtlCol="0" anchor="b">
            <a:spAutoFit/>
          </a:bodyPr>
          <a:lstStyle>
            <a:lvl1pPr algn="ctr" defTabSz="487650" rtl="0" eaLnBrk="1" latinLnBrk="0" hangingPunct="1">
              <a:lnSpc>
                <a:spcPct val="90000"/>
              </a:lnSpc>
              <a:spcBef>
                <a:spcPct val="0"/>
              </a:spcBef>
              <a:buNone/>
              <a:defRPr sz="3200" kern="1200">
                <a:solidFill>
                  <a:schemeClr val="tx1"/>
                </a:solidFill>
                <a:latin typeface="+mj-lt"/>
                <a:ea typeface="+mj-ea"/>
                <a:cs typeface="+mj-cs"/>
              </a:defRPr>
            </a:lvl1pPr>
          </a:lstStyle>
          <a:p>
            <a:pPr marL="12700" algn="l"/>
            <a:r>
              <a:rPr lang="pt-BR" sz="1100" spc="155" dirty="0" smtClean="0">
                <a:latin typeface="Arial" panose="020B0604020202020204" pitchFamily="34" charset="0"/>
                <a:cs typeface="Arial" panose="020B0604020202020204" pitchFamily="34" charset="0"/>
              </a:rPr>
              <a:t>GRUPO </a:t>
            </a:r>
            <a:r>
              <a:rPr lang="pt-BR" sz="1100" spc="45" dirty="0" smtClean="0">
                <a:latin typeface="Arial" panose="020B0604020202020204" pitchFamily="34" charset="0"/>
                <a:cs typeface="Arial" panose="020B0604020202020204" pitchFamily="34" charset="0"/>
              </a:rPr>
              <a:t>6: </a:t>
            </a:r>
            <a:r>
              <a:rPr lang="pt-BR" sz="1100" spc="155" dirty="0" smtClean="0">
                <a:latin typeface="Arial" panose="020B0604020202020204" pitchFamily="34" charset="0"/>
                <a:cs typeface="Arial" panose="020B0604020202020204" pitchFamily="34" charset="0"/>
              </a:rPr>
              <a:t>USO</a:t>
            </a:r>
            <a:r>
              <a:rPr lang="pt-BR" sz="1100" spc="60" dirty="0" smtClean="0">
                <a:latin typeface="Arial" panose="020B0604020202020204" pitchFamily="34" charset="0"/>
                <a:cs typeface="Arial" panose="020B0604020202020204" pitchFamily="34" charset="0"/>
              </a:rPr>
              <a:t> </a:t>
            </a:r>
            <a:r>
              <a:rPr lang="pt-BR" sz="1100" spc="165" dirty="0" smtClean="0">
                <a:latin typeface="Arial" panose="020B0604020202020204" pitchFamily="34" charset="0"/>
                <a:cs typeface="Arial" panose="020B0604020202020204" pitchFamily="34" charset="0"/>
              </a:rPr>
              <a:t>PERSONALIZADO</a:t>
            </a:r>
            <a:endParaRPr lang="pt-BR" sz="1100" spc="165" dirty="0">
              <a:latin typeface="Arial" panose="020B0604020202020204" pitchFamily="34" charset="0"/>
              <a:cs typeface="Arial" panose="020B0604020202020204" pitchFamily="34" charset="0"/>
            </a:endParaRPr>
          </a:p>
        </p:txBody>
      </p:sp>
      <p:sp>
        <p:nvSpPr>
          <p:cNvPr id="8" name="object 8"/>
          <p:cNvSpPr txBox="1"/>
          <p:nvPr/>
        </p:nvSpPr>
        <p:spPr>
          <a:xfrm>
            <a:off x="199644" y="986129"/>
            <a:ext cx="1143381" cy="169277"/>
          </a:xfrm>
          <a:prstGeom prst="rect">
            <a:avLst/>
          </a:prstGeom>
        </p:spPr>
        <p:txBody>
          <a:bodyPr vert="horz" wrap="square" lIns="0" tIns="0" rIns="0" bIns="0" rtlCol="0">
            <a:spAutoFit/>
          </a:bodyPr>
          <a:lstStyle/>
          <a:p>
            <a:pPr marL="12700"/>
            <a:r>
              <a:rPr sz="1100" spc="140" dirty="0">
                <a:solidFill>
                  <a:srgbClr val="231F20"/>
                </a:solidFill>
                <a:latin typeface="Arial" panose="020B0604020202020204" pitchFamily="34" charset="0"/>
                <a:cs typeface="Arial" panose="020B0604020202020204" pitchFamily="34" charset="0"/>
              </a:rPr>
              <a:t>TARJETA</a:t>
            </a:r>
            <a:r>
              <a:rPr sz="1100" spc="40" dirty="0">
                <a:solidFill>
                  <a:srgbClr val="231F20"/>
                </a:solidFill>
                <a:latin typeface="Arial" panose="020B0604020202020204" pitchFamily="34" charset="0"/>
                <a:cs typeface="Arial" panose="020B0604020202020204" pitchFamily="34" charset="0"/>
              </a:rPr>
              <a:t> </a:t>
            </a:r>
            <a:r>
              <a:rPr sz="1100" spc="185" dirty="0">
                <a:solidFill>
                  <a:srgbClr val="231F20"/>
                </a:solidFill>
                <a:latin typeface="Arial" panose="020B0604020202020204" pitchFamily="34" charset="0"/>
                <a:cs typeface="Arial" panose="020B0604020202020204" pitchFamily="34" charset="0"/>
              </a:rPr>
              <a:t>AA</a:t>
            </a:r>
            <a:endParaRPr sz="1100" dirty="0">
              <a:solidFill>
                <a:prstClr val="black"/>
              </a:solidFill>
              <a:latin typeface="Arial" panose="020B0604020202020204" pitchFamily="34" charset="0"/>
              <a:cs typeface="Arial" panose="020B0604020202020204" pitchFamily="34" charset="0"/>
            </a:endParaRPr>
          </a:p>
        </p:txBody>
      </p:sp>
      <p:sp>
        <p:nvSpPr>
          <p:cNvPr id="9" name="object 9"/>
          <p:cNvSpPr txBox="1"/>
          <p:nvPr/>
        </p:nvSpPr>
        <p:spPr>
          <a:xfrm>
            <a:off x="2441818" y="2041160"/>
            <a:ext cx="602764" cy="246221"/>
          </a:xfrm>
          <a:prstGeom prst="rect">
            <a:avLst/>
          </a:prstGeom>
        </p:spPr>
        <p:txBody>
          <a:bodyPr vert="horz" wrap="square" lIns="0" tIns="0" rIns="0" bIns="0" rtlCol="0">
            <a:spAutoFit/>
          </a:bodyPr>
          <a:lstStyle/>
          <a:p>
            <a:pPr marL="12700"/>
            <a:r>
              <a:rPr lang="pt-BR" sz="1600" b="1" dirty="0">
                <a:solidFill>
                  <a:prstClr val="black"/>
                </a:solidFill>
                <a:latin typeface="Arial" panose="020B0604020202020204" pitchFamily="34" charset="0"/>
                <a:cs typeface="Arial" panose="020B0604020202020204" pitchFamily="34" charset="0"/>
              </a:rPr>
              <a:t>A o </a:t>
            </a:r>
            <a:r>
              <a:rPr lang="pt-BR" sz="1600" b="1" dirty="0" smtClean="0">
                <a:solidFill>
                  <a:prstClr val="black"/>
                </a:solidFill>
                <a:latin typeface="Arial" panose="020B0604020202020204" pitchFamily="34" charset="0"/>
                <a:cs typeface="Arial" panose="020B0604020202020204" pitchFamily="34" charset="0"/>
              </a:rPr>
              <a:t>1</a:t>
            </a:r>
            <a:endParaRPr lang="pt-BR" sz="1600" b="1" dirty="0">
              <a:solidFill>
                <a:prstClr val="black"/>
              </a:solidFill>
              <a:latin typeface="Arial" panose="020B0604020202020204" pitchFamily="34" charset="0"/>
              <a:cs typeface="Arial" panose="020B0604020202020204" pitchFamily="34" charset="0"/>
            </a:endParaRPr>
          </a:p>
        </p:txBody>
      </p:sp>
      <p:sp>
        <p:nvSpPr>
          <p:cNvPr id="10" name="object 10"/>
          <p:cNvSpPr txBox="1"/>
          <p:nvPr/>
        </p:nvSpPr>
        <p:spPr>
          <a:xfrm>
            <a:off x="4965195" y="3414141"/>
            <a:ext cx="165735" cy="92333"/>
          </a:xfrm>
          <a:prstGeom prst="rect">
            <a:avLst/>
          </a:prstGeom>
        </p:spPr>
        <p:txBody>
          <a:bodyPr vert="horz" wrap="square" lIns="0" tIns="0" rIns="0" bIns="0" rtlCol="0">
            <a:spAutoFit/>
          </a:bodyPr>
          <a:lstStyle/>
          <a:p>
            <a:pPr marL="12700"/>
            <a:r>
              <a:rPr sz="600" dirty="0">
                <a:solidFill>
                  <a:srgbClr val="58595B"/>
                </a:solidFill>
                <a:latin typeface="Arial" panose="020B0604020202020204" pitchFamily="34" charset="0"/>
                <a:cs typeface="Arial" panose="020B0604020202020204" pitchFamily="34" charset="0"/>
              </a:rPr>
              <a:t>82A</a:t>
            </a:r>
            <a:endParaRPr sz="60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168612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3"/>
          <p:cNvSpPr txBox="1"/>
          <p:nvPr/>
        </p:nvSpPr>
        <p:spPr>
          <a:xfrm>
            <a:off x="220201" y="164312"/>
            <a:ext cx="5035411"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strike="noStrike" cap="none" spc="5" baseline="0" dirty="0" smtClean="0">
                <a:solidFill>
                  <a:srgbClr val="58595B"/>
                </a:solidFill>
                <a:effectLst/>
                <a:latin typeface="Arial"/>
                <a:ea typeface="Arial"/>
                <a:cs typeface="Arial"/>
              </a:rPr>
              <a:t>BIBLIOTECA DE COMPORTAMIENTO DEL JEFE </a:t>
            </a:r>
            <a:r>
              <a:rPr lang="es-ES" sz="1000" b="0" strike="noStrike" cap="none" spc="5" baseline="0" dirty="0" smtClean="0">
                <a:solidFill>
                  <a:srgbClr val="58595B"/>
                </a:solidFill>
                <a:effectLst/>
                <a:latin typeface="Arial"/>
                <a:ea typeface="Arial"/>
                <a:cs typeface="Arial"/>
              </a:rPr>
              <a:t>CLL</a:t>
            </a:r>
            <a:r>
              <a:rPr lang="es" sz="1000" b="1" strike="noStrike" cap="none" spc="5" baseline="0" dirty="0" smtClean="0">
                <a:solidFill>
                  <a:srgbClr val="58595B"/>
                </a:solidFill>
                <a:effectLst/>
                <a:latin typeface="Arial"/>
                <a:ea typeface="Arial"/>
                <a:cs typeface="Arial"/>
              </a:rPr>
              <a:t>™</a:t>
            </a:r>
            <a:endParaRPr lang="es" sz="1000" b="1" strike="noStrike" cap="none" spc="5" baseline="0" dirty="0">
              <a:solidFill>
                <a:srgbClr val="58595B"/>
              </a:solidFill>
              <a:effectLst/>
              <a:latin typeface="Arial"/>
              <a:ea typeface="Arial"/>
              <a:cs typeface="Arial"/>
            </a:endParaRPr>
          </a:p>
        </p:txBody>
      </p:sp>
      <p:sp>
        <p:nvSpPr>
          <p:cNvPr id="3" name="object 14"/>
          <p:cNvSpPr txBox="1"/>
          <p:nvPr/>
        </p:nvSpPr>
        <p:spPr>
          <a:xfrm>
            <a:off x="201151" y="3380308"/>
            <a:ext cx="117592" cy="102973"/>
          </a:xfrm>
          <a:prstGeom prst="rect">
            <a:avLst/>
          </a:prstGeom>
        </p:spPr>
        <p:txBody>
          <a:bodyPr vert="horz" wrap="square" lIns="0" tIns="11430" rIns="0" bIns="0" rtlCol="0">
            <a:spAutoFit/>
          </a:bodyPr>
          <a:lstStyle/>
          <a:p>
            <a:pPr marL="12700">
              <a:lnSpc>
                <a:spcPct val="100000"/>
              </a:lnSpc>
              <a:spcBef>
                <a:spcPts val="90"/>
              </a:spcBef>
            </a:pPr>
            <a:r>
              <a:rPr lang="es" sz="600" b="0" i="0" strike="noStrike" cap="none" spc="-40" baseline="0">
                <a:solidFill>
                  <a:srgbClr val="58595B"/>
                </a:solidFill>
                <a:effectLst/>
                <a:latin typeface="Verdana"/>
                <a:ea typeface="Verdana"/>
                <a:cs typeface="Verdana"/>
              </a:rPr>
              <a:t>8B</a:t>
            </a:r>
          </a:p>
        </p:txBody>
      </p:sp>
      <p:sp>
        <p:nvSpPr>
          <p:cNvPr id="4" name="object 15"/>
          <p:cNvSpPr txBox="1"/>
          <p:nvPr/>
        </p:nvSpPr>
        <p:spPr>
          <a:xfrm>
            <a:off x="2714625" y="3380308"/>
            <a:ext cx="2540988" cy="103875"/>
          </a:xfrm>
          <a:prstGeom prst="rect">
            <a:avLst/>
          </a:prstGeom>
        </p:spPr>
        <p:txBody>
          <a:bodyPr vert="horz" wrap="square" lIns="0" tIns="11430" rIns="0" bIns="0" rtlCol="0">
            <a:spAutoFit/>
          </a:bodyPr>
          <a:lstStyle/>
          <a:p>
            <a:pPr marL="12700">
              <a:lnSpc>
                <a:spcPct val="100000"/>
              </a:lnSpc>
              <a:spcBef>
                <a:spcPts val="90"/>
              </a:spcBef>
            </a:pPr>
            <a:r>
              <a:rPr lang="es" sz="600" b="0" i="1" strike="noStrike" cap="none" spc="55" baseline="0" dirty="0">
                <a:solidFill>
                  <a:srgbClr val="58595B"/>
                </a:solidFill>
                <a:effectLst/>
                <a:latin typeface="Arial"/>
                <a:ea typeface="Arial"/>
                <a:cs typeface="Arial"/>
              </a:rPr>
              <a:t>©</a:t>
            </a:r>
            <a:r>
              <a:rPr lang="es" sz="600" b="0" i="1" strike="noStrike" cap="none" spc="-110" baseline="0" dirty="0">
                <a:solidFill>
                  <a:srgbClr val="58595B"/>
                </a:solidFill>
                <a:effectLst/>
                <a:latin typeface="Arial"/>
                <a:ea typeface="Arial"/>
                <a:cs typeface="Arial"/>
              </a:rPr>
              <a:t> </a:t>
            </a:r>
            <a:r>
              <a:rPr lang="es" sz="600" b="0" i="1" strike="noStrike" cap="none" spc="-25" baseline="0" dirty="0">
                <a:solidFill>
                  <a:srgbClr val="58595B"/>
                </a:solidFill>
                <a:effectLst/>
                <a:latin typeface="Arial"/>
                <a:ea typeface="Arial"/>
                <a:cs typeface="Arial"/>
              </a:rPr>
              <a:t>Copyright </a:t>
            </a:r>
            <a:r>
              <a:rPr lang="es" sz="600" b="0" i="1" strike="noStrike" cap="none" spc="-5" baseline="0" dirty="0">
                <a:solidFill>
                  <a:srgbClr val="58595B"/>
                </a:solidFill>
                <a:effectLst/>
                <a:latin typeface="Arial"/>
                <a:ea typeface="Arial"/>
                <a:cs typeface="Arial"/>
              </a:rPr>
              <a:t>2019, </a:t>
            </a:r>
            <a:r>
              <a:rPr lang="es" sz="600" b="0" i="1" strike="noStrike" cap="none" spc="-50" baseline="0" dirty="0">
                <a:solidFill>
                  <a:srgbClr val="58595B"/>
                </a:solidFill>
                <a:effectLst/>
                <a:latin typeface="Arial"/>
                <a:ea typeface="Arial"/>
                <a:cs typeface="Arial"/>
              </a:rPr>
              <a:t>TeamTelligent, </a:t>
            </a:r>
            <a:r>
              <a:rPr lang="es-PE" sz="600" b="0" i="1" strike="noStrike" cap="none" spc="-60" baseline="0" dirty="0" smtClean="0">
                <a:solidFill>
                  <a:srgbClr val="58595B"/>
                </a:solidFill>
                <a:effectLst/>
                <a:latin typeface="Arial"/>
                <a:ea typeface="Arial"/>
                <a:cs typeface="Arial"/>
              </a:rPr>
              <a:t>CLL</a:t>
            </a:r>
            <a:r>
              <a:rPr lang="es" sz="600" b="0" i="1" strike="noStrike" cap="none" spc="-6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smtClean="0">
                <a:solidFill>
                  <a:srgbClr val="58595B"/>
                </a:solidFill>
                <a:effectLst/>
                <a:latin typeface="Arial"/>
                <a:ea typeface="Arial"/>
                <a:cs typeface="Arial"/>
              </a:rPr>
              <a:t>Todos </a:t>
            </a:r>
            <a:r>
              <a:rPr lang="es" sz="600" b="0" i="1" strike="noStrike" cap="none" spc="-15" baseline="0" dirty="0">
                <a:solidFill>
                  <a:srgbClr val="58595B"/>
                </a:solidFill>
                <a:effectLst/>
                <a:latin typeface="Arial"/>
                <a:ea typeface="Arial"/>
                <a:cs typeface="Arial"/>
              </a:rPr>
              <a:t>los derechos reservados</a:t>
            </a:r>
            <a:r>
              <a:rPr lang="es" sz="600" b="0" i="1" strike="noStrike" cap="none" spc="55" baseline="0" dirty="0">
                <a:solidFill>
                  <a:srgbClr val="58595B"/>
                </a:solidFill>
                <a:effectLst/>
                <a:latin typeface="Arial"/>
                <a:ea typeface="Arial"/>
                <a:cs typeface="Arial"/>
              </a:rPr>
              <a:t> </a:t>
            </a:r>
            <a:r>
              <a:rPr lang="es" sz="600" b="0" i="1" strike="noStrike" cap="none" spc="-4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a:solidFill>
                  <a:srgbClr val="58595B"/>
                </a:solidFill>
                <a:effectLst/>
                <a:latin typeface="Arial"/>
                <a:ea typeface="Arial"/>
                <a:cs typeface="Arial"/>
              </a:rPr>
              <a:t>V5</a:t>
            </a:r>
            <a:r>
              <a:rPr lang="es" sz="600" b="0" i="1" strike="noStrike" cap="none" spc="55" baseline="0" dirty="0">
                <a:solidFill>
                  <a:srgbClr val="58595B"/>
                </a:solidFill>
                <a:effectLst/>
                <a:latin typeface="Arial"/>
                <a:ea typeface="Arial"/>
                <a:cs typeface="Arial"/>
              </a:rPr>
              <a:t> </a:t>
            </a:r>
          </a:p>
        </p:txBody>
      </p:sp>
      <p:sp>
        <p:nvSpPr>
          <p:cNvPr id="5" name="object 10"/>
          <p:cNvSpPr txBox="1"/>
          <p:nvPr/>
        </p:nvSpPr>
        <p:spPr>
          <a:xfrm>
            <a:off x="1247122" y="1299185"/>
            <a:ext cx="3112069" cy="207853"/>
          </a:xfrm>
          <a:prstGeom prst="rect">
            <a:avLst/>
          </a:prstGeom>
          <a:solidFill>
            <a:srgbClr val="EF373D"/>
          </a:solidFill>
        </p:spPr>
        <p:txBody>
          <a:bodyPr vert="horz" wrap="square" lIns="0" tIns="9525" rIns="0" bIns="0" rtlCol="0">
            <a:spAutoFit/>
          </a:bodyPr>
          <a:lstStyle/>
          <a:p>
            <a:pPr marL="161290">
              <a:lnSpc>
                <a:spcPct val="100000"/>
              </a:lnSpc>
              <a:spcBef>
                <a:spcPts val="75"/>
              </a:spcBef>
            </a:pPr>
            <a:r>
              <a:rPr lang="es" sz="1300" b="0" i="0" strike="noStrike" cap="none" spc="0" baseline="0" dirty="0">
                <a:solidFill>
                  <a:srgbClr val="FFFFFF"/>
                </a:solidFill>
                <a:effectLst/>
                <a:latin typeface="Arial"/>
                <a:ea typeface="Arial"/>
                <a:cs typeface="Arial"/>
              </a:rPr>
              <a:t> </a:t>
            </a:r>
            <a:r>
              <a:rPr lang="es" sz="1300" b="0" i="0" strike="noStrike" cap="none" spc="0" baseline="0">
                <a:solidFill>
                  <a:srgbClr val="FFFFFF"/>
                </a:solidFill>
                <a:effectLst/>
                <a:latin typeface="Arial"/>
                <a:ea typeface="Arial"/>
                <a:cs typeface="Arial"/>
              </a:rPr>
              <a:t>4</a:t>
            </a:r>
            <a:r>
              <a:rPr lang="es" sz="1300" b="0" i="0" strike="noStrike" cap="none" spc="0" baseline="0" smtClean="0">
                <a:solidFill>
                  <a:srgbClr val="FFFFFF"/>
                </a:solidFill>
                <a:effectLst/>
                <a:latin typeface="Arial"/>
                <a:ea typeface="Arial"/>
                <a:cs typeface="Arial"/>
              </a:rPr>
              <a:t>.  </a:t>
            </a:r>
            <a:r>
              <a:rPr lang="es" sz="1300" b="0" i="0" strike="noStrike" cap="none" spc="-5" baseline="0" smtClean="0">
                <a:solidFill>
                  <a:srgbClr val="FFFFFF"/>
                </a:solidFill>
                <a:effectLst/>
                <a:latin typeface="Arial"/>
                <a:ea typeface="Arial"/>
                <a:cs typeface="Arial"/>
              </a:rPr>
              <a:t>Administrar </a:t>
            </a:r>
            <a:r>
              <a:rPr lang="es" sz="1300" b="0" i="0" strike="noStrike" cap="none" spc="-5" baseline="0" dirty="0">
                <a:solidFill>
                  <a:srgbClr val="FFFFFF"/>
                </a:solidFill>
                <a:effectLst/>
                <a:latin typeface="Arial"/>
                <a:ea typeface="Arial"/>
                <a:cs typeface="Arial"/>
              </a:rPr>
              <a:t>talentos</a:t>
            </a:r>
          </a:p>
        </p:txBody>
      </p:sp>
      <p:sp>
        <p:nvSpPr>
          <p:cNvPr id="6" name="object 11"/>
          <p:cNvSpPr txBox="1"/>
          <p:nvPr/>
        </p:nvSpPr>
        <p:spPr>
          <a:xfrm>
            <a:off x="220201" y="498577"/>
            <a:ext cx="5021517" cy="2712255"/>
          </a:xfrm>
          <a:prstGeom prst="rect">
            <a:avLst/>
          </a:prstGeom>
          <a:ln w="12700">
            <a:solidFill>
              <a:srgbClr val="EF373D"/>
            </a:solidFill>
          </a:ln>
        </p:spPr>
        <p:txBody>
          <a:bodyPr vert="horz" wrap="square" lIns="0" tIns="85725" rIns="0" bIns="0" rtlCol="0">
            <a:spAutoFit/>
          </a:bodyPr>
          <a:lstStyle/>
          <a:p>
            <a:pPr marL="1406525" indent="-215265">
              <a:lnSpc>
                <a:spcPct val="100000"/>
              </a:lnSpc>
              <a:spcBef>
                <a:spcPts val="675"/>
              </a:spcBef>
              <a:buAutoNum type="arabicPeriod"/>
              <a:tabLst>
                <a:tab pos="1407160" algn="l"/>
              </a:tabLst>
            </a:pPr>
            <a:r>
              <a:rPr lang="es" sz="1300" b="0" i="0" strike="noStrike" cap="none" spc="-5" baseline="0" dirty="0">
                <a:solidFill>
                  <a:srgbClr val="231F20"/>
                </a:solidFill>
                <a:effectLst/>
                <a:latin typeface="Arial"/>
                <a:ea typeface="Arial"/>
                <a:cs typeface="Arial"/>
              </a:rPr>
              <a:t>Producir resultados</a:t>
            </a:r>
          </a:p>
          <a:p>
            <a:pPr marL="1406525" indent="-215265">
              <a:lnSpc>
                <a:spcPct val="100000"/>
              </a:lnSpc>
              <a:spcBef>
                <a:spcPts val="340"/>
              </a:spcBef>
              <a:buAutoNum type="arabicPeriod"/>
              <a:tabLst>
                <a:tab pos="1407160" algn="l"/>
              </a:tabLst>
            </a:pPr>
            <a:r>
              <a:rPr lang="es" sz="1300" b="0" i="0" strike="noStrike" cap="none" spc="-5" baseline="0" dirty="0">
                <a:solidFill>
                  <a:srgbClr val="231F20"/>
                </a:solidFill>
                <a:effectLst/>
                <a:latin typeface="Arial"/>
                <a:ea typeface="Arial"/>
                <a:cs typeface="Arial"/>
              </a:rPr>
              <a:t>Armar equipos</a:t>
            </a:r>
          </a:p>
          <a:p>
            <a:pPr marL="1406525" indent="-225425">
              <a:lnSpc>
                <a:spcPct val="100000"/>
              </a:lnSpc>
              <a:spcBef>
                <a:spcPts val="340"/>
              </a:spcBef>
              <a:buAutoNum type="arabicPeriod"/>
              <a:tabLst>
                <a:tab pos="1407160" algn="l"/>
              </a:tabLst>
            </a:pPr>
            <a:r>
              <a:rPr lang="es" sz="1300" b="0" i="0" strike="noStrike" cap="none" spc="-5" baseline="0" dirty="0">
                <a:solidFill>
                  <a:srgbClr val="231F20"/>
                </a:solidFill>
                <a:effectLst/>
                <a:latin typeface="Arial"/>
                <a:ea typeface="Arial"/>
                <a:cs typeface="Arial"/>
              </a:rPr>
              <a:t>Trabajar en red y colaborativamente</a:t>
            </a:r>
          </a:p>
          <a:p>
            <a:pPr>
              <a:lnSpc>
                <a:spcPct val="100000"/>
              </a:lnSpc>
            </a:pPr>
            <a:endParaRPr sz="1950" dirty="0">
              <a:latin typeface="Times New Roman"/>
              <a:cs typeface="Times New Roman"/>
            </a:endParaRPr>
          </a:p>
          <a:p>
            <a:pPr marL="1406525" indent="-215265">
              <a:lnSpc>
                <a:spcPct val="100000"/>
              </a:lnSpc>
              <a:buAutoNum type="arabicPeriod" startAt="5"/>
              <a:tabLst>
                <a:tab pos="1407160" algn="l"/>
              </a:tabLst>
            </a:pPr>
            <a:r>
              <a:rPr lang="es-MX" sz="1300" b="0" i="0" strike="noStrike" cap="none" spc="-5" baseline="0" dirty="0" smtClean="0">
                <a:solidFill>
                  <a:srgbClr val="231F20"/>
                </a:solidFill>
                <a:effectLst/>
                <a:latin typeface="Arial"/>
                <a:ea typeface="Arial"/>
                <a:cs typeface="Arial"/>
              </a:rPr>
              <a:t>Interactuar con los líderes senior</a:t>
            </a:r>
            <a:endParaRPr lang="es" sz="1300" b="0" i="0" strike="noStrike" cap="none" spc="-5" baseline="0" dirty="0">
              <a:solidFill>
                <a:srgbClr val="231F20"/>
              </a:solidFill>
              <a:effectLst/>
              <a:latin typeface="Arial"/>
              <a:ea typeface="Arial"/>
              <a:cs typeface="Arial"/>
            </a:endParaRPr>
          </a:p>
          <a:p>
            <a:pPr marL="1406525" indent="-215265">
              <a:lnSpc>
                <a:spcPct val="100000"/>
              </a:lnSpc>
              <a:spcBef>
                <a:spcPts val="340"/>
              </a:spcBef>
              <a:buAutoNum type="arabicPeriod" startAt="5"/>
              <a:tabLst>
                <a:tab pos="1407160" algn="l"/>
              </a:tabLst>
            </a:pPr>
            <a:r>
              <a:rPr lang="es" sz="1300" b="0" i="0" strike="noStrike" cap="none" spc="-5" baseline="0" dirty="0">
                <a:solidFill>
                  <a:srgbClr val="231F20"/>
                </a:solidFill>
                <a:effectLst/>
                <a:latin typeface="Arial"/>
                <a:ea typeface="Arial"/>
                <a:cs typeface="Arial"/>
              </a:rPr>
              <a:t>Aportar en la innovación</a:t>
            </a:r>
          </a:p>
          <a:p>
            <a:pPr marL="1406525" indent="-215265">
              <a:lnSpc>
                <a:spcPct val="100000"/>
              </a:lnSpc>
              <a:spcBef>
                <a:spcPts val="340"/>
              </a:spcBef>
              <a:buAutoNum type="arabicPeriod" startAt="5"/>
              <a:tabLst>
                <a:tab pos="1407160" algn="l"/>
              </a:tabLst>
            </a:pPr>
            <a:r>
              <a:rPr lang="es" sz="1300" b="0" i="0" strike="noStrike" cap="none" spc="-5" baseline="0" dirty="0">
                <a:solidFill>
                  <a:srgbClr val="231F20"/>
                </a:solidFill>
                <a:effectLst/>
                <a:latin typeface="Arial"/>
                <a:ea typeface="Arial"/>
                <a:cs typeface="Arial"/>
              </a:rPr>
              <a:t>Servir como modelo</a:t>
            </a:r>
          </a:p>
          <a:p>
            <a:pPr marL="1406525" indent="-215265">
              <a:lnSpc>
                <a:spcPct val="100000"/>
              </a:lnSpc>
              <a:spcBef>
                <a:spcPts val="340"/>
              </a:spcBef>
              <a:buAutoNum type="arabicPeriod" startAt="5"/>
              <a:tabLst>
                <a:tab pos="1407160" algn="l"/>
              </a:tabLst>
            </a:pPr>
            <a:r>
              <a:rPr lang="es" sz="1300" b="0" i="0" strike="noStrike" cap="none" spc="-15" baseline="0" dirty="0">
                <a:solidFill>
                  <a:srgbClr val="231F20"/>
                </a:solidFill>
                <a:effectLst/>
                <a:latin typeface="Arial"/>
                <a:ea typeface="Arial"/>
                <a:cs typeface="Arial"/>
              </a:rPr>
              <a:t>Apalancar recursos</a:t>
            </a:r>
          </a:p>
          <a:p>
            <a:pPr marL="1406525" indent="-215265">
              <a:lnSpc>
                <a:spcPct val="100000"/>
              </a:lnSpc>
              <a:spcBef>
                <a:spcPts val="340"/>
              </a:spcBef>
              <a:buAutoNum type="arabicPeriod" startAt="5"/>
              <a:tabLst>
                <a:tab pos="1407160" algn="l"/>
              </a:tabLst>
            </a:pPr>
            <a:r>
              <a:rPr lang="es" sz="1300" b="0" i="0" strike="noStrike" cap="none" spc="5" baseline="0" dirty="0">
                <a:solidFill>
                  <a:srgbClr val="231F20"/>
                </a:solidFill>
                <a:effectLst/>
                <a:latin typeface="Arial"/>
                <a:ea typeface="Arial"/>
                <a:cs typeface="Arial"/>
              </a:rPr>
              <a:t>Apoyar iniciativas de cambio</a:t>
            </a:r>
          </a:p>
          <a:p>
            <a:pPr marL="1406525" indent="-307340">
              <a:lnSpc>
                <a:spcPct val="100000"/>
              </a:lnSpc>
              <a:spcBef>
                <a:spcPts val="340"/>
              </a:spcBef>
              <a:buAutoNum type="arabicPeriod" startAt="5"/>
              <a:tabLst>
                <a:tab pos="1407160" algn="l"/>
              </a:tabLst>
            </a:pPr>
            <a:r>
              <a:rPr lang="es" sz="1300" b="0" i="0" strike="noStrike" cap="none" spc="-5" baseline="0" dirty="0">
                <a:solidFill>
                  <a:srgbClr val="231F20"/>
                </a:solidFill>
                <a:effectLst/>
                <a:latin typeface="Arial"/>
                <a:ea typeface="Arial"/>
                <a:cs typeface="Arial"/>
              </a:rPr>
              <a:t>Desarrollar modelos de crecimiento personal</a:t>
            </a:r>
          </a:p>
          <a:p>
            <a:pPr marL="1406525" indent="-307340">
              <a:lnSpc>
                <a:spcPct val="100000"/>
              </a:lnSpc>
              <a:spcBef>
                <a:spcPts val="340"/>
              </a:spcBef>
              <a:buAutoNum type="arabicPeriod" startAt="5"/>
              <a:tabLst>
                <a:tab pos="1407160" algn="l"/>
              </a:tabLst>
            </a:pPr>
            <a:r>
              <a:rPr lang="es" sz="1300" b="0" i="0" strike="noStrike" cap="none" spc="-5" baseline="0" dirty="0">
                <a:solidFill>
                  <a:srgbClr val="231F20"/>
                </a:solidFill>
                <a:effectLst/>
                <a:latin typeface="Arial"/>
                <a:ea typeface="Arial"/>
                <a:cs typeface="Arial"/>
              </a:rPr>
              <a:t>Utilizar la perspectiva correcta</a:t>
            </a:r>
          </a:p>
        </p:txBody>
      </p:sp>
    </p:spTree>
    <p:extLst>
      <p:ext uri="{BB962C8B-B14F-4D97-AF65-F5344CB8AC3E}">
        <p14:creationId xmlns:p14="http://schemas.microsoft.com/office/powerpoint/2010/main" val="788269755"/>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3"/>
          <p:cNvSpPr txBox="1"/>
          <p:nvPr/>
        </p:nvSpPr>
        <p:spPr>
          <a:xfrm>
            <a:off x="0" y="134816"/>
            <a:ext cx="5486400"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BIBLIOTECA DE COMPORTAMIENTO DEL JEFE </a:t>
            </a: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CLL</a:t>
            </a:r>
            <a:r>
              <a:rPr lang="es" sz="1000" b="1" strike="noStrike" cap="none" spc="5" baseline="0" dirty="0" smtClean="0">
                <a:solidFill>
                  <a:srgbClr val="58595B"/>
                </a:solidFill>
                <a:effectLst/>
                <a:latin typeface="Arial" panose="020B0604020202020204" pitchFamily="34" charset="0"/>
                <a:ea typeface="Arial"/>
                <a:cs typeface="Arial" panose="020B0604020202020204" pitchFamily="34" charset="0"/>
              </a:rPr>
              <a:t>™</a:t>
            </a:r>
            <a:endParaRPr lang="es" sz="1000" b="1" strike="noStrike" cap="none" spc="5" baseline="0" dirty="0">
              <a:solidFill>
                <a:srgbClr val="58595B"/>
              </a:solidFill>
              <a:effectLst/>
              <a:latin typeface="Arial" panose="020B0604020202020204" pitchFamily="34" charset="0"/>
              <a:ea typeface="Arial"/>
              <a:cs typeface="Arial" panose="020B0604020202020204" pitchFamily="34" charset="0"/>
            </a:endParaRPr>
          </a:p>
        </p:txBody>
      </p:sp>
      <p:sp>
        <p:nvSpPr>
          <p:cNvPr id="3" name="object 3"/>
          <p:cNvSpPr txBox="1"/>
          <p:nvPr/>
        </p:nvSpPr>
        <p:spPr>
          <a:xfrm>
            <a:off x="3042280" y="3404261"/>
            <a:ext cx="2208530" cy="76944"/>
          </a:xfrm>
          <a:prstGeom prst="rect">
            <a:avLst/>
          </a:prstGeom>
        </p:spPr>
        <p:txBody>
          <a:bodyPr vert="horz" wrap="square" lIns="0" tIns="0" rIns="0" bIns="0" rtlCol="0">
            <a:spAutoFit/>
          </a:bodyPr>
          <a:lstStyle/>
          <a:p>
            <a:pPr marL="12700"/>
            <a:r>
              <a:rPr sz="500" spc="50" dirty="0">
                <a:solidFill>
                  <a:srgbClr val="58595B"/>
                </a:solidFill>
                <a:latin typeface="Arial" panose="020B0604020202020204" pitchFamily="34" charset="0"/>
                <a:cs typeface="Arial" panose="020B0604020202020204" pitchFamily="34" charset="0"/>
              </a:rPr>
              <a:t>© </a:t>
            </a:r>
            <a:r>
              <a:rPr sz="500" spc="20" dirty="0">
                <a:solidFill>
                  <a:srgbClr val="58595B"/>
                </a:solidFill>
                <a:latin typeface="Arial" panose="020B0604020202020204" pitchFamily="34" charset="0"/>
                <a:cs typeface="Arial" panose="020B0604020202020204" pitchFamily="34" charset="0"/>
              </a:rPr>
              <a:t>Copyright </a:t>
            </a:r>
            <a:r>
              <a:rPr sz="500" spc="-5" dirty="0">
                <a:solidFill>
                  <a:srgbClr val="58595B"/>
                </a:solidFill>
                <a:latin typeface="Arial" panose="020B0604020202020204" pitchFamily="34" charset="0"/>
                <a:cs typeface="Arial" panose="020B0604020202020204" pitchFamily="34" charset="0"/>
              </a:rPr>
              <a:t>2018, </a:t>
            </a:r>
            <a:r>
              <a:rPr sz="500" dirty="0">
                <a:solidFill>
                  <a:srgbClr val="58595B"/>
                </a:solidFill>
                <a:latin typeface="Arial" panose="020B0604020202020204" pitchFamily="34" charset="0"/>
                <a:cs typeface="Arial" panose="020B0604020202020204" pitchFamily="34" charset="0"/>
              </a:rPr>
              <a:t>TeamTelligent, </a:t>
            </a:r>
            <a:r>
              <a:rPr lang="es-PE" sz="500" spc="-15" dirty="0" smtClean="0">
                <a:solidFill>
                  <a:srgbClr val="58595B"/>
                </a:solidFill>
                <a:latin typeface="Arial" panose="020B0604020202020204" pitchFamily="34" charset="0"/>
                <a:cs typeface="Arial" panose="020B0604020202020204" pitchFamily="34" charset="0"/>
              </a:rPr>
              <a:t>CLL</a:t>
            </a:r>
            <a:r>
              <a:rPr sz="500" spc="-15" dirty="0" smtClean="0">
                <a:solidFill>
                  <a:srgbClr val="58595B"/>
                </a:solidFill>
                <a:latin typeface="Arial" panose="020B0604020202020204" pitchFamily="34" charset="0"/>
                <a:cs typeface="Arial" panose="020B0604020202020204" pitchFamily="34" charset="0"/>
              </a:rPr>
              <a:t>. </a:t>
            </a:r>
            <a:r>
              <a:rPr sz="500" dirty="0">
                <a:solidFill>
                  <a:srgbClr val="58595B"/>
                </a:solidFill>
                <a:latin typeface="Arial" panose="020B0604020202020204" pitchFamily="34" charset="0"/>
                <a:cs typeface="Arial" panose="020B0604020202020204" pitchFamily="34" charset="0"/>
              </a:rPr>
              <a:t>Todos </a:t>
            </a:r>
            <a:r>
              <a:rPr sz="500" spc="10" dirty="0">
                <a:solidFill>
                  <a:srgbClr val="58595B"/>
                </a:solidFill>
                <a:latin typeface="Arial" panose="020B0604020202020204" pitchFamily="34" charset="0"/>
                <a:cs typeface="Arial" panose="020B0604020202020204" pitchFamily="34" charset="0"/>
              </a:rPr>
              <a:t>los </a:t>
            </a:r>
            <a:r>
              <a:rPr sz="500" spc="15" dirty="0">
                <a:solidFill>
                  <a:srgbClr val="58595B"/>
                </a:solidFill>
                <a:latin typeface="Arial" panose="020B0604020202020204" pitchFamily="34" charset="0"/>
                <a:cs typeface="Arial" panose="020B0604020202020204" pitchFamily="34" charset="0"/>
              </a:rPr>
              <a:t>derechos </a:t>
            </a:r>
            <a:r>
              <a:rPr sz="500" spc="5" dirty="0">
                <a:solidFill>
                  <a:srgbClr val="58595B"/>
                </a:solidFill>
                <a:latin typeface="Arial" panose="020B0604020202020204" pitchFamily="34" charset="0"/>
                <a:cs typeface="Arial" panose="020B0604020202020204" pitchFamily="34" charset="0"/>
              </a:rPr>
              <a:t>reservados.</a:t>
            </a:r>
            <a:r>
              <a:rPr sz="500" spc="-80" dirty="0">
                <a:solidFill>
                  <a:srgbClr val="58595B"/>
                </a:solidFill>
                <a:latin typeface="Arial" panose="020B0604020202020204" pitchFamily="34" charset="0"/>
                <a:cs typeface="Arial" panose="020B0604020202020204" pitchFamily="34" charset="0"/>
              </a:rPr>
              <a:t> </a:t>
            </a:r>
            <a:r>
              <a:rPr sz="500" dirty="0">
                <a:solidFill>
                  <a:srgbClr val="58595B"/>
                </a:solidFill>
                <a:latin typeface="Arial" panose="020B0604020202020204" pitchFamily="34" charset="0"/>
                <a:cs typeface="Arial" panose="020B0604020202020204" pitchFamily="34" charset="0"/>
              </a:rPr>
              <a:t>V5</a:t>
            </a:r>
            <a:endParaRPr sz="500" dirty="0">
              <a:solidFill>
                <a:prstClr val="black"/>
              </a:solidFill>
              <a:latin typeface="Arial" panose="020B0604020202020204" pitchFamily="34" charset="0"/>
              <a:cs typeface="Arial" panose="020B0604020202020204" pitchFamily="34" charset="0"/>
            </a:endParaRPr>
          </a:p>
        </p:txBody>
      </p:sp>
      <p:sp>
        <p:nvSpPr>
          <p:cNvPr id="4" name="object 4"/>
          <p:cNvSpPr/>
          <p:nvPr/>
        </p:nvSpPr>
        <p:spPr>
          <a:xfrm>
            <a:off x="215108" y="507519"/>
            <a:ext cx="5016500" cy="2787650"/>
          </a:xfrm>
          <a:custGeom>
            <a:avLst/>
            <a:gdLst/>
            <a:ahLst/>
            <a:cxnLst/>
            <a:rect l="l" t="t" r="r" b="b"/>
            <a:pathLst>
              <a:path w="5016500" h="2787650">
                <a:moveTo>
                  <a:pt x="0" y="2787650"/>
                </a:moveTo>
                <a:lnTo>
                  <a:pt x="5016500" y="2787650"/>
                </a:lnTo>
                <a:lnTo>
                  <a:pt x="5016500" y="0"/>
                </a:lnTo>
                <a:lnTo>
                  <a:pt x="0" y="0"/>
                </a:lnTo>
                <a:lnTo>
                  <a:pt x="0" y="2787650"/>
                </a:lnTo>
                <a:close/>
              </a:path>
            </a:pathLst>
          </a:custGeom>
          <a:ln w="12700">
            <a:solidFill>
              <a:srgbClr val="FFE538"/>
            </a:solidFill>
          </a:ln>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5" name="object 5"/>
          <p:cNvSpPr/>
          <p:nvPr/>
        </p:nvSpPr>
        <p:spPr>
          <a:xfrm>
            <a:off x="208758" y="501169"/>
            <a:ext cx="5029200" cy="400050"/>
          </a:xfrm>
          <a:custGeom>
            <a:avLst/>
            <a:gdLst/>
            <a:ahLst/>
            <a:cxnLst/>
            <a:rect l="l" t="t" r="r" b="b"/>
            <a:pathLst>
              <a:path w="5029200" h="400050">
                <a:moveTo>
                  <a:pt x="0" y="400050"/>
                </a:moveTo>
                <a:lnTo>
                  <a:pt x="5029200" y="400050"/>
                </a:lnTo>
                <a:lnTo>
                  <a:pt x="5029200" y="0"/>
                </a:lnTo>
                <a:lnTo>
                  <a:pt x="0" y="0"/>
                </a:lnTo>
                <a:lnTo>
                  <a:pt x="0" y="400050"/>
                </a:lnTo>
                <a:close/>
              </a:path>
            </a:pathLst>
          </a:custGeom>
          <a:solidFill>
            <a:srgbClr val="FFE538"/>
          </a:solidFill>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6" name="object 6"/>
          <p:cNvSpPr txBox="1">
            <a:spLocks/>
          </p:cNvSpPr>
          <p:nvPr/>
        </p:nvSpPr>
        <p:spPr>
          <a:xfrm>
            <a:off x="359254" y="629108"/>
            <a:ext cx="4719952" cy="169277"/>
          </a:xfrm>
          <a:prstGeom prst="rect">
            <a:avLst/>
          </a:prstGeom>
        </p:spPr>
        <p:txBody>
          <a:bodyPr vert="horz" wrap="square" lIns="0" tIns="0" rIns="0" bIns="0" rtlCol="0">
            <a:spAutoFit/>
          </a:bodyPr>
          <a:lstStyle>
            <a:lvl1pPr>
              <a:defRPr sz="1100" b="0" i="0">
                <a:solidFill>
                  <a:srgbClr val="231F20"/>
                </a:solidFill>
                <a:latin typeface="Calibri"/>
                <a:ea typeface="+mj-ea"/>
                <a:cs typeface="Calibri"/>
              </a:defRPr>
            </a:lvl1pPr>
          </a:lstStyle>
          <a:p>
            <a:pPr marL="12700" algn="ctr"/>
            <a:r>
              <a:rPr lang="es-ES" kern="0" spc="140" dirty="0" smtClean="0">
                <a:latin typeface="Arial" panose="020B0604020202020204" pitchFamily="34" charset="0"/>
                <a:cs typeface="Arial" panose="020B0604020202020204" pitchFamily="34" charset="0"/>
              </a:rPr>
              <a:t>TARJETA </a:t>
            </a:r>
            <a:r>
              <a:rPr lang="es-ES" kern="0" spc="105" dirty="0" smtClean="0">
                <a:latin typeface="Arial" panose="020B0604020202020204" pitchFamily="34" charset="0"/>
                <a:cs typeface="Arial" panose="020B0604020202020204" pitchFamily="34" charset="0"/>
              </a:rPr>
              <a:t>AA: </a:t>
            </a:r>
            <a:r>
              <a:rPr lang="es-ES" kern="0" spc="185" dirty="0" smtClean="0">
                <a:latin typeface="Arial" panose="020B0604020202020204" pitchFamily="34" charset="0"/>
                <a:cs typeface="Arial" panose="020B0604020202020204" pitchFamily="34" charset="0"/>
              </a:rPr>
              <a:t>A </a:t>
            </a:r>
            <a:r>
              <a:rPr lang="es-ES" kern="0" spc="160" dirty="0" smtClean="0">
                <a:latin typeface="Arial" panose="020B0604020202020204" pitchFamily="34" charset="0"/>
                <a:cs typeface="Arial" panose="020B0604020202020204" pitchFamily="34" charset="0"/>
              </a:rPr>
              <a:t>O</a:t>
            </a:r>
            <a:r>
              <a:rPr lang="es-ES" kern="0" spc="-45" dirty="0" smtClean="0">
                <a:latin typeface="Arial" panose="020B0604020202020204" pitchFamily="34" charset="0"/>
                <a:cs typeface="Arial" panose="020B0604020202020204" pitchFamily="34" charset="0"/>
              </a:rPr>
              <a:t> </a:t>
            </a:r>
            <a:r>
              <a:rPr lang="es-ES" kern="0" spc="-140" dirty="0" smtClean="0">
                <a:latin typeface="Arial" panose="020B0604020202020204" pitchFamily="34" charset="0"/>
                <a:cs typeface="Arial" panose="020B0604020202020204" pitchFamily="34" charset="0"/>
              </a:rPr>
              <a:t>1</a:t>
            </a:r>
            <a:endParaRPr lang="es-ES" kern="0" spc="-140" dirty="0">
              <a:latin typeface="Arial" panose="020B0604020202020204" pitchFamily="34" charset="0"/>
              <a:cs typeface="Arial" panose="020B0604020202020204" pitchFamily="34" charset="0"/>
            </a:endParaRPr>
          </a:p>
        </p:txBody>
      </p:sp>
      <p:sp>
        <p:nvSpPr>
          <p:cNvPr id="7" name="object 7"/>
          <p:cNvSpPr txBox="1"/>
          <p:nvPr/>
        </p:nvSpPr>
        <p:spPr>
          <a:xfrm>
            <a:off x="1235606" y="1783374"/>
            <a:ext cx="2975610" cy="344261"/>
          </a:xfrm>
          <a:prstGeom prst="rect">
            <a:avLst/>
          </a:prstGeom>
        </p:spPr>
        <p:txBody>
          <a:bodyPr vert="horz" wrap="square" lIns="0" tIns="0" rIns="0" bIns="0" rtlCol="0">
            <a:spAutoFit/>
          </a:bodyPr>
          <a:lstStyle/>
          <a:p>
            <a:pPr marL="760095" marR="5080" indent="-748030">
              <a:lnSpc>
                <a:spcPct val="116700"/>
              </a:lnSpc>
            </a:pPr>
            <a:r>
              <a:rPr lang="es-ES" sz="1000" dirty="0">
                <a:solidFill>
                  <a:prstClr val="black"/>
                </a:solidFill>
                <a:latin typeface="Arial" panose="020B0604020202020204" pitchFamily="34" charset="0"/>
                <a:cs typeface="Arial" panose="020B0604020202020204" pitchFamily="34" charset="0"/>
              </a:rPr>
              <a:t>El facilitador de este ejercicio dará una definición  o el significado de A o 1</a:t>
            </a:r>
            <a:r>
              <a:rPr lang="es-ES" sz="1000" dirty="0" smtClean="0">
                <a:solidFill>
                  <a:prstClr val="black"/>
                </a:solidFill>
                <a:latin typeface="Arial" panose="020B0604020202020204" pitchFamily="34" charset="0"/>
                <a:cs typeface="Arial" panose="020B0604020202020204" pitchFamily="34" charset="0"/>
              </a:rPr>
              <a:t>.</a:t>
            </a:r>
            <a:endParaRPr lang="es-ES" sz="1000" dirty="0">
              <a:solidFill>
                <a:prstClr val="black"/>
              </a:solidFill>
              <a:latin typeface="Arial" panose="020B0604020202020204" pitchFamily="34" charset="0"/>
              <a:cs typeface="Arial" panose="020B0604020202020204" pitchFamily="34" charset="0"/>
            </a:endParaRPr>
          </a:p>
        </p:txBody>
      </p:sp>
      <p:sp>
        <p:nvSpPr>
          <p:cNvPr id="8" name="object 8"/>
          <p:cNvSpPr txBox="1"/>
          <p:nvPr/>
        </p:nvSpPr>
        <p:spPr>
          <a:xfrm>
            <a:off x="196059" y="3400960"/>
            <a:ext cx="163195" cy="92333"/>
          </a:xfrm>
          <a:prstGeom prst="rect">
            <a:avLst/>
          </a:prstGeom>
        </p:spPr>
        <p:txBody>
          <a:bodyPr vert="horz" wrap="square" lIns="0" tIns="0" rIns="0" bIns="0" rtlCol="0">
            <a:spAutoFit/>
          </a:bodyPr>
          <a:lstStyle/>
          <a:p>
            <a:pPr marL="12700"/>
            <a:r>
              <a:rPr sz="600" dirty="0">
                <a:solidFill>
                  <a:srgbClr val="58595B"/>
                </a:solidFill>
                <a:latin typeface="Arial" panose="020B0604020202020204" pitchFamily="34" charset="0"/>
                <a:cs typeface="Arial" panose="020B0604020202020204" pitchFamily="34" charset="0"/>
              </a:rPr>
              <a:t>82B</a:t>
            </a:r>
            <a:endParaRPr sz="60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1368023"/>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3"/>
          <p:cNvSpPr txBox="1"/>
          <p:nvPr/>
        </p:nvSpPr>
        <p:spPr>
          <a:xfrm>
            <a:off x="0" y="134816"/>
            <a:ext cx="5486400"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BIBLIOTECA DE COMPORTAMIENTO DEL JEFE </a:t>
            </a: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CLL</a:t>
            </a:r>
            <a:r>
              <a:rPr lang="es" sz="1000" b="1" strike="noStrike" cap="none" spc="5" baseline="0" dirty="0" smtClean="0">
                <a:solidFill>
                  <a:srgbClr val="58595B"/>
                </a:solidFill>
                <a:effectLst/>
                <a:latin typeface="Arial" panose="020B0604020202020204" pitchFamily="34" charset="0"/>
                <a:ea typeface="Arial"/>
                <a:cs typeface="Arial" panose="020B0604020202020204" pitchFamily="34" charset="0"/>
              </a:rPr>
              <a:t>™</a:t>
            </a:r>
            <a:endParaRPr lang="es" sz="1000" b="1" strike="noStrike" cap="none" spc="5" baseline="0" dirty="0">
              <a:solidFill>
                <a:srgbClr val="58595B"/>
              </a:solidFill>
              <a:effectLst/>
              <a:latin typeface="Arial" panose="020B0604020202020204" pitchFamily="34" charset="0"/>
              <a:ea typeface="Arial"/>
              <a:cs typeface="Arial" panose="020B0604020202020204" pitchFamily="34" charset="0"/>
            </a:endParaRPr>
          </a:p>
        </p:txBody>
      </p:sp>
      <p:sp>
        <p:nvSpPr>
          <p:cNvPr id="3" name="object 3"/>
          <p:cNvSpPr txBox="1"/>
          <p:nvPr/>
        </p:nvSpPr>
        <p:spPr>
          <a:xfrm>
            <a:off x="147914" y="3417442"/>
            <a:ext cx="2208530" cy="76944"/>
          </a:xfrm>
          <a:prstGeom prst="rect">
            <a:avLst/>
          </a:prstGeom>
        </p:spPr>
        <p:txBody>
          <a:bodyPr vert="horz" wrap="square" lIns="0" tIns="0" rIns="0" bIns="0" rtlCol="0">
            <a:spAutoFit/>
          </a:bodyPr>
          <a:lstStyle/>
          <a:p>
            <a:pPr marL="12700"/>
            <a:r>
              <a:rPr sz="500" spc="50" dirty="0">
                <a:solidFill>
                  <a:srgbClr val="58595B"/>
                </a:solidFill>
                <a:latin typeface="Arial" panose="020B0604020202020204" pitchFamily="34" charset="0"/>
                <a:cs typeface="Arial" panose="020B0604020202020204" pitchFamily="34" charset="0"/>
              </a:rPr>
              <a:t>© </a:t>
            </a:r>
            <a:r>
              <a:rPr sz="500" spc="20" dirty="0">
                <a:solidFill>
                  <a:srgbClr val="58595B"/>
                </a:solidFill>
                <a:latin typeface="Arial" panose="020B0604020202020204" pitchFamily="34" charset="0"/>
                <a:cs typeface="Arial" panose="020B0604020202020204" pitchFamily="34" charset="0"/>
              </a:rPr>
              <a:t>Copyright </a:t>
            </a:r>
            <a:r>
              <a:rPr sz="500" spc="-5" dirty="0">
                <a:solidFill>
                  <a:srgbClr val="58595B"/>
                </a:solidFill>
                <a:latin typeface="Arial" panose="020B0604020202020204" pitchFamily="34" charset="0"/>
                <a:cs typeface="Arial" panose="020B0604020202020204" pitchFamily="34" charset="0"/>
              </a:rPr>
              <a:t>2018, </a:t>
            </a:r>
            <a:r>
              <a:rPr sz="500" dirty="0">
                <a:solidFill>
                  <a:srgbClr val="58595B"/>
                </a:solidFill>
                <a:latin typeface="Arial" panose="020B0604020202020204" pitchFamily="34" charset="0"/>
                <a:cs typeface="Arial" panose="020B0604020202020204" pitchFamily="34" charset="0"/>
              </a:rPr>
              <a:t>TeamTelligent, </a:t>
            </a:r>
            <a:r>
              <a:rPr lang="es-PE" sz="500" spc="-15" dirty="0" smtClean="0">
                <a:solidFill>
                  <a:srgbClr val="58595B"/>
                </a:solidFill>
                <a:latin typeface="Arial" panose="020B0604020202020204" pitchFamily="34" charset="0"/>
                <a:cs typeface="Arial" panose="020B0604020202020204" pitchFamily="34" charset="0"/>
              </a:rPr>
              <a:t>CLL</a:t>
            </a:r>
            <a:r>
              <a:rPr sz="500" spc="-15" dirty="0" smtClean="0">
                <a:solidFill>
                  <a:srgbClr val="58595B"/>
                </a:solidFill>
                <a:latin typeface="Arial" panose="020B0604020202020204" pitchFamily="34" charset="0"/>
                <a:cs typeface="Arial" panose="020B0604020202020204" pitchFamily="34" charset="0"/>
              </a:rPr>
              <a:t>. </a:t>
            </a:r>
            <a:r>
              <a:rPr sz="500" dirty="0">
                <a:solidFill>
                  <a:srgbClr val="58595B"/>
                </a:solidFill>
                <a:latin typeface="Arial" panose="020B0604020202020204" pitchFamily="34" charset="0"/>
                <a:cs typeface="Arial" panose="020B0604020202020204" pitchFamily="34" charset="0"/>
              </a:rPr>
              <a:t>Todos </a:t>
            </a:r>
            <a:r>
              <a:rPr sz="500" spc="10" dirty="0">
                <a:solidFill>
                  <a:srgbClr val="58595B"/>
                </a:solidFill>
                <a:latin typeface="Arial" panose="020B0604020202020204" pitchFamily="34" charset="0"/>
                <a:cs typeface="Arial" panose="020B0604020202020204" pitchFamily="34" charset="0"/>
              </a:rPr>
              <a:t>los </a:t>
            </a:r>
            <a:r>
              <a:rPr sz="500" spc="15" dirty="0">
                <a:solidFill>
                  <a:srgbClr val="58595B"/>
                </a:solidFill>
                <a:latin typeface="Arial" panose="020B0604020202020204" pitchFamily="34" charset="0"/>
                <a:cs typeface="Arial" panose="020B0604020202020204" pitchFamily="34" charset="0"/>
              </a:rPr>
              <a:t>derechos </a:t>
            </a:r>
            <a:r>
              <a:rPr sz="500" spc="5" dirty="0">
                <a:solidFill>
                  <a:srgbClr val="58595B"/>
                </a:solidFill>
                <a:latin typeface="Arial" panose="020B0604020202020204" pitchFamily="34" charset="0"/>
                <a:cs typeface="Arial" panose="020B0604020202020204" pitchFamily="34" charset="0"/>
              </a:rPr>
              <a:t>reservados.</a:t>
            </a:r>
            <a:r>
              <a:rPr sz="500" spc="-80" dirty="0">
                <a:solidFill>
                  <a:srgbClr val="58595B"/>
                </a:solidFill>
                <a:latin typeface="Arial" panose="020B0604020202020204" pitchFamily="34" charset="0"/>
                <a:cs typeface="Arial" panose="020B0604020202020204" pitchFamily="34" charset="0"/>
              </a:rPr>
              <a:t> </a:t>
            </a:r>
            <a:r>
              <a:rPr sz="500" dirty="0">
                <a:solidFill>
                  <a:srgbClr val="58595B"/>
                </a:solidFill>
                <a:latin typeface="Arial" panose="020B0604020202020204" pitchFamily="34" charset="0"/>
                <a:cs typeface="Arial" panose="020B0604020202020204" pitchFamily="34" charset="0"/>
              </a:rPr>
              <a:t>V5</a:t>
            </a:r>
            <a:endParaRPr sz="500" dirty="0">
              <a:solidFill>
                <a:prstClr val="black"/>
              </a:solidFill>
              <a:latin typeface="Arial" panose="020B0604020202020204" pitchFamily="34" charset="0"/>
              <a:cs typeface="Arial" panose="020B0604020202020204" pitchFamily="34" charset="0"/>
            </a:endParaRPr>
          </a:p>
        </p:txBody>
      </p:sp>
      <p:sp>
        <p:nvSpPr>
          <p:cNvPr id="4" name="object 4"/>
          <p:cNvSpPr/>
          <p:nvPr/>
        </p:nvSpPr>
        <p:spPr>
          <a:xfrm>
            <a:off x="147914" y="914400"/>
            <a:ext cx="5016500" cy="2393950"/>
          </a:xfrm>
          <a:custGeom>
            <a:avLst/>
            <a:gdLst/>
            <a:ahLst/>
            <a:cxnLst/>
            <a:rect l="l" t="t" r="r" b="b"/>
            <a:pathLst>
              <a:path w="5016500" h="2393950">
                <a:moveTo>
                  <a:pt x="0" y="2393950"/>
                </a:moveTo>
                <a:lnTo>
                  <a:pt x="5016500" y="2393950"/>
                </a:lnTo>
                <a:lnTo>
                  <a:pt x="5016500" y="0"/>
                </a:lnTo>
                <a:lnTo>
                  <a:pt x="0" y="0"/>
                </a:lnTo>
                <a:lnTo>
                  <a:pt x="0" y="2393950"/>
                </a:lnTo>
                <a:close/>
              </a:path>
            </a:pathLst>
          </a:custGeom>
          <a:solidFill>
            <a:srgbClr val="FFF5C7"/>
          </a:solidFill>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5" name="object 5"/>
          <p:cNvSpPr/>
          <p:nvPr/>
        </p:nvSpPr>
        <p:spPr>
          <a:xfrm>
            <a:off x="166964" y="520700"/>
            <a:ext cx="5016500" cy="2787650"/>
          </a:xfrm>
          <a:custGeom>
            <a:avLst/>
            <a:gdLst/>
            <a:ahLst/>
            <a:cxnLst/>
            <a:rect l="l" t="t" r="r" b="b"/>
            <a:pathLst>
              <a:path w="5016500" h="2787650">
                <a:moveTo>
                  <a:pt x="0" y="2787650"/>
                </a:moveTo>
                <a:lnTo>
                  <a:pt x="5016500" y="2787650"/>
                </a:lnTo>
                <a:lnTo>
                  <a:pt x="5016500" y="0"/>
                </a:lnTo>
                <a:lnTo>
                  <a:pt x="0" y="0"/>
                </a:lnTo>
                <a:lnTo>
                  <a:pt x="0" y="2787650"/>
                </a:lnTo>
                <a:close/>
              </a:path>
            </a:pathLst>
          </a:custGeom>
          <a:ln w="12700">
            <a:solidFill>
              <a:srgbClr val="FFE538"/>
            </a:solidFill>
          </a:ln>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6" name="object 6"/>
          <p:cNvSpPr/>
          <p:nvPr/>
        </p:nvSpPr>
        <p:spPr>
          <a:xfrm>
            <a:off x="160614" y="514350"/>
            <a:ext cx="5029200" cy="400050"/>
          </a:xfrm>
          <a:custGeom>
            <a:avLst/>
            <a:gdLst/>
            <a:ahLst/>
            <a:cxnLst/>
            <a:rect l="l" t="t" r="r" b="b"/>
            <a:pathLst>
              <a:path w="5029200" h="400050">
                <a:moveTo>
                  <a:pt x="0" y="400050"/>
                </a:moveTo>
                <a:lnTo>
                  <a:pt x="5029200" y="400050"/>
                </a:lnTo>
                <a:lnTo>
                  <a:pt x="5029200" y="0"/>
                </a:lnTo>
                <a:lnTo>
                  <a:pt x="0" y="0"/>
                </a:lnTo>
                <a:lnTo>
                  <a:pt x="0" y="400050"/>
                </a:lnTo>
                <a:close/>
              </a:path>
            </a:pathLst>
          </a:custGeom>
          <a:solidFill>
            <a:srgbClr val="FFE538"/>
          </a:solidFill>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7" name="object 7"/>
          <p:cNvSpPr txBox="1">
            <a:spLocks/>
          </p:cNvSpPr>
          <p:nvPr/>
        </p:nvSpPr>
        <p:spPr>
          <a:xfrm>
            <a:off x="271358" y="637138"/>
            <a:ext cx="4765551" cy="152349"/>
          </a:xfrm>
          <a:prstGeom prst="rect">
            <a:avLst/>
          </a:prstGeom>
        </p:spPr>
        <p:txBody>
          <a:bodyPr vert="horz" wrap="square" lIns="0" tIns="0" rIns="0" bIns="0" rtlCol="0" anchor="b">
            <a:spAutoFit/>
          </a:bodyPr>
          <a:lstStyle>
            <a:lvl1pPr algn="ctr" defTabSz="487650" rtl="0" eaLnBrk="1" latinLnBrk="0" hangingPunct="1">
              <a:lnSpc>
                <a:spcPct val="90000"/>
              </a:lnSpc>
              <a:spcBef>
                <a:spcPct val="0"/>
              </a:spcBef>
              <a:buNone/>
              <a:defRPr sz="3200" kern="1200">
                <a:solidFill>
                  <a:schemeClr val="tx1"/>
                </a:solidFill>
                <a:latin typeface="+mj-lt"/>
                <a:ea typeface="+mj-ea"/>
                <a:cs typeface="+mj-cs"/>
              </a:defRPr>
            </a:lvl1pPr>
          </a:lstStyle>
          <a:p>
            <a:pPr marL="12700" algn="l"/>
            <a:r>
              <a:rPr lang="pt-BR" sz="1100" spc="155" dirty="0" smtClean="0">
                <a:latin typeface="Arial" panose="020B0604020202020204" pitchFamily="34" charset="0"/>
                <a:cs typeface="Arial" panose="020B0604020202020204" pitchFamily="34" charset="0"/>
              </a:rPr>
              <a:t>GRUPO </a:t>
            </a:r>
            <a:r>
              <a:rPr lang="pt-BR" sz="1100" spc="45" dirty="0" smtClean="0">
                <a:latin typeface="Arial" panose="020B0604020202020204" pitchFamily="34" charset="0"/>
                <a:cs typeface="Arial" panose="020B0604020202020204" pitchFamily="34" charset="0"/>
              </a:rPr>
              <a:t>6: </a:t>
            </a:r>
            <a:r>
              <a:rPr lang="pt-BR" sz="1100" spc="155" dirty="0" smtClean="0">
                <a:latin typeface="Arial" panose="020B0604020202020204" pitchFamily="34" charset="0"/>
                <a:cs typeface="Arial" panose="020B0604020202020204" pitchFamily="34" charset="0"/>
              </a:rPr>
              <a:t>USO</a:t>
            </a:r>
            <a:r>
              <a:rPr lang="pt-BR" sz="1100" spc="60" dirty="0" smtClean="0">
                <a:latin typeface="Arial" panose="020B0604020202020204" pitchFamily="34" charset="0"/>
                <a:cs typeface="Arial" panose="020B0604020202020204" pitchFamily="34" charset="0"/>
              </a:rPr>
              <a:t> </a:t>
            </a:r>
            <a:r>
              <a:rPr lang="pt-BR" sz="1100" spc="165" dirty="0" smtClean="0">
                <a:latin typeface="Arial" panose="020B0604020202020204" pitchFamily="34" charset="0"/>
                <a:cs typeface="Arial" panose="020B0604020202020204" pitchFamily="34" charset="0"/>
              </a:rPr>
              <a:t>PERSONALIZADO</a:t>
            </a:r>
            <a:endParaRPr lang="pt-BR" sz="1100" spc="165" dirty="0">
              <a:latin typeface="Arial" panose="020B0604020202020204" pitchFamily="34" charset="0"/>
              <a:cs typeface="Arial" panose="020B0604020202020204" pitchFamily="34" charset="0"/>
            </a:endParaRPr>
          </a:p>
        </p:txBody>
      </p:sp>
      <p:sp>
        <p:nvSpPr>
          <p:cNvPr id="8" name="object 8"/>
          <p:cNvSpPr txBox="1"/>
          <p:nvPr/>
        </p:nvSpPr>
        <p:spPr>
          <a:xfrm>
            <a:off x="271358" y="986129"/>
            <a:ext cx="1229106" cy="169277"/>
          </a:xfrm>
          <a:prstGeom prst="rect">
            <a:avLst/>
          </a:prstGeom>
        </p:spPr>
        <p:txBody>
          <a:bodyPr vert="horz" wrap="square" lIns="0" tIns="0" rIns="0" bIns="0" rtlCol="0">
            <a:spAutoFit/>
          </a:bodyPr>
          <a:lstStyle/>
          <a:p>
            <a:pPr marL="12700"/>
            <a:r>
              <a:rPr sz="1100" spc="140" dirty="0">
                <a:solidFill>
                  <a:srgbClr val="231F20"/>
                </a:solidFill>
                <a:latin typeface="Arial" panose="020B0604020202020204" pitchFamily="34" charset="0"/>
                <a:cs typeface="Arial" panose="020B0604020202020204" pitchFamily="34" charset="0"/>
              </a:rPr>
              <a:t>TARJETA</a:t>
            </a:r>
            <a:r>
              <a:rPr sz="1100" spc="45" dirty="0">
                <a:solidFill>
                  <a:srgbClr val="231F20"/>
                </a:solidFill>
                <a:latin typeface="Arial" panose="020B0604020202020204" pitchFamily="34" charset="0"/>
                <a:cs typeface="Arial" panose="020B0604020202020204" pitchFamily="34" charset="0"/>
              </a:rPr>
              <a:t> </a:t>
            </a:r>
            <a:r>
              <a:rPr sz="1100" spc="180" dirty="0">
                <a:solidFill>
                  <a:srgbClr val="231F20"/>
                </a:solidFill>
                <a:latin typeface="Arial" panose="020B0604020202020204" pitchFamily="34" charset="0"/>
                <a:cs typeface="Arial" panose="020B0604020202020204" pitchFamily="34" charset="0"/>
              </a:rPr>
              <a:t>BB</a:t>
            </a:r>
            <a:endParaRPr sz="1100" dirty="0">
              <a:solidFill>
                <a:prstClr val="black"/>
              </a:solidFill>
              <a:latin typeface="Arial" panose="020B0604020202020204" pitchFamily="34" charset="0"/>
              <a:cs typeface="Arial" panose="020B0604020202020204" pitchFamily="34" charset="0"/>
            </a:endParaRPr>
          </a:p>
        </p:txBody>
      </p:sp>
      <p:sp>
        <p:nvSpPr>
          <p:cNvPr id="9" name="object 9"/>
          <p:cNvSpPr txBox="1"/>
          <p:nvPr/>
        </p:nvSpPr>
        <p:spPr>
          <a:xfrm>
            <a:off x="2497844" y="2033465"/>
            <a:ext cx="634141" cy="261610"/>
          </a:xfrm>
          <a:prstGeom prst="rect">
            <a:avLst/>
          </a:prstGeom>
        </p:spPr>
        <p:txBody>
          <a:bodyPr vert="horz" wrap="square" lIns="0" tIns="0" rIns="0" bIns="0" rtlCol="0">
            <a:spAutoFit/>
          </a:bodyPr>
          <a:lstStyle/>
          <a:p>
            <a:pPr marL="12700"/>
            <a:r>
              <a:rPr lang="pt-BR" sz="1700" b="1" dirty="0">
                <a:solidFill>
                  <a:prstClr val="black"/>
                </a:solidFill>
                <a:latin typeface="Arial" panose="020B0604020202020204" pitchFamily="34" charset="0"/>
                <a:cs typeface="Arial" panose="020B0604020202020204" pitchFamily="34" charset="0"/>
              </a:rPr>
              <a:t>B o </a:t>
            </a:r>
            <a:r>
              <a:rPr lang="pt-BR" sz="1700" b="1" dirty="0" smtClean="0">
                <a:solidFill>
                  <a:prstClr val="black"/>
                </a:solidFill>
                <a:latin typeface="Arial" panose="020B0604020202020204" pitchFamily="34" charset="0"/>
                <a:cs typeface="Arial" panose="020B0604020202020204" pitchFamily="34" charset="0"/>
              </a:rPr>
              <a:t>2</a:t>
            </a:r>
            <a:endParaRPr lang="pt-BR" sz="1700" b="1" dirty="0">
              <a:solidFill>
                <a:prstClr val="black"/>
              </a:solidFill>
              <a:latin typeface="Arial" panose="020B0604020202020204" pitchFamily="34" charset="0"/>
              <a:cs typeface="Arial" panose="020B0604020202020204" pitchFamily="34" charset="0"/>
            </a:endParaRPr>
          </a:p>
        </p:txBody>
      </p:sp>
      <p:sp>
        <p:nvSpPr>
          <p:cNvPr id="10" name="object 10"/>
          <p:cNvSpPr txBox="1"/>
          <p:nvPr/>
        </p:nvSpPr>
        <p:spPr>
          <a:xfrm>
            <a:off x="5036909" y="3414141"/>
            <a:ext cx="165735" cy="92333"/>
          </a:xfrm>
          <a:prstGeom prst="rect">
            <a:avLst/>
          </a:prstGeom>
        </p:spPr>
        <p:txBody>
          <a:bodyPr vert="horz" wrap="square" lIns="0" tIns="0" rIns="0" bIns="0" rtlCol="0">
            <a:spAutoFit/>
          </a:bodyPr>
          <a:lstStyle/>
          <a:p>
            <a:pPr marL="12700"/>
            <a:r>
              <a:rPr sz="600" dirty="0">
                <a:solidFill>
                  <a:srgbClr val="58595B"/>
                </a:solidFill>
                <a:latin typeface="Arial" panose="020B0604020202020204" pitchFamily="34" charset="0"/>
                <a:cs typeface="Arial" panose="020B0604020202020204" pitchFamily="34" charset="0"/>
              </a:rPr>
              <a:t>83A</a:t>
            </a:r>
            <a:endParaRPr sz="60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12199230"/>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3"/>
          <p:cNvSpPr txBox="1"/>
          <p:nvPr/>
        </p:nvSpPr>
        <p:spPr>
          <a:xfrm>
            <a:off x="0" y="134816"/>
            <a:ext cx="5486400"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BIBLIOTECA DE COMPORTAMIENTO DEL JEFE </a:t>
            </a: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CLL</a:t>
            </a:r>
            <a:r>
              <a:rPr lang="es" sz="1000" b="1" strike="noStrike" cap="none" spc="5" baseline="0" dirty="0" smtClean="0">
                <a:solidFill>
                  <a:srgbClr val="58595B"/>
                </a:solidFill>
                <a:effectLst/>
                <a:latin typeface="Arial" panose="020B0604020202020204" pitchFamily="34" charset="0"/>
                <a:ea typeface="Arial"/>
                <a:cs typeface="Arial" panose="020B0604020202020204" pitchFamily="34" charset="0"/>
              </a:rPr>
              <a:t>™</a:t>
            </a:r>
            <a:endParaRPr lang="es" sz="1000" b="1" strike="noStrike" cap="none" spc="5" baseline="0" dirty="0">
              <a:solidFill>
                <a:srgbClr val="58595B"/>
              </a:solidFill>
              <a:effectLst/>
              <a:latin typeface="Arial" panose="020B0604020202020204" pitchFamily="34" charset="0"/>
              <a:ea typeface="Arial"/>
              <a:cs typeface="Arial" panose="020B0604020202020204" pitchFamily="34" charset="0"/>
            </a:endParaRPr>
          </a:p>
        </p:txBody>
      </p:sp>
      <p:sp>
        <p:nvSpPr>
          <p:cNvPr id="3" name="object 3"/>
          <p:cNvSpPr txBox="1"/>
          <p:nvPr/>
        </p:nvSpPr>
        <p:spPr>
          <a:xfrm>
            <a:off x="3054954" y="3416750"/>
            <a:ext cx="2208530" cy="76944"/>
          </a:xfrm>
          <a:prstGeom prst="rect">
            <a:avLst/>
          </a:prstGeom>
        </p:spPr>
        <p:txBody>
          <a:bodyPr vert="horz" wrap="square" lIns="0" tIns="0" rIns="0" bIns="0" rtlCol="0">
            <a:spAutoFit/>
          </a:bodyPr>
          <a:lstStyle/>
          <a:p>
            <a:pPr marL="12700"/>
            <a:r>
              <a:rPr sz="500" spc="50" dirty="0">
                <a:solidFill>
                  <a:srgbClr val="58595B"/>
                </a:solidFill>
                <a:latin typeface="Arial" panose="020B0604020202020204" pitchFamily="34" charset="0"/>
                <a:cs typeface="Arial" panose="020B0604020202020204" pitchFamily="34" charset="0"/>
              </a:rPr>
              <a:t>© </a:t>
            </a:r>
            <a:r>
              <a:rPr sz="500" spc="20" dirty="0">
                <a:solidFill>
                  <a:srgbClr val="58595B"/>
                </a:solidFill>
                <a:latin typeface="Arial" panose="020B0604020202020204" pitchFamily="34" charset="0"/>
                <a:cs typeface="Arial" panose="020B0604020202020204" pitchFamily="34" charset="0"/>
              </a:rPr>
              <a:t>Copyright </a:t>
            </a:r>
            <a:r>
              <a:rPr sz="500" spc="-5" dirty="0">
                <a:solidFill>
                  <a:srgbClr val="58595B"/>
                </a:solidFill>
                <a:latin typeface="Arial" panose="020B0604020202020204" pitchFamily="34" charset="0"/>
                <a:cs typeface="Arial" panose="020B0604020202020204" pitchFamily="34" charset="0"/>
              </a:rPr>
              <a:t>2018, </a:t>
            </a:r>
            <a:r>
              <a:rPr sz="500" dirty="0">
                <a:solidFill>
                  <a:srgbClr val="58595B"/>
                </a:solidFill>
                <a:latin typeface="Arial" panose="020B0604020202020204" pitchFamily="34" charset="0"/>
                <a:cs typeface="Arial" panose="020B0604020202020204" pitchFamily="34" charset="0"/>
              </a:rPr>
              <a:t>TeamTelligent, </a:t>
            </a:r>
            <a:r>
              <a:rPr lang="es-PE" sz="500" spc="-15" dirty="0" smtClean="0">
                <a:solidFill>
                  <a:srgbClr val="58595B"/>
                </a:solidFill>
                <a:latin typeface="Arial" panose="020B0604020202020204" pitchFamily="34" charset="0"/>
                <a:cs typeface="Arial" panose="020B0604020202020204" pitchFamily="34" charset="0"/>
              </a:rPr>
              <a:t>CLL</a:t>
            </a:r>
            <a:r>
              <a:rPr sz="500" spc="-15" dirty="0" smtClean="0">
                <a:solidFill>
                  <a:srgbClr val="58595B"/>
                </a:solidFill>
                <a:latin typeface="Arial" panose="020B0604020202020204" pitchFamily="34" charset="0"/>
                <a:cs typeface="Arial" panose="020B0604020202020204" pitchFamily="34" charset="0"/>
              </a:rPr>
              <a:t>. </a:t>
            </a:r>
            <a:r>
              <a:rPr sz="500" dirty="0">
                <a:solidFill>
                  <a:srgbClr val="58595B"/>
                </a:solidFill>
                <a:latin typeface="Arial" panose="020B0604020202020204" pitchFamily="34" charset="0"/>
                <a:cs typeface="Arial" panose="020B0604020202020204" pitchFamily="34" charset="0"/>
              </a:rPr>
              <a:t>Todos </a:t>
            </a:r>
            <a:r>
              <a:rPr sz="500" spc="10" dirty="0">
                <a:solidFill>
                  <a:srgbClr val="58595B"/>
                </a:solidFill>
                <a:latin typeface="Arial" panose="020B0604020202020204" pitchFamily="34" charset="0"/>
                <a:cs typeface="Arial" panose="020B0604020202020204" pitchFamily="34" charset="0"/>
              </a:rPr>
              <a:t>los </a:t>
            </a:r>
            <a:r>
              <a:rPr sz="500" spc="15" dirty="0">
                <a:solidFill>
                  <a:srgbClr val="58595B"/>
                </a:solidFill>
                <a:latin typeface="Arial" panose="020B0604020202020204" pitchFamily="34" charset="0"/>
                <a:cs typeface="Arial" panose="020B0604020202020204" pitchFamily="34" charset="0"/>
              </a:rPr>
              <a:t>derechos </a:t>
            </a:r>
            <a:r>
              <a:rPr sz="500" spc="5" dirty="0">
                <a:solidFill>
                  <a:srgbClr val="58595B"/>
                </a:solidFill>
                <a:latin typeface="Arial" panose="020B0604020202020204" pitchFamily="34" charset="0"/>
                <a:cs typeface="Arial" panose="020B0604020202020204" pitchFamily="34" charset="0"/>
              </a:rPr>
              <a:t>reservados.</a:t>
            </a:r>
            <a:r>
              <a:rPr sz="500" spc="-80" dirty="0">
                <a:solidFill>
                  <a:srgbClr val="58595B"/>
                </a:solidFill>
                <a:latin typeface="Arial" panose="020B0604020202020204" pitchFamily="34" charset="0"/>
                <a:cs typeface="Arial" panose="020B0604020202020204" pitchFamily="34" charset="0"/>
              </a:rPr>
              <a:t> </a:t>
            </a:r>
            <a:r>
              <a:rPr sz="500" dirty="0">
                <a:solidFill>
                  <a:srgbClr val="58595B"/>
                </a:solidFill>
                <a:latin typeface="Arial" panose="020B0604020202020204" pitchFamily="34" charset="0"/>
                <a:cs typeface="Arial" panose="020B0604020202020204" pitchFamily="34" charset="0"/>
              </a:rPr>
              <a:t>V5</a:t>
            </a:r>
            <a:endParaRPr sz="500" dirty="0">
              <a:solidFill>
                <a:prstClr val="black"/>
              </a:solidFill>
              <a:latin typeface="Arial" panose="020B0604020202020204" pitchFamily="34" charset="0"/>
              <a:cs typeface="Arial" panose="020B0604020202020204" pitchFamily="34" charset="0"/>
            </a:endParaRPr>
          </a:p>
        </p:txBody>
      </p:sp>
      <p:sp>
        <p:nvSpPr>
          <p:cNvPr id="4" name="object 4"/>
          <p:cNvSpPr/>
          <p:nvPr/>
        </p:nvSpPr>
        <p:spPr>
          <a:xfrm>
            <a:off x="227782" y="520008"/>
            <a:ext cx="5016500" cy="2787650"/>
          </a:xfrm>
          <a:custGeom>
            <a:avLst/>
            <a:gdLst/>
            <a:ahLst/>
            <a:cxnLst/>
            <a:rect l="l" t="t" r="r" b="b"/>
            <a:pathLst>
              <a:path w="5016500" h="2787650">
                <a:moveTo>
                  <a:pt x="0" y="2787650"/>
                </a:moveTo>
                <a:lnTo>
                  <a:pt x="5016500" y="2787650"/>
                </a:lnTo>
                <a:lnTo>
                  <a:pt x="5016500" y="0"/>
                </a:lnTo>
                <a:lnTo>
                  <a:pt x="0" y="0"/>
                </a:lnTo>
                <a:lnTo>
                  <a:pt x="0" y="2787650"/>
                </a:lnTo>
                <a:close/>
              </a:path>
            </a:pathLst>
          </a:custGeom>
          <a:ln w="12700">
            <a:solidFill>
              <a:srgbClr val="FFE538"/>
            </a:solidFill>
          </a:ln>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5" name="object 5"/>
          <p:cNvSpPr/>
          <p:nvPr/>
        </p:nvSpPr>
        <p:spPr>
          <a:xfrm>
            <a:off x="221432" y="513658"/>
            <a:ext cx="5029200" cy="400050"/>
          </a:xfrm>
          <a:custGeom>
            <a:avLst/>
            <a:gdLst/>
            <a:ahLst/>
            <a:cxnLst/>
            <a:rect l="l" t="t" r="r" b="b"/>
            <a:pathLst>
              <a:path w="5029200" h="400050">
                <a:moveTo>
                  <a:pt x="0" y="400050"/>
                </a:moveTo>
                <a:lnTo>
                  <a:pt x="5029200" y="400050"/>
                </a:lnTo>
                <a:lnTo>
                  <a:pt x="5029200" y="0"/>
                </a:lnTo>
                <a:lnTo>
                  <a:pt x="0" y="0"/>
                </a:lnTo>
                <a:lnTo>
                  <a:pt x="0" y="400050"/>
                </a:lnTo>
                <a:close/>
              </a:path>
            </a:pathLst>
          </a:custGeom>
          <a:solidFill>
            <a:srgbClr val="FFE538"/>
          </a:solidFill>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6" name="object 6"/>
          <p:cNvSpPr txBox="1">
            <a:spLocks/>
          </p:cNvSpPr>
          <p:nvPr/>
        </p:nvSpPr>
        <p:spPr>
          <a:xfrm>
            <a:off x="227783" y="641597"/>
            <a:ext cx="4837136" cy="169277"/>
          </a:xfrm>
          <a:prstGeom prst="rect">
            <a:avLst/>
          </a:prstGeom>
        </p:spPr>
        <p:txBody>
          <a:bodyPr vert="horz" wrap="square" lIns="0" tIns="0" rIns="0" bIns="0" rtlCol="0">
            <a:spAutoFit/>
          </a:bodyPr>
          <a:lstStyle>
            <a:lvl1pPr>
              <a:defRPr sz="1100" b="0" i="0">
                <a:solidFill>
                  <a:srgbClr val="231F20"/>
                </a:solidFill>
                <a:latin typeface="Calibri"/>
                <a:ea typeface="+mj-ea"/>
                <a:cs typeface="Calibri"/>
              </a:defRPr>
            </a:lvl1pPr>
          </a:lstStyle>
          <a:p>
            <a:pPr marL="12700" algn="ctr"/>
            <a:r>
              <a:rPr lang="es-ES" kern="0" spc="140" dirty="0" smtClean="0">
                <a:latin typeface="Arial" panose="020B0604020202020204" pitchFamily="34" charset="0"/>
                <a:cs typeface="Arial" panose="020B0604020202020204" pitchFamily="34" charset="0"/>
              </a:rPr>
              <a:t>TARJETA </a:t>
            </a:r>
            <a:r>
              <a:rPr lang="es-ES" kern="0" spc="105" dirty="0" smtClean="0">
                <a:latin typeface="Arial" panose="020B0604020202020204" pitchFamily="34" charset="0"/>
                <a:cs typeface="Arial" panose="020B0604020202020204" pitchFamily="34" charset="0"/>
              </a:rPr>
              <a:t>BB: </a:t>
            </a:r>
            <a:r>
              <a:rPr lang="es-ES" kern="0" spc="180" dirty="0" smtClean="0">
                <a:latin typeface="Arial" panose="020B0604020202020204" pitchFamily="34" charset="0"/>
                <a:cs typeface="Arial" panose="020B0604020202020204" pitchFamily="34" charset="0"/>
              </a:rPr>
              <a:t>B </a:t>
            </a:r>
            <a:r>
              <a:rPr lang="es-ES" kern="0" spc="160" dirty="0" smtClean="0">
                <a:latin typeface="Arial" panose="020B0604020202020204" pitchFamily="34" charset="0"/>
                <a:cs typeface="Arial" panose="020B0604020202020204" pitchFamily="34" charset="0"/>
              </a:rPr>
              <a:t>O</a:t>
            </a:r>
            <a:r>
              <a:rPr lang="es-ES" kern="0" spc="-45" dirty="0" smtClean="0">
                <a:latin typeface="Arial" panose="020B0604020202020204" pitchFamily="34" charset="0"/>
                <a:cs typeface="Arial" panose="020B0604020202020204" pitchFamily="34" charset="0"/>
              </a:rPr>
              <a:t> </a:t>
            </a:r>
            <a:r>
              <a:rPr lang="es-ES" kern="0" spc="90" dirty="0" smtClean="0">
                <a:latin typeface="Arial" panose="020B0604020202020204" pitchFamily="34" charset="0"/>
                <a:cs typeface="Arial" panose="020B0604020202020204" pitchFamily="34" charset="0"/>
              </a:rPr>
              <a:t>2</a:t>
            </a:r>
            <a:endParaRPr lang="es-ES" kern="0" spc="90" dirty="0">
              <a:latin typeface="Arial" panose="020B0604020202020204" pitchFamily="34" charset="0"/>
              <a:cs typeface="Arial" panose="020B0604020202020204" pitchFamily="34" charset="0"/>
            </a:endParaRPr>
          </a:p>
        </p:txBody>
      </p:sp>
      <p:sp>
        <p:nvSpPr>
          <p:cNvPr id="7" name="object 7"/>
          <p:cNvSpPr txBox="1"/>
          <p:nvPr/>
        </p:nvSpPr>
        <p:spPr>
          <a:xfrm>
            <a:off x="1248280" y="1924451"/>
            <a:ext cx="2975610" cy="344261"/>
          </a:xfrm>
          <a:prstGeom prst="rect">
            <a:avLst/>
          </a:prstGeom>
        </p:spPr>
        <p:txBody>
          <a:bodyPr vert="horz" wrap="square" lIns="0" tIns="0" rIns="0" bIns="0" rtlCol="0">
            <a:spAutoFit/>
          </a:bodyPr>
          <a:lstStyle/>
          <a:p>
            <a:pPr marL="753110" marR="5080" indent="-741045">
              <a:lnSpc>
                <a:spcPct val="116700"/>
              </a:lnSpc>
            </a:pPr>
            <a:r>
              <a:rPr lang="es-ES" sz="1000" dirty="0">
                <a:solidFill>
                  <a:prstClr val="black"/>
                </a:solidFill>
                <a:latin typeface="Arial" panose="020B0604020202020204" pitchFamily="34" charset="0"/>
                <a:cs typeface="Arial" panose="020B0604020202020204" pitchFamily="34" charset="0"/>
              </a:rPr>
              <a:t>El facilitador de este ejercicio dará una definición </a:t>
            </a:r>
            <a:r>
              <a:rPr lang="es-ES" sz="1000" dirty="0" smtClean="0">
                <a:solidFill>
                  <a:prstClr val="black"/>
                </a:solidFill>
                <a:latin typeface="Arial" panose="020B0604020202020204" pitchFamily="34" charset="0"/>
                <a:cs typeface="Arial" panose="020B0604020202020204" pitchFamily="34" charset="0"/>
              </a:rPr>
              <a:t>o </a:t>
            </a:r>
            <a:r>
              <a:rPr lang="es-ES" sz="1000" dirty="0">
                <a:solidFill>
                  <a:prstClr val="black"/>
                </a:solidFill>
                <a:latin typeface="Arial" panose="020B0604020202020204" pitchFamily="34" charset="0"/>
                <a:cs typeface="Arial" panose="020B0604020202020204" pitchFamily="34" charset="0"/>
              </a:rPr>
              <a:t>el significado de B o 2</a:t>
            </a:r>
            <a:r>
              <a:rPr lang="es-ES" sz="1000" dirty="0" smtClean="0">
                <a:solidFill>
                  <a:prstClr val="black"/>
                </a:solidFill>
                <a:latin typeface="Arial" panose="020B0604020202020204" pitchFamily="34" charset="0"/>
                <a:cs typeface="Arial" panose="020B0604020202020204" pitchFamily="34" charset="0"/>
              </a:rPr>
              <a:t>.</a:t>
            </a:r>
            <a:endParaRPr lang="es-ES" sz="1000" dirty="0">
              <a:solidFill>
                <a:prstClr val="black"/>
              </a:solidFill>
              <a:latin typeface="Arial" panose="020B0604020202020204" pitchFamily="34" charset="0"/>
              <a:cs typeface="Arial" panose="020B0604020202020204" pitchFamily="34" charset="0"/>
            </a:endParaRPr>
          </a:p>
        </p:txBody>
      </p:sp>
      <p:sp>
        <p:nvSpPr>
          <p:cNvPr id="8" name="object 8"/>
          <p:cNvSpPr txBox="1"/>
          <p:nvPr/>
        </p:nvSpPr>
        <p:spPr>
          <a:xfrm>
            <a:off x="208733" y="3413449"/>
            <a:ext cx="163195" cy="92333"/>
          </a:xfrm>
          <a:prstGeom prst="rect">
            <a:avLst/>
          </a:prstGeom>
        </p:spPr>
        <p:txBody>
          <a:bodyPr vert="horz" wrap="square" lIns="0" tIns="0" rIns="0" bIns="0" rtlCol="0">
            <a:spAutoFit/>
          </a:bodyPr>
          <a:lstStyle/>
          <a:p>
            <a:pPr marL="12700"/>
            <a:r>
              <a:rPr sz="600" dirty="0">
                <a:solidFill>
                  <a:srgbClr val="58595B"/>
                </a:solidFill>
                <a:latin typeface="Arial" panose="020B0604020202020204" pitchFamily="34" charset="0"/>
                <a:cs typeface="Arial" panose="020B0604020202020204" pitchFamily="34" charset="0"/>
              </a:rPr>
              <a:t>83B</a:t>
            </a:r>
            <a:endParaRPr sz="60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87685289"/>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3"/>
          <p:cNvSpPr txBox="1"/>
          <p:nvPr/>
        </p:nvSpPr>
        <p:spPr>
          <a:xfrm>
            <a:off x="0" y="134816"/>
            <a:ext cx="5486400"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BIBLIOTECA DE COMPORTAMIENTO DEL JEFE </a:t>
            </a: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CLL</a:t>
            </a:r>
            <a:r>
              <a:rPr lang="es" sz="1000" b="1" strike="noStrike" cap="none" spc="5" baseline="0" dirty="0" smtClean="0">
                <a:solidFill>
                  <a:srgbClr val="58595B"/>
                </a:solidFill>
                <a:effectLst/>
                <a:latin typeface="Arial" panose="020B0604020202020204" pitchFamily="34" charset="0"/>
                <a:ea typeface="Arial"/>
                <a:cs typeface="Arial" panose="020B0604020202020204" pitchFamily="34" charset="0"/>
              </a:rPr>
              <a:t>™</a:t>
            </a:r>
            <a:endParaRPr lang="es" sz="1000" b="1" strike="noStrike" cap="none" spc="5" baseline="0" dirty="0">
              <a:solidFill>
                <a:srgbClr val="58595B"/>
              </a:solidFill>
              <a:effectLst/>
              <a:latin typeface="Arial" panose="020B0604020202020204" pitchFamily="34" charset="0"/>
              <a:ea typeface="Arial"/>
              <a:cs typeface="Arial" panose="020B0604020202020204" pitchFamily="34" charset="0"/>
            </a:endParaRPr>
          </a:p>
        </p:txBody>
      </p:sp>
      <p:sp>
        <p:nvSpPr>
          <p:cNvPr id="3" name="object 3"/>
          <p:cNvSpPr txBox="1"/>
          <p:nvPr/>
        </p:nvSpPr>
        <p:spPr>
          <a:xfrm>
            <a:off x="126870" y="3417442"/>
            <a:ext cx="2208530" cy="76944"/>
          </a:xfrm>
          <a:prstGeom prst="rect">
            <a:avLst/>
          </a:prstGeom>
        </p:spPr>
        <p:txBody>
          <a:bodyPr vert="horz" wrap="square" lIns="0" tIns="0" rIns="0" bIns="0" rtlCol="0">
            <a:spAutoFit/>
          </a:bodyPr>
          <a:lstStyle/>
          <a:p>
            <a:pPr marL="12700"/>
            <a:r>
              <a:rPr sz="500" spc="50" dirty="0">
                <a:solidFill>
                  <a:srgbClr val="58595B"/>
                </a:solidFill>
                <a:latin typeface="Arial" panose="020B0604020202020204" pitchFamily="34" charset="0"/>
                <a:cs typeface="Arial" panose="020B0604020202020204" pitchFamily="34" charset="0"/>
              </a:rPr>
              <a:t>© </a:t>
            </a:r>
            <a:r>
              <a:rPr sz="500" spc="20" dirty="0">
                <a:solidFill>
                  <a:srgbClr val="58595B"/>
                </a:solidFill>
                <a:latin typeface="Arial" panose="020B0604020202020204" pitchFamily="34" charset="0"/>
                <a:cs typeface="Arial" panose="020B0604020202020204" pitchFamily="34" charset="0"/>
              </a:rPr>
              <a:t>Copyright </a:t>
            </a:r>
            <a:r>
              <a:rPr sz="500" spc="-5" dirty="0">
                <a:solidFill>
                  <a:srgbClr val="58595B"/>
                </a:solidFill>
                <a:latin typeface="Arial" panose="020B0604020202020204" pitchFamily="34" charset="0"/>
                <a:cs typeface="Arial" panose="020B0604020202020204" pitchFamily="34" charset="0"/>
              </a:rPr>
              <a:t>2018, </a:t>
            </a:r>
            <a:r>
              <a:rPr sz="500" dirty="0">
                <a:solidFill>
                  <a:srgbClr val="58595B"/>
                </a:solidFill>
                <a:latin typeface="Arial" panose="020B0604020202020204" pitchFamily="34" charset="0"/>
                <a:cs typeface="Arial" panose="020B0604020202020204" pitchFamily="34" charset="0"/>
              </a:rPr>
              <a:t>TeamTelligent, </a:t>
            </a:r>
            <a:r>
              <a:rPr lang="es-PE" sz="500" spc="-15" dirty="0" smtClean="0">
                <a:solidFill>
                  <a:srgbClr val="58595B"/>
                </a:solidFill>
                <a:latin typeface="Arial" panose="020B0604020202020204" pitchFamily="34" charset="0"/>
                <a:cs typeface="Arial" panose="020B0604020202020204" pitchFamily="34" charset="0"/>
              </a:rPr>
              <a:t>CLL</a:t>
            </a:r>
            <a:r>
              <a:rPr sz="500" spc="-15" dirty="0" smtClean="0">
                <a:solidFill>
                  <a:srgbClr val="58595B"/>
                </a:solidFill>
                <a:latin typeface="Arial" panose="020B0604020202020204" pitchFamily="34" charset="0"/>
                <a:cs typeface="Arial" panose="020B0604020202020204" pitchFamily="34" charset="0"/>
              </a:rPr>
              <a:t>. </a:t>
            </a:r>
            <a:r>
              <a:rPr sz="500" dirty="0">
                <a:solidFill>
                  <a:srgbClr val="58595B"/>
                </a:solidFill>
                <a:latin typeface="Arial" panose="020B0604020202020204" pitchFamily="34" charset="0"/>
                <a:cs typeface="Arial" panose="020B0604020202020204" pitchFamily="34" charset="0"/>
              </a:rPr>
              <a:t>Todos </a:t>
            </a:r>
            <a:r>
              <a:rPr sz="500" spc="10" dirty="0">
                <a:solidFill>
                  <a:srgbClr val="58595B"/>
                </a:solidFill>
                <a:latin typeface="Arial" panose="020B0604020202020204" pitchFamily="34" charset="0"/>
                <a:cs typeface="Arial" panose="020B0604020202020204" pitchFamily="34" charset="0"/>
              </a:rPr>
              <a:t>los </a:t>
            </a:r>
            <a:r>
              <a:rPr sz="500" spc="15" dirty="0">
                <a:solidFill>
                  <a:srgbClr val="58595B"/>
                </a:solidFill>
                <a:latin typeface="Arial" panose="020B0604020202020204" pitchFamily="34" charset="0"/>
                <a:cs typeface="Arial" panose="020B0604020202020204" pitchFamily="34" charset="0"/>
              </a:rPr>
              <a:t>derechos </a:t>
            </a:r>
            <a:r>
              <a:rPr sz="500" spc="5" dirty="0">
                <a:solidFill>
                  <a:srgbClr val="58595B"/>
                </a:solidFill>
                <a:latin typeface="Arial" panose="020B0604020202020204" pitchFamily="34" charset="0"/>
                <a:cs typeface="Arial" panose="020B0604020202020204" pitchFamily="34" charset="0"/>
              </a:rPr>
              <a:t>reservados.</a:t>
            </a:r>
            <a:r>
              <a:rPr sz="500" spc="-80" dirty="0">
                <a:solidFill>
                  <a:srgbClr val="58595B"/>
                </a:solidFill>
                <a:latin typeface="Arial" panose="020B0604020202020204" pitchFamily="34" charset="0"/>
                <a:cs typeface="Arial" panose="020B0604020202020204" pitchFamily="34" charset="0"/>
              </a:rPr>
              <a:t> </a:t>
            </a:r>
            <a:r>
              <a:rPr sz="500" dirty="0">
                <a:solidFill>
                  <a:srgbClr val="58595B"/>
                </a:solidFill>
                <a:latin typeface="Arial" panose="020B0604020202020204" pitchFamily="34" charset="0"/>
                <a:cs typeface="Arial" panose="020B0604020202020204" pitchFamily="34" charset="0"/>
              </a:rPr>
              <a:t>V5</a:t>
            </a:r>
            <a:endParaRPr sz="500" dirty="0">
              <a:solidFill>
                <a:prstClr val="black"/>
              </a:solidFill>
              <a:latin typeface="Arial" panose="020B0604020202020204" pitchFamily="34" charset="0"/>
              <a:cs typeface="Arial" panose="020B0604020202020204" pitchFamily="34" charset="0"/>
            </a:endParaRPr>
          </a:p>
        </p:txBody>
      </p:sp>
      <p:sp>
        <p:nvSpPr>
          <p:cNvPr id="4" name="object 4"/>
          <p:cNvSpPr/>
          <p:nvPr/>
        </p:nvSpPr>
        <p:spPr>
          <a:xfrm>
            <a:off x="145920" y="914400"/>
            <a:ext cx="5016500" cy="2393950"/>
          </a:xfrm>
          <a:custGeom>
            <a:avLst/>
            <a:gdLst/>
            <a:ahLst/>
            <a:cxnLst/>
            <a:rect l="l" t="t" r="r" b="b"/>
            <a:pathLst>
              <a:path w="5016500" h="2393950">
                <a:moveTo>
                  <a:pt x="0" y="2393950"/>
                </a:moveTo>
                <a:lnTo>
                  <a:pt x="5016500" y="2393950"/>
                </a:lnTo>
                <a:lnTo>
                  <a:pt x="5016500" y="0"/>
                </a:lnTo>
                <a:lnTo>
                  <a:pt x="0" y="0"/>
                </a:lnTo>
                <a:lnTo>
                  <a:pt x="0" y="2393950"/>
                </a:lnTo>
                <a:close/>
              </a:path>
            </a:pathLst>
          </a:custGeom>
          <a:solidFill>
            <a:srgbClr val="FFF5C7"/>
          </a:solidFill>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5" name="object 5"/>
          <p:cNvSpPr/>
          <p:nvPr/>
        </p:nvSpPr>
        <p:spPr>
          <a:xfrm>
            <a:off x="145920" y="520700"/>
            <a:ext cx="5016500" cy="2787650"/>
          </a:xfrm>
          <a:custGeom>
            <a:avLst/>
            <a:gdLst/>
            <a:ahLst/>
            <a:cxnLst/>
            <a:rect l="l" t="t" r="r" b="b"/>
            <a:pathLst>
              <a:path w="5016500" h="2787650">
                <a:moveTo>
                  <a:pt x="0" y="2787650"/>
                </a:moveTo>
                <a:lnTo>
                  <a:pt x="5016500" y="2787650"/>
                </a:lnTo>
                <a:lnTo>
                  <a:pt x="5016500" y="0"/>
                </a:lnTo>
                <a:lnTo>
                  <a:pt x="0" y="0"/>
                </a:lnTo>
                <a:lnTo>
                  <a:pt x="0" y="2787650"/>
                </a:lnTo>
                <a:close/>
              </a:path>
            </a:pathLst>
          </a:custGeom>
          <a:ln w="12700">
            <a:solidFill>
              <a:srgbClr val="FFE538"/>
            </a:solidFill>
          </a:ln>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6" name="object 6"/>
          <p:cNvSpPr/>
          <p:nvPr/>
        </p:nvSpPr>
        <p:spPr>
          <a:xfrm>
            <a:off x="139570" y="514350"/>
            <a:ext cx="5029200" cy="400050"/>
          </a:xfrm>
          <a:custGeom>
            <a:avLst/>
            <a:gdLst/>
            <a:ahLst/>
            <a:cxnLst/>
            <a:rect l="l" t="t" r="r" b="b"/>
            <a:pathLst>
              <a:path w="5029200" h="400050">
                <a:moveTo>
                  <a:pt x="0" y="400050"/>
                </a:moveTo>
                <a:lnTo>
                  <a:pt x="5029200" y="400050"/>
                </a:lnTo>
                <a:lnTo>
                  <a:pt x="5029200" y="0"/>
                </a:lnTo>
                <a:lnTo>
                  <a:pt x="0" y="0"/>
                </a:lnTo>
                <a:lnTo>
                  <a:pt x="0" y="400050"/>
                </a:lnTo>
                <a:close/>
              </a:path>
            </a:pathLst>
          </a:custGeom>
          <a:solidFill>
            <a:srgbClr val="FFE538"/>
          </a:solidFill>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7" name="object 7"/>
          <p:cNvSpPr txBox="1">
            <a:spLocks/>
          </p:cNvSpPr>
          <p:nvPr/>
        </p:nvSpPr>
        <p:spPr>
          <a:xfrm>
            <a:off x="250314" y="672858"/>
            <a:ext cx="4765551" cy="152349"/>
          </a:xfrm>
          <a:prstGeom prst="rect">
            <a:avLst/>
          </a:prstGeom>
        </p:spPr>
        <p:txBody>
          <a:bodyPr vert="horz" wrap="square" lIns="0" tIns="0" rIns="0" bIns="0" rtlCol="0" anchor="b">
            <a:spAutoFit/>
          </a:bodyPr>
          <a:lstStyle>
            <a:lvl1pPr algn="ctr" defTabSz="487650" rtl="0" eaLnBrk="1" latinLnBrk="0" hangingPunct="1">
              <a:lnSpc>
                <a:spcPct val="90000"/>
              </a:lnSpc>
              <a:spcBef>
                <a:spcPct val="0"/>
              </a:spcBef>
              <a:buNone/>
              <a:defRPr sz="3200" kern="1200">
                <a:solidFill>
                  <a:schemeClr val="tx1"/>
                </a:solidFill>
                <a:latin typeface="+mj-lt"/>
                <a:ea typeface="+mj-ea"/>
                <a:cs typeface="+mj-cs"/>
              </a:defRPr>
            </a:lvl1pPr>
          </a:lstStyle>
          <a:p>
            <a:pPr marL="12700" algn="l"/>
            <a:r>
              <a:rPr lang="pt-BR" sz="1100" spc="155" dirty="0" smtClean="0">
                <a:latin typeface="Arial" panose="020B0604020202020204" pitchFamily="34" charset="0"/>
                <a:cs typeface="Arial" panose="020B0604020202020204" pitchFamily="34" charset="0"/>
              </a:rPr>
              <a:t>GRUPO </a:t>
            </a:r>
            <a:r>
              <a:rPr lang="pt-BR" sz="1100" spc="45" dirty="0" smtClean="0">
                <a:latin typeface="Arial" panose="020B0604020202020204" pitchFamily="34" charset="0"/>
                <a:cs typeface="Arial" panose="020B0604020202020204" pitchFamily="34" charset="0"/>
              </a:rPr>
              <a:t>6: </a:t>
            </a:r>
            <a:r>
              <a:rPr lang="pt-BR" sz="1100" spc="155" dirty="0" smtClean="0">
                <a:latin typeface="Arial" panose="020B0604020202020204" pitchFamily="34" charset="0"/>
                <a:cs typeface="Arial" panose="020B0604020202020204" pitchFamily="34" charset="0"/>
              </a:rPr>
              <a:t>USO</a:t>
            </a:r>
            <a:r>
              <a:rPr lang="pt-BR" sz="1100" spc="60" dirty="0" smtClean="0">
                <a:latin typeface="Arial" panose="020B0604020202020204" pitchFamily="34" charset="0"/>
                <a:cs typeface="Arial" panose="020B0604020202020204" pitchFamily="34" charset="0"/>
              </a:rPr>
              <a:t> </a:t>
            </a:r>
            <a:r>
              <a:rPr lang="pt-BR" sz="1100" spc="165" dirty="0" smtClean="0">
                <a:latin typeface="Arial" panose="020B0604020202020204" pitchFamily="34" charset="0"/>
                <a:cs typeface="Arial" panose="020B0604020202020204" pitchFamily="34" charset="0"/>
              </a:rPr>
              <a:t>PERSONALIZADO</a:t>
            </a:r>
            <a:endParaRPr lang="pt-BR" sz="1100" spc="165" dirty="0">
              <a:latin typeface="Arial" panose="020B0604020202020204" pitchFamily="34" charset="0"/>
              <a:cs typeface="Arial" panose="020B0604020202020204" pitchFamily="34" charset="0"/>
            </a:endParaRPr>
          </a:p>
        </p:txBody>
      </p:sp>
      <p:sp>
        <p:nvSpPr>
          <p:cNvPr id="8" name="object 8"/>
          <p:cNvSpPr txBox="1"/>
          <p:nvPr/>
        </p:nvSpPr>
        <p:spPr>
          <a:xfrm>
            <a:off x="250313" y="986129"/>
            <a:ext cx="1271306" cy="169277"/>
          </a:xfrm>
          <a:prstGeom prst="rect">
            <a:avLst/>
          </a:prstGeom>
        </p:spPr>
        <p:txBody>
          <a:bodyPr vert="horz" wrap="square" lIns="0" tIns="0" rIns="0" bIns="0" rtlCol="0">
            <a:spAutoFit/>
          </a:bodyPr>
          <a:lstStyle/>
          <a:p>
            <a:pPr marL="12700"/>
            <a:r>
              <a:rPr sz="1100" spc="140" dirty="0">
                <a:solidFill>
                  <a:srgbClr val="231F20"/>
                </a:solidFill>
                <a:latin typeface="Arial" panose="020B0604020202020204" pitchFamily="34" charset="0"/>
                <a:cs typeface="Arial" panose="020B0604020202020204" pitchFamily="34" charset="0"/>
              </a:rPr>
              <a:t>TARJETA</a:t>
            </a:r>
            <a:r>
              <a:rPr sz="1100" spc="50" dirty="0">
                <a:solidFill>
                  <a:srgbClr val="231F20"/>
                </a:solidFill>
                <a:latin typeface="Arial" panose="020B0604020202020204" pitchFamily="34" charset="0"/>
                <a:cs typeface="Arial" panose="020B0604020202020204" pitchFamily="34" charset="0"/>
              </a:rPr>
              <a:t> </a:t>
            </a:r>
            <a:r>
              <a:rPr sz="1100" spc="165" dirty="0">
                <a:solidFill>
                  <a:srgbClr val="231F20"/>
                </a:solidFill>
                <a:latin typeface="Arial" panose="020B0604020202020204" pitchFamily="34" charset="0"/>
                <a:cs typeface="Arial" panose="020B0604020202020204" pitchFamily="34" charset="0"/>
              </a:rPr>
              <a:t>CC</a:t>
            </a:r>
            <a:endParaRPr sz="1100" dirty="0">
              <a:solidFill>
                <a:prstClr val="black"/>
              </a:solidFill>
              <a:latin typeface="Arial" panose="020B0604020202020204" pitchFamily="34" charset="0"/>
              <a:cs typeface="Arial" panose="020B0604020202020204" pitchFamily="34" charset="0"/>
            </a:endParaRPr>
          </a:p>
        </p:txBody>
      </p:sp>
      <p:sp>
        <p:nvSpPr>
          <p:cNvPr id="9" name="object 9"/>
          <p:cNvSpPr txBox="1"/>
          <p:nvPr/>
        </p:nvSpPr>
        <p:spPr>
          <a:xfrm>
            <a:off x="2372961" y="2092539"/>
            <a:ext cx="562610" cy="261610"/>
          </a:xfrm>
          <a:prstGeom prst="rect">
            <a:avLst/>
          </a:prstGeom>
        </p:spPr>
        <p:txBody>
          <a:bodyPr vert="horz" wrap="square" lIns="0" tIns="0" rIns="0" bIns="0" rtlCol="0">
            <a:spAutoFit/>
          </a:bodyPr>
          <a:lstStyle/>
          <a:p>
            <a:pPr marL="12700"/>
            <a:r>
              <a:rPr lang="pt-BR" sz="1700" b="1" dirty="0">
                <a:solidFill>
                  <a:prstClr val="black"/>
                </a:solidFill>
                <a:latin typeface="Arial" panose="020B0604020202020204" pitchFamily="34" charset="0"/>
                <a:cs typeface="Arial" panose="020B0604020202020204" pitchFamily="34" charset="0"/>
              </a:rPr>
              <a:t>C o </a:t>
            </a:r>
            <a:r>
              <a:rPr lang="pt-BR" sz="1700" b="1" dirty="0" smtClean="0">
                <a:solidFill>
                  <a:prstClr val="black"/>
                </a:solidFill>
                <a:latin typeface="Arial" panose="020B0604020202020204" pitchFamily="34" charset="0"/>
                <a:cs typeface="Arial" panose="020B0604020202020204" pitchFamily="34" charset="0"/>
              </a:rPr>
              <a:t>3</a:t>
            </a:r>
            <a:endParaRPr lang="pt-BR" sz="1700" b="1" dirty="0">
              <a:solidFill>
                <a:prstClr val="black"/>
              </a:solidFill>
              <a:latin typeface="Arial" panose="020B0604020202020204" pitchFamily="34" charset="0"/>
              <a:cs typeface="Arial" panose="020B0604020202020204" pitchFamily="34" charset="0"/>
            </a:endParaRPr>
          </a:p>
        </p:txBody>
      </p:sp>
      <p:sp>
        <p:nvSpPr>
          <p:cNvPr id="10" name="object 10"/>
          <p:cNvSpPr txBox="1"/>
          <p:nvPr/>
        </p:nvSpPr>
        <p:spPr>
          <a:xfrm>
            <a:off x="5015865" y="3414141"/>
            <a:ext cx="165735" cy="92333"/>
          </a:xfrm>
          <a:prstGeom prst="rect">
            <a:avLst/>
          </a:prstGeom>
        </p:spPr>
        <p:txBody>
          <a:bodyPr vert="horz" wrap="square" lIns="0" tIns="0" rIns="0" bIns="0" rtlCol="0">
            <a:spAutoFit/>
          </a:bodyPr>
          <a:lstStyle/>
          <a:p>
            <a:pPr marL="12700"/>
            <a:r>
              <a:rPr sz="600" dirty="0">
                <a:solidFill>
                  <a:srgbClr val="58595B"/>
                </a:solidFill>
                <a:latin typeface="Arial" panose="020B0604020202020204" pitchFamily="34" charset="0"/>
                <a:cs typeface="Arial" panose="020B0604020202020204" pitchFamily="34" charset="0"/>
              </a:rPr>
              <a:t>84A</a:t>
            </a:r>
            <a:endParaRPr sz="60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93739159"/>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3"/>
          <p:cNvSpPr txBox="1"/>
          <p:nvPr/>
        </p:nvSpPr>
        <p:spPr>
          <a:xfrm>
            <a:off x="0" y="134816"/>
            <a:ext cx="5486400"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BIBLIOTECA DE COMPORTAMIENTO DEL JEFE </a:t>
            </a: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CLL</a:t>
            </a:r>
            <a:r>
              <a:rPr lang="es" sz="1000" b="1" strike="noStrike" cap="none" spc="5" baseline="0" dirty="0" smtClean="0">
                <a:solidFill>
                  <a:srgbClr val="58595B"/>
                </a:solidFill>
                <a:effectLst/>
                <a:latin typeface="Arial" panose="020B0604020202020204" pitchFamily="34" charset="0"/>
                <a:ea typeface="Arial"/>
                <a:cs typeface="Arial" panose="020B0604020202020204" pitchFamily="34" charset="0"/>
              </a:rPr>
              <a:t>™</a:t>
            </a:r>
            <a:endParaRPr lang="es" sz="1000" b="1" strike="noStrike" cap="none" spc="5" baseline="0" dirty="0">
              <a:solidFill>
                <a:srgbClr val="58595B"/>
              </a:solidFill>
              <a:effectLst/>
              <a:latin typeface="Arial" panose="020B0604020202020204" pitchFamily="34" charset="0"/>
              <a:ea typeface="Arial"/>
              <a:cs typeface="Arial" panose="020B0604020202020204" pitchFamily="34" charset="0"/>
            </a:endParaRPr>
          </a:p>
        </p:txBody>
      </p:sp>
      <p:sp>
        <p:nvSpPr>
          <p:cNvPr id="3" name="object 3"/>
          <p:cNvSpPr txBox="1"/>
          <p:nvPr/>
        </p:nvSpPr>
        <p:spPr>
          <a:xfrm>
            <a:off x="3066707" y="3438412"/>
            <a:ext cx="2208530" cy="76944"/>
          </a:xfrm>
          <a:prstGeom prst="rect">
            <a:avLst/>
          </a:prstGeom>
        </p:spPr>
        <p:txBody>
          <a:bodyPr vert="horz" wrap="square" lIns="0" tIns="0" rIns="0" bIns="0" rtlCol="0">
            <a:spAutoFit/>
          </a:bodyPr>
          <a:lstStyle/>
          <a:p>
            <a:pPr marL="12700"/>
            <a:r>
              <a:rPr sz="500" spc="50" dirty="0">
                <a:solidFill>
                  <a:srgbClr val="58595B"/>
                </a:solidFill>
                <a:latin typeface="Arial" panose="020B0604020202020204" pitchFamily="34" charset="0"/>
                <a:cs typeface="Arial" panose="020B0604020202020204" pitchFamily="34" charset="0"/>
              </a:rPr>
              <a:t>© </a:t>
            </a:r>
            <a:r>
              <a:rPr sz="500" spc="20" dirty="0">
                <a:solidFill>
                  <a:srgbClr val="58595B"/>
                </a:solidFill>
                <a:latin typeface="Arial" panose="020B0604020202020204" pitchFamily="34" charset="0"/>
                <a:cs typeface="Arial" panose="020B0604020202020204" pitchFamily="34" charset="0"/>
              </a:rPr>
              <a:t>Copyright </a:t>
            </a:r>
            <a:r>
              <a:rPr sz="500" spc="-5" dirty="0">
                <a:solidFill>
                  <a:srgbClr val="58595B"/>
                </a:solidFill>
                <a:latin typeface="Arial" panose="020B0604020202020204" pitchFamily="34" charset="0"/>
                <a:cs typeface="Arial" panose="020B0604020202020204" pitchFamily="34" charset="0"/>
              </a:rPr>
              <a:t>2018, </a:t>
            </a:r>
            <a:r>
              <a:rPr sz="500" dirty="0">
                <a:solidFill>
                  <a:srgbClr val="58595B"/>
                </a:solidFill>
                <a:latin typeface="Arial" panose="020B0604020202020204" pitchFamily="34" charset="0"/>
                <a:cs typeface="Arial" panose="020B0604020202020204" pitchFamily="34" charset="0"/>
              </a:rPr>
              <a:t>TeamTelligent, </a:t>
            </a:r>
            <a:r>
              <a:rPr lang="es-PE" sz="500" spc="-15" dirty="0" smtClean="0">
                <a:solidFill>
                  <a:srgbClr val="58595B"/>
                </a:solidFill>
                <a:latin typeface="Arial" panose="020B0604020202020204" pitchFamily="34" charset="0"/>
                <a:cs typeface="Arial" panose="020B0604020202020204" pitchFamily="34" charset="0"/>
              </a:rPr>
              <a:t>CLL</a:t>
            </a:r>
            <a:r>
              <a:rPr sz="500" spc="-15" dirty="0" smtClean="0">
                <a:solidFill>
                  <a:srgbClr val="58595B"/>
                </a:solidFill>
                <a:latin typeface="Arial" panose="020B0604020202020204" pitchFamily="34" charset="0"/>
                <a:cs typeface="Arial" panose="020B0604020202020204" pitchFamily="34" charset="0"/>
              </a:rPr>
              <a:t>. </a:t>
            </a:r>
            <a:r>
              <a:rPr sz="500" dirty="0">
                <a:solidFill>
                  <a:srgbClr val="58595B"/>
                </a:solidFill>
                <a:latin typeface="Arial" panose="020B0604020202020204" pitchFamily="34" charset="0"/>
                <a:cs typeface="Arial" panose="020B0604020202020204" pitchFamily="34" charset="0"/>
              </a:rPr>
              <a:t>Todos </a:t>
            </a:r>
            <a:r>
              <a:rPr sz="500" spc="10" dirty="0">
                <a:solidFill>
                  <a:srgbClr val="58595B"/>
                </a:solidFill>
                <a:latin typeface="Arial" panose="020B0604020202020204" pitchFamily="34" charset="0"/>
                <a:cs typeface="Arial" panose="020B0604020202020204" pitchFamily="34" charset="0"/>
              </a:rPr>
              <a:t>los </a:t>
            </a:r>
            <a:r>
              <a:rPr sz="500" spc="15" dirty="0">
                <a:solidFill>
                  <a:srgbClr val="58595B"/>
                </a:solidFill>
                <a:latin typeface="Arial" panose="020B0604020202020204" pitchFamily="34" charset="0"/>
                <a:cs typeface="Arial" panose="020B0604020202020204" pitchFamily="34" charset="0"/>
              </a:rPr>
              <a:t>derechos </a:t>
            </a:r>
            <a:r>
              <a:rPr sz="500" spc="5" dirty="0">
                <a:solidFill>
                  <a:srgbClr val="58595B"/>
                </a:solidFill>
                <a:latin typeface="Arial" panose="020B0604020202020204" pitchFamily="34" charset="0"/>
                <a:cs typeface="Arial" panose="020B0604020202020204" pitchFamily="34" charset="0"/>
              </a:rPr>
              <a:t>reservados.</a:t>
            </a:r>
            <a:r>
              <a:rPr sz="500" spc="-80" dirty="0">
                <a:solidFill>
                  <a:srgbClr val="58595B"/>
                </a:solidFill>
                <a:latin typeface="Arial" panose="020B0604020202020204" pitchFamily="34" charset="0"/>
                <a:cs typeface="Arial" panose="020B0604020202020204" pitchFamily="34" charset="0"/>
              </a:rPr>
              <a:t> </a:t>
            </a:r>
            <a:r>
              <a:rPr sz="500" dirty="0">
                <a:solidFill>
                  <a:srgbClr val="58595B"/>
                </a:solidFill>
                <a:latin typeface="Arial" panose="020B0604020202020204" pitchFamily="34" charset="0"/>
                <a:cs typeface="Arial" panose="020B0604020202020204" pitchFamily="34" charset="0"/>
              </a:rPr>
              <a:t>V5</a:t>
            </a:r>
            <a:endParaRPr sz="500" dirty="0">
              <a:solidFill>
                <a:prstClr val="black"/>
              </a:solidFill>
              <a:latin typeface="Arial" panose="020B0604020202020204" pitchFamily="34" charset="0"/>
              <a:cs typeface="Arial" panose="020B0604020202020204" pitchFamily="34" charset="0"/>
            </a:endParaRPr>
          </a:p>
        </p:txBody>
      </p:sp>
      <p:sp>
        <p:nvSpPr>
          <p:cNvPr id="4" name="object 4"/>
          <p:cNvSpPr/>
          <p:nvPr/>
        </p:nvSpPr>
        <p:spPr>
          <a:xfrm>
            <a:off x="239535" y="541670"/>
            <a:ext cx="5016500" cy="2787650"/>
          </a:xfrm>
          <a:custGeom>
            <a:avLst/>
            <a:gdLst/>
            <a:ahLst/>
            <a:cxnLst/>
            <a:rect l="l" t="t" r="r" b="b"/>
            <a:pathLst>
              <a:path w="5016500" h="2787650">
                <a:moveTo>
                  <a:pt x="0" y="2787650"/>
                </a:moveTo>
                <a:lnTo>
                  <a:pt x="5016500" y="2787650"/>
                </a:lnTo>
                <a:lnTo>
                  <a:pt x="5016500" y="0"/>
                </a:lnTo>
                <a:lnTo>
                  <a:pt x="0" y="0"/>
                </a:lnTo>
                <a:lnTo>
                  <a:pt x="0" y="2787650"/>
                </a:lnTo>
                <a:close/>
              </a:path>
            </a:pathLst>
          </a:custGeom>
          <a:ln w="12700">
            <a:solidFill>
              <a:srgbClr val="FFE538"/>
            </a:solidFill>
          </a:ln>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5" name="object 5"/>
          <p:cNvSpPr/>
          <p:nvPr/>
        </p:nvSpPr>
        <p:spPr>
          <a:xfrm>
            <a:off x="233185" y="535320"/>
            <a:ext cx="5029200" cy="400050"/>
          </a:xfrm>
          <a:custGeom>
            <a:avLst/>
            <a:gdLst/>
            <a:ahLst/>
            <a:cxnLst/>
            <a:rect l="l" t="t" r="r" b="b"/>
            <a:pathLst>
              <a:path w="5029200" h="400050">
                <a:moveTo>
                  <a:pt x="0" y="400050"/>
                </a:moveTo>
                <a:lnTo>
                  <a:pt x="5029200" y="400050"/>
                </a:lnTo>
                <a:lnTo>
                  <a:pt x="5029200" y="0"/>
                </a:lnTo>
                <a:lnTo>
                  <a:pt x="0" y="0"/>
                </a:lnTo>
                <a:lnTo>
                  <a:pt x="0" y="400050"/>
                </a:lnTo>
                <a:close/>
              </a:path>
            </a:pathLst>
          </a:custGeom>
          <a:solidFill>
            <a:srgbClr val="FFE538"/>
          </a:solidFill>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6" name="object 6"/>
          <p:cNvSpPr txBox="1">
            <a:spLocks/>
          </p:cNvSpPr>
          <p:nvPr/>
        </p:nvSpPr>
        <p:spPr>
          <a:xfrm>
            <a:off x="585788" y="663259"/>
            <a:ext cx="4293393" cy="169277"/>
          </a:xfrm>
          <a:prstGeom prst="rect">
            <a:avLst/>
          </a:prstGeom>
        </p:spPr>
        <p:txBody>
          <a:bodyPr vert="horz" wrap="square" lIns="0" tIns="0" rIns="0" bIns="0" rtlCol="0">
            <a:spAutoFit/>
          </a:bodyPr>
          <a:lstStyle>
            <a:lvl1pPr>
              <a:defRPr sz="1100" b="0" i="0">
                <a:solidFill>
                  <a:srgbClr val="231F20"/>
                </a:solidFill>
                <a:latin typeface="Calibri"/>
                <a:ea typeface="+mj-ea"/>
                <a:cs typeface="Calibri"/>
              </a:defRPr>
            </a:lvl1pPr>
          </a:lstStyle>
          <a:p>
            <a:pPr marL="12700" algn="ctr"/>
            <a:r>
              <a:rPr lang="es-ES" kern="0" spc="140" dirty="0" smtClean="0">
                <a:latin typeface="Arial" panose="020B0604020202020204" pitchFamily="34" charset="0"/>
                <a:cs typeface="Arial" panose="020B0604020202020204" pitchFamily="34" charset="0"/>
              </a:rPr>
              <a:t>TARJETA </a:t>
            </a:r>
            <a:r>
              <a:rPr lang="es-ES" kern="0" spc="95" dirty="0" smtClean="0">
                <a:latin typeface="Arial" panose="020B0604020202020204" pitchFamily="34" charset="0"/>
                <a:cs typeface="Arial" panose="020B0604020202020204" pitchFamily="34" charset="0"/>
              </a:rPr>
              <a:t>CC: </a:t>
            </a:r>
            <a:r>
              <a:rPr lang="es-ES" kern="0" spc="175" dirty="0" smtClean="0">
                <a:latin typeface="Arial" panose="020B0604020202020204" pitchFamily="34" charset="0"/>
                <a:cs typeface="Arial" panose="020B0604020202020204" pitchFamily="34" charset="0"/>
              </a:rPr>
              <a:t>C </a:t>
            </a:r>
            <a:r>
              <a:rPr lang="es-ES" kern="0" spc="160" dirty="0" smtClean="0">
                <a:latin typeface="Arial" panose="020B0604020202020204" pitchFamily="34" charset="0"/>
                <a:cs typeface="Arial" panose="020B0604020202020204" pitchFamily="34" charset="0"/>
              </a:rPr>
              <a:t>O</a:t>
            </a:r>
            <a:r>
              <a:rPr lang="es-ES" kern="0" spc="-20" dirty="0" smtClean="0">
                <a:latin typeface="Arial" panose="020B0604020202020204" pitchFamily="34" charset="0"/>
                <a:cs typeface="Arial" panose="020B0604020202020204" pitchFamily="34" charset="0"/>
              </a:rPr>
              <a:t> </a:t>
            </a:r>
            <a:r>
              <a:rPr lang="es-ES" kern="0" spc="90" dirty="0" smtClean="0">
                <a:latin typeface="Arial" panose="020B0604020202020204" pitchFamily="34" charset="0"/>
                <a:cs typeface="Arial" panose="020B0604020202020204" pitchFamily="34" charset="0"/>
              </a:rPr>
              <a:t>3</a:t>
            </a:r>
            <a:endParaRPr lang="es-ES" kern="0" spc="90" dirty="0">
              <a:latin typeface="Arial" panose="020B0604020202020204" pitchFamily="34" charset="0"/>
              <a:cs typeface="Arial" panose="020B0604020202020204" pitchFamily="34" charset="0"/>
            </a:endParaRPr>
          </a:p>
        </p:txBody>
      </p:sp>
      <p:sp>
        <p:nvSpPr>
          <p:cNvPr id="7" name="object 7"/>
          <p:cNvSpPr txBox="1"/>
          <p:nvPr/>
        </p:nvSpPr>
        <p:spPr>
          <a:xfrm>
            <a:off x="1260033" y="1946113"/>
            <a:ext cx="2975610" cy="344261"/>
          </a:xfrm>
          <a:prstGeom prst="rect">
            <a:avLst/>
          </a:prstGeom>
        </p:spPr>
        <p:txBody>
          <a:bodyPr vert="horz" wrap="square" lIns="0" tIns="0" rIns="0" bIns="0" rtlCol="0">
            <a:spAutoFit/>
          </a:bodyPr>
          <a:lstStyle/>
          <a:p>
            <a:pPr marL="743585" marR="5080" indent="-731520">
              <a:lnSpc>
                <a:spcPct val="116700"/>
              </a:lnSpc>
            </a:pPr>
            <a:r>
              <a:rPr lang="es-ES" sz="1000" dirty="0">
                <a:solidFill>
                  <a:prstClr val="black"/>
                </a:solidFill>
                <a:latin typeface="Arial" panose="020B0604020202020204" pitchFamily="34" charset="0"/>
                <a:cs typeface="Arial" panose="020B0604020202020204" pitchFamily="34" charset="0"/>
              </a:rPr>
              <a:t>El facilitador de este ejercicio dará una definición </a:t>
            </a:r>
            <a:r>
              <a:rPr lang="es-ES" sz="1000" dirty="0" smtClean="0">
                <a:solidFill>
                  <a:prstClr val="black"/>
                </a:solidFill>
                <a:latin typeface="Arial" panose="020B0604020202020204" pitchFamily="34" charset="0"/>
                <a:cs typeface="Arial" panose="020B0604020202020204" pitchFamily="34" charset="0"/>
              </a:rPr>
              <a:t>o </a:t>
            </a:r>
            <a:r>
              <a:rPr lang="es-ES" sz="1000" dirty="0">
                <a:solidFill>
                  <a:prstClr val="black"/>
                </a:solidFill>
                <a:latin typeface="Arial" panose="020B0604020202020204" pitchFamily="34" charset="0"/>
                <a:cs typeface="Arial" panose="020B0604020202020204" pitchFamily="34" charset="0"/>
              </a:rPr>
              <a:t>el significado de C o 3</a:t>
            </a:r>
            <a:r>
              <a:rPr lang="es-ES" sz="1000" dirty="0" smtClean="0">
                <a:solidFill>
                  <a:prstClr val="black"/>
                </a:solidFill>
                <a:latin typeface="Arial" panose="020B0604020202020204" pitchFamily="34" charset="0"/>
                <a:cs typeface="Arial" panose="020B0604020202020204" pitchFamily="34" charset="0"/>
              </a:rPr>
              <a:t>.</a:t>
            </a:r>
            <a:endParaRPr lang="es-ES" sz="1000" dirty="0">
              <a:solidFill>
                <a:prstClr val="black"/>
              </a:solidFill>
              <a:latin typeface="Arial" panose="020B0604020202020204" pitchFamily="34" charset="0"/>
              <a:cs typeface="Arial" panose="020B0604020202020204" pitchFamily="34" charset="0"/>
            </a:endParaRPr>
          </a:p>
        </p:txBody>
      </p:sp>
      <p:sp>
        <p:nvSpPr>
          <p:cNvPr id="8" name="object 8"/>
          <p:cNvSpPr txBox="1"/>
          <p:nvPr/>
        </p:nvSpPr>
        <p:spPr>
          <a:xfrm>
            <a:off x="220486" y="3435111"/>
            <a:ext cx="163195" cy="92333"/>
          </a:xfrm>
          <a:prstGeom prst="rect">
            <a:avLst/>
          </a:prstGeom>
        </p:spPr>
        <p:txBody>
          <a:bodyPr vert="horz" wrap="square" lIns="0" tIns="0" rIns="0" bIns="0" rtlCol="0">
            <a:spAutoFit/>
          </a:bodyPr>
          <a:lstStyle/>
          <a:p>
            <a:pPr marL="12700"/>
            <a:r>
              <a:rPr sz="600" dirty="0">
                <a:solidFill>
                  <a:srgbClr val="58595B"/>
                </a:solidFill>
                <a:latin typeface="Arial" panose="020B0604020202020204" pitchFamily="34" charset="0"/>
                <a:cs typeface="Arial" panose="020B0604020202020204" pitchFamily="34" charset="0"/>
              </a:rPr>
              <a:t>84B</a:t>
            </a:r>
            <a:endParaRPr sz="60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48180878"/>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3"/>
          <p:cNvSpPr txBox="1"/>
          <p:nvPr/>
        </p:nvSpPr>
        <p:spPr>
          <a:xfrm>
            <a:off x="0" y="134816"/>
            <a:ext cx="5486400"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BIBLIOTECA DE COMPORTAMIENTO DEL JEFE </a:t>
            </a: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CLL</a:t>
            </a:r>
            <a:r>
              <a:rPr lang="es" sz="1000" b="1" strike="noStrike" cap="none" spc="5" baseline="0" dirty="0" smtClean="0">
                <a:solidFill>
                  <a:srgbClr val="58595B"/>
                </a:solidFill>
                <a:effectLst/>
                <a:latin typeface="Arial" panose="020B0604020202020204" pitchFamily="34" charset="0"/>
                <a:ea typeface="Arial"/>
                <a:cs typeface="Arial" panose="020B0604020202020204" pitchFamily="34" charset="0"/>
              </a:rPr>
              <a:t>™</a:t>
            </a:r>
            <a:endParaRPr lang="es" sz="1000" b="1" strike="noStrike" cap="none" spc="5" baseline="0" dirty="0">
              <a:solidFill>
                <a:srgbClr val="58595B"/>
              </a:solidFill>
              <a:effectLst/>
              <a:latin typeface="Arial" panose="020B0604020202020204" pitchFamily="34" charset="0"/>
              <a:ea typeface="Arial"/>
              <a:cs typeface="Arial" panose="020B0604020202020204" pitchFamily="34" charset="0"/>
            </a:endParaRPr>
          </a:p>
        </p:txBody>
      </p:sp>
      <p:sp>
        <p:nvSpPr>
          <p:cNvPr id="3" name="object 3"/>
          <p:cNvSpPr txBox="1"/>
          <p:nvPr/>
        </p:nvSpPr>
        <p:spPr>
          <a:xfrm>
            <a:off x="126870" y="3417442"/>
            <a:ext cx="2208530" cy="76944"/>
          </a:xfrm>
          <a:prstGeom prst="rect">
            <a:avLst/>
          </a:prstGeom>
        </p:spPr>
        <p:txBody>
          <a:bodyPr vert="horz" wrap="square" lIns="0" tIns="0" rIns="0" bIns="0" rtlCol="0">
            <a:spAutoFit/>
          </a:bodyPr>
          <a:lstStyle/>
          <a:p>
            <a:pPr marL="12700"/>
            <a:r>
              <a:rPr sz="500" spc="50" dirty="0">
                <a:solidFill>
                  <a:srgbClr val="58595B"/>
                </a:solidFill>
                <a:latin typeface="Arial" panose="020B0604020202020204" pitchFamily="34" charset="0"/>
                <a:cs typeface="Arial" panose="020B0604020202020204" pitchFamily="34" charset="0"/>
              </a:rPr>
              <a:t>© </a:t>
            </a:r>
            <a:r>
              <a:rPr sz="500" spc="20" dirty="0">
                <a:solidFill>
                  <a:srgbClr val="58595B"/>
                </a:solidFill>
                <a:latin typeface="Arial" panose="020B0604020202020204" pitchFamily="34" charset="0"/>
                <a:cs typeface="Arial" panose="020B0604020202020204" pitchFamily="34" charset="0"/>
              </a:rPr>
              <a:t>Copyright </a:t>
            </a:r>
            <a:r>
              <a:rPr sz="500" spc="-5" dirty="0">
                <a:solidFill>
                  <a:srgbClr val="58595B"/>
                </a:solidFill>
                <a:latin typeface="Arial" panose="020B0604020202020204" pitchFamily="34" charset="0"/>
                <a:cs typeface="Arial" panose="020B0604020202020204" pitchFamily="34" charset="0"/>
              </a:rPr>
              <a:t>2018, </a:t>
            </a:r>
            <a:r>
              <a:rPr sz="500" dirty="0">
                <a:solidFill>
                  <a:srgbClr val="58595B"/>
                </a:solidFill>
                <a:latin typeface="Arial" panose="020B0604020202020204" pitchFamily="34" charset="0"/>
                <a:cs typeface="Arial" panose="020B0604020202020204" pitchFamily="34" charset="0"/>
              </a:rPr>
              <a:t>TeamTelligent, </a:t>
            </a:r>
            <a:r>
              <a:rPr lang="es-PE" sz="500" spc="-15" dirty="0" smtClean="0">
                <a:solidFill>
                  <a:srgbClr val="58595B"/>
                </a:solidFill>
                <a:latin typeface="Arial" panose="020B0604020202020204" pitchFamily="34" charset="0"/>
                <a:cs typeface="Arial" panose="020B0604020202020204" pitchFamily="34" charset="0"/>
              </a:rPr>
              <a:t>CLL</a:t>
            </a:r>
            <a:r>
              <a:rPr sz="500" spc="-15" dirty="0" smtClean="0">
                <a:solidFill>
                  <a:srgbClr val="58595B"/>
                </a:solidFill>
                <a:latin typeface="Arial" panose="020B0604020202020204" pitchFamily="34" charset="0"/>
                <a:cs typeface="Arial" panose="020B0604020202020204" pitchFamily="34" charset="0"/>
              </a:rPr>
              <a:t>. </a:t>
            </a:r>
            <a:r>
              <a:rPr sz="500" dirty="0">
                <a:solidFill>
                  <a:srgbClr val="58595B"/>
                </a:solidFill>
                <a:latin typeface="Arial" panose="020B0604020202020204" pitchFamily="34" charset="0"/>
                <a:cs typeface="Arial" panose="020B0604020202020204" pitchFamily="34" charset="0"/>
              </a:rPr>
              <a:t>Todos </a:t>
            </a:r>
            <a:r>
              <a:rPr sz="500" spc="10" dirty="0">
                <a:solidFill>
                  <a:srgbClr val="58595B"/>
                </a:solidFill>
                <a:latin typeface="Arial" panose="020B0604020202020204" pitchFamily="34" charset="0"/>
                <a:cs typeface="Arial" panose="020B0604020202020204" pitchFamily="34" charset="0"/>
              </a:rPr>
              <a:t>los </a:t>
            </a:r>
            <a:r>
              <a:rPr sz="500" spc="15" dirty="0">
                <a:solidFill>
                  <a:srgbClr val="58595B"/>
                </a:solidFill>
                <a:latin typeface="Arial" panose="020B0604020202020204" pitchFamily="34" charset="0"/>
                <a:cs typeface="Arial" panose="020B0604020202020204" pitchFamily="34" charset="0"/>
              </a:rPr>
              <a:t>derechos </a:t>
            </a:r>
            <a:r>
              <a:rPr sz="500" spc="5" dirty="0">
                <a:solidFill>
                  <a:srgbClr val="58595B"/>
                </a:solidFill>
                <a:latin typeface="Arial" panose="020B0604020202020204" pitchFamily="34" charset="0"/>
                <a:cs typeface="Arial" panose="020B0604020202020204" pitchFamily="34" charset="0"/>
              </a:rPr>
              <a:t>reservados.</a:t>
            </a:r>
            <a:r>
              <a:rPr sz="500" spc="-80" dirty="0">
                <a:solidFill>
                  <a:srgbClr val="58595B"/>
                </a:solidFill>
                <a:latin typeface="Arial" panose="020B0604020202020204" pitchFamily="34" charset="0"/>
                <a:cs typeface="Arial" panose="020B0604020202020204" pitchFamily="34" charset="0"/>
              </a:rPr>
              <a:t> </a:t>
            </a:r>
            <a:r>
              <a:rPr sz="500" dirty="0">
                <a:solidFill>
                  <a:srgbClr val="58595B"/>
                </a:solidFill>
                <a:latin typeface="Arial" panose="020B0604020202020204" pitchFamily="34" charset="0"/>
                <a:cs typeface="Arial" panose="020B0604020202020204" pitchFamily="34" charset="0"/>
              </a:rPr>
              <a:t>V5</a:t>
            </a:r>
            <a:endParaRPr sz="500" dirty="0">
              <a:solidFill>
                <a:prstClr val="black"/>
              </a:solidFill>
              <a:latin typeface="Arial" panose="020B0604020202020204" pitchFamily="34" charset="0"/>
              <a:cs typeface="Arial" panose="020B0604020202020204" pitchFamily="34" charset="0"/>
            </a:endParaRPr>
          </a:p>
        </p:txBody>
      </p:sp>
      <p:sp>
        <p:nvSpPr>
          <p:cNvPr id="4" name="object 4"/>
          <p:cNvSpPr/>
          <p:nvPr/>
        </p:nvSpPr>
        <p:spPr>
          <a:xfrm>
            <a:off x="145920" y="914400"/>
            <a:ext cx="5016500" cy="2393950"/>
          </a:xfrm>
          <a:custGeom>
            <a:avLst/>
            <a:gdLst/>
            <a:ahLst/>
            <a:cxnLst/>
            <a:rect l="l" t="t" r="r" b="b"/>
            <a:pathLst>
              <a:path w="5016500" h="2393950">
                <a:moveTo>
                  <a:pt x="0" y="2393950"/>
                </a:moveTo>
                <a:lnTo>
                  <a:pt x="5016500" y="2393950"/>
                </a:lnTo>
                <a:lnTo>
                  <a:pt x="5016500" y="0"/>
                </a:lnTo>
                <a:lnTo>
                  <a:pt x="0" y="0"/>
                </a:lnTo>
                <a:lnTo>
                  <a:pt x="0" y="2393950"/>
                </a:lnTo>
                <a:close/>
              </a:path>
            </a:pathLst>
          </a:custGeom>
          <a:solidFill>
            <a:srgbClr val="FFF5C7"/>
          </a:solidFill>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5" name="object 5"/>
          <p:cNvSpPr/>
          <p:nvPr/>
        </p:nvSpPr>
        <p:spPr>
          <a:xfrm>
            <a:off x="145920" y="520700"/>
            <a:ext cx="5016500" cy="2787650"/>
          </a:xfrm>
          <a:custGeom>
            <a:avLst/>
            <a:gdLst/>
            <a:ahLst/>
            <a:cxnLst/>
            <a:rect l="l" t="t" r="r" b="b"/>
            <a:pathLst>
              <a:path w="5016500" h="2787650">
                <a:moveTo>
                  <a:pt x="0" y="2787650"/>
                </a:moveTo>
                <a:lnTo>
                  <a:pt x="5016500" y="2787650"/>
                </a:lnTo>
                <a:lnTo>
                  <a:pt x="5016500" y="0"/>
                </a:lnTo>
                <a:lnTo>
                  <a:pt x="0" y="0"/>
                </a:lnTo>
                <a:lnTo>
                  <a:pt x="0" y="2787650"/>
                </a:lnTo>
                <a:close/>
              </a:path>
            </a:pathLst>
          </a:custGeom>
          <a:ln w="12700">
            <a:solidFill>
              <a:srgbClr val="FFE538"/>
            </a:solidFill>
          </a:ln>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6" name="object 6"/>
          <p:cNvSpPr/>
          <p:nvPr/>
        </p:nvSpPr>
        <p:spPr>
          <a:xfrm>
            <a:off x="139570" y="514350"/>
            <a:ext cx="5029200" cy="400050"/>
          </a:xfrm>
          <a:custGeom>
            <a:avLst/>
            <a:gdLst/>
            <a:ahLst/>
            <a:cxnLst/>
            <a:rect l="l" t="t" r="r" b="b"/>
            <a:pathLst>
              <a:path w="5029200" h="400050">
                <a:moveTo>
                  <a:pt x="0" y="400050"/>
                </a:moveTo>
                <a:lnTo>
                  <a:pt x="5029200" y="400050"/>
                </a:lnTo>
                <a:lnTo>
                  <a:pt x="5029200" y="0"/>
                </a:lnTo>
                <a:lnTo>
                  <a:pt x="0" y="0"/>
                </a:lnTo>
                <a:lnTo>
                  <a:pt x="0" y="400050"/>
                </a:lnTo>
                <a:close/>
              </a:path>
            </a:pathLst>
          </a:custGeom>
          <a:solidFill>
            <a:srgbClr val="FFE538"/>
          </a:solidFill>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7" name="object 7"/>
          <p:cNvSpPr txBox="1">
            <a:spLocks/>
          </p:cNvSpPr>
          <p:nvPr/>
        </p:nvSpPr>
        <p:spPr>
          <a:xfrm>
            <a:off x="250314" y="672858"/>
            <a:ext cx="4765551" cy="152349"/>
          </a:xfrm>
          <a:prstGeom prst="rect">
            <a:avLst/>
          </a:prstGeom>
        </p:spPr>
        <p:txBody>
          <a:bodyPr vert="horz" wrap="square" lIns="0" tIns="0" rIns="0" bIns="0" rtlCol="0" anchor="b">
            <a:spAutoFit/>
          </a:bodyPr>
          <a:lstStyle>
            <a:lvl1pPr algn="ctr" defTabSz="487650" rtl="0" eaLnBrk="1" latinLnBrk="0" hangingPunct="1">
              <a:lnSpc>
                <a:spcPct val="90000"/>
              </a:lnSpc>
              <a:spcBef>
                <a:spcPct val="0"/>
              </a:spcBef>
              <a:buNone/>
              <a:defRPr sz="3200" kern="1200">
                <a:solidFill>
                  <a:schemeClr val="tx1"/>
                </a:solidFill>
                <a:latin typeface="+mj-lt"/>
                <a:ea typeface="+mj-ea"/>
                <a:cs typeface="+mj-cs"/>
              </a:defRPr>
            </a:lvl1pPr>
          </a:lstStyle>
          <a:p>
            <a:pPr marL="12700" algn="l"/>
            <a:r>
              <a:rPr lang="pt-BR" sz="1100" spc="155" dirty="0" smtClean="0">
                <a:latin typeface="Arial" panose="020B0604020202020204" pitchFamily="34" charset="0"/>
                <a:cs typeface="Arial" panose="020B0604020202020204" pitchFamily="34" charset="0"/>
              </a:rPr>
              <a:t>GRUPO </a:t>
            </a:r>
            <a:r>
              <a:rPr lang="pt-BR" sz="1100" spc="45" dirty="0" smtClean="0">
                <a:latin typeface="Arial" panose="020B0604020202020204" pitchFamily="34" charset="0"/>
                <a:cs typeface="Arial" panose="020B0604020202020204" pitchFamily="34" charset="0"/>
              </a:rPr>
              <a:t>6: </a:t>
            </a:r>
            <a:r>
              <a:rPr lang="pt-BR" sz="1100" spc="155" dirty="0" smtClean="0">
                <a:latin typeface="Arial" panose="020B0604020202020204" pitchFamily="34" charset="0"/>
                <a:cs typeface="Arial" panose="020B0604020202020204" pitchFamily="34" charset="0"/>
              </a:rPr>
              <a:t>USO</a:t>
            </a:r>
            <a:r>
              <a:rPr lang="pt-BR" sz="1100" spc="60" dirty="0" smtClean="0">
                <a:latin typeface="Arial" panose="020B0604020202020204" pitchFamily="34" charset="0"/>
                <a:cs typeface="Arial" panose="020B0604020202020204" pitchFamily="34" charset="0"/>
              </a:rPr>
              <a:t> </a:t>
            </a:r>
            <a:r>
              <a:rPr lang="pt-BR" sz="1100" spc="165" dirty="0" smtClean="0">
                <a:latin typeface="Arial" panose="020B0604020202020204" pitchFamily="34" charset="0"/>
                <a:cs typeface="Arial" panose="020B0604020202020204" pitchFamily="34" charset="0"/>
              </a:rPr>
              <a:t>PERSONALIZADO</a:t>
            </a:r>
            <a:endParaRPr lang="pt-BR" sz="1100" spc="165" dirty="0">
              <a:latin typeface="Arial" panose="020B0604020202020204" pitchFamily="34" charset="0"/>
              <a:cs typeface="Arial" panose="020B0604020202020204" pitchFamily="34" charset="0"/>
            </a:endParaRPr>
          </a:p>
        </p:txBody>
      </p:sp>
      <p:sp>
        <p:nvSpPr>
          <p:cNvPr id="8" name="object 8"/>
          <p:cNvSpPr txBox="1"/>
          <p:nvPr/>
        </p:nvSpPr>
        <p:spPr>
          <a:xfrm>
            <a:off x="250313" y="986129"/>
            <a:ext cx="1107000" cy="169277"/>
          </a:xfrm>
          <a:prstGeom prst="rect">
            <a:avLst/>
          </a:prstGeom>
        </p:spPr>
        <p:txBody>
          <a:bodyPr vert="horz" wrap="square" lIns="0" tIns="0" rIns="0" bIns="0" rtlCol="0">
            <a:spAutoFit/>
          </a:bodyPr>
          <a:lstStyle/>
          <a:p>
            <a:pPr marL="12700"/>
            <a:r>
              <a:rPr sz="1100" spc="140" dirty="0">
                <a:solidFill>
                  <a:srgbClr val="231F20"/>
                </a:solidFill>
                <a:latin typeface="Arial" panose="020B0604020202020204" pitchFamily="34" charset="0"/>
                <a:cs typeface="Arial" panose="020B0604020202020204" pitchFamily="34" charset="0"/>
              </a:rPr>
              <a:t>TARJETA</a:t>
            </a:r>
            <a:r>
              <a:rPr sz="1100" spc="50" dirty="0">
                <a:solidFill>
                  <a:srgbClr val="231F20"/>
                </a:solidFill>
                <a:latin typeface="Arial" panose="020B0604020202020204" pitchFamily="34" charset="0"/>
                <a:cs typeface="Arial" panose="020B0604020202020204" pitchFamily="34" charset="0"/>
              </a:rPr>
              <a:t> </a:t>
            </a:r>
            <a:r>
              <a:rPr sz="1100" spc="170" dirty="0">
                <a:solidFill>
                  <a:srgbClr val="231F20"/>
                </a:solidFill>
                <a:latin typeface="Arial" panose="020B0604020202020204" pitchFamily="34" charset="0"/>
                <a:cs typeface="Arial" panose="020B0604020202020204" pitchFamily="34" charset="0"/>
              </a:rPr>
              <a:t>DD</a:t>
            </a:r>
            <a:endParaRPr sz="1100" dirty="0">
              <a:solidFill>
                <a:prstClr val="black"/>
              </a:solidFill>
              <a:latin typeface="Arial" panose="020B0604020202020204" pitchFamily="34" charset="0"/>
              <a:cs typeface="Arial" panose="020B0604020202020204" pitchFamily="34" charset="0"/>
            </a:endParaRPr>
          </a:p>
        </p:txBody>
      </p:sp>
      <p:sp>
        <p:nvSpPr>
          <p:cNvPr id="9" name="object 9"/>
          <p:cNvSpPr txBox="1"/>
          <p:nvPr/>
        </p:nvSpPr>
        <p:spPr>
          <a:xfrm>
            <a:off x="2372865" y="1980570"/>
            <a:ext cx="562610" cy="261610"/>
          </a:xfrm>
          <a:prstGeom prst="rect">
            <a:avLst/>
          </a:prstGeom>
        </p:spPr>
        <p:txBody>
          <a:bodyPr vert="horz" wrap="square" lIns="0" tIns="0" rIns="0" bIns="0" rtlCol="0">
            <a:spAutoFit/>
          </a:bodyPr>
          <a:lstStyle/>
          <a:p>
            <a:pPr marL="12700"/>
            <a:r>
              <a:rPr lang="pt-BR" sz="1700" b="1" dirty="0">
                <a:solidFill>
                  <a:prstClr val="black"/>
                </a:solidFill>
                <a:latin typeface="Arial" panose="020B0604020202020204" pitchFamily="34" charset="0"/>
                <a:cs typeface="Arial" panose="020B0604020202020204" pitchFamily="34" charset="0"/>
              </a:rPr>
              <a:t>D o </a:t>
            </a:r>
            <a:r>
              <a:rPr lang="pt-BR" sz="1700" b="1" dirty="0" smtClean="0">
                <a:solidFill>
                  <a:prstClr val="black"/>
                </a:solidFill>
                <a:latin typeface="Arial" panose="020B0604020202020204" pitchFamily="34" charset="0"/>
                <a:cs typeface="Arial" panose="020B0604020202020204" pitchFamily="34" charset="0"/>
              </a:rPr>
              <a:t>4</a:t>
            </a:r>
            <a:endParaRPr lang="pt-BR" sz="1700" b="1" dirty="0">
              <a:solidFill>
                <a:prstClr val="black"/>
              </a:solidFill>
              <a:latin typeface="Arial" panose="020B0604020202020204" pitchFamily="34" charset="0"/>
              <a:cs typeface="Arial" panose="020B0604020202020204" pitchFamily="34" charset="0"/>
            </a:endParaRPr>
          </a:p>
        </p:txBody>
      </p:sp>
      <p:sp>
        <p:nvSpPr>
          <p:cNvPr id="10" name="object 10"/>
          <p:cNvSpPr txBox="1"/>
          <p:nvPr/>
        </p:nvSpPr>
        <p:spPr>
          <a:xfrm>
            <a:off x="5015865" y="3414141"/>
            <a:ext cx="165735" cy="92333"/>
          </a:xfrm>
          <a:prstGeom prst="rect">
            <a:avLst/>
          </a:prstGeom>
        </p:spPr>
        <p:txBody>
          <a:bodyPr vert="horz" wrap="square" lIns="0" tIns="0" rIns="0" bIns="0" rtlCol="0">
            <a:spAutoFit/>
          </a:bodyPr>
          <a:lstStyle/>
          <a:p>
            <a:pPr marL="12700"/>
            <a:r>
              <a:rPr sz="600" dirty="0">
                <a:solidFill>
                  <a:srgbClr val="58595B"/>
                </a:solidFill>
                <a:latin typeface="Arial" panose="020B0604020202020204" pitchFamily="34" charset="0"/>
                <a:cs typeface="Arial" panose="020B0604020202020204" pitchFamily="34" charset="0"/>
              </a:rPr>
              <a:t>85A</a:t>
            </a:r>
            <a:endParaRPr sz="60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25600269"/>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3"/>
          <p:cNvSpPr txBox="1"/>
          <p:nvPr/>
        </p:nvSpPr>
        <p:spPr>
          <a:xfrm>
            <a:off x="0" y="134816"/>
            <a:ext cx="5486400"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BIBLIOTECA DE COMPORTAMIENTO DEL JEFE </a:t>
            </a: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CLL</a:t>
            </a:r>
            <a:r>
              <a:rPr lang="es" sz="1000" b="1" strike="noStrike" cap="none" spc="5" baseline="0" dirty="0" smtClean="0">
                <a:solidFill>
                  <a:srgbClr val="58595B"/>
                </a:solidFill>
                <a:effectLst/>
                <a:latin typeface="Arial" panose="020B0604020202020204" pitchFamily="34" charset="0"/>
                <a:ea typeface="Arial"/>
                <a:cs typeface="Arial" panose="020B0604020202020204" pitchFamily="34" charset="0"/>
              </a:rPr>
              <a:t>™</a:t>
            </a:r>
            <a:endParaRPr lang="es" sz="1000" b="1" strike="noStrike" cap="none" spc="5" baseline="0" dirty="0">
              <a:solidFill>
                <a:srgbClr val="58595B"/>
              </a:solidFill>
              <a:effectLst/>
              <a:latin typeface="Arial" panose="020B0604020202020204" pitchFamily="34" charset="0"/>
              <a:ea typeface="Arial"/>
              <a:cs typeface="Arial" panose="020B0604020202020204" pitchFamily="34" charset="0"/>
            </a:endParaRPr>
          </a:p>
        </p:txBody>
      </p:sp>
      <p:sp>
        <p:nvSpPr>
          <p:cNvPr id="3" name="object 3"/>
          <p:cNvSpPr txBox="1"/>
          <p:nvPr/>
        </p:nvSpPr>
        <p:spPr>
          <a:xfrm>
            <a:off x="3059103" y="3454312"/>
            <a:ext cx="2208530" cy="76944"/>
          </a:xfrm>
          <a:prstGeom prst="rect">
            <a:avLst/>
          </a:prstGeom>
        </p:spPr>
        <p:txBody>
          <a:bodyPr vert="horz" wrap="square" lIns="0" tIns="0" rIns="0" bIns="0" rtlCol="0">
            <a:spAutoFit/>
          </a:bodyPr>
          <a:lstStyle/>
          <a:p>
            <a:pPr marL="12700"/>
            <a:r>
              <a:rPr sz="500" spc="50" dirty="0">
                <a:solidFill>
                  <a:srgbClr val="58595B"/>
                </a:solidFill>
                <a:latin typeface="Arial" panose="020B0604020202020204" pitchFamily="34" charset="0"/>
                <a:cs typeface="Arial" panose="020B0604020202020204" pitchFamily="34" charset="0"/>
              </a:rPr>
              <a:t>© </a:t>
            </a:r>
            <a:r>
              <a:rPr sz="500" spc="20" dirty="0">
                <a:solidFill>
                  <a:srgbClr val="58595B"/>
                </a:solidFill>
                <a:latin typeface="Arial" panose="020B0604020202020204" pitchFamily="34" charset="0"/>
                <a:cs typeface="Arial" panose="020B0604020202020204" pitchFamily="34" charset="0"/>
              </a:rPr>
              <a:t>Copyright </a:t>
            </a:r>
            <a:r>
              <a:rPr sz="500" spc="-5" dirty="0">
                <a:solidFill>
                  <a:srgbClr val="58595B"/>
                </a:solidFill>
                <a:latin typeface="Arial" panose="020B0604020202020204" pitchFamily="34" charset="0"/>
                <a:cs typeface="Arial" panose="020B0604020202020204" pitchFamily="34" charset="0"/>
              </a:rPr>
              <a:t>2018, </a:t>
            </a:r>
            <a:r>
              <a:rPr sz="500" dirty="0">
                <a:solidFill>
                  <a:srgbClr val="58595B"/>
                </a:solidFill>
                <a:latin typeface="Arial" panose="020B0604020202020204" pitchFamily="34" charset="0"/>
                <a:cs typeface="Arial" panose="020B0604020202020204" pitchFamily="34" charset="0"/>
              </a:rPr>
              <a:t>TeamTelligent, </a:t>
            </a:r>
            <a:r>
              <a:rPr lang="es-PE" sz="500" spc="-15" dirty="0" smtClean="0">
                <a:solidFill>
                  <a:srgbClr val="58595B"/>
                </a:solidFill>
                <a:latin typeface="Arial" panose="020B0604020202020204" pitchFamily="34" charset="0"/>
                <a:cs typeface="Arial" panose="020B0604020202020204" pitchFamily="34" charset="0"/>
              </a:rPr>
              <a:t>CLL</a:t>
            </a:r>
            <a:r>
              <a:rPr sz="500" spc="-15" dirty="0" smtClean="0">
                <a:solidFill>
                  <a:srgbClr val="58595B"/>
                </a:solidFill>
                <a:latin typeface="Arial" panose="020B0604020202020204" pitchFamily="34" charset="0"/>
                <a:cs typeface="Arial" panose="020B0604020202020204" pitchFamily="34" charset="0"/>
              </a:rPr>
              <a:t>. </a:t>
            </a:r>
            <a:r>
              <a:rPr sz="500" dirty="0">
                <a:solidFill>
                  <a:srgbClr val="58595B"/>
                </a:solidFill>
                <a:latin typeface="Arial" panose="020B0604020202020204" pitchFamily="34" charset="0"/>
                <a:cs typeface="Arial" panose="020B0604020202020204" pitchFamily="34" charset="0"/>
              </a:rPr>
              <a:t>Todos </a:t>
            </a:r>
            <a:r>
              <a:rPr sz="500" spc="10" dirty="0">
                <a:solidFill>
                  <a:srgbClr val="58595B"/>
                </a:solidFill>
                <a:latin typeface="Arial" panose="020B0604020202020204" pitchFamily="34" charset="0"/>
                <a:cs typeface="Arial" panose="020B0604020202020204" pitchFamily="34" charset="0"/>
              </a:rPr>
              <a:t>los </a:t>
            </a:r>
            <a:r>
              <a:rPr sz="500" spc="15" dirty="0">
                <a:solidFill>
                  <a:srgbClr val="58595B"/>
                </a:solidFill>
                <a:latin typeface="Arial" panose="020B0604020202020204" pitchFamily="34" charset="0"/>
                <a:cs typeface="Arial" panose="020B0604020202020204" pitchFamily="34" charset="0"/>
              </a:rPr>
              <a:t>derechos </a:t>
            </a:r>
            <a:r>
              <a:rPr sz="500" spc="5" dirty="0">
                <a:solidFill>
                  <a:srgbClr val="58595B"/>
                </a:solidFill>
                <a:latin typeface="Arial" panose="020B0604020202020204" pitchFamily="34" charset="0"/>
                <a:cs typeface="Arial" panose="020B0604020202020204" pitchFamily="34" charset="0"/>
              </a:rPr>
              <a:t>reservados.</a:t>
            </a:r>
            <a:r>
              <a:rPr sz="500" spc="-80" dirty="0">
                <a:solidFill>
                  <a:srgbClr val="58595B"/>
                </a:solidFill>
                <a:latin typeface="Arial" panose="020B0604020202020204" pitchFamily="34" charset="0"/>
                <a:cs typeface="Arial" panose="020B0604020202020204" pitchFamily="34" charset="0"/>
              </a:rPr>
              <a:t> </a:t>
            </a:r>
            <a:r>
              <a:rPr sz="500" dirty="0">
                <a:solidFill>
                  <a:srgbClr val="58595B"/>
                </a:solidFill>
                <a:latin typeface="Arial" panose="020B0604020202020204" pitchFamily="34" charset="0"/>
                <a:cs typeface="Arial" panose="020B0604020202020204" pitchFamily="34" charset="0"/>
              </a:rPr>
              <a:t>V5</a:t>
            </a:r>
            <a:endParaRPr sz="500" dirty="0">
              <a:solidFill>
                <a:prstClr val="black"/>
              </a:solidFill>
              <a:latin typeface="Arial" panose="020B0604020202020204" pitchFamily="34" charset="0"/>
              <a:cs typeface="Arial" panose="020B0604020202020204" pitchFamily="34" charset="0"/>
            </a:endParaRPr>
          </a:p>
        </p:txBody>
      </p:sp>
      <p:sp>
        <p:nvSpPr>
          <p:cNvPr id="4" name="object 4"/>
          <p:cNvSpPr/>
          <p:nvPr/>
        </p:nvSpPr>
        <p:spPr>
          <a:xfrm>
            <a:off x="231931" y="557570"/>
            <a:ext cx="5016500" cy="2787650"/>
          </a:xfrm>
          <a:custGeom>
            <a:avLst/>
            <a:gdLst/>
            <a:ahLst/>
            <a:cxnLst/>
            <a:rect l="l" t="t" r="r" b="b"/>
            <a:pathLst>
              <a:path w="5016500" h="2787650">
                <a:moveTo>
                  <a:pt x="0" y="2787650"/>
                </a:moveTo>
                <a:lnTo>
                  <a:pt x="5016500" y="2787650"/>
                </a:lnTo>
                <a:lnTo>
                  <a:pt x="5016500" y="0"/>
                </a:lnTo>
                <a:lnTo>
                  <a:pt x="0" y="0"/>
                </a:lnTo>
                <a:lnTo>
                  <a:pt x="0" y="2787650"/>
                </a:lnTo>
                <a:close/>
              </a:path>
            </a:pathLst>
          </a:custGeom>
          <a:ln w="12700">
            <a:solidFill>
              <a:srgbClr val="FFE538"/>
            </a:solidFill>
          </a:ln>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5" name="object 5"/>
          <p:cNvSpPr/>
          <p:nvPr/>
        </p:nvSpPr>
        <p:spPr>
          <a:xfrm>
            <a:off x="225581" y="551220"/>
            <a:ext cx="5029200" cy="400050"/>
          </a:xfrm>
          <a:custGeom>
            <a:avLst/>
            <a:gdLst/>
            <a:ahLst/>
            <a:cxnLst/>
            <a:rect l="l" t="t" r="r" b="b"/>
            <a:pathLst>
              <a:path w="5029200" h="400050">
                <a:moveTo>
                  <a:pt x="0" y="400050"/>
                </a:moveTo>
                <a:lnTo>
                  <a:pt x="5029200" y="400050"/>
                </a:lnTo>
                <a:lnTo>
                  <a:pt x="5029200" y="0"/>
                </a:lnTo>
                <a:lnTo>
                  <a:pt x="0" y="0"/>
                </a:lnTo>
                <a:lnTo>
                  <a:pt x="0" y="400050"/>
                </a:lnTo>
                <a:close/>
              </a:path>
            </a:pathLst>
          </a:custGeom>
          <a:solidFill>
            <a:srgbClr val="FFE538"/>
          </a:solidFill>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6" name="object 6"/>
          <p:cNvSpPr txBox="1">
            <a:spLocks/>
          </p:cNvSpPr>
          <p:nvPr/>
        </p:nvSpPr>
        <p:spPr>
          <a:xfrm>
            <a:off x="376077" y="679159"/>
            <a:ext cx="4667871" cy="169277"/>
          </a:xfrm>
          <a:prstGeom prst="rect">
            <a:avLst/>
          </a:prstGeom>
        </p:spPr>
        <p:txBody>
          <a:bodyPr vert="horz" wrap="square" lIns="0" tIns="0" rIns="0" bIns="0" rtlCol="0">
            <a:spAutoFit/>
          </a:bodyPr>
          <a:lstStyle>
            <a:lvl1pPr>
              <a:defRPr sz="1100" b="0" i="0">
                <a:solidFill>
                  <a:srgbClr val="231F20"/>
                </a:solidFill>
                <a:latin typeface="Calibri"/>
                <a:ea typeface="+mj-ea"/>
                <a:cs typeface="Calibri"/>
              </a:defRPr>
            </a:lvl1pPr>
          </a:lstStyle>
          <a:p>
            <a:pPr marL="12700" algn="ctr"/>
            <a:r>
              <a:rPr lang="es-ES" kern="0" spc="140" dirty="0" smtClean="0">
                <a:latin typeface="Arial" panose="020B0604020202020204" pitchFamily="34" charset="0"/>
                <a:cs typeface="Arial" panose="020B0604020202020204" pitchFamily="34" charset="0"/>
              </a:rPr>
              <a:t>TARJETA </a:t>
            </a:r>
            <a:r>
              <a:rPr lang="es-ES" kern="0" spc="100" dirty="0" smtClean="0">
                <a:latin typeface="Arial" panose="020B0604020202020204" pitchFamily="34" charset="0"/>
                <a:cs typeface="Arial" panose="020B0604020202020204" pitchFamily="34" charset="0"/>
              </a:rPr>
              <a:t>DD: </a:t>
            </a:r>
            <a:r>
              <a:rPr lang="es-ES" kern="0" spc="170" dirty="0" smtClean="0">
                <a:latin typeface="Arial" panose="020B0604020202020204" pitchFamily="34" charset="0"/>
                <a:cs typeface="Arial" panose="020B0604020202020204" pitchFamily="34" charset="0"/>
              </a:rPr>
              <a:t>D </a:t>
            </a:r>
            <a:r>
              <a:rPr lang="es-ES" kern="0" spc="160" dirty="0" smtClean="0">
                <a:latin typeface="Arial" panose="020B0604020202020204" pitchFamily="34" charset="0"/>
                <a:cs typeface="Arial" panose="020B0604020202020204" pitchFamily="34" charset="0"/>
              </a:rPr>
              <a:t>O</a:t>
            </a:r>
            <a:r>
              <a:rPr lang="es-ES" kern="0" spc="-30" dirty="0" smtClean="0">
                <a:latin typeface="Arial" panose="020B0604020202020204" pitchFamily="34" charset="0"/>
                <a:cs typeface="Arial" panose="020B0604020202020204" pitchFamily="34" charset="0"/>
              </a:rPr>
              <a:t> </a:t>
            </a:r>
            <a:r>
              <a:rPr lang="es-ES" kern="0" spc="100" dirty="0" smtClean="0">
                <a:latin typeface="Arial" panose="020B0604020202020204" pitchFamily="34" charset="0"/>
                <a:cs typeface="Arial" panose="020B0604020202020204" pitchFamily="34" charset="0"/>
              </a:rPr>
              <a:t>4</a:t>
            </a:r>
            <a:endParaRPr lang="es-ES" kern="0" spc="100" dirty="0">
              <a:latin typeface="Arial" panose="020B0604020202020204" pitchFamily="34" charset="0"/>
              <a:cs typeface="Arial" panose="020B0604020202020204" pitchFamily="34" charset="0"/>
            </a:endParaRPr>
          </a:p>
        </p:txBody>
      </p:sp>
      <p:sp>
        <p:nvSpPr>
          <p:cNvPr id="7" name="object 7"/>
          <p:cNvSpPr txBox="1"/>
          <p:nvPr/>
        </p:nvSpPr>
        <p:spPr>
          <a:xfrm>
            <a:off x="1252429" y="1962013"/>
            <a:ext cx="2975610" cy="344261"/>
          </a:xfrm>
          <a:prstGeom prst="rect">
            <a:avLst/>
          </a:prstGeom>
        </p:spPr>
        <p:txBody>
          <a:bodyPr vert="horz" wrap="square" lIns="0" tIns="0" rIns="0" bIns="0" rtlCol="0">
            <a:spAutoFit/>
          </a:bodyPr>
          <a:lstStyle/>
          <a:p>
            <a:pPr marL="744220" marR="5080" indent="-732155">
              <a:lnSpc>
                <a:spcPct val="116700"/>
              </a:lnSpc>
            </a:pPr>
            <a:r>
              <a:rPr lang="es-ES" sz="1000" dirty="0">
                <a:solidFill>
                  <a:prstClr val="black"/>
                </a:solidFill>
                <a:latin typeface="Arial" panose="020B0604020202020204" pitchFamily="34" charset="0"/>
                <a:cs typeface="Arial" panose="020B0604020202020204" pitchFamily="34" charset="0"/>
              </a:rPr>
              <a:t>El facilitador de este ejercicio dará una definición  o el significado de D o 4</a:t>
            </a:r>
            <a:r>
              <a:rPr lang="es-ES" sz="1000" dirty="0" smtClean="0">
                <a:solidFill>
                  <a:prstClr val="black"/>
                </a:solidFill>
                <a:latin typeface="Arial" panose="020B0604020202020204" pitchFamily="34" charset="0"/>
                <a:cs typeface="Arial" panose="020B0604020202020204" pitchFamily="34" charset="0"/>
              </a:rPr>
              <a:t>.</a:t>
            </a:r>
            <a:endParaRPr lang="es-ES" sz="1000" dirty="0">
              <a:solidFill>
                <a:prstClr val="black"/>
              </a:solidFill>
              <a:latin typeface="Arial" panose="020B0604020202020204" pitchFamily="34" charset="0"/>
              <a:cs typeface="Arial" panose="020B0604020202020204" pitchFamily="34" charset="0"/>
            </a:endParaRPr>
          </a:p>
        </p:txBody>
      </p:sp>
      <p:sp>
        <p:nvSpPr>
          <p:cNvPr id="8" name="object 8"/>
          <p:cNvSpPr txBox="1"/>
          <p:nvPr/>
        </p:nvSpPr>
        <p:spPr>
          <a:xfrm>
            <a:off x="212882" y="3451011"/>
            <a:ext cx="163195" cy="92333"/>
          </a:xfrm>
          <a:prstGeom prst="rect">
            <a:avLst/>
          </a:prstGeom>
        </p:spPr>
        <p:txBody>
          <a:bodyPr vert="horz" wrap="square" lIns="0" tIns="0" rIns="0" bIns="0" rtlCol="0">
            <a:spAutoFit/>
          </a:bodyPr>
          <a:lstStyle/>
          <a:p>
            <a:pPr marL="12700"/>
            <a:r>
              <a:rPr sz="600" dirty="0">
                <a:solidFill>
                  <a:srgbClr val="58595B"/>
                </a:solidFill>
                <a:latin typeface="Arial" panose="020B0604020202020204" pitchFamily="34" charset="0"/>
                <a:cs typeface="Arial" panose="020B0604020202020204" pitchFamily="34" charset="0"/>
              </a:rPr>
              <a:t>85B</a:t>
            </a:r>
            <a:endParaRPr sz="60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36428006"/>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3"/>
          <p:cNvSpPr txBox="1"/>
          <p:nvPr/>
        </p:nvSpPr>
        <p:spPr>
          <a:xfrm>
            <a:off x="0" y="134816"/>
            <a:ext cx="5486400"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BIBLIOTECA DE COMPORTAMIENTO DEL JEFE </a:t>
            </a: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CLL</a:t>
            </a:r>
            <a:r>
              <a:rPr lang="es" sz="1000" b="1" strike="noStrike" cap="none" spc="5" baseline="0" dirty="0" smtClean="0">
                <a:solidFill>
                  <a:srgbClr val="58595B"/>
                </a:solidFill>
                <a:effectLst/>
                <a:latin typeface="Arial" panose="020B0604020202020204" pitchFamily="34" charset="0"/>
                <a:ea typeface="Arial"/>
                <a:cs typeface="Arial" panose="020B0604020202020204" pitchFamily="34" charset="0"/>
              </a:rPr>
              <a:t>™</a:t>
            </a:r>
            <a:endParaRPr lang="es" sz="1000" b="1" strike="noStrike" cap="none" spc="5" baseline="0" dirty="0">
              <a:solidFill>
                <a:srgbClr val="58595B"/>
              </a:solidFill>
              <a:effectLst/>
              <a:latin typeface="Arial" panose="020B0604020202020204" pitchFamily="34" charset="0"/>
              <a:ea typeface="Arial"/>
              <a:cs typeface="Arial" panose="020B0604020202020204" pitchFamily="34" charset="0"/>
            </a:endParaRPr>
          </a:p>
        </p:txBody>
      </p:sp>
      <p:sp>
        <p:nvSpPr>
          <p:cNvPr id="3" name="object 3"/>
          <p:cNvSpPr txBox="1"/>
          <p:nvPr/>
        </p:nvSpPr>
        <p:spPr>
          <a:xfrm>
            <a:off x="126870" y="3417442"/>
            <a:ext cx="2208530" cy="76944"/>
          </a:xfrm>
          <a:prstGeom prst="rect">
            <a:avLst/>
          </a:prstGeom>
        </p:spPr>
        <p:txBody>
          <a:bodyPr vert="horz" wrap="square" lIns="0" tIns="0" rIns="0" bIns="0" rtlCol="0">
            <a:spAutoFit/>
          </a:bodyPr>
          <a:lstStyle/>
          <a:p>
            <a:pPr marL="12700"/>
            <a:r>
              <a:rPr sz="500" spc="50" dirty="0">
                <a:solidFill>
                  <a:srgbClr val="58595B"/>
                </a:solidFill>
                <a:latin typeface="Arial" panose="020B0604020202020204" pitchFamily="34" charset="0"/>
                <a:cs typeface="Arial" panose="020B0604020202020204" pitchFamily="34" charset="0"/>
              </a:rPr>
              <a:t>© </a:t>
            </a:r>
            <a:r>
              <a:rPr sz="500" spc="20" dirty="0">
                <a:solidFill>
                  <a:srgbClr val="58595B"/>
                </a:solidFill>
                <a:latin typeface="Arial" panose="020B0604020202020204" pitchFamily="34" charset="0"/>
                <a:cs typeface="Arial" panose="020B0604020202020204" pitchFamily="34" charset="0"/>
              </a:rPr>
              <a:t>Copyright </a:t>
            </a:r>
            <a:r>
              <a:rPr sz="500" spc="-5" dirty="0">
                <a:solidFill>
                  <a:srgbClr val="58595B"/>
                </a:solidFill>
                <a:latin typeface="Arial" panose="020B0604020202020204" pitchFamily="34" charset="0"/>
                <a:cs typeface="Arial" panose="020B0604020202020204" pitchFamily="34" charset="0"/>
              </a:rPr>
              <a:t>2018, </a:t>
            </a:r>
            <a:r>
              <a:rPr sz="500" dirty="0">
                <a:solidFill>
                  <a:srgbClr val="58595B"/>
                </a:solidFill>
                <a:latin typeface="Arial" panose="020B0604020202020204" pitchFamily="34" charset="0"/>
                <a:cs typeface="Arial" panose="020B0604020202020204" pitchFamily="34" charset="0"/>
              </a:rPr>
              <a:t>TeamTelligent, </a:t>
            </a:r>
            <a:r>
              <a:rPr lang="es-PE" sz="500" spc="-15" dirty="0" smtClean="0">
                <a:solidFill>
                  <a:srgbClr val="58595B"/>
                </a:solidFill>
                <a:latin typeface="Arial" panose="020B0604020202020204" pitchFamily="34" charset="0"/>
                <a:cs typeface="Arial" panose="020B0604020202020204" pitchFamily="34" charset="0"/>
              </a:rPr>
              <a:t>CLL</a:t>
            </a:r>
            <a:r>
              <a:rPr sz="500" spc="-15" dirty="0" smtClean="0">
                <a:solidFill>
                  <a:srgbClr val="58595B"/>
                </a:solidFill>
                <a:latin typeface="Arial" panose="020B0604020202020204" pitchFamily="34" charset="0"/>
                <a:cs typeface="Arial" panose="020B0604020202020204" pitchFamily="34" charset="0"/>
              </a:rPr>
              <a:t>. </a:t>
            </a:r>
            <a:r>
              <a:rPr sz="500" dirty="0">
                <a:solidFill>
                  <a:srgbClr val="58595B"/>
                </a:solidFill>
                <a:latin typeface="Arial" panose="020B0604020202020204" pitchFamily="34" charset="0"/>
                <a:cs typeface="Arial" panose="020B0604020202020204" pitchFamily="34" charset="0"/>
              </a:rPr>
              <a:t>Todos </a:t>
            </a:r>
            <a:r>
              <a:rPr sz="500" spc="10" dirty="0">
                <a:solidFill>
                  <a:srgbClr val="58595B"/>
                </a:solidFill>
                <a:latin typeface="Arial" panose="020B0604020202020204" pitchFamily="34" charset="0"/>
                <a:cs typeface="Arial" panose="020B0604020202020204" pitchFamily="34" charset="0"/>
              </a:rPr>
              <a:t>los </a:t>
            </a:r>
            <a:r>
              <a:rPr sz="500" spc="15" dirty="0">
                <a:solidFill>
                  <a:srgbClr val="58595B"/>
                </a:solidFill>
                <a:latin typeface="Arial" panose="020B0604020202020204" pitchFamily="34" charset="0"/>
                <a:cs typeface="Arial" panose="020B0604020202020204" pitchFamily="34" charset="0"/>
              </a:rPr>
              <a:t>derechos </a:t>
            </a:r>
            <a:r>
              <a:rPr sz="500" spc="5" dirty="0">
                <a:solidFill>
                  <a:srgbClr val="58595B"/>
                </a:solidFill>
                <a:latin typeface="Arial" panose="020B0604020202020204" pitchFamily="34" charset="0"/>
                <a:cs typeface="Arial" panose="020B0604020202020204" pitchFamily="34" charset="0"/>
              </a:rPr>
              <a:t>reservados.</a:t>
            </a:r>
            <a:r>
              <a:rPr sz="500" spc="-80" dirty="0">
                <a:solidFill>
                  <a:srgbClr val="58595B"/>
                </a:solidFill>
                <a:latin typeface="Arial" panose="020B0604020202020204" pitchFamily="34" charset="0"/>
                <a:cs typeface="Arial" panose="020B0604020202020204" pitchFamily="34" charset="0"/>
              </a:rPr>
              <a:t> </a:t>
            </a:r>
            <a:r>
              <a:rPr sz="500" dirty="0">
                <a:solidFill>
                  <a:srgbClr val="58595B"/>
                </a:solidFill>
                <a:latin typeface="Arial" panose="020B0604020202020204" pitchFamily="34" charset="0"/>
                <a:cs typeface="Arial" panose="020B0604020202020204" pitchFamily="34" charset="0"/>
              </a:rPr>
              <a:t>V5</a:t>
            </a:r>
            <a:endParaRPr sz="500" dirty="0">
              <a:solidFill>
                <a:prstClr val="black"/>
              </a:solidFill>
              <a:latin typeface="Arial" panose="020B0604020202020204" pitchFamily="34" charset="0"/>
              <a:cs typeface="Arial" panose="020B0604020202020204" pitchFamily="34" charset="0"/>
            </a:endParaRPr>
          </a:p>
        </p:txBody>
      </p:sp>
      <p:sp>
        <p:nvSpPr>
          <p:cNvPr id="4" name="object 4"/>
          <p:cNvSpPr/>
          <p:nvPr/>
        </p:nvSpPr>
        <p:spPr>
          <a:xfrm>
            <a:off x="145920" y="914400"/>
            <a:ext cx="5016500" cy="2393950"/>
          </a:xfrm>
          <a:custGeom>
            <a:avLst/>
            <a:gdLst/>
            <a:ahLst/>
            <a:cxnLst/>
            <a:rect l="l" t="t" r="r" b="b"/>
            <a:pathLst>
              <a:path w="5016500" h="2393950">
                <a:moveTo>
                  <a:pt x="0" y="2393950"/>
                </a:moveTo>
                <a:lnTo>
                  <a:pt x="5016500" y="2393950"/>
                </a:lnTo>
                <a:lnTo>
                  <a:pt x="5016500" y="0"/>
                </a:lnTo>
                <a:lnTo>
                  <a:pt x="0" y="0"/>
                </a:lnTo>
                <a:lnTo>
                  <a:pt x="0" y="2393950"/>
                </a:lnTo>
                <a:close/>
              </a:path>
            </a:pathLst>
          </a:custGeom>
          <a:solidFill>
            <a:srgbClr val="FFF5C7"/>
          </a:solidFill>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5" name="object 5"/>
          <p:cNvSpPr/>
          <p:nvPr/>
        </p:nvSpPr>
        <p:spPr>
          <a:xfrm>
            <a:off x="145920" y="520700"/>
            <a:ext cx="5016500" cy="2787650"/>
          </a:xfrm>
          <a:custGeom>
            <a:avLst/>
            <a:gdLst/>
            <a:ahLst/>
            <a:cxnLst/>
            <a:rect l="l" t="t" r="r" b="b"/>
            <a:pathLst>
              <a:path w="5016500" h="2787650">
                <a:moveTo>
                  <a:pt x="0" y="2787650"/>
                </a:moveTo>
                <a:lnTo>
                  <a:pt x="5016500" y="2787650"/>
                </a:lnTo>
                <a:lnTo>
                  <a:pt x="5016500" y="0"/>
                </a:lnTo>
                <a:lnTo>
                  <a:pt x="0" y="0"/>
                </a:lnTo>
                <a:lnTo>
                  <a:pt x="0" y="2787650"/>
                </a:lnTo>
                <a:close/>
              </a:path>
            </a:pathLst>
          </a:custGeom>
          <a:ln w="12700">
            <a:solidFill>
              <a:srgbClr val="FFE538"/>
            </a:solidFill>
          </a:ln>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6" name="object 6"/>
          <p:cNvSpPr/>
          <p:nvPr/>
        </p:nvSpPr>
        <p:spPr>
          <a:xfrm>
            <a:off x="139570" y="514350"/>
            <a:ext cx="5029200" cy="400050"/>
          </a:xfrm>
          <a:custGeom>
            <a:avLst/>
            <a:gdLst/>
            <a:ahLst/>
            <a:cxnLst/>
            <a:rect l="l" t="t" r="r" b="b"/>
            <a:pathLst>
              <a:path w="5029200" h="400050">
                <a:moveTo>
                  <a:pt x="0" y="400050"/>
                </a:moveTo>
                <a:lnTo>
                  <a:pt x="5029200" y="400050"/>
                </a:lnTo>
                <a:lnTo>
                  <a:pt x="5029200" y="0"/>
                </a:lnTo>
                <a:lnTo>
                  <a:pt x="0" y="0"/>
                </a:lnTo>
                <a:lnTo>
                  <a:pt x="0" y="400050"/>
                </a:lnTo>
                <a:close/>
              </a:path>
            </a:pathLst>
          </a:custGeom>
          <a:solidFill>
            <a:srgbClr val="FFE538"/>
          </a:solidFill>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7" name="object 7"/>
          <p:cNvSpPr txBox="1">
            <a:spLocks/>
          </p:cNvSpPr>
          <p:nvPr/>
        </p:nvSpPr>
        <p:spPr>
          <a:xfrm>
            <a:off x="250314" y="672858"/>
            <a:ext cx="4765551" cy="152349"/>
          </a:xfrm>
          <a:prstGeom prst="rect">
            <a:avLst/>
          </a:prstGeom>
        </p:spPr>
        <p:txBody>
          <a:bodyPr vert="horz" wrap="square" lIns="0" tIns="0" rIns="0" bIns="0" rtlCol="0" anchor="b">
            <a:spAutoFit/>
          </a:bodyPr>
          <a:lstStyle>
            <a:lvl1pPr algn="ctr" defTabSz="487650" rtl="0" eaLnBrk="1" latinLnBrk="0" hangingPunct="1">
              <a:lnSpc>
                <a:spcPct val="90000"/>
              </a:lnSpc>
              <a:spcBef>
                <a:spcPct val="0"/>
              </a:spcBef>
              <a:buNone/>
              <a:defRPr sz="3200" kern="1200">
                <a:solidFill>
                  <a:schemeClr val="tx1"/>
                </a:solidFill>
                <a:latin typeface="+mj-lt"/>
                <a:ea typeface="+mj-ea"/>
                <a:cs typeface="+mj-cs"/>
              </a:defRPr>
            </a:lvl1pPr>
          </a:lstStyle>
          <a:p>
            <a:pPr marL="12700" algn="l"/>
            <a:r>
              <a:rPr lang="pt-BR" sz="1100" spc="155" dirty="0" smtClean="0">
                <a:latin typeface="Arial" panose="020B0604020202020204" pitchFamily="34" charset="0"/>
                <a:cs typeface="Arial" panose="020B0604020202020204" pitchFamily="34" charset="0"/>
              </a:rPr>
              <a:t>GRUPO </a:t>
            </a:r>
            <a:r>
              <a:rPr lang="pt-BR" sz="1100" spc="45" dirty="0" smtClean="0">
                <a:latin typeface="Arial" panose="020B0604020202020204" pitchFamily="34" charset="0"/>
                <a:cs typeface="Arial" panose="020B0604020202020204" pitchFamily="34" charset="0"/>
              </a:rPr>
              <a:t>6: </a:t>
            </a:r>
            <a:r>
              <a:rPr lang="pt-BR" sz="1100" spc="155" dirty="0" smtClean="0">
                <a:latin typeface="Arial" panose="020B0604020202020204" pitchFamily="34" charset="0"/>
                <a:cs typeface="Arial" panose="020B0604020202020204" pitchFamily="34" charset="0"/>
              </a:rPr>
              <a:t>USO</a:t>
            </a:r>
            <a:r>
              <a:rPr lang="pt-BR" sz="1100" spc="60" dirty="0" smtClean="0">
                <a:latin typeface="Arial" panose="020B0604020202020204" pitchFamily="34" charset="0"/>
                <a:cs typeface="Arial" panose="020B0604020202020204" pitchFamily="34" charset="0"/>
              </a:rPr>
              <a:t> </a:t>
            </a:r>
            <a:r>
              <a:rPr lang="pt-BR" sz="1100" spc="165" dirty="0" smtClean="0">
                <a:latin typeface="Arial" panose="020B0604020202020204" pitchFamily="34" charset="0"/>
                <a:cs typeface="Arial" panose="020B0604020202020204" pitchFamily="34" charset="0"/>
              </a:rPr>
              <a:t>PERSONALIZADO</a:t>
            </a:r>
            <a:endParaRPr lang="pt-BR" sz="1100" spc="165" dirty="0">
              <a:latin typeface="Arial" panose="020B0604020202020204" pitchFamily="34" charset="0"/>
              <a:cs typeface="Arial" panose="020B0604020202020204" pitchFamily="34" charset="0"/>
            </a:endParaRPr>
          </a:p>
        </p:txBody>
      </p:sp>
      <p:sp>
        <p:nvSpPr>
          <p:cNvPr id="8" name="object 8"/>
          <p:cNvSpPr txBox="1"/>
          <p:nvPr/>
        </p:nvSpPr>
        <p:spPr>
          <a:xfrm>
            <a:off x="250313" y="986129"/>
            <a:ext cx="1158158" cy="169277"/>
          </a:xfrm>
          <a:prstGeom prst="rect">
            <a:avLst/>
          </a:prstGeom>
        </p:spPr>
        <p:txBody>
          <a:bodyPr vert="horz" wrap="square" lIns="0" tIns="0" rIns="0" bIns="0" rtlCol="0">
            <a:spAutoFit/>
          </a:bodyPr>
          <a:lstStyle/>
          <a:p>
            <a:pPr marL="12700"/>
            <a:r>
              <a:rPr sz="1100" spc="140" dirty="0">
                <a:solidFill>
                  <a:srgbClr val="231F20"/>
                </a:solidFill>
                <a:latin typeface="Arial" panose="020B0604020202020204" pitchFamily="34" charset="0"/>
                <a:cs typeface="Arial" panose="020B0604020202020204" pitchFamily="34" charset="0"/>
              </a:rPr>
              <a:t>TARJETA</a:t>
            </a:r>
            <a:r>
              <a:rPr sz="1100" spc="40" dirty="0">
                <a:solidFill>
                  <a:srgbClr val="231F20"/>
                </a:solidFill>
                <a:latin typeface="Arial" panose="020B0604020202020204" pitchFamily="34" charset="0"/>
                <a:cs typeface="Arial" panose="020B0604020202020204" pitchFamily="34" charset="0"/>
              </a:rPr>
              <a:t> </a:t>
            </a:r>
            <a:r>
              <a:rPr sz="1100" spc="190" dirty="0">
                <a:solidFill>
                  <a:srgbClr val="231F20"/>
                </a:solidFill>
                <a:latin typeface="Arial" panose="020B0604020202020204" pitchFamily="34" charset="0"/>
                <a:cs typeface="Arial" panose="020B0604020202020204" pitchFamily="34" charset="0"/>
              </a:rPr>
              <a:t>EE</a:t>
            </a:r>
            <a:endParaRPr sz="1100" dirty="0">
              <a:solidFill>
                <a:prstClr val="black"/>
              </a:solidFill>
              <a:latin typeface="Arial" panose="020B0604020202020204" pitchFamily="34" charset="0"/>
              <a:cs typeface="Arial" panose="020B0604020202020204" pitchFamily="34" charset="0"/>
            </a:endParaRPr>
          </a:p>
        </p:txBody>
      </p:sp>
      <p:sp>
        <p:nvSpPr>
          <p:cNvPr id="9" name="object 9"/>
          <p:cNvSpPr txBox="1"/>
          <p:nvPr/>
        </p:nvSpPr>
        <p:spPr>
          <a:xfrm>
            <a:off x="2391637" y="2092539"/>
            <a:ext cx="638434" cy="261610"/>
          </a:xfrm>
          <a:prstGeom prst="rect">
            <a:avLst/>
          </a:prstGeom>
        </p:spPr>
        <p:txBody>
          <a:bodyPr vert="horz" wrap="square" lIns="0" tIns="0" rIns="0" bIns="0" rtlCol="0">
            <a:spAutoFit/>
          </a:bodyPr>
          <a:lstStyle/>
          <a:p>
            <a:pPr marL="12700"/>
            <a:r>
              <a:rPr lang="pt-BR" sz="1700" b="1" dirty="0">
                <a:solidFill>
                  <a:prstClr val="black"/>
                </a:solidFill>
                <a:latin typeface="Arial" panose="020B0604020202020204" pitchFamily="34" charset="0"/>
                <a:cs typeface="Arial" panose="020B0604020202020204" pitchFamily="34" charset="0"/>
              </a:rPr>
              <a:t>E o </a:t>
            </a:r>
            <a:r>
              <a:rPr lang="pt-BR" sz="1700" b="1" dirty="0" smtClean="0">
                <a:solidFill>
                  <a:prstClr val="black"/>
                </a:solidFill>
                <a:latin typeface="Arial" panose="020B0604020202020204" pitchFamily="34" charset="0"/>
                <a:cs typeface="Arial" panose="020B0604020202020204" pitchFamily="34" charset="0"/>
              </a:rPr>
              <a:t>5</a:t>
            </a:r>
            <a:endParaRPr lang="pt-BR" sz="1700" b="1" dirty="0">
              <a:solidFill>
                <a:prstClr val="black"/>
              </a:solidFill>
              <a:latin typeface="Arial" panose="020B0604020202020204" pitchFamily="34" charset="0"/>
              <a:cs typeface="Arial" panose="020B0604020202020204" pitchFamily="34" charset="0"/>
            </a:endParaRPr>
          </a:p>
        </p:txBody>
      </p:sp>
      <p:sp>
        <p:nvSpPr>
          <p:cNvPr id="10" name="object 10"/>
          <p:cNvSpPr txBox="1"/>
          <p:nvPr/>
        </p:nvSpPr>
        <p:spPr>
          <a:xfrm>
            <a:off x="5015865" y="3414141"/>
            <a:ext cx="165735" cy="92333"/>
          </a:xfrm>
          <a:prstGeom prst="rect">
            <a:avLst/>
          </a:prstGeom>
        </p:spPr>
        <p:txBody>
          <a:bodyPr vert="horz" wrap="square" lIns="0" tIns="0" rIns="0" bIns="0" rtlCol="0">
            <a:spAutoFit/>
          </a:bodyPr>
          <a:lstStyle/>
          <a:p>
            <a:pPr marL="12700"/>
            <a:r>
              <a:rPr sz="600" dirty="0">
                <a:solidFill>
                  <a:srgbClr val="58595B"/>
                </a:solidFill>
                <a:latin typeface="Arial" panose="020B0604020202020204" pitchFamily="34" charset="0"/>
                <a:cs typeface="Arial" panose="020B0604020202020204" pitchFamily="34" charset="0"/>
              </a:rPr>
              <a:t>86A</a:t>
            </a:r>
            <a:endParaRPr sz="60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16959331"/>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3"/>
          <p:cNvSpPr txBox="1"/>
          <p:nvPr/>
        </p:nvSpPr>
        <p:spPr>
          <a:xfrm>
            <a:off x="0" y="134816"/>
            <a:ext cx="5486400"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BIBLIOTECA DE COMPORTAMIENTO DEL JEFE </a:t>
            </a: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CLL</a:t>
            </a:r>
            <a:r>
              <a:rPr lang="es" sz="1000" b="1" strike="noStrike" cap="none" spc="5" baseline="0" dirty="0" smtClean="0">
                <a:solidFill>
                  <a:srgbClr val="58595B"/>
                </a:solidFill>
                <a:effectLst/>
                <a:latin typeface="Arial" panose="020B0604020202020204" pitchFamily="34" charset="0"/>
                <a:ea typeface="Arial"/>
                <a:cs typeface="Arial" panose="020B0604020202020204" pitchFamily="34" charset="0"/>
              </a:rPr>
              <a:t>™</a:t>
            </a:r>
            <a:endParaRPr lang="es" sz="1000" b="1" strike="noStrike" cap="none" spc="5" baseline="0" dirty="0">
              <a:solidFill>
                <a:srgbClr val="58595B"/>
              </a:solidFill>
              <a:effectLst/>
              <a:latin typeface="Arial" panose="020B0604020202020204" pitchFamily="34" charset="0"/>
              <a:ea typeface="Arial"/>
              <a:cs typeface="Arial" panose="020B0604020202020204" pitchFamily="34" charset="0"/>
            </a:endParaRPr>
          </a:p>
        </p:txBody>
      </p:sp>
      <p:sp>
        <p:nvSpPr>
          <p:cNvPr id="3" name="object 3"/>
          <p:cNvSpPr txBox="1"/>
          <p:nvPr/>
        </p:nvSpPr>
        <p:spPr>
          <a:xfrm>
            <a:off x="3053341" y="3446017"/>
            <a:ext cx="2208530" cy="76944"/>
          </a:xfrm>
          <a:prstGeom prst="rect">
            <a:avLst/>
          </a:prstGeom>
        </p:spPr>
        <p:txBody>
          <a:bodyPr vert="horz" wrap="square" lIns="0" tIns="0" rIns="0" bIns="0" rtlCol="0">
            <a:spAutoFit/>
          </a:bodyPr>
          <a:lstStyle/>
          <a:p>
            <a:pPr marL="12700"/>
            <a:r>
              <a:rPr sz="500" spc="50" dirty="0">
                <a:solidFill>
                  <a:srgbClr val="58595B"/>
                </a:solidFill>
                <a:latin typeface="Arial" panose="020B0604020202020204" pitchFamily="34" charset="0"/>
                <a:cs typeface="Arial" panose="020B0604020202020204" pitchFamily="34" charset="0"/>
              </a:rPr>
              <a:t>© </a:t>
            </a:r>
            <a:r>
              <a:rPr sz="500" spc="20" dirty="0">
                <a:solidFill>
                  <a:srgbClr val="58595B"/>
                </a:solidFill>
                <a:latin typeface="Arial" panose="020B0604020202020204" pitchFamily="34" charset="0"/>
                <a:cs typeface="Arial" panose="020B0604020202020204" pitchFamily="34" charset="0"/>
              </a:rPr>
              <a:t>Copyright </a:t>
            </a:r>
            <a:r>
              <a:rPr sz="500" spc="-5" dirty="0">
                <a:solidFill>
                  <a:srgbClr val="58595B"/>
                </a:solidFill>
                <a:latin typeface="Arial" panose="020B0604020202020204" pitchFamily="34" charset="0"/>
                <a:cs typeface="Arial" panose="020B0604020202020204" pitchFamily="34" charset="0"/>
              </a:rPr>
              <a:t>2018, </a:t>
            </a:r>
            <a:r>
              <a:rPr sz="500" dirty="0">
                <a:solidFill>
                  <a:srgbClr val="58595B"/>
                </a:solidFill>
                <a:latin typeface="Arial" panose="020B0604020202020204" pitchFamily="34" charset="0"/>
                <a:cs typeface="Arial" panose="020B0604020202020204" pitchFamily="34" charset="0"/>
              </a:rPr>
              <a:t>TeamTelligent, </a:t>
            </a:r>
            <a:r>
              <a:rPr lang="es-PE" sz="500" spc="-15" dirty="0" smtClean="0">
                <a:solidFill>
                  <a:srgbClr val="58595B"/>
                </a:solidFill>
                <a:latin typeface="Arial" panose="020B0604020202020204" pitchFamily="34" charset="0"/>
                <a:cs typeface="Arial" panose="020B0604020202020204" pitchFamily="34" charset="0"/>
              </a:rPr>
              <a:t>CLL</a:t>
            </a:r>
            <a:r>
              <a:rPr sz="500" spc="-15" dirty="0" smtClean="0">
                <a:solidFill>
                  <a:srgbClr val="58595B"/>
                </a:solidFill>
                <a:latin typeface="Arial" panose="020B0604020202020204" pitchFamily="34" charset="0"/>
                <a:cs typeface="Arial" panose="020B0604020202020204" pitchFamily="34" charset="0"/>
              </a:rPr>
              <a:t>. </a:t>
            </a:r>
            <a:r>
              <a:rPr sz="500" dirty="0">
                <a:solidFill>
                  <a:srgbClr val="58595B"/>
                </a:solidFill>
                <a:latin typeface="Arial" panose="020B0604020202020204" pitchFamily="34" charset="0"/>
                <a:cs typeface="Arial" panose="020B0604020202020204" pitchFamily="34" charset="0"/>
              </a:rPr>
              <a:t>Todos </a:t>
            </a:r>
            <a:r>
              <a:rPr sz="500" spc="10" dirty="0">
                <a:solidFill>
                  <a:srgbClr val="58595B"/>
                </a:solidFill>
                <a:latin typeface="Arial" panose="020B0604020202020204" pitchFamily="34" charset="0"/>
                <a:cs typeface="Arial" panose="020B0604020202020204" pitchFamily="34" charset="0"/>
              </a:rPr>
              <a:t>los </a:t>
            </a:r>
            <a:r>
              <a:rPr sz="500" spc="15" dirty="0">
                <a:solidFill>
                  <a:srgbClr val="58595B"/>
                </a:solidFill>
                <a:latin typeface="Arial" panose="020B0604020202020204" pitchFamily="34" charset="0"/>
                <a:cs typeface="Arial" panose="020B0604020202020204" pitchFamily="34" charset="0"/>
              </a:rPr>
              <a:t>derechos </a:t>
            </a:r>
            <a:r>
              <a:rPr sz="500" spc="5" dirty="0">
                <a:solidFill>
                  <a:srgbClr val="58595B"/>
                </a:solidFill>
                <a:latin typeface="Arial" panose="020B0604020202020204" pitchFamily="34" charset="0"/>
                <a:cs typeface="Arial" panose="020B0604020202020204" pitchFamily="34" charset="0"/>
              </a:rPr>
              <a:t>reservados.</a:t>
            </a:r>
            <a:r>
              <a:rPr sz="500" spc="-80" dirty="0">
                <a:solidFill>
                  <a:srgbClr val="58595B"/>
                </a:solidFill>
                <a:latin typeface="Arial" panose="020B0604020202020204" pitchFamily="34" charset="0"/>
                <a:cs typeface="Arial" panose="020B0604020202020204" pitchFamily="34" charset="0"/>
              </a:rPr>
              <a:t> </a:t>
            </a:r>
            <a:r>
              <a:rPr sz="500" dirty="0">
                <a:solidFill>
                  <a:srgbClr val="58595B"/>
                </a:solidFill>
                <a:latin typeface="Arial" panose="020B0604020202020204" pitchFamily="34" charset="0"/>
                <a:cs typeface="Arial" panose="020B0604020202020204" pitchFamily="34" charset="0"/>
              </a:rPr>
              <a:t>V5</a:t>
            </a:r>
            <a:endParaRPr sz="500" dirty="0">
              <a:solidFill>
                <a:prstClr val="black"/>
              </a:solidFill>
              <a:latin typeface="Arial" panose="020B0604020202020204" pitchFamily="34" charset="0"/>
              <a:cs typeface="Arial" panose="020B0604020202020204" pitchFamily="34" charset="0"/>
            </a:endParaRPr>
          </a:p>
        </p:txBody>
      </p:sp>
      <p:sp>
        <p:nvSpPr>
          <p:cNvPr id="4" name="object 4"/>
          <p:cNvSpPr/>
          <p:nvPr/>
        </p:nvSpPr>
        <p:spPr>
          <a:xfrm>
            <a:off x="226169" y="549275"/>
            <a:ext cx="5016500" cy="2787650"/>
          </a:xfrm>
          <a:custGeom>
            <a:avLst/>
            <a:gdLst/>
            <a:ahLst/>
            <a:cxnLst/>
            <a:rect l="l" t="t" r="r" b="b"/>
            <a:pathLst>
              <a:path w="5016500" h="2787650">
                <a:moveTo>
                  <a:pt x="0" y="2787650"/>
                </a:moveTo>
                <a:lnTo>
                  <a:pt x="5016500" y="2787650"/>
                </a:lnTo>
                <a:lnTo>
                  <a:pt x="5016500" y="0"/>
                </a:lnTo>
                <a:lnTo>
                  <a:pt x="0" y="0"/>
                </a:lnTo>
                <a:lnTo>
                  <a:pt x="0" y="2787650"/>
                </a:lnTo>
                <a:close/>
              </a:path>
            </a:pathLst>
          </a:custGeom>
          <a:ln w="12700">
            <a:solidFill>
              <a:srgbClr val="FFE538"/>
            </a:solidFill>
          </a:ln>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5" name="object 5"/>
          <p:cNvSpPr/>
          <p:nvPr/>
        </p:nvSpPr>
        <p:spPr>
          <a:xfrm>
            <a:off x="219819" y="542925"/>
            <a:ext cx="5029200" cy="400050"/>
          </a:xfrm>
          <a:custGeom>
            <a:avLst/>
            <a:gdLst/>
            <a:ahLst/>
            <a:cxnLst/>
            <a:rect l="l" t="t" r="r" b="b"/>
            <a:pathLst>
              <a:path w="5029200" h="400050">
                <a:moveTo>
                  <a:pt x="0" y="400050"/>
                </a:moveTo>
                <a:lnTo>
                  <a:pt x="5029200" y="400050"/>
                </a:lnTo>
                <a:lnTo>
                  <a:pt x="5029200" y="0"/>
                </a:lnTo>
                <a:lnTo>
                  <a:pt x="0" y="0"/>
                </a:lnTo>
                <a:lnTo>
                  <a:pt x="0" y="400050"/>
                </a:lnTo>
                <a:close/>
              </a:path>
            </a:pathLst>
          </a:custGeom>
          <a:solidFill>
            <a:srgbClr val="FFE538"/>
          </a:solidFill>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6" name="object 6"/>
          <p:cNvSpPr txBox="1">
            <a:spLocks/>
          </p:cNvSpPr>
          <p:nvPr/>
        </p:nvSpPr>
        <p:spPr>
          <a:xfrm>
            <a:off x="370316" y="670864"/>
            <a:ext cx="4708890" cy="169277"/>
          </a:xfrm>
          <a:prstGeom prst="rect">
            <a:avLst/>
          </a:prstGeom>
        </p:spPr>
        <p:txBody>
          <a:bodyPr vert="horz" wrap="square" lIns="0" tIns="0" rIns="0" bIns="0" rtlCol="0">
            <a:spAutoFit/>
          </a:bodyPr>
          <a:lstStyle>
            <a:lvl1pPr>
              <a:defRPr sz="1100" b="0" i="0">
                <a:solidFill>
                  <a:srgbClr val="231F20"/>
                </a:solidFill>
                <a:latin typeface="Calibri"/>
                <a:ea typeface="+mj-ea"/>
                <a:cs typeface="Calibri"/>
              </a:defRPr>
            </a:lvl1pPr>
          </a:lstStyle>
          <a:p>
            <a:pPr marL="12700" algn="ctr"/>
            <a:r>
              <a:rPr lang="es-ES" kern="0" spc="140" dirty="0" smtClean="0">
                <a:latin typeface="Arial" panose="020B0604020202020204" pitchFamily="34" charset="0"/>
                <a:cs typeface="Arial" panose="020B0604020202020204" pitchFamily="34" charset="0"/>
              </a:rPr>
              <a:t>TARJETA </a:t>
            </a:r>
            <a:r>
              <a:rPr lang="es-ES" kern="0" spc="110" dirty="0" smtClean="0">
                <a:latin typeface="Arial" panose="020B0604020202020204" pitchFamily="34" charset="0"/>
                <a:cs typeface="Arial" panose="020B0604020202020204" pitchFamily="34" charset="0"/>
              </a:rPr>
              <a:t>EE: </a:t>
            </a:r>
            <a:r>
              <a:rPr lang="es-ES" kern="0" spc="190" dirty="0" smtClean="0">
                <a:latin typeface="Arial" panose="020B0604020202020204" pitchFamily="34" charset="0"/>
                <a:cs typeface="Arial" panose="020B0604020202020204" pitchFamily="34" charset="0"/>
              </a:rPr>
              <a:t>E </a:t>
            </a:r>
            <a:r>
              <a:rPr lang="es-ES" kern="0" spc="160" dirty="0" smtClean="0">
                <a:latin typeface="Arial" panose="020B0604020202020204" pitchFamily="34" charset="0"/>
                <a:cs typeface="Arial" panose="020B0604020202020204" pitchFamily="34" charset="0"/>
              </a:rPr>
              <a:t>O</a:t>
            </a:r>
            <a:r>
              <a:rPr lang="es-ES" kern="0" spc="-60" dirty="0" smtClean="0">
                <a:latin typeface="Arial" panose="020B0604020202020204" pitchFamily="34" charset="0"/>
                <a:cs typeface="Arial" panose="020B0604020202020204" pitchFamily="34" charset="0"/>
              </a:rPr>
              <a:t> </a:t>
            </a:r>
            <a:r>
              <a:rPr lang="es-ES" kern="0" spc="120" dirty="0" smtClean="0">
                <a:latin typeface="Arial" panose="020B0604020202020204" pitchFamily="34" charset="0"/>
                <a:cs typeface="Arial" panose="020B0604020202020204" pitchFamily="34" charset="0"/>
              </a:rPr>
              <a:t>5</a:t>
            </a:r>
            <a:endParaRPr lang="es-ES" kern="0" spc="120" dirty="0">
              <a:latin typeface="Arial" panose="020B0604020202020204" pitchFamily="34" charset="0"/>
              <a:cs typeface="Arial" panose="020B0604020202020204" pitchFamily="34" charset="0"/>
            </a:endParaRPr>
          </a:p>
        </p:txBody>
      </p:sp>
      <p:sp>
        <p:nvSpPr>
          <p:cNvPr id="7" name="object 7"/>
          <p:cNvSpPr txBox="1"/>
          <p:nvPr/>
        </p:nvSpPr>
        <p:spPr>
          <a:xfrm>
            <a:off x="1246667" y="1953718"/>
            <a:ext cx="2975610" cy="524311"/>
          </a:xfrm>
          <a:prstGeom prst="rect">
            <a:avLst/>
          </a:prstGeom>
        </p:spPr>
        <p:txBody>
          <a:bodyPr vert="horz" wrap="square" lIns="0" tIns="0" rIns="0" bIns="0" rtlCol="0">
            <a:spAutoFit/>
          </a:bodyPr>
          <a:lstStyle/>
          <a:p>
            <a:pPr marL="756285" marR="5080" indent="-744220">
              <a:lnSpc>
                <a:spcPct val="116700"/>
              </a:lnSpc>
            </a:pPr>
            <a:r>
              <a:rPr lang="es-ES" sz="1000" dirty="0">
                <a:solidFill>
                  <a:prstClr val="black"/>
                </a:solidFill>
                <a:latin typeface="Arial" panose="020B0604020202020204" pitchFamily="34" charset="0"/>
                <a:cs typeface="Arial" panose="020B0604020202020204" pitchFamily="34" charset="0"/>
              </a:rPr>
              <a:t>El facilitador de este ejercicio dará una </a:t>
            </a:r>
            <a:r>
              <a:rPr lang="es-ES" sz="1000" dirty="0" smtClean="0">
                <a:solidFill>
                  <a:prstClr val="black"/>
                </a:solidFill>
                <a:latin typeface="Arial" panose="020B0604020202020204" pitchFamily="34" charset="0"/>
                <a:cs typeface="Arial" panose="020B0604020202020204" pitchFamily="34" charset="0"/>
              </a:rPr>
              <a:t>definición </a:t>
            </a:r>
            <a:r>
              <a:rPr lang="es-ES" sz="1000" dirty="0">
                <a:solidFill>
                  <a:prstClr val="black"/>
                </a:solidFill>
                <a:latin typeface="Arial" panose="020B0604020202020204" pitchFamily="34" charset="0"/>
                <a:cs typeface="Arial" panose="020B0604020202020204" pitchFamily="34" charset="0"/>
              </a:rPr>
              <a:t>o el significado de E o 5.</a:t>
            </a:r>
          </a:p>
          <a:p>
            <a:pPr marL="756285" marR="5080" indent="-744220">
              <a:lnSpc>
                <a:spcPct val="116700"/>
              </a:lnSpc>
            </a:pPr>
            <a:endParaRPr sz="1000" dirty="0">
              <a:solidFill>
                <a:prstClr val="black"/>
              </a:solidFill>
              <a:latin typeface="Arial" panose="020B0604020202020204" pitchFamily="34" charset="0"/>
              <a:cs typeface="Arial" panose="020B0604020202020204" pitchFamily="34" charset="0"/>
            </a:endParaRPr>
          </a:p>
        </p:txBody>
      </p:sp>
      <p:sp>
        <p:nvSpPr>
          <p:cNvPr id="8" name="object 8"/>
          <p:cNvSpPr txBox="1"/>
          <p:nvPr/>
        </p:nvSpPr>
        <p:spPr>
          <a:xfrm>
            <a:off x="207120" y="3442716"/>
            <a:ext cx="163195" cy="92333"/>
          </a:xfrm>
          <a:prstGeom prst="rect">
            <a:avLst/>
          </a:prstGeom>
        </p:spPr>
        <p:txBody>
          <a:bodyPr vert="horz" wrap="square" lIns="0" tIns="0" rIns="0" bIns="0" rtlCol="0">
            <a:spAutoFit/>
          </a:bodyPr>
          <a:lstStyle/>
          <a:p>
            <a:pPr marL="12700"/>
            <a:r>
              <a:rPr sz="600" dirty="0">
                <a:solidFill>
                  <a:srgbClr val="58595B"/>
                </a:solidFill>
                <a:latin typeface="Arial" panose="020B0604020202020204" pitchFamily="34" charset="0"/>
                <a:cs typeface="Arial" panose="020B0604020202020204" pitchFamily="34" charset="0"/>
              </a:rPr>
              <a:t>86B</a:t>
            </a:r>
            <a:endParaRPr sz="60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99862548"/>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3"/>
          <p:cNvSpPr txBox="1"/>
          <p:nvPr/>
        </p:nvSpPr>
        <p:spPr>
          <a:xfrm>
            <a:off x="0" y="134816"/>
            <a:ext cx="5486400"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BIBLIOTECA DE COMPORTAMIENTO DEL JEFE </a:t>
            </a: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CLL</a:t>
            </a:r>
            <a:r>
              <a:rPr lang="es" sz="1000" b="1" strike="noStrike" cap="none" spc="5" baseline="0" dirty="0" smtClean="0">
                <a:solidFill>
                  <a:srgbClr val="58595B"/>
                </a:solidFill>
                <a:effectLst/>
                <a:latin typeface="Arial" panose="020B0604020202020204" pitchFamily="34" charset="0"/>
                <a:ea typeface="Arial"/>
                <a:cs typeface="Arial" panose="020B0604020202020204" pitchFamily="34" charset="0"/>
              </a:rPr>
              <a:t>™</a:t>
            </a:r>
            <a:endParaRPr lang="es" sz="1000" b="1" strike="noStrike" cap="none" spc="5" baseline="0" dirty="0">
              <a:solidFill>
                <a:srgbClr val="58595B"/>
              </a:solidFill>
              <a:effectLst/>
              <a:latin typeface="Arial" panose="020B0604020202020204" pitchFamily="34" charset="0"/>
              <a:ea typeface="Arial"/>
              <a:cs typeface="Arial" panose="020B0604020202020204" pitchFamily="34" charset="0"/>
            </a:endParaRPr>
          </a:p>
        </p:txBody>
      </p:sp>
      <p:sp>
        <p:nvSpPr>
          <p:cNvPr id="3" name="object 3"/>
          <p:cNvSpPr txBox="1"/>
          <p:nvPr/>
        </p:nvSpPr>
        <p:spPr>
          <a:xfrm>
            <a:off x="152400" y="3417442"/>
            <a:ext cx="2208530" cy="76944"/>
          </a:xfrm>
          <a:prstGeom prst="rect">
            <a:avLst/>
          </a:prstGeom>
        </p:spPr>
        <p:txBody>
          <a:bodyPr vert="horz" wrap="square" lIns="0" tIns="0" rIns="0" bIns="0" rtlCol="0">
            <a:spAutoFit/>
          </a:bodyPr>
          <a:lstStyle/>
          <a:p>
            <a:pPr marL="12700"/>
            <a:r>
              <a:rPr sz="500" spc="50" dirty="0">
                <a:solidFill>
                  <a:srgbClr val="58595B"/>
                </a:solidFill>
                <a:latin typeface="Arial" panose="020B0604020202020204" pitchFamily="34" charset="0"/>
                <a:cs typeface="Arial" panose="020B0604020202020204" pitchFamily="34" charset="0"/>
              </a:rPr>
              <a:t>© </a:t>
            </a:r>
            <a:r>
              <a:rPr sz="500" spc="20" dirty="0">
                <a:solidFill>
                  <a:srgbClr val="58595B"/>
                </a:solidFill>
                <a:latin typeface="Arial" panose="020B0604020202020204" pitchFamily="34" charset="0"/>
                <a:cs typeface="Arial" panose="020B0604020202020204" pitchFamily="34" charset="0"/>
              </a:rPr>
              <a:t>Copyright </a:t>
            </a:r>
            <a:r>
              <a:rPr sz="500" spc="-5" dirty="0">
                <a:solidFill>
                  <a:srgbClr val="58595B"/>
                </a:solidFill>
                <a:latin typeface="Arial" panose="020B0604020202020204" pitchFamily="34" charset="0"/>
                <a:cs typeface="Arial" panose="020B0604020202020204" pitchFamily="34" charset="0"/>
              </a:rPr>
              <a:t>2018, </a:t>
            </a:r>
            <a:r>
              <a:rPr sz="500" dirty="0">
                <a:solidFill>
                  <a:srgbClr val="58595B"/>
                </a:solidFill>
                <a:latin typeface="Arial" panose="020B0604020202020204" pitchFamily="34" charset="0"/>
                <a:cs typeface="Arial" panose="020B0604020202020204" pitchFamily="34" charset="0"/>
              </a:rPr>
              <a:t>TeamTelligent, </a:t>
            </a:r>
            <a:r>
              <a:rPr lang="es-PE" sz="500" spc="-15" dirty="0" smtClean="0">
                <a:solidFill>
                  <a:srgbClr val="58595B"/>
                </a:solidFill>
                <a:latin typeface="Arial" panose="020B0604020202020204" pitchFamily="34" charset="0"/>
                <a:cs typeface="Arial" panose="020B0604020202020204" pitchFamily="34" charset="0"/>
              </a:rPr>
              <a:t>CLL</a:t>
            </a:r>
            <a:r>
              <a:rPr sz="500" spc="-15" dirty="0" smtClean="0">
                <a:solidFill>
                  <a:srgbClr val="58595B"/>
                </a:solidFill>
                <a:latin typeface="Arial" panose="020B0604020202020204" pitchFamily="34" charset="0"/>
                <a:cs typeface="Arial" panose="020B0604020202020204" pitchFamily="34" charset="0"/>
              </a:rPr>
              <a:t>. </a:t>
            </a:r>
            <a:r>
              <a:rPr sz="500" dirty="0">
                <a:solidFill>
                  <a:srgbClr val="58595B"/>
                </a:solidFill>
                <a:latin typeface="Arial" panose="020B0604020202020204" pitchFamily="34" charset="0"/>
                <a:cs typeface="Arial" panose="020B0604020202020204" pitchFamily="34" charset="0"/>
              </a:rPr>
              <a:t>Todos </a:t>
            </a:r>
            <a:r>
              <a:rPr sz="500" spc="10" dirty="0">
                <a:solidFill>
                  <a:srgbClr val="58595B"/>
                </a:solidFill>
                <a:latin typeface="Arial" panose="020B0604020202020204" pitchFamily="34" charset="0"/>
                <a:cs typeface="Arial" panose="020B0604020202020204" pitchFamily="34" charset="0"/>
              </a:rPr>
              <a:t>los </a:t>
            </a:r>
            <a:r>
              <a:rPr sz="500" spc="15" dirty="0">
                <a:solidFill>
                  <a:srgbClr val="58595B"/>
                </a:solidFill>
                <a:latin typeface="Arial" panose="020B0604020202020204" pitchFamily="34" charset="0"/>
                <a:cs typeface="Arial" panose="020B0604020202020204" pitchFamily="34" charset="0"/>
              </a:rPr>
              <a:t>derechos </a:t>
            </a:r>
            <a:r>
              <a:rPr sz="500" spc="5" dirty="0">
                <a:solidFill>
                  <a:srgbClr val="58595B"/>
                </a:solidFill>
                <a:latin typeface="Arial" panose="020B0604020202020204" pitchFamily="34" charset="0"/>
                <a:cs typeface="Arial" panose="020B0604020202020204" pitchFamily="34" charset="0"/>
              </a:rPr>
              <a:t>reservados.</a:t>
            </a:r>
            <a:r>
              <a:rPr sz="500" spc="-80" dirty="0">
                <a:solidFill>
                  <a:srgbClr val="58595B"/>
                </a:solidFill>
                <a:latin typeface="Arial" panose="020B0604020202020204" pitchFamily="34" charset="0"/>
                <a:cs typeface="Arial" panose="020B0604020202020204" pitchFamily="34" charset="0"/>
              </a:rPr>
              <a:t> </a:t>
            </a:r>
            <a:r>
              <a:rPr sz="500" dirty="0">
                <a:solidFill>
                  <a:srgbClr val="58595B"/>
                </a:solidFill>
                <a:latin typeface="Arial" panose="020B0604020202020204" pitchFamily="34" charset="0"/>
                <a:cs typeface="Arial" panose="020B0604020202020204" pitchFamily="34" charset="0"/>
              </a:rPr>
              <a:t>V5</a:t>
            </a:r>
            <a:endParaRPr sz="500" dirty="0">
              <a:solidFill>
                <a:prstClr val="black"/>
              </a:solidFill>
              <a:latin typeface="Arial" panose="020B0604020202020204" pitchFamily="34" charset="0"/>
              <a:cs typeface="Arial" panose="020B0604020202020204" pitchFamily="34" charset="0"/>
            </a:endParaRPr>
          </a:p>
        </p:txBody>
      </p:sp>
      <p:sp>
        <p:nvSpPr>
          <p:cNvPr id="4" name="object 4"/>
          <p:cNvSpPr/>
          <p:nvPr/>
        </p:nvSpPr>
        <p:spPr>
          <a:xfrm>
            <a:off x="171450" y="914400"/>
            <a:ext cx="5016500" cy="2393950"/>
          </a:xfrm>
          <a:custGeom>
            <a:avLst/>
            <a:gdLst/>
            <a:ahLst/>
            <a:cxnLst/>
            <a:rect l="l" t="t" r="r" b="b"/>
            <a:pathLst>
              <a:path w="5016500" h="2393950">
                <a:moveTo>
                  <a:pt x="0" y="2393950"/>
                </a:moveTo>
                <a:lnTo>
                  <a:pt x="5016500" y="2393950"/>
                </a:lnTo>
                <a:lnTo>
                  <a:pt x="5016500" y="0"/>
                </a:lnTo>
                <a:lnTo>
                  <a:pt x="0" y="0"/>
                </a:lnTo>
                <a:lnTo>
                  <a:pt x="0" y="2393950"/>
                </a:lnTo>
                <a:close/>
              </a:path>
            </a:pathLst>
          </a:custGeom>
          <a:solidFill>
            <a:srgbClr val="FFF5C7"/>
          </a:solidFill>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5" name="object 5"/>
          <p:cNvSpPr/>
          <p:nvPr/>
        </p:nvSpPr>
        <p:spPr>
          <a:xfrm>
            <a:off x="171450" y="520700"/>
            <a:ext cx="5016500" cy="2787650"/>
          </a:xfrm>
          <a:custGeom>
            <a:avLst/>
            <a:gdLst/>
            <a:ahLst/>
            <a:cxnLst/>
            <a:rect l="l" t="t" r="r" b="b"/>
            <a:pathLst>
              <a:path w="5016500" h="2787650">
                <a:moveTo>
                  <a:pt x="0" y="2787650"/>
                </a:moveTo>
                <a:lnTo>
                  <a:pt x="5016500" y="2787650"/>
                </a:lnTo>
                <a:lnTo>
                  <a:pt x="5016500" y="0"/>
                </a:lnTo>
                <a:lnTo>
                  <a:pt x="0" y="0"/>
                </a:lnTo>
                <a:lnTo>
                  <a:pt x="0" y="2787650"/>
                </a:lnTo>
                <a:close/>
              </a:path>
            </a:pathLst>
          </a:custGeom>
          <a:ln w="12700">
            <a:solidFill>
              <a:srgbClr val="FFE538"/>
            </a:solidFill>
          </a:ln>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6" name="object 6"/>
          <p:cNvSpPr/>
          <p:nvPr/>
        </p:nvSpPr>
        <p:spPr>
          <a:xfrm>
            <a:off x="165100" y="514350"/>
            <a:ext cx="5029200" cy="400050"/>
          </a:xfrm>
          <a:custGeom>
            <a:avLst/>
            <a:gdLst/>
            <a:ahLst/>
            <a:cxnLst/>
            <a:rect l="l" t="t" r="r" b="b"/>
            <a:pathLst>
              <a:path w="5029200" h="400050">
                <a:moveTo>
                  <a:pt x="0" y="400050"/>
                </a:moveTo>
                <a:lnTo>
                  <a:pt x="5029200" y="400050"/>
                </a:lnTo>
                <a:lnTo>
                  <a:pt x="5029200" y="0"/>
                </a:lnTo>
                <a:lnTo>
                  <a:pt x="0" y="0"/>
                </a:lnTo>
                <a:lnTo>
                  <a:pt x="0" y="400050"/>
                </a:lnTo>
                <a:close/>
              </a:path>
            </a:pathLst>
          </a:custGeom>
          <a:solidFill>
            <a:srgbClr val="FFE538"/>
          </a:solidFill>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7" name="object 7"/>
          <p:cNvSpPr txBox="1">
            <a:spLocks/>
          </p:cNvSpPr>
          <p:nvPr/>
        </p:nvSpPr>
        <p:spPr>
          <a:xfrm>
            <a:off x="275843" y="672857"/>
            <a:ext cx="4681920" cy="152349"/>
          </a:xfrm>
          <a:prstGeom prst="rect">
            <a:avLst/>
          </a:prstGeom>
        </p:spPr>
        <p:txBody>
          <a:bodyPr vert="horz" wrap="square" lIns="0" tIns="0" rIns="0" bIns="0" rtlCol="0" anchor="b">
            <a:spAutoFit/>
          </a:bodyPr>
          <a:lstStyle>
            <a:lvl1pPr algn="ctr" defTabSz="487650" rtl="0" eaLnBrk="1" latinLnBrk="0" hangingPunct="1">
              <a:lnSpc>
                <a:spcPct val="90000"/>
              </a:lnSpc>
              <a:spcBef>
                <a:spcPct val="0"/>
              </a:spcBef>
              <a:buNone/>
              <a:defRPr sz="3200" kern="1200">
                <a:solidFill>
                  <a:schemeClr val="tx1"/>
                </a:solidFill>
                <a:latin typeface="+mj-lt"/>
                <a:ea typeface="+mj-ea"/>
                <a:cs typeface="+mj-cs"/>
              </a:defRPr>
            </a:lvl1pPr>
          </a:lstStyle>
          <a:p>
            <a:pPr marL="12700" algn="l"/>
            <a:r>
              <a:rPr lang="pt-BR" sz="1100" spc="155" dirty="0" smtClean="0">
                <a:latin typeface="Arial" panose="020B0604020202020204" pitchFamily="34" charset="0"/>
                <a:cs typeface="Arial" panose="020B0604020202020204" pitchFamily="34" charset="0"/>
              </a:rPr>
              <a:t>GRUPO </a:t>
            </a:r>
            <a:r>
              <a:rPr lang="pt-BR" sz="1100" spc="10" dirty="0" smtClean="0">
                <a:latin typeface="Arial" panose="020B0604020202020204" pitchFamily="34" charset="0"/>
                <a:cs typeface="Arial" panose="020B0604020202020204" pitchFamily="34" charset="0"/>
              </a:rPr>
              <a:t>7:</a:t>
            </a:r>
            <a:r>
              <a:rPr lang="pt-BR" sz="1100" spc="-10" dirty="0" smtClean="0">
                <a:latin typeface="Arial" panose="020B0604020202020204" pitchFamily="34" charset="0"/>
                <a:cs typeface="Arial" panose="020B0604020202020204" pitchFamily="34" charset="0"/>
              </a:rPr>
              <a:t> </a:t>
            </a:r>
            <a:r>
              <a:rPr lang="pt-BR" sz="1100" spc="145" dirty="0" smtClean="0">
                <a:latin typeface="Arial" panose="020B0604020202020204" pitchFamily="34" charset="0"/>
                <a:cs typeface="Arial" panose="020B0604020202020204" pitchFamily="34" charset="0"/>
              </a:rPr>
              <a:t>VARIOS</a:t>
            </a:r>
            <a:endParaRPr lang="pt-BR" sz="1100" spc="145" dirty="0">
              <a:latin typeface="Arial" panose="020B0604020202020204" pitchFamily="34" charset="0"/>
              <a:cs typeface="Arial" panose="020B0604020202020204" pitchFamily="34" charset="0"/>
            </a:endParaRPr>
          </a:p>
        </p:txBody>
      </p:sp>
      <p:sp>
        <p:nvSpPr>
          <p:cNvPr id="8" name="object 8"/>
          <p:cNvSpPr txBox="1"/>
          <p:nvPr/>
        </p:nvSpPr>
        <p:spPr>
          <a:xfrm>
            <a:off x="275843" y="986129"/>
            <a:ext cx="1287780" cy="169277"/>
          </a:xfrm>
          <a:prstGeom prst="rect">
            <a:avLst/>
          </a:prstGeom>
        </p:spPr>
        <p:txBody>
          <a:bodyPr vert="horz" wrap="square" lIns="0" tIns="0" rIns="0" bIns="0" rtlCol="0">
            <a:spAutoFit/>
          </a:bodyPr>
          <a:lstStyle/>
          <a:p>
            <a:pPr marL="12700"/>
            <a:r>
              <a:rPr sz="1100" spc="140" dirty="0">
                <a:solidFill>
                  <a:srgbClr val="231F20"/>
                </a:solidFill>
                <a:latin typeface="Arial" panose="020B0604020202020204" pitchFamily="34" charset="0"/>
                <a:cs typeface="Arial" panose="020B0604020202020204" pitchFamily="34" charset="0"/>
              </a:rPr>
              <a:t>TARJETA</a:t>
            </a:r>
            <a:r>
              <a:rPr sz="1100" spc="45" dirty="0">
                <a:solidFill>
                  <a:srgbClr val="231F20"/>
                </a:solidFill>
                <a:latin typeface="Arial" panose="020B0604020202020204" pitchFamily="34" charset="0"/>
                <a:cs typeface="Arial" panose="020B0604020202020204" pitchFamily="34" charset="0"/>
              </a:rPr>
              <a:t> </a:t>
            </a:r>
            <a:r>
              <a:rPr sz="1100" spc="135" dirty="0">
                <a:solidFill>
                  <a:srgbClr val="231F20"/>
                </a:solidFill>
                <a:latin typeface="Arial" panose="020B0604020202020204" pitchFamily="34" charset="0"/>
                <a:cs typeface="Arial" panose="020B0604020202020204" pitchFamily="34" charset="0"/>
              </a:rPr>
              <a:t>FF</a:t>
            </a:r>
            <a:endParaRPr sz="1100" dirty="0">
              <a:solidFill>
                <a:prstClr val="black"/>
              </a:solidFill>
              <a:latin typeface="Arial" panose="020B0604020202020204" pitchFamily="34" charset="0"/>
              <a:cs typeface="Arial" panose="020B0604020202020204" pitchFamily="34" charset="0"/>
            </a:endParaRPr>
          </a:p>
        </p:txBody>
      </p:sp>
      <p:sp>
        <p:nvSpPr>
          <p:cNvPr id="9" name="object 9"/>
          <p:cNvSpPr txBox="1"/>
          <p:nvPr/>
        </p:nvSpPr>
        <p:spPr>
          <a:xfrm>
            <a:off x="2101738" y="2092539"/>
            <a:ext cx="1156335" cy="261610"/>
          </a:xfrm>
          <a:prstGeom prst="rect">
            <a:avLst/>
          </a:prstGeom>
        </p:spPr>
        <p:txBody>
          <a:bodyPr vert="horz" wrap="square" lIns="0" tIns="0" rIns="0" bIns="0" rtlCol="0">
            <a:spAutoFit/>
          </a:bodyPr>
          <a:lstStyle/>
          <a:p>
            <a:pPr marL="12700"/>
            <a:r>
              <a:rPr lang="pt-BR" sz="1700" b="1" dirty="0">
                <a:solidFill>
                  <a:prstClr val="black"/>
                </a:solidFill>
                <a:latin typeface="Arial" panose="020B0604020202020204" pitchFamily="34" charset="0"/>
                <a:cs typeface="Arial" panose="020B0604020202020204" pitchFamily="34" charset="0"/>
              </a:rPr>
              <a:t>No se </a:t>
            </a:r>
            <a:r>
              <a:rPr lang="pt-BR" sz="1700" b="1" dirty="0" smtClean="0">
                <a:solidFill>
                  <a:prstClr val="black"/>
                </a:solidFill>
                <a:latin typeface="Arial" panose="020B0604020202020204" pitchFamily="34" charset="0"/>
                <a:cs typeface="Arial" panose="020B0604020202020204" pitchFamily="34" charset="0"/>
              </a:rPr>
              <a:t>sabe</a:t>
            </a:r>
            <a:endParaRPr lang="pt-BR" sz="1700" b="1" dirty="0">
              <a:solidFill>
                <a:prstClr val="black"/>
              </a:solidFill>
              <a:latin typeface="Arial" panose="020B0604020202020204" pitchFamily="34" charset="0"/>
              <a:cs typeface="Arial" panose="020B0604020202020204" pitchFamily="34" charset="0"/>
            </a:endParaRPr>
          </a:p>
        </p:txBody>
      </p:sp>
      <p:sp>
        <p:nvSpPr>
          <p:cNvPr id="10" name="object 10"/>
          <p:cNvSpPr txBox="1"/>
          <p:nvPr/>
        </p:nvSpPr>
        <p:spPr>
          <a:xfrm>
            <a:off x="5041395" y="3414141"/>
            <a:ext cx="165735" cy="92333"/>
          </a:xfrm>
          <a:prstGeom prst="rect">
            <a:avLst/>
          </a:prstGeom>
        </p:spPr>
        <p:txBody>
          <a:bodyPr vert="horz" wrap="square" lIns="0" tIns="0" rIns="0" bIns="0" rtlCol="0">
            <a:spAutoFit/>
          </a:bodyPr>
          <a:lstStyle/>
          <a:p>
            <a:pPr marL="12700"/>
            <a:r>
              <a:rPr sz="600" dirty="0">
                <a:solidFill>
                  <a:srgbClr val="58595B"/>
                </a:solidFill>
                <a:latin typeface="Arial" panose="020B0604020202020204" pitchFamily="34" charset="0"/>
                <a:cs typeface="Arial" panose="020B0604020202020204" pitchFamily="34" charset="0"/>
              </a:rPr>
              <a:t>87A</a:t>
            </a:r>
            <a:endParaRPr sz="60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111809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28599" y="186435"/>
            <a:ext cx="5006309"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i="0" strike="noStrike" cap="none" spc="5" baseline="0" dirty="0" smtClean="0">
                <a:solidFill>
                  <a:srgbClr val="58595B"/>
                </a:solidFill>
                <a:effectLst/>
                <a:latin typeface="Arial"/>
                <a:ea typeface="Arial"/>
                <a:cs typeface="Arial"/>
              </a:rPr>
              <a:t>BIBLIOTECA DE COMPORTAMIENTO DEL JEFE </a:t>
            </a:r>
            <a:r>
              <a:rPr lang="es-ES" sz="1000" b="0" i="0" strike="noStrike" cap="none" spc="5" baseline="0" dirty="0" smtClean="0">
                <a:solidFill>
                  <a:srgbClr val="58595B"/>
                </a:solidFill>
                <a:effectLst/>
                <a:latin typeface="Arial"/>
                <a:ea typeface="Arial"/>
                <a:cs typeface="Arial"/>
              </a:rPr>
              <a:t>CLL</a:t>
            </a:r>
            <a:r>
              <a:rPr lang="es" sz="1000" b="1" i="0" strike="noStrike" cap="none" spc="5" baseline="0" dirty="0" smtClean="0">
                <a:solidFill>
                  <a:srgbClr val="58595B"/>
                </a:solidFill>
                <a:effectLst/>
                <a:latin typeface="Arial"/>
                <a:ea typeface="Arial"/>
                <a:cs typeface="Arial"/>
              </a:rPr>
              <a:t>™</a:t>
            </a:r>
            <a:endParaRPr lang="es" sz="1000" b="1" i="0" strike="noStrike" cap="none" spc="5" baseline="0" dirty="0">
              <a:solidFill>
                <a:srgbClr val="58595B"/>
              </a:solidFill>
              <a:effectLst/>
              <a:latin typeface="Arial"/>
              <a:ea typeface="Arial"/>
              <a:cs typeface="Arial"/>
            </a:endParaRPr>
          </a:p>
        </p:txBody>
      </p:sp>
      <p:sp>
        <p:nvSpPr>
          <p:cNvPr id="3" name="object 4"/>
          <p:cNvSpPr txBox="1"/>
          <p:nvPr/>
        </p:nvSpPr>
        <p:spPr>
          <a:xfrm>
            <a:off x="213392" y="1559052"/>
            <a:ext cx="5021517" cy="1105944"/>
          </a:xfrm>
          <a:prstGeom prst="rect">
            <a:avLst/>
          </a:prstGeom>
        </p:spPr>
        <p:txBody>
          <a:bodyPr vert="horz" wrap="square" lIns="0" tIns="12700" rIns="0" bIns="0" rtlCol="0">
            <a:spAutoFit/>
          </a:bodyPr>
          <a:lstStyle/>
          <a:p>
            <a:pPr marL="1096010" marR="1088390" indent="-635" algn="ctr">
              <a:lnSpc>
                <a:spcPct val="111100"/>
              </a:lnSpc>
              <a:spcBef>
                <a:spcPts val="100"/>
              </a:spcBef>
            </a:pPr>
            <a:r>
              <a:rPr lang="es" sz="1600" b="0" i="0" strike="noStrike" cap="none" spc="-5" baseline="0" dirty="0">
                <a:solidFill>
                  <a:srgbClr val="231F20"/>
                </a:solidFill>
                <a:effectLst/>
                <a:latin typeface="Arial"/>
                <a:ea typeface="Arial"/>
                <a:cs typeface="Arial"/>
              </a:rPr>
              <a:t>Comunicar informaciones críticas para </a:t>
            </a:r>
            <a:r>
              <a:rPr lang="es" sz="1600" b="0" i="0" strike="noStrike" cap="none" spc="-5" baseline="0" dirty="0" smtClean="0">
                <a:solidFill>
                  <a:srgbClr val="231F20"/>
                </a:solidFill>
                <a:effectLst/>
                <a:latin typeface="Arial"/>
                <a:ea typeface="Arial"/>
                <a:cs typeface="Arial"/>
              </a:rPr>
              <a:t>la alta gerencia; tener una </a:t>
            </a:r>
            <a:r>
              <a:rPr lang="es" sz="1600" b="0" i="0" strike="noStrike" cap="none" spc="-5" baseline="0" dirty="0">
                <a:solidFill>
                  <a:srgbClr val="231F20"/>
                </a:solidFill>
                <a:effectLst/>
                <a:latin typeface="Arial"/>
                <a:ea typeface="Arial"/>
                <a:cs typeface="Arial"/>
              </a:rPr>
              <a:t>voz activa </a:t>
            </a:r>
            <a:r>
              <a:rPr lang="es" sz="1600" b="0" i="0" strike="noStrike" cap="none" spc="-5" baseline="0" dirty="0" smtClean="0">
                <a:solidFill>
                  <a:srgbClr val="231F20"/>
                </a:solidFill>
                <a:effectLst/>
                <a:latin typeface="Arial"/>
                <a:ea typeface="Arial"/>
                <a:cs typeface="Arial"/>
              </a:rPr>
              <a:t>en los </a:t>
            </a:r>
            <a:r>
              <a:rPr lang="es" sz="1600" b="0" i="0" strike="noStrike" cap="none" spc="-5" baseline="0" dirty="0">
                <a:solidFill>
                  <a:srgbClr val="231F20"/>
                </a:solidFill>
                <a:effectLst/>
                <a:latin typeface="Arial"/>
                <a:ea typeface="Arial"/>
                <a:cs typeface="Arial"/>
              </a:rPr>
              <a:t>temas críticos.</a:t>
            </a:r>
          </a:p>
        </p:txBody>
      </p:sp>
      <p:sp>
        <p:nvSpPr>
          <p:cNvPr id="4" name="object 5"/>
          <p:cNvSpPr/>
          <p:nvPr/>
        </p:nvSpPr>
        <p:spPr>
          <a:xfrm>
            <a:off x="234950" y="520700"/>
            <a:ext cx="5016500" cy="2787650"/>
          </a:xfrm>
          <a:custGeom>
            <a:avLst/>
            <a:gdLst/>
            <a:ahLst/>
            <a:cxnLst/>
            <a:rect l="l" t="t" r="r" b="b"/>
            <a:pathLst>
              <a:path w="5016500" h="2787650">
                <a:moveTo>
                  <a:pt x="0" y="2787650"/>
                </a:moveTo>
                <a:lnTo>
                  <a:pt x="5016500" y="2787650"/>
                </a:lnTo>
                <a:lnTo>
                  <a:pt x="5016500" y="0"/>
                </a:lnTo>
                <a:lnTo>
                  <a:pt x="0" y="0"/>
                </a:lnTo>
                <a:lnTo>
                  <a:pt x="0" y="2787650"/>
                </a:lnTo>
                <a:close/>
              </a:path>
            </a:pathLst>
          </a:custGeom>
          <a:ln w="12700">
            <a:solidFill>
              <a:srgbClr val="EF373D"/>
            </a:solidFill>
          </a:ln>
        </p:spPr>
        <p:txBody>
          <a:bodyPr wrap="square" lIns="0" tIns="0" rIns="0" bIns="0" rtlCol="0"/>
          <a:lstStyle/>
          <a:p>
            <a:endParaRPr dirty="0"/>
          </a:p>
        </p:txBody>
      </p:sp>
      <p:sp>
        <p:nvSpPr>
          <p:cNvPr id="5" name="object 6"/>
          <p:cNvSpPr/>
          <p:nvPr/>
        </p:nvSpPr>
        <p:spPr>
          <a:xfrm>
            <a:off x="228600" y="514350"/>
            <a:ext cx="5029200" cy="619760"/>
          </a:xfrm>
          <a:custGeom>
            <a:avLst/>
            <a:gdLst/>
            <a:ahLst/>
            <a:cxnLst/>
            <a:rect l="l" t="t" r="r" b="b"/>
            <a:pathLst>
              <a:path w="5029200" h="619760">
                <a:moveTo>
                  <a:pt x="0" y="619506"/>
                </a:moveTo>
                <a:lnTo>
                  <a:pt x="5029200" y="619506"/>
                </a:lnTo>
                <a:lnTo>
                  <a:pt x="5029200" y="0"/>
                </a:lnTo>
                <a:lnTo>
                  <a:pt x="0" y="0"/>
                </a:lnTo>
                <a:lnTo>
                  <a:pt x="0" y="619506"/>
                </a:lnTo>
                <a:close/>
              </a:path>
            </a:pathLst>
          </a:custGeom>
          <a:solidFill>
            <a:srgbClr val="EF373D"/>
          </a:solidFill>
        </p:spPr>
        <p:txBody>
          <a:bodyPr wrap="square" lIns="0" tIns="0" rIns="0" bIns="0" rtlCol="0"/>
          <a:lstStyle/>
          <a:p>
            <a:endParaRPr dirty="0"/>
          </a:p>
        </p:txBody>
      </p:sp>
      <p:sp>
        <p:nvSpPr>
          <p:cNvPr id="6" name="object 7"/>
          <p:cNvSpPr/>
          <p:nvPr/>
        </p:nvSpPr>
        <p:spPr>
          <a:xfrm>
            <a:off x="2601417" y="479501"/>
            <a:ext cx="283845" cy="283845"/>
          </a:xfrm>
          <a:custGeom>
            <a:avLst/>
            <a:gdLst/>
            <a:ahLst/>
            <a:cxnLst/>
            <a:rect l="l" t="t" r="r" b="b"/>
            <a:pathLst>
              <a:path w="283844" h="283845">
                <a:moveTo>
                  <a:pt x="141782" y="0"/>
                </a:moveTo>
                <a:lnTo>
                  <a:pt x="96967" y="7227"/>
                </a:lnTo>
                <a:lnTo>
                  <a:pt x="58046" y="27354"/>
                </a:lnTo>
                <a:lnTo>
                  <a:pt x="27354" y="58046"/>
                </a:lnTo>
                <a:lnTo>
                  <a:pt x="7227" y="96967"/>
                </a:lnTo>
                <a:lnTo>
                  <a:pt x="0" y="141782"/>
                </a:lnTo>
                <a:lnTo>
                  <a:pt x="7227" y="186598"/>
                </a:lnTo>
                <a:lnTo>
                  <a:pt x="27354" y="225519"/>
                </a:lnTo>
                <a:lnTo>
                  <a:pt x="58046" y="256210"/>
                </a:lnTo>
                <a:lnTo>
                  <a:pt x="96967" y="276337"/>
                </a:lnTo>
                <a:lnTo>
                  <a:pt x="141782" y="283565"/>
                </a:lnTo>
                <a:lnTo>
                  <a:pt x="186598" y="276337"/>
                </a:lnTo>
                <a:lnTo>
                  <a:pt x="225519" y="256210"/>
                </a:lnTo>
                <a:lnTo>
                  <a:pt x="256210" y="225519"/>
                </a:lnTo>
                <a:lnTo>
                  <a:pt x="276337" y="186598"/>
                </a:lnTo>
                <a:lnTo>
                  <a:pt x="283565" y="141782"/>
                </a:lnTo>
                <a:lnTo>
                  <a:pt x="276337" y="96967"/>
                </a:lnTo>
                <a:lnTo>
                  <a:pt x="256210" y="58046"/>
                </a:lnTo>
                <a:lnTo>
                  <a:pt x="225519" y="27354"/>
                </a:lnTo>
                <a:lnTo>
                  <a:pt x="186598" y="7227"/>
                </a:lnTo>
                <a:lnTo>
                  <a:pt x="141782" y="0"/>
                </a:lnTo>
                <a:close/>
              </a:path>
            </a:pathLst>
          </a:custGeom>
          <a:solidFill>
            <a:srgbClr val="FFFFFF"/>
          </a:solidFill>
        </p:spPr>
        <p:txBody>
          <a:bodyPr wrap="square" lIns="0" tIns="0" rIns="0" bIns="0" rtlCol="0"/>
          <a:lstStyle/>
          <a:p>
            <a:endParaRPr dirty="0"/>
          </a:p>
        </p:txBody>
      </p:sp>
      <p:sp>
        <p:nvSpPr>
          <p:cNvPr id="7" name="object 8"/>
          <p:cNvSpPr/>
          <p:nvPr/>
        </p:nvSpPr>
        <p:spPr>
          <a:xfrm>
            <a:off x="2601417" y="479501"/>
            <a:ext cx="283845" cy="283845"/>
          </a:xfrm>
          <a:custGeom>
            <a:avLst/>
            <a:gdLst/>
            <a:ahLst/>
            <a:cxnLst/>
            <a:rect l="l" t="t" r="r" b="b"/>
            <a:pathLst>
              <a:path w="283844" h="283845">
                <a:moveTo>
                  <a:pt x="141782" y="283565"/>
                </a:moveTo>
                <a:lnTo>
                  <a:pt x="186598" y="276337"/>
                </a:lnTo>
                <a:lnTo>
                  <a:pt x="225519" y="256210"/>
                </a:lnTo>
                <a:lnTo>
                  <a:pt x="256210" y="225519"/>
                </a:lnTo>
                <a:lnTo>
                  <a:pt x="276337" y="186598"/>
                </a:lnTo>
                <a:lnTo>
                  <a:pt x="283565" y="141782"/>
                </a:lnTo>
                <a:lnTo>
                  <a:pt x="276337" y="96967"/>
                </a:lnTo>
                <a:lnTo>
                  <a:pt x="256210" y="58046"/>
                </a:lnTo>
                <a:lnTo>
                  <a:pt x="225519" y="27354"/>
                </a:lnTo>
                <a:lnTo>
                  <a:pt x="186598" y="7227"/>
                </a:lnTo>
                <a:lnTo>
                  <a:pt x="141782" y="0"/>
                </a:lnTo>
                <a:lnTo>
                  <a:pt x="96967" y="7227"/>
                </a:lnTo>
                <a:lnTo>
                  <a:pt x="58046" y="27354"/>
                </a:lnTo>
                <a:lnTo>
                  <a:pt x="27354" y="58046"/>
                </a:lnTo>
                <a:lnTo>
                  <a:pt x="7227" y="96967"/>
                </a:lnTo>
                <a:lnTo>
                  <a:pt x="0" y="141782"/>
                </a:lnTo>
                <a:lnTo>
                  <a:pt x="7227" y="186598"/>
                </a:lnTo>
                <a:lnTo>
                  <a:pt x="27354" y="225519"/>
                </a:lnTo>
                <a:lnTo>
                  <a:pt x="58046" y="256210"/>
                </a:lnTo>
                <a:lnTo>
                  <a:pt x="96967" y="276337"/>
                </a:lnTo>
                <a:lnTo>
                  <a:pt x="141782" y="283565"/>
                </a:lnTo>
                <a:close/>
              </a:path>
            </a:pathLst>
          </a:custGeom>
          <a:ln w="12700">
            <a:solidFill>
              <a:srgbClr val="EF373D"/>
            </a:solidFill>
          </a:ln>
        </p:spPr>
        <p:txBody>
          <a:bodyPr wrap="square" lIns="0" tIns="0" rIns="0" bIns="0" rtlCol="0"/>
          <a:lstStyle/>
          <a:p>
            <a:endParaRPr dirty="0"/>
          </a:p>
        </p:txBody>
      </p:sp>
      <p:sp>
        <p:nvSpPr>
          <p:cNvPr id="8" name="object 9"/>
          <p:cNvSpPr txBox="1"/>
          <p:nvPr/>
        </p:nvSpPr>
        <p:spPr>
          <a:xfrm>
            <a:off x="232442" y="393992"/>
            <a:ext cx="5021517" cy="654068"/>
          </a:xfrm>
          <a:prstGeom prst="rect">
            <a:avLst/>
          </a:prstGeom>
        </p:spPr>
        <p:txBody>
          <a:bodyPr vert="horz" wrap="square" lIns="0" tIns="83820" rIns="0" bIns="0" rtlCol="0">
            <a:spAutoFit/>
          </a:bodyPr>
          <a:lstStyle/>
          <a:p>
            <a:pPr algn="ctr">
              <a:lnSpc>
                <a:spcPct val="100000"/>
              </a:lnSpc>
              <a:spcBef>
                <a:spcPts val="660"/>
              </a:spcBef>
            </a:pPr>
            <a:r>
              <a:rPr lang="es" sz="1700" b="0" i="0" strike="noStrike" cap="none" spc="30" baseline="0" dirty="0">
                <a:solidFill>
                  <a:srgbClr val="EF373D"/>
                </a:solidFill>
                <a:effectLst/>
                <a:latin typeface="Arial"/>
                <a:ea typeface="Arial"/>
                <a:cs typeface="Arial"/>
              </a:rPr>
              <a:t>5 </a:t>
            </a:r>
          </a:p>
          <a:p>
            <a:pPr algn="ctr">
              <a:lnSpc>
                <a:spcPct val="100000"/>
              </a:lnSpc>
              <a:spcBef>
                <a:spcPts val="525"/>
              </a:spcBef>
            </a:pPr>
            <a:r>
              <a:rPr lang="es-MX" sz="1600" b="0" i="0" strike="noStrike" cap="none" spc="25" baseline="0" dirty="0" smtClean="0">
                <a:solidFill>
                  <a:srgbClr val="FFFFFF"/>
                </a:solidFill>
                <a:effectLst/>
                <a:latin typeface="Arial"/>
                <a:ea typeface="Arial"/>
                <a:cs typeface="Arial"/>
              </a:rPr>
              <a:t>INTERACTUAR CON LOS LÍDERES SENIOR</a:t>
            </a:r>
            <a:endParaRPr lang="es" sz="1600" b="0" i="0" strike="noStrike" cap="none" spc="25" baseline="0" dirty="0">
              <a:solidFill>
                <a:srgbClr val="FFFFFF"/>
              </a:solidFill>
              <a:effectLst/>
              <a:latin typeface="Arial"/>
              <a:ea typeface="Arial"/>
              <a:cs typeface="Arial"/>
            </a:endParaRPr>
          </a:p>
        </p:txBody>
      </p:sp>
      <p:sp>
        <p:nvSpPr>
          <p:cNvPr id="9" name="object 12"/>
          <p:cNvSpPr txBox="1">
            <a:spLocks noGrp="1"/>
          </p:cNvSpPr>
          <p:nvPr>
            <p:ph type="ftr" sz="quarter" idx="4294967295"/>
          </p:nvPr>
        </p:nvSpPr>
        <p:spPr>
          <a:xfrm>
            <a:off x="215900" y="3402431"/>
            <a:ext cx="2484438" cy="103875"/>
          </a:xfrm>
          <a:prstGeom prst="rect">
            <a:avLst/>
          </a:prstGeom>
        </p:spPr>
        <p:txBody>
          <a:bodyPr vert="horz" wrap="square" lIns="0" tIns="11430" rIns="0" bIns="0" rtlCol="0">
            <a:spAutoFit/>
          </a:bodyPr>
          <a:lstStyle/>
          <a:p>
            <a:pPr marL="12700">
              <a:lnSpc>
                <a:spcPct val="100000"/>
              </a:lnSpc>
              <a:spcBef>
                <a:spcPts val="90"/>
              </a:spcBef>
            </a:pPr>
            <a:r>
              <a:rPr lang="es" sz="600" b="0" i="1" strike="noStrike" cap="none" spc="55" baseline="0" dirty="0">
                <a:solidFill>
                  <a:srgbClr val="58595B"/>
                </a:solidFill>
                <a:effectLst/>
                <a:latin typeface="Arial"/>
                <a:ea typeface="Arial"/>
                <a:cs typeface="Arial"/>
              </a:rPr>
              <a:t>©</a:t>
            </a:r>
            <a:r>
              <a:rPr lang="es" sz="600" b="0" i="1" strike="noStrike" cap="none" spc="-110" baseline="0" dirty="0">
                <a:solidFill>
                  <a:srgbClr val="58595B"/>
                </a:solidFill>
                <a:effectLst/>
                <a:latin typeface="Arial"/>
                <a:ea typeface="Arial"/>
                <a:cs typeface="Arial"/>
              </a:rPr>
              <a:t> </a:t>
            </a:r>
            <a:r>
              <a:rPr lang="es" sz="600" b="0" i="1" strike="noStrike" cap="none" spc="-25" baseline="0" dirty="0">
                <a:solidFill>
                  <a:srgbClr val="58595B"/>
                </a:solidFill>
                <a:effectLst/>
                <a:latin typeface="Arial"/>
                <a:ea typeface="Arial"/>
                <a:cs typeface="Arial"/>
              </a:rPr>
              <a:t>Copyright </a:t>
            </a:r>
            <a:r>
              <a:rPr lang="es" sz="600" b="0" i="1" strike="noStrike" cap="none" spc="-5" baseline="0" dirty="0">
                <a:solidFill>
                  <a:srgbClr val="58595B"/>
                </a:solidFill>
                <a:effectLst/>
                <a:latin typeface="Arial"/>
                <a:ea typeface="Arial"/>
                <a:cs typeface="Arial"/>
              </a:rPr>
              <a:t>2019, </a:t>
            </a:r>
            <a:r>
              <a:rPr lang="es" sz="600" b="0" i="1" strike="noStrike" cap="none" spc="-50" baseline="0" dirty="0">
                <a:solidFill>
                  <a:srgbClr val="58595B"/>
                </a:solidFill>
                <a:effectLst/>
                <a:latin typeface="Arial"/>
                <a:ea typeface="Arial"/>
                <a:cs typeface="Arial"/>
              </a:rPr>
              <a:t>TeamTelligent, </a:t>
            </a:r>
            <a:r>
              <a:rPr lang="es-PE" sz="600" b="0" i="1" strike="noStrike" cap="none" spc="-60" baseline="0" dirty="0" smtClean="0">
                <a:solidFill>
                  <a:srgbClr val="58595B"/>
                </a:solidFill>
                <a:effectLst/>
                <a:latin typeface="Arial"/>
                <a:ea typeface="Arial"/>
                <a:cs typeface="Arial"/>
              </a:rPr>
              <a:t>CLL</a:t>
            </a:r>
            <a:r>
              <a:rPr lang="es" sz="600" b="0" i="1" strike="noStrike" cap="none" spc="-6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smtClean="0">
                <a:solidFill>
                  <a:srgbClr val="58595B"/>
                </a:solidFill>
                <a:effectLst/>
                <a:latin typeface="Arial"/>
                <a:ea typeface="Arial"/>
                <a:cs typeface="Arial"/>
              </a:rPr>
              <a:t>Todos </a:t>
            </a:r>
            <a:r>
              <a:rPr lang="es" sz="600" b="0" i="1" strike="noStrike" cap="none" spc="-15" baseline="0" dirty="0">
                <a:solidFill>
                  <a:srgbClr val="58595B"/>
                </a:solidFill>
                <a:effectLst/>
                <a:latin typeface="Arial"/>
                <a:ea typeface="Arial"/>
                <a:cs typeface="Arial"/>
              </a:rPr>
              <a:t>los derechos reservados</a:t>
            </a:r>
            <a:r>
              <a:rPr lang="es" sz="600" b="0" i="1" strike="noStrike" cap="none" spc="55" baseline="0" dirty="0">
                <a:solidFill>
                  <a:srgbClr val="58595B"/>
                </a:solidFill>
                <a:effectLst/>
                <a:latin typeface="Arial"/>
                <a:ea typeface="Arial"/>
                <a:cs typeface="Arial"/>
              </a:rPr>
              <a:t> </a:t>
            </a:r>
            <a:r>
              <a:rPr lang="es" sz="600" b="0" i="1" strike="noStrike" cap="none" spc="-4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a:solidFill>
                  <a:srgbClr val="58595B"/>
                </a:solidFill>
                <a:effectLst/>
                <a:latin typeface="Arial"/>
                <a:ea typeface="Arial"/>
                <a:cs typeface="Arial"/>
              </a:rPr>
              <a:t>V5</a:t>
            </a:r>
            <a:r>
              <a:rPr lang="es" sz="600" b="0" i="1" strike="noStrike" cap="none" spc="55" baseline="0" dirty="0">
                <a:solidFill>
                  <a:srgbClr val="58595B"/>
                </a:solidFill>
                <a:effectLst/>
                <a:latin typeface="Arial"/>
                <a:ea typeface="Arial"/>
                <a:cs typeface="Arial"/>
              </a:rPr>
              <a:t> </a:t>
            </a:r>
          </a:p>
        </p:txBody>
      </p:sp>
      <p:sp>
        <p:nvSpPr>
          <p:cNvPr id="10" name="object 13"/>
          <p:cNvSpPr txBox="1"/>
          <p:nvPr/>
        </p:nvSpPr>
        <p:spPr>
          <a:xfrm>
            <a:off x="5100638" y="3402431"/>
            <a:ext cx="172141" cy="103875"/>
          </a:xfrm>
          <a:prstGeom prst="rect">
            <a:avLst/>
          </a:prstGeom>
        </p:spPr>
        <p:txBody>
          <a:bodyPr vert="horz" wrap="square" lIns="0" tIns="11430" rIns="0" bIns="0" rtlCol="0">
            <a:spAutoFit/>
          </a:bodyPr>
          <a:lstStyle/>
          <a:p>
            <a:pPr marL="25400">
              <a:lnSpc>
                <a:spcPct val="100000"/>
              </a:lnSpc>
              <a:spcBef>
                <a:spcPts val="90"/>
              </a:spcBef>
            </a:pPr>
            <a:r>
              <a:rPr lang="es" sz="600" b="0" i="0" strike="noStrike" cap="none" spc="-35" baseline="0" dirty="0" smtClean="0">
                <a:solidFill>
                  <a:srgbClr val="58595B"/>
                </a:solidFill>
                <a:effectLst/>
                <a:latin typeface="Verdana"/>
                <a:ea typeface="Verdana"/>
                <a:cs typeface="Verdana"/>
              </a:rPr>
              <a:t>9</a:t>
            </a:r>
            <a:r>
              <a:rPr lang="es" sz="600" b="0" i="0" strike="noStrike" cap="none" spc="-15" baseline="0" dirty="0" smtClean="0">
                <a:solidFill>
                  <a:srgbClr val="58595B"/>
                </a:solidFill>
                <a:effectLst/>
                <a:latin typeface="Verdana"/>
                <a:ea typeface="Verdana"/>
                <a:cs typeface="Verdana"/>
              </a:rPr>
              <a:t>A</a:t>
            </a:r>
            <a:endParaRPr lang="es" sz="600" b="0" i="0" strike="noStrike" cap="none" spc="-15" baseline="0" dirty="0">
              <a:solidFill>
                <a:srgbClr val="58595B"/>
              </a:solidFill>
              <a:effectLst/>
              <a:latin typeface="Verdana"/>
              <a:ea typeface="Verdana"/>
              <a:cs typeface="Verdana"/>
            </a:endParaRPr>
          </a:p>
        </p:txBody>
      </p:sp>
    </p:spTree>
    <p:extLst>
      <p:ext uri="{BB962C8B-B14F-4D97-AF65-F5344CB8AC3E}">
        <p14:creationId xmlns:p14="http://schemas.microsoft.com/office/powerpoint/2010/main" val="1161770024"/>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3"/>
          <p:cNvSpPr txBox="1"/>
          <p:nvPr/>
        </p:nvSpPr>
        <p:spPr>
          <a:xfrm>
            <a:off x="0" y="134816"/>
            <a:ext cx="5486400"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BIBLIOTECA DE COMPORTAMIENTO DEL JEFE </a:t>
            </a: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CLL</a:t>
            </a:r>
            <a:r>
              <a:rPr lang="es" sz="1000" b="1" strike="noStrike" cap="none" spc="5" baseline="0" dirty="0" smtClean="0">
                <a:solidFill>
                  <a:srgbClr val="58595B"/>
                </a:solidFill>
                <a:effectLst/>
                <a:latin typeface="Arial" panose="020B0604020202020204" pitchFamily="34" charset="0"/>
                <a:ea typeface="Arial"/>
                <a:cs typeface="Arial" panose="020B0604020202020204" pitchFamily="34" charset="0"/>
              </a:rPr>
              <a:t>™</a:t>
            </a:r>
            <a:endParaRPr lang="es" sz="1000" b="1" strike="noStrike" cap="none" spc="5" baseline="0" dirty="0">
              <a:solidFill>
                <a:srgbClr val="58595B"/>
              </a:solidFill>
              <a:effectLst/>
              <a:latin typeface="Arial" panose="020B0604020202020204" pitchFamily="34" charset="0"/>
              <a:ea typeface="Arial"/>
              <a:cs typeface="Arial" panose="020B0604020202020204" pitchFamily="34" charset="0"/>
            </a:endParaRPr>
          </a:p>
        </p:txBody>
      </p:sp>
      <p:sp>
        <p:nvSpPr>
          <p:cNvPr id="3" name="object 3"/>
          <p:cNvSpPr txBox="1"/>
          <p:nvPr/>
        </p:nvSpPr>
        <p:spPr>
          <a:xfrm>
            <a:off x="3057490" y="3460304"/>
            <a:ext cx="2208530" cy="76944"/>
          </a:xfrm>
          <a:prstGeom prst="rect">
            <a:avLst/>
          </a:prstGeom>
        </p:spPr>
        <p:txBody>
          <a:bodyPr vert="horz" wrap="square" lIns="0" tIns="0" rIns="0" bIns="0" rtlCol="0">
            <a:spAutoFit/>
          </a:bodyPr>
          <a:lstStyle/>
          <a:p>
            <a:pPr marL="12700"/>
            <a:r>
              <a:rPr sz="500" spc="50" dirty="0">
                <a:solidFill>
                  <a:srgbClr val="58595B"/>
                </a:solidFill>
                <a:latin typeface="Arial" panose="020B0604020202020204" pitchFamily="34" charset="0"/>
                <a:cs typeface="Arial" panose="020B0604020202020204" pitchFamily="34" charset="0"/>
              </a:rPr>
              <a:t>© </a:t>
            </a:r>
            <a:r>
              <a:rPr sz="500" spc="20" dirty="0">
                <a:solidFill>
                  <a:srgbClr val="58595B"/>
                </a:solidFill>
                <a:latin typeface="Arial" panose="020B0604020202020204" pitchFamily="34" charset="0"/>
                <a:cs typeface="Arial" panose="020B0604020202020204" pitchFamily="34" charset="0"/>
              </a:rPr>
              <a:t>Copyright </a:t>
            </a:r>
            <a:r>
              <a:rPr sz="500" spc="-5" dirty="0">
                <a:solidFill>
                  <a:srgbClr val="58595B"/>
                </a:solidFill>
                <a:latin typeface="Arial" panose="020B0604020202020204" pitchFamily="34" charset="0"/>
                <a:cs typeface="Arial" panose="020B0604020202020204" pitchFamily="34" charset="0"/>
              </a:rPr>
              <a:t>2018, </a:t>
            </a:r>
            <a:r>
              <a:rPr sz="500" dirty="0">
                <a:solidFill>
                  <a:srgbClr val="58595B"/>
                </a:solidFill>
                <a:latin typeface="Arial" panose="020B0604020202020204" pitchFamily="34" charset="0"/>
                <a:cs typeface="Arial" panose="020B0604020202020204" pitchFamily="34" charset="0"/>
              </a:rPr>
              <a:t>TeamTelligent, </a:t>
            </a:r>
            <a:r>
              <a:rPr lang="es-PE" sz="500" spc="-15" dirty="0" smtClean="0">
                <a:solidFill>
                  <a:srgbClr val="58595B"/>
                </a:solidFill>
                <a:latin typeface="Arial" panose="020B0604020202020204" pitchFamily="34" charset="0"/>
                <a:cs typeface="Arial" panose="020B0604020202020204" pitchFamily="34" charset="0"/>
              </a:rPr>
              <a:t>CLL</a:t>
            </a:r>
            <a:r>
              <a:rPr sz="500" spc="-15" dirty="0" smtClean="0">
                <a:solidFill>
                  <a:srgbClr val="58595B"/>
                </a:solidFill>
                <a:latin typeface="Arial" panose="020B0604020202020204" pitchFamily="34" charset="0"/>
                <a:cs typeface="Arial" panose="020B0604020202020204" pitchFamily="34" charset="0"/>
              </a:rPr>
              <a:t>. </a:t>
            </a:r>
            <a:r>
              <a:rPr sz="500" dirty="0">
                <a:solidFill>
                  <a:srgbClr val="58595B"/>
                </a:solidFill>
                <a:latin typeface="Arial" panose="020B0604020202020204" pitchFamily="34" charset="0"/>
                <a:cs typeface="Arial" panose="020B0604020202020204" pitchFamily="34" charset="0"/>
              </a:rPr>
              <a:t>Todos </a:t>
            </a:r>
            <a:r>
              <a:rPr sz="500" spc="10" dirty="0">
                <a:solidFill>
                  <a:srgbClr val="58595B"/>
                </a:solidFill>
                <a:latin typeface="Arial" panose="020B0604020202020204" pitchFamily="34" charset="0"/>
                <a:cs typeface="Arial" panose="020B0604020202020204" pitchFamily="34" charset="0"/>
              </a:rPr>
              <a:t>los </a:t>
            </a:r>
            <a:r>
              <a:rPr sz="500" spc="15" dirty="0">
                <a:solidFill>
                  <a:srgbClr val="58595B"/>
                </a:solidFill>
                <a:latin typeface="Arial" panose="020B0604020202020204" pitchFamily="34" charset="0"/>
                <a:cs typeface="Arial" panose="020B0604020202020204" pitchFamily="34" charset="0"/>
              </a:rPr>
              <a:t>derechos </a:t>
            </a:r>
            <a:r>
              <a:rPr sz="500" spc="5" dirty="0">
                <a:solidFill>
                  <a:srgbClr val="58595B"/>
                </a:solidFill>
                <a:latin typeface="Arial" panose="020B0604020202020204" pitchFamily="34" charset="0"/>
                <a:cs typeface="Arial" panose="020B0604020202020204" pitchFamily="34" charset="0"/>
              </a:rPr>
              <a:t>reservados.</a:t>
            </a:r>
            <a:r>
              <a:rPr sz="500" spc="-80" dirty="0">
                <a:solidFill>
                  <a:srgbClr val="58595B"/>
                </a:solidFill>
                <a:latin typeface="Arial" panose="020B0604020202020204" pitchFamily="34" charset="0"/>
                <a:cs typeface="Arial" panose="020B0604020202020204" pitchFamily="34" charset="0"/>
              </a:rPr>
              <a:t> </a:t>
            </a:r>
            <a:r>
              <a:rPr sz="500" dirty="0">
                <a:solidFill>
                  <a:srgbClr val="58595B"/>
                </a:solidFill>
                <a:latin typeface="Arial" panose="020B0604020202020204" pitchFamily="34" charset="0"/>
                <a:cs typeface="Arial" panose="020B0604020202020204" pitchFamily="34" charset="0"/>
              </a:rPr>
              <a:t>V5</a:t>
            </a:r>
            <a:endParaRPr sz="500" dirty="0">
              <a:solidFill>
                <a:prstClr val="black"/>
              </a:solidFill>
              <a:latin typeface="Arial" panose="020B0604020202020204" pitchFamily="34" charset="0"/>
              <a:cs typeface="Arial" panose="020B0604020202020204" pitchFamily="34" charset="0"/>
            </a:endParaRPr>
          </a:p>
        </p:txBody>
      </p:sp>
      <p:sp>
        <p:nvSpPr>
          <p:cNvPr id="4" name="object 4"/>
          <p:cNvSpPr/>
          <p:nvPr/>
        </p:nvSpPr>
        <p:spPr>
          <a:xfrm>
            <a:off x="230318" y="563562"/>
            <a:ext cx="5016500" cy="2787650"/>
          </a:xfrm>
          <a:custGeom>
            <a:avLst/>
            <a:gdLst/>
            <a:ahLst/>
            <a:cxnLst/>
            <a:rect l="l" t="t" r="r" b="b"/>
            <a:pathLst>
              <a:path w="5016500" h="2787650">
                <a:moveTo>
                  <a:pt x="0" y="2787650"/>
                </a:moveTo>
                <a:lnTo>
                  <a:pt x="5016500" y="2787650"/>
                </a:lnTo>
                <a:lnTo>
                  <a:pt x="5016500" y="0"/>
                </a:lnTo>
                <a:lnTo>
                  <a:pt x="0" y="0"/>
                </a:lnTo>
                <a:lnTo>
                  <a:pt x="0" y="2787650"/>
                </a:lnTo>
                <a:close/>
              </a:path>
            </a:pathLst>
          </a:custGeom>
          <a:ln w="12700">
            <a:solidFill>
              <a:srgbClr val="FFE538"/>
            </a:solidFill>
          </a:ln>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5" name="object 5"/>
          <p:cNvSpPr/>
          <p:nvPr/>
        </p:nvSpPr>
        <p:spPr>
          <a:xfrm>
            <a:off x="223968" y="557212"/>
            <a:ext cx="5029200" cy="400050"/>
          </a:xfrm>
          <a:custGeom>
            <a:avLst/>
            <a:gdLst/>
            <a:ahLst/>
            <a:cxnLst/>
            <a:rect l="l" t="t" r="r" b="b"/>
            <a:pathLst>
              <a:path w="5029200" h="400050">
                <a:moveTo>
                  <a:pt x="0" y="400050"/>
                </a:moveTo>
                <a:lnTo>
                  <a:pt x="5029200" y="400050"/>
                </a:lnTo>
                <a:lnTo>
                  <a:pt x="5029200" y="0"/>
                </a:lnTo>
                <a:lnTo>
                  <a:pt x="0" y="0"/>
                </a:lnTo>
                <a:lnTo>
                  <a:pt x="0" y="400050"/>
                </a:lnTo>
                <a:close/>
              </a:path>
            </a:pathLst>
          </a:custGeom>
          <a:solidFill>
            <a:srgbClr val="FFE538"/>
          </a:solidFill>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6" name="object 6"/>
          <p:cNvSpPr txBox="1">
            <a:spLocks/>
          </p:cNvSpPr>
          <p:nvPr/>
        </p:nvSpPr>
        <p:spPr>
          <a:xfrm>
            <a:off x="485775" y="685151"/>
            <a:ext cx="4450556" cy="169277"/>
          </a:xfrm>
          <a:prstGeom prst="rect">
            <a:avLst/>
          </a:prstGeom>
        </p:spPr>
        <p:txBody>
          <a:bodyPr vert="horz" wrap="square" lIns="0" tIns="0" rIns="0" bIns="0" rtlCol="0">
            <a:spAutoFit/>
          </a:bodyPr>
          <a:lstStyle>
            <a:lvl1pPr>
              <a:defRPr sz="1100" b="0" i="0">
                <a:solidFill>
                  <a:srgbClr val="231F20"/>
                </a:solidFill>
                <a:latin typeface="Calibri"/>
                <a:ea typeface="+mj-ea"/>
                <a:cs typeface="Calibri"/>
              </a:defRPr>
            </a:lvl1pPr>
          </a:lstStyle>
          <a:p>
            <a:pPr marL="12700" algn="ctr"/>
            <a:r>
              <a:rPr lang="es-ES" kern="0" spc="140" dirty="0" smtClean="0">
                <a:latin typeface="Arial" panose="020B0604020202020204" pitchFamily="34" charset="0"/>
                <a:cs typeface="Arial" panose="020B0604020202020204" pitchFamily="34" charset="0"/>
              </a:rPr>
              <a:t>TARJETA </a:t>
            </a:r>
            <a:r>
              <a:rPr lang="es-ES" kern="0" spc="75" dirty="0" smtClean="0">
                <a:latin typeface="Arial" panose="020B0604020202020204" pitchFamily="34" charset="0"/>
                <a:cs typeface="Arial" panose="020B0604020202020204" pitchFamily="34" charset="0"/>
              </a:rPr>
              <a:t>FF: </a:t>
            </a:r>
            <a:r>
              <a:rPr lang="es-ES" kern="0" spc="160" dirty="0" smtClean="0">
                <a:latin typeface="Arial" panose="020B0604020202020204" pitchFamily="34" charset="0"/>
                <a:cs typeface="Arial" panose="020B0604020202020204" pitchFamily="34" charset="0"/>
              </a:rPr>
              <a:t>NO </a:t>
            </a:r>
            <a:r>
              <a:rPr lang="es-ES" kern="0" spc="185" dirty="0" smtClean="0">
                <a:latin typeface="Arial" panose="020B0604020202020204" pitchFamily="34" charset="0"/>
                <a:cs typeface="Arial" panose="020B0604020202020204" pitchFamily="34" charset="0"/>
              </a:rPr>
              <a:t>SE</a:t>
            </a:r>
            <a:r>
              <a:rPr lang="es-ES" kern="0" spc="15" dirty="0" smtClean="0">
                <a:latin typeface="Arial" panose="020B0604020202020204" pitchFamily="34" charset="0"/>
                <a:cs typeface="Arial" panose="020B0604020202020204" pitchFamily="34" charset="0"/>
              </a:rPr>
              <a:t> </a:t>
            </a:r>
            <a:r>
              <a:rPr lang="es-ES" kern="0" spc="180" dirty="0" smtClean="0">
                <a:latin typeface="Arial" panose="020B0604020202020204" pitchFamily="34" charset="0"/>
                <a:cs typeface="Arial" panose="020B0604020202020204" pitchFamily="34" charset="0"/>
              </a:rPr>
              <a:t>SABE</a:t>
            </a:r>
            <a:endParaRPr lang="es-ES" kern="0" spc="180" dirty="0">
              <a:latin typeface="Arial" panose="020B0604020202020204" pitchFamily="34" charset="0"/>
              <a:cs typeface="Arial" panose="020B0604020202020204" pitchFamily="34" charset="0"/>
            </a:endParaRPr>
          </a:p>
        </p:txBody>
      </p:sp>
      <p:sp>
        <p:nvSpPr>
          <p:cNvPr id="7" name="object 7"/>
          <p:cNvSpPr txBox="1"/>
          <p:nvPr/>
        </p:nvSpPr>
        <p:spPr>
          <a:xfrm>
            <a:off x="1077651" y="1790205"/>
            <a:ext cx="3322320" cy="720197"/>
          </a:xfrm>
          <a:prstGeom prst="rect">
            <a:avLst/>
          </a:prstGeom>
        </p:spPr>
        <p:txBody>
          <a:bodyPr vert="horz" wrap="square" lIns="0" tIns="0" rIns="0" bIns="0" rtlCol="0">
            <a:spAutoFit/>
          </a:bodyPr>
          <a:lstStyle/>
          <a:p>
            <a:pPr marL="12700" marR="5080" indent="-635" algn="ctr">
              <a:lnSpc>
                <a:spcPct val="116700"/>
              </a:lnSpc>
            </a:pPr>
            <a:r>
              <a:rPr lang="es-ES" sz="1000" dirty="0">
                <a:solidFill>
                  <a:prstClr val="black"/>
                </a:solidFill>
                <a:latin typeface="Arial" panose="020B0604020202020204" pitchFamily="34" charset="0"/>
                <a:cs typeface="Arial" panose="020B0604020202020204" pitchFamily="34" charset="0"/>
              </a:rPr>
              <a:t>No hay información suficiente para colocar esta  práctica y conductas en cualquier pila o hay </a:t>
            </a:r>
            <a:r>
              <a:rPr lang="es-ES" sz="1000" dirty="0" smtClean="0">
                <a:solidFill>
                  <a:prstClr val="black"/>
                </a:solidFill>
                <a:latin typeface="Arial" panose="020B0604020202020204" pitchFamily="34" charset="0"/>
                <a:cs typeface="Arial" panose="020B0604020202020204" pitchFamily="34" charset="0"/>
              </a:rPr>
              <a:t>mucha </a:t>
            </a:r>
            <a:r>
              <a:rPr lang="es-ES" sz="1000" dirty="0">
                <a:solidFill>
                  <a:prstClr val="black"/>
                </a:solidFill>
                <a:latin typeface="Arial" panose="020B0604020202020204" pitchFamily="34" charset="0"/>
                <a:cs typeface="Arial" panose="020B0604020202020204" pitchFamily="34" charset="0"/>
              </a:rPr>
              <a:t>información mezclada, de modo que es difícil </a:t>
            </a:r>
            <a:r>
              <a:rPr lang="es-ES" sz="1000" dirty="0" smtClean="0">
                <a:solidFill>
                  <a:prstClr val="black"/>
                </a:solidFill>
                <a:latin typeface="Arial" panose="020B0604020202020204" pitchFamily="34" charset="0"/>
                <a:cs typeface="Arial" panose="020B0604020202020204" pitchFamily="34" charset="0"/>
              </a:rPr>
              <a:t>clasificar </a:t>
            </a:r>
            <a:r>
              <a:rPr lang="es-ES" sz="1000" dirty="0">
                <a:solidFill>
                  <a:prstClr val="black"/>
                </a:solidFill>
                <a:latin typeface="Arial" panose="020B0604020202020204" pitchFamily="34" charset="0"/>
                <a:cs typeface="Arial" panose="020B0604020202020204" pitchFamily="34" charset="0"/>
              </a:rPr>
              <a:t>esta práctica en la pila adecuada</a:t>
            </a:r>
            <a:r>
              <a:rPr lang="es-ES" sz="1000" dirty="0" smtClean="0">
                <a:solidFill>
                  <a:prstClr val="black"/>
                </a:solidFill>
                <a:latin typeface="Arial" panose="020B0604020202020204" pitchFamily="34" charset="0"/>
                <a:cs typeface="Arial" panose="020B0604020202020204" pitchFamily="34" charset="0"/>
              </a:rPr>
              <a:t>.</a:t>
            </a:r>
            <a:endParaRPr lang="es-ES" sz="1000" dirty="0">
              <a:solidFill>
                <a:prstClr val="black"/>
              </a:solidFill>
              <a:latin typeface="Arial" panose="020B0604020202020204" pitchFamily="34" charset="0"/>
              <a:cs typeface="Arial" panose="020B0604020202020204" pitchFamily="34" charset="0"/>
            </a:endParaRPr>
          </a:p>
        </p:txBody>
      </p:sp>
      <p:sp>
        <p:nvSpPr>
          <p:cNvPr id="8" name="object 8"/>
          <p:cNvSpPr txBox="1"/>
          <p:nvPr/>
        </p:nvSpPr>
        <p:spPr>
          <a:xfrm>
            <a:off x="211269" y="3457003"/>
            <a:ext cx="163195" cy="92333"/>
          </a:xfrm>
          <a:prstGeom prst="rect">
            <a:avLst/>
          </a:prstGeom>
        </p:spPr>
        <p:txBody>
          <a:bodyPr vert="horz" wrap="square" lIns="0" tIns="0" rIns="0" bIns="0" rtlCol="0">
            <a:spAutoFit/>
          </a:bodyPr>
          <a:lstStyle/>
          <a:p>
            <a:pPr marL="12700"/>
            <a:r>
              <a:rPr sz="600" dirty="0">
                <a:solidFill>
                  <a:srgbClr val="58595B"/>
                </a:solidFill>
                <a:latin typeface="Arial" panose="020B0604020202020204" pitchFamily="34" charset="0"/>
                <a:cs typeface="Arial" panose="020B0604020202020204" pitchFamily="34" charset="0"/>
              </a:rPr>
              <a:t>87B</a:t>
            </a:r>
            <a:endParaRPr sz="60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57232065"/>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3"/>
          <p:cNvSpPr txBox="1"/>
          <p:nvPr/>
        </p:nvSpPr>
        <p:spPr>
          <a:xfrm>
            <a:off x="0" y="134816"/>
            <a:ext cx="5486400"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BIBLIOTECA DE COMPORTAMIENTO DEL JEFE </a:t>
            </a: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CLL</a:t>
            </a:r>
            <a:r>
              <a:rPr lang="es" sz="1000" b="1" strike="noStrike" cap="none" spc="5" baseline="0" dirty="0" smtClean="0">
                <a:solidFill>
                  <a:srgbClr val="58595B"/>
                </a:solidFill>
                <a:effectLst/>
                <a:latin typeface="Arial" panose="020B0604020202020204" pitchFamily="34" charset="0"/>
                <a:ea typeface="Arial"/>
                <a:cs typeface="Arial" panose="020B0604020202020204" pitchFamily="34" charset="0"/>
              </a:rPr>
              <a:t>™</a:t>
            </a:r>
            <a:endParaRPr lang="es" sz="1000" b="1" strike="noStrike" cap="none" spc="5" baseline="0" dirty="0">
              <a:solidFill>
                <a:srgbClr val="58595B"/>
              </a:solidFill>
              <a:effectLst/>
              <a:latin typeface="Arial" panose="020B0604020202020204" pitchFamily="34" charset="0"/>
              <a:ea typeface="Arial"/>
              <a:cs typeface="Arial" panose="020B0604020202020204" pitchFamily="34" charset="0"/>
            </a:endParaRPr>
          </a:p>
        </p:txBody>
      </p:sp>
      <p:sp>
        <p:nvSpPr>
          <p:cNvPr id="3" name="object 3"/>
          <p:cNvSpPr txBox="1"/>
          <p:nvPr/>
        </p:nvSpPr>
        <p:spPr>
          <a:xfrm>
            <a:off x="126870" y="3417442"/>
            <a:ext cx="2208530" cy="76944"/>
          </a:xfrm>
          <a:prstGeom prst="rect">
            <a:avLst/>
          </a:prstGeom>
        </p:spPr>
        <p:txBody>
          <a:bodyPr vert="horz" wrap="square" lIns="0" tIns="0" rIns="0" bIns="0" rtlCol="0">
            <a:spAutoFit/>
          </a:bodyPr>
          <a:lstStyle/>
          <a:p>
            <a:pPr marL="12700"/>
            <a:r>
              <a:rPr sz="500" spc="50" dirty="0">
                <a:solidFill>
                  <a:srgbClr val="58595B"/>
                </a:solidFill>
                <a:latin typeface="Arial" panose="020B0604020202020204" pitchFamily="34" charset="0"/>
                <a:cs typeface="Arial" panose="020B0604020202020204" pitchFamily="34" charset="0"/>
              </a:rPr>
              <a:t>© </a:t>
            </a:r>
            <a:r>
              <a:rPr sz="500" spc="20" dirty="0">
                <a:solidFill>
                  <a:srgbClr val="58595B"/>
                </a:solidFill>
                <a:latin typeface="Arial" panose="020B0604020202020204" pitchFamily="34" charset="0"/>
                <a:cs typeface="Arial" panose="020B0604020202020204" pitchFamily="34" charset="0"/>
              </a:rPr>
              <a:t>Copyright </a:t>
            </a:r>
            <a:r>
              <a:rPr sz="500" spc="-5" dirty="0">
                <a:solidFill>
                  <a:srgbClr val="58595B"/>
                </a:solidFill>
                <a:latin typeface="Arial" panose="020B0604020202020204" pitchFamily="34" charset="0"/>
                <a:cs typeface="Arial" panose="020B0604020202020204" pitchFamily="34" charset="0"/>
              </a:rPr>
              <a:t>2018, </a:t>
            </a:r>
            <a:r>
              <a:rPr sz="500" dirty="0">
                <a:solidFill>
                  <a:srgbClr val="58595B"/>
                </a:solidFill>
                <a:latin typeface="Arial" panose="020B0604020202020204" pitchFamily="34" charset="0"/>
                <a:cs typeface="Arial" panose="020B0604020202020204" pitchFamily="34" charset="0"/>
              </a:rPr>
              <a:t>TeamTelligent, </a:t>
            </a:r>
            <a:r>
              <a:rPr lang="es-PE" sz="500" spc="-15" dirty="0" smtClean="0">
                <a:solidFill>
                  <a:srgbClr val="58595B"/>
                </a:solidFill>
                <a:latin typeface="Arial" panose="020B0604020202020204" pitchFamily="34" charset="0"/>
                <a:cs typeface="Arial" panose="020B0604020202020204" pitchFamily="34" charset="0"/>
              </a:rPr>
              <a:t>CLL</a:t>
            </a:r>
            <a:r>
              <a:rPr sz="500" spc="-15" dirty="0" smtClean="0">
                <a:solidFill>
                  <a:srgbClr val="58595B"/>
                </a:solidFill>
                <a:latin typeface="Arial" panose="020B0604020202020204" pitchFamily="34" charset="0"/>
                <a:cs typeface="Arial" panose="020B0604020202020204" pitchFamily="34" charset="0"/>
              </a:rPr>
              <a:t>. </a:t>
            </a:r>
            <a:r>
              <a:rPr sz="500" dirty="0">
                <a:solidFill>
                  <a:srgbClr val="58595B"/>
                </a:solidFill>
                <a:latin typeface="Arial" panose="020B0604020202020204" pitchFamily="34" charset="0"/>
                <a:cs typeface="Arial" panose="020B0604020202020204" pitchFamily="34" charset="0"/>
              </a:rPr>
              <a:t>Todos </a:t>
            </a:r>
            <a:r>
              <a:rPr sz="500" spc="10" dirty="0">
                <a:solidFill>
                  <a:srgbClr val="58595B"/>
                </a:solidFill>
                <a:latin typeface="Arial" panose="020B0604020202020204" pitchFamily="34" charset="0"/>
                <a:cs typeface="Arial" panose="020B0604020202020204" pitchFamily="34" charset="0"/>
              </a:rPr>
              <a:t>los </a:t>
            </a:r>
            <a:r>
              <a:rPr sz="500" spc="15" dirty="0">
                <a:solidFill>
                  <a:srgbClr val="58595B"/>
                </a:solidFill>
                <a:latin typeface="Arial" panose="020B0604020202020204" pitchFamily="34" charset="0"/>
                <a:cs typeface="Arial" panose="020B0604020202020204" pitchFamily="34" charset="0"/>
              </a:rPr>
              <a:t>derechos </a:t>
            </a:r>
            <a:r>
              <a:rPr sz="500" spc="5" dirty="0">
                <a:solidFill>
                  <a:srgbClr val="58595B"/>
                </a:solidFill>
                <a:latin typeface="Arial" panose="020B0604020202020204" pitchFamily="34" charset="0"/>
                <a:cs typeface="Arial" panose="020B0604020202020204" pitchFamily="34" charset="0"/>
              </a:rPr>
              <a:t>reservados.</a:t>
            </a:r>
            <a:r>
              <a:rPr sz="500" spc="-80" dirty="0">
                <a:solidFill>
                  <a:srgbClr val="58595B"/>
                </a:solidFill>
                <a:latin typeface="Arial" panose="020B0604020202020204" pitchFamily="34" charset="0"/>
                <a:cs typeface="Arial" panose="020B0604020202020204" pitchFamily="34" charset="0"/>
              </a:rPr>
              <a:t> </a:t>
            </a:r>
            <a:r>
              <a:rPr sz="500" dirty="0">
                <a:solidFill>
                  <a:srgbClr val="58595B"/>
                </a:solidFill>
                <a:latin typeface="Arial" panose="020B0604020202020204" pitchFamily="34" charset="0"/>
                <a:cs typeface="Arial" panose="020B0604020202020204" pitchFamily="34" charset="0"/>
              </a:rPr>
              <a:t>V5</a:t>
            </a:r>
            <a:endParaRPr sz="500" dirty="0">
              <a:solidFill>
                <a:prstClr val="black"/>
              </a:solidFill>
              <a:latin typeface="Arial" panose="020B0604020202020204" pitchFamily="34" charset="0"/>
              <a:cs typeface="Arial" panose="020B0604020202020204" pitchFamily="34" charset="0"/>
            </a:endParaRPr>
          </a:p>
        </p:txBody>
      </p:sp>
      <p:sp>
        <p:nvSpPr>
          <p:cNvPr id="4" name="object 4"/>
          <p:cNvSpPr/>
          <p:nvPr/>
        </p:nvSpPr>
        <p:spPr>
          <a:xfrm>
            <a:off x="145920" y="914400"/>
            <a:ext cx="5016500" cy="2393950"/>
          </a:xfrm>
          <a:custGeom>
            <a:avLst/>
            <a:gdLst/>
            <a:ahLst/>
            <a:cxnLst/>
            <a:rect l="l" t="t" r="r" b="b"/>
            <a:pathLst>
              <a:path w="5016500" h="2393950">
                <a:moveTo>
                  <a:pt x="0" y="2393950"/>
                </a:moveTo>
                <a:lnTo>
                  <a:pt x="5016500" y="2393950"/>
                </a:lnTo>
                <a:lnTo>
                  <a:pt x="5016500" y="0"/>
                </a:lnTo>
                <a:lnTo>
                  <a:pt x="0" y="0"/>
                </a:lnTo>
                <a:lnTo>
                  <a:pt x="0" y="2393950"/>
                </a:lnTo>
                <a:close/>
              </a:path>
            </a:pathLst>
          </a:custGeom>
          <a:solidFill>
            <a:srgbClr val="FFF5C7"/>
          </a:solidFill>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5" name="object 5"/>
          <p:cNvSpPr/>
          <p:nvPr/>
        </p:nvSpPr>
        <p:spPr>
          <a:xfrm>
            <a:off x="145920" y="520700"/>
            <a:ext cx="5016500" cy="2787650"/>
          </a:xfrm>
          <a:custGeom>
            <a:avLst/>
            <a:gdLst/>
            <a:ahLst/>
            <a:cxnLst/>
            <a:rect l="l" t="t" r="r" b="b"/>
            <a:pathLst>
              <a:path w="5016500" h="2787650">
                <a:moveTo>
                  <a:pt x="0" y="2787650"/>
                </a:moveTo>
                <a:lnTo>
                  <a:pt x="5016500" y="2787650"/>
                </a:lnTo>
                <a:lnTo>
                  <a:pt x="5016500" y="0"/>
                </a:lnTo>
                <a:lnTo>
                  <a:pt x="0" y="0"/>
                </a:lnTo>
                <a:lnTo>
                  <a:pt x="0" y="2787650"/>
                </a:lnTo>
                <a:close/>
              </a:path>
            </a:pathLst>
          </a:custGeom>
          <a:ln w="12700">
            <a:solidFill>
              <a:srgbClr val="FFE538"/>
            </a:solidFill>
          </a:ln>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6" name="object 6"/>
          <p:cNvSpPr/>
          <p:nvPr/>
        </p:nvSpPr>
        <p:spPr>
          <a:xfrm>
            <a:off x="139570" y="514350"/>
            <a:ext cx="5029200" cy="400050"/>
          </a:xfrm>
          <a:custGeom>
            <a:avLst/>
            <a:gdLst/>
            <a:ahLst/>
            <a:cxnLst/>
            <a:rect l="l" t="t" r="r" b="b"/>
            <a:pathLst>
              <a:path w="5029200" h="400050">
                <a:moveTo>
                  <a:pt x="0" y="400050"/>
                </a:moveTo>
                <a:lnTo>
                  <a:pt x="5029200" y="400050"/>
                </a:lnTo>
                <a:lnTo>
                  <a:pt x="5029200" y="0"/>
                </a:lnTo>
                <a:lnTo>
                  <a:pt x="0" y="0"/>
                </a:lnTo>
                <a:lnTo>
                  <a:pt x="0" y="400050"/>
                </a:lnTo>
                <a:close/>
              </a:path>
            </a:pathLst>
          </a:custGeom>
          <a:solidFill>
            <a:srgbClr val="FFE538"/>
          </a:solidFill>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7" name="object 7"/>
          <p:cNvSpPr txBox="1">
            <a:spLocks/>
          </p:cNvSpPr>
          <p:nvPr/>
        </p:nvSpPr>
        <p:spPr>
          <a:xfrm>
            <a:off x="250313" y="672857"/>
            <a:ext cx="4765552" cy="152349"/>
          </a:xfrm>
          <a:prstGeom prst="rect">
            <a:avLst/>
          </a:prstGeom>
        </p:spPr>
        <p:txBody>
          <a:bodyPr vert="horz" wrap="square" lIns="0" tIns="0" rIns="0" bIns="0" rtlCol="0" anchor="b">
            <a:spAutoFit/>
          </a:bodyPr>
          <a:lstStyle>
            <a:lvl1pPr algn="ctr" defTabSz="487650" rtl="0" eaLnBrk="1" latinLnBrk="0" hangingPunct="1">
              <a:lnSpc>
                <a:spcPct val="90000"/>
              </a:lnSpc>
              <a:spcBef>
                <a:spcPct val="0"/>
              </a:spcBef>
              <a:buNone/>
              <a:defRPr sz="3200" kern="1200">
                <a:solidFill>
                  <a:schemeClr val="tx1"/>
                </a:solidFill>
                <a:latin typeface="+mj-lt"/>
                <a:ea typeface="+mj-ea"/>
                <a:cs typeface="+mj-cs"/>
              </a:defRPr>
            </a:lvl1pPr>
          </a:lstStyle>
          <a:p>
            <a:pPr marL="12700" algn="l"/>
            <a:r>
              <a:rPr lang="pt-BR" sz="1100" spc="155" dirty="0" smtClean="0">
                <a:latin typeface="Arial" panose="020B0604020202020204" pitchFamily="34" charset="0"/>
                <a:cs typeface="Arial" panose="020B0604020202020204" pitchFamily="34" charset="0"/>
              </a:rPr>
              <a:t>GRUPO </a:t>
            </a:r>
            <a:r>
              <a:rPr lang="pt-BR" sz="1100" spc="10" dirty="0" smtClean="0">
                <a:latin typeface="Arial" panose="020B0604020202020204" pitchFamily="34" charset="0"/>
                <a:cs typeface="Arial" panose="020B0604020202020204" pitchFamily="34" charset="0"/>
              </a:rPr>
              <a:t>7:</a:t>
            </a:r>
            <a:r>
              <a:rPr lang="pt-BR" sz="1100" spc="-10" dirty="0" smtClean="0">
                <a:latin typeface="Arial" panose="020B0604020202020204" pitchFamily="34" charset="0"/>
                <a:cs typeface="Arial" panose="020B0604020202020204" pitchFamily="34" charset="0"/>
              </a:rPr>
              <a:t> </a:t>
            </a:r>
            <a:r>
              <a:rPr lang="pt-BR" sz="1100" spc="145" dirty="0" smtClean="0">
                <a:latin typeface="Arial" panose="020B0604020202020204" pitchFamily="34" charset="0"/>
                <a:cs typeface="Arial" panose="020B0604020202020204" pitchFamily="34" charset="0"/>
              </a:rPr>
              <a:t>VARIOS</a:t>
            </a:r>
            <a:endParaRPr lang="pt-BR" sz="1100" spc="145" dirty="0">
              <a:latin typeface="Arial" panose="020B0604020202020204" pitchFamily="34" charset="0"/>
              <a:cs typeface="Arial" panose="020B0604020202020204" pitchFamily="34" charset="0"/>
            </a:endParaRPr>
          </a:p>
        </p:txBody>
      </p:sp>
      <p:sp>
        <p:nvSpPr>
          <p:cNvPr id="8" name="object 8"/>
          <p:cNvSpPr txBox="1"/>
          <p:nvPr/>
        </p:nvSpPr>
        <p:spPr>
          <a:xfrm>
            <a:off x="250314" y="986129"/>
            <a:ext cx="1171292" cy="169277"/>
          </a:xfrm>
          <a:prstGeom prst="rect">
            <a:avLst/>
          </a:prstGeom>
        </p:spPr>
        <p:txBody>
          <a:bodyPr vert="horz" wrap="square" lIns="0" tIns="0" rIns="0" bIns="0" rtlCol="0">
            <a:spAutoFit/>
          </a:bodyPr>
          <a:lstStyle/>
          <a:p>
            <a:pPr marL="12700"/>
            <a:r>
              <a:rPr sz="1100" spc="140" dirty="0">
                <a:solidFill>
                  <a:srgbClr val="231F20"/>
                </a:solidFill>
                <a:latin typeface="Arial" panose="020B0604020202020204" pitchFamily="34" charset="0"/>
                <a:cs typeface="Arial" panose="020B0604020202020204" pitchFamily="34" charset="0"/>
              </a:rPr>
              <a:t>TARJETA</a:t>
            </a:r>
            <a:r>
              <a:rPr sz="1100" spc="45" dirty="0">
                <a:solidFill>
                  <a:srgbClr val="231F20"/>
                </a:solidFill>
                <a:latin typeface="Arial" panose="020B0604020202020204" pitchFamily="34" charset="0"/>
                <a:cs typeface="Arial" panose="020B0604020202020204" pitchFamily="34" charset="0"/>
              </a:rPr>
              <a:t> </a:t>
            </a:r>
            <a:r>
              <a:rPr sz="1100" spc="125" dirty="0">
                <a:solidFill>
                  <a:srgbClr val="231F20"/>
                </a:solidFill>
                <a:latin typeface="Arial" panose="020B0604020202020204" pitchFamily="34" charset="0"/>
                <a:cs typeface="Arial" panose="020B0604020202020204" pitchFamily="34" charset="0"/>
              </a:rPr>
              <a:t>GG</a:t>
            </a:r>
            <a:endParaRPr sz="1100" dirty="0">
              <a:solidFill>
                <a:prstClr val="black"/>
              </a:solidFill>
              <a:latin typeface="Arial" panose="020B0604020202020204" pitchFamily="34" charset="0"/>
              <a:cs typeface="Arial" panose="020B0604020202020204" pitchFamily="34" charset="0"/>
            </a:endParaRPr>
          </a:p>
        </p:txBody>
      </p:sp>
      <p:sp>
        <p:nvSpPr>
          <p:cNvPr id="9" name="object 9"/>
          <p:cNvSpPr txBox="1"/>
          <p:nvPr/>
        </p:nvSpPr>
        <p:spPr>
          <a:xfrm>
            <a:off x="1780988" y="2092539"/>
            <a:ext cx="1746885" cy="261610"/>
          </a:xfrm>
          <a:prstGeom prst="rect">
            <a:avLst/>
          </a:prstGeom>
        </p:spPr>
        <p:txBody>
          <a:bodyPr vert="horz" wrap="square" lIns="0" tIns="0" rIns="0" bIns="0" rtlCol="0">
            <a:spAutoFit/>
          </a:bodyPr>
          <a:lstStyle/>
          <a:p>
            <a:pPr marL="12700" algn="ctr"/>
            <a:r>
              <a:rPr lang="pt-BR" sz="1700" b="1" dirty="0">
                <a:solidFill>
                  <a:prstClr val="black"/>
                </a:solidFill>
                <a:latin typeface="Arial" panose="020B0604020202020204" pitchFamily="34" charset="0"/>
                <a:cs typeface="Arial" panose="020B0604020202020204" pitchFamily="34" charset="0"/>
              </a:rPr>
              <a:t>No </a:t>
            </a:r>
            <a:r>
              <a:rPr lang="pt-BR" sz="1700" b="1" dirty="0" smtClean="0">
                <a:solidFill>
                  <a:prstClr val="black"/>
                </a:solidFill>
                <a:latin typeface="Arial" panose="020B0604020202020204" pitchFamily="34" charset="0"/>
                <a:cs typeface="Arial" panose="020B0604020202020204" pitchFamily="34" charset="0"/>
              </a:rPr>
              <a:t>Corresponde</a:t>
            </a:r>
            <a:endParaRPr lang="pt-BR" sz="1700" b="1" dirty="0">
              <a:solidFill>
                <a:prstClr val="black"/>
              </a:solidFill>
              <a:latin typeface="Arial" panose="020B0604020202020204" pitchFamily="34" charset="0"/>
              <a:cs typeface="Arial" panose="020B0604020202020204" pitchFamily="34" charset="0"/>
            </a:endParaRPr>
          </a:p>
        </p:txBody>
      </p:sp>
      <p:sp>
        <p:nvSpPr>
          <p:cNvPr id="10" name="object 10"/>
          <p:cNvSpPr txBox="1"/>
          <p:nvPr/>
        </p:nvSpPr>
        <p:spPr>
          <a:xfrm>
            <a:off x="5015865" y="3414141"/>
            <a:ext cx="165735" cy="92333"/>
          </a:xfrm>
          <a:prstGeom prst="rect">
            <a:avLst/>
          </a:prstGeom>
        </p:spPr>
        <p:txBody>
          <a:bodyPr vert="horz" wrap="square" lIns="0" tIns="0" rIns="0" bIns="0" rtlCol="0">
            <a:spAutoFit/>
          </a:bodyPr>
          <a:lstStyle/>
          <a:p>
            <a:pPr marL="12700"/>
            <a:r>
              <a:rPr sz="600" dirty="0">
                <a:solidFill>
                  <a:srgbClr val="58595B"/>
                </a:solidFill>
                <a:latin typeface="Arial" panose="020B0604020202020204" pitchFamily="34" charset="0"/>
                <a:cs typeface="Arial" panose="020B0604020202020204" pitchFamily="34" charset="0"/>
              </a:rPr>
              <a:t>88A</a:t>
            </a:r>
            <a:endParaRPr sz="60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45046655"/>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3"/>
          <p:cNvSpPr txBox="1"/>
          <p:nvPr/>
        </p:nvSpPr>
        <p:spPr>
          <a:xfrm>
            <a:off x="0" y="134816"/>
            <a:ext cx="5486400"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BIBLIOTECA DE COMPORTAMIENTO DEL JEFE </a:t>
            </a: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CLL</a:t>
            </a:r>
            <a:r>
              <a:rPr lang="es" sz="1000" b="1" strike="noStrike" cap="none" spc="5" baseline="0" dirty="0" smtClean="0">
                <a:solidFill>
                  <a:srgbClr val="58595B"/>
                </a:solidFill>
                <a:effectLst/>
                <a:latin typeface="Arial" panose="020B0604020202020204" pitchFamily="34" charset="0"/>
                <a:ea typeface="Arial"/>
                <a:cs typeface="Arial" panose="020B0604020202020204" pitchFamily="34" charset="0"/>
              </a:rPr>
              <a:t>™</a:t>
            </a:r>
            <a:endParaRPr lang="es" sz="1000" b="1" strike="noStrike" cap="none" spc="5" baseline="0" dirty="0">
              <a:solidFill>
                <a:srgbClr val="58595B"/>
              </a:solidFill>
              <a:effectLst/>
              <a:latin typeface="Arial" panose="020B0604020202020204" pitchFamily="34" charset="0"/>
              <a:ea typeface="Arial"/>
              <a:cs typeface="Arial" panose="020B0604020202020204" pitchFamily="34" charset="0"/>
            </a:endParaRPr>
          </a:p>
        </p:txBody>
      </p:sp>
      <p:sp>
        <p:nvSpPr>
          <p:cNvPr id="3" name="object 3"/>
          <p:cNvSpPr txBox="1"/>
          <p:nvPr/>
        </p:nvSpPr>
        <p:spPr>
          <a:xfrm>
            <a:off x="3057259" y="3397163"/>
            <a:ext cx="2208530" cy="76944"/>
          </a:xfrm>
          <a:prstGeom prst="rect">
            <a:avLst/>
          </a:prstGeom>
        </p:spPr>
        <p:txBody>
          <a:bodyPr vert="horz" wrap="square" lIns="0" tIns="0" rIns="0" bIns="0" rtlCol="0">
            <a:spAutoFit/>
          </a:bodyPr>
          <a:lstStyle/>
          <a:p>
            <a:pPr marL="12700"/>
            <a:r>
              <a:rPr sz="500" spc="50" dirty="0">
                <a:solidFill>
                  <a:srgbClr val="58595B"/>
                </a:solidFill>
                <a:latin typeface="Arial" panose="020B0604020202020204" pitchFamily="34" charset="0"/>
                <a:cs typeface="Arial" panose="020B0604020202020204" pitchFamily="34" charset="0"/>
              </a:rPr>
              <a:t>© </a:t>
            </a:r>
            <a:r>
              <a:rPr sz="500" spc="20" dirty="0">
                <a:solidFill>
                  <a:srgbClr val="58595B"/>
                </a:solidFill>
                <a:latin typeface="Arial" panose="020B0604020202020204" pitchFamily="34" charset="0"/>
                <a:cs typeface="Arial" panose="020B0604020202020204" pitchFamily="34" charset="0"/>
              </a:rPr>
              <a:t>Copyright </a:t>
            </a:r>
            <a:r>
              <a:rPr sz="500" spc="-5" dirty="0">
                <a:solidFill>
                  <a:srgbClr val="58595B"/>
                </a:solidFill>
                <a:latin typeface="Arial" panose="020B0604020202020204" pitchFamily="34" charset="0"/>
                <a:cs typeface="Arial" panose="020B0604020202020204" pitchFamily="34" charset="0"/>
              </a:rPr>
              <a:t>2018, </a:t>
            </a:r>
            <a:r>
              <a:rPr sz="500" dirty="0">
                <a:solidFill>
                  <a:srgbClr val="58595B"/>
                </a:solidFill>
                <a:latin typeface="Arial" panose="020B0604020202020204" pitchFamily="34" charset="0"/>
                <a:cs typeface="Arial" panose="020B0604020202020204" pitchFamily="34" charset="0"/>
              </a:rPr>
              <a:t>TeamTelligent, </a:t>
            </a:r>
            <a:r>
              <a:rPr lang="es-PE" sz="500" spc="-15" dirty="0" smtClean="0">
                <a:solidFill>
                  <a:srgbClr val="58595B"/>
                </a:solidFill>
                <a:latin typeface="Arial" panose="020B0604020202020204" pitchFamily="34" charset="0"/>
                <a:cs typeface="Arial" panose="020B0604020202020204" pitchFamily="34" charset="0"/>
              </a:rPr>
              <a:t>CLL</a:t>
            </a:r>
            <a:r>
              <a:rPr sz="500" spc="-15" dirty="0" smtClean="0">
                <a:solidFill>
                  <a:srgbClr val="58595B"/>
                </a:solidFill>
                <a:latin typeface="Arial" panose="020B0604020202020204" pitchFamily="34" charset="0"/>
                <a:cs typeface="Arial" panose="020B0604020202020204" pitchFamily="34" charset="0"/>
              </a:rPr>
              <a:t>. </a:t>
            </a:r>
            <a:r>
              <a:rPr sz="500" dirty="0">
                <a:solidFill>
                  <a:srgbClr val="58595B"/>
                </a:solidFill>
                <a:latin typeface="Arial" panose="020B0604020202020204" pitchFamily="34" charset="0"/>
                <a:cs typeface="Arial" panose="020B0604020202020204" pitchFamily="34" charset="0"/>
              </a:rPr>
              <a:t>Todos </a:t>
            </a:r>
            <a:r>
              <a:rPr sz="500" spc="10" dirty="0">
                <a:solidFill>
                  <a:srgbClr val="58595B"/>
                </a:solidFill>
                <a:latin typeface="Arial" panose="020B0604020202020204" pitchFamily="34" charset="0"/>
                <a:cs typeface="Arial" panose="020B0604020202020204" pitchFamily="34" charset="0"/>
              </a:rPr>
              <a:t>los </a:t>
            </a:r>
            <a:r>
              <a:rPr sz="500" spc="15" dirty="0">
                <a:solidFill>
                  <a:srgbClr val="58595B"/>
                </a:solidFill>
                <a:latin typeface="Arial" panose="020B0604020202020204" pitchFamily="34" charset="0"/>
                <a:cs typeface="Arial" panose="020B0604020202020204" pitchFamily="34" charset="0"/>
              </a:rPr>
              <a:t>derechos </a:t>
            </a:r>
            <a:r>
              <a:rPr sz="500" spc="5" dirty="0">
                <a:solidFill>
                  <a:srgbClr val="58595B"/>
                </a:solidFill>
                <a:latin typeface="Arial" panose="020B0604020202020204" pitchFamily="34" charset="0"/>
                <a:cs typeface="Arial" panose="020B0604020202020204" pitchFamily="34" charset="0"/>
              </a:rPr>
              <a:t>reservados.</a:t>
            </a:r>
            <a:r>
              <a:rPr sz="500" spc="-80" dirty="0">
                <a:solidFill>
                  <a:srgbClr val="58595B"/>
                </a:solidFill>
                <a:latin typeface="Arial" panose="020B0604020202020204" pitchFamily="34" charset="0"/>
                <a:cs typeface="Arial" panose="020B0604020202020204" pitchFamily="34" charset="0"/>
              </a:rPr>
              <a:t> </a:t>
            </a:r>
            <a:r>
              <a:rPr sz="500" dirty="0">
                <a:solidFill>
                  <a:srgbClr val="58595B"/>
                </a:solidFill>
                <a:latin typeface="Arial" panose="020B0604020202020204" pitchFamily="34" charset="0"/>
                <a:cs typeface="Arial" panose="020B0604020202020204" pitchFamily="34" charset="0"/>
              </a:rPr>
              <a:t>V5</a:t>
            </a:r>
            <a:endParaRPr sz="500" dirty="0">
              <a:solidFill>
                <a:prstClr val="black"/>
              </a:solidFill>
              <a:latin typeface="Arial" panose="020B0604020202020204" pitchFamily="34" charset="0"/>
              <a:cs typeface="Arial" panose="020B0604020202020204" pitchFamily="34" charset="0"/>
            </a:endParaRPr>
          </a:p>
        </p:txBody>
      </p:sp>
      <p:sp>
        <p:nvSpPr>
          <p:cNvPr id="4" name="object 4"/>
          <p:cNvSpPr/>
          <p:nvPr/>
        </p:nvSpPr>
        <p:spPr>
          <a:xfrm>
            <a:off x="230087" y="500421"/>
            <a:ext cx="5016500" cy="2787650"/>
          </a:xfrm>
          <a:custGeom>
            <a:avLst/>
            <a:gdLst/>
            <a:ahLst/>
            <a:cxnLst/>
            <a:rect l="l" t="t" r="r" b="b"/>
            <a:pathLst>
              <a:path w="5016500" h="2787650">
                <a:moveTo>
                  <a:pt x="0" y="2787650"/>
                </a:moveTo>
                <a:lnTo>
                  <a:pt x="5016500" y="2787650"/>
                </a:lnTo>
                <a:lnTo>
                  <a:pt x="5016500" y="0"/>
                </a:lnTo>
                <a:lnTo>
                  <a:pt x="0" y="0"/>
                </a:lnTo>
                <a:lnTo>
                  <a:pt x="0" y="2787650"/>
                </a:lnTo>
                <a:close/>
              </a:path>
            </a:pathLst>
          </a:custGeom>
          <a:ln w="12700">
            <a:solidFill>
              <a:srgbClr val="FFE538"/>
            </a:solidFill>
          </a:ln>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5" name="object 5"/>
          <p:cNvSpPr/>
          <p:nvPr/>
        </p:nvSpPr>
        <p:spPr>
          <a:xfrm>
            <a:off x="223737" y="494071"/>
            <a:ext cx="5029200" cy="400050"/>
          </a:xfrm>
          <a:custGeom>
            <a:avLst/>
            <a:gdLst/>
            <a:ahLst/>
            <a:cxnLst/>
            <a:rect l="l" t="t" r="r" b="b"/>
            <a:pathLst>
              <a:path w="5029200" h="400050">
                <a:moveTo>
                  <a:pt x="0" y="400050"/>
                </a:moveTo>
                <a:lnTo>
                  <a:pt x="5029200" y="400050"/>
                </a:lnTo>
                <a:lnTo>
                  <a:pt x="5029200" y="0"/>
                </a:lnTo>
                <a:lnTo>
                  <a:pt x="0" y="0"/>
                </a:lnTo>
                <a:lnTo>
                  <a:pt x="0" y="400050"/>
                </a:lnTo>
                <a:close/>
              </a:path>
            </a:pathLst>
          </a:custGeom>
          <a:solidFill>
            <a:srgbClr val="FFE538"/>
          </a:solidFill>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6" name="object 6"/>
          <p:cNvSpPr txBox="1">
            <a:spLocks/>
          </p:cNvSpPr>
          <p:nvPr/>
        </p:nvSpPr>
        <p:spPr>
          <a:xfrm>
            <a:off x="374232" y="622010"/>
            <a:ext cx="4769267" cy="169277"/>
          </a:xfrm>
          <a:prstGeom prst="rect">
            <a:avLst/>
          </a:prstGeom>
        </p:spPr>
        <p:txBody>
          <a:bodyPr vert="horz" wrap="square" lIns="0" tIns="0" rIns="0" bIns="0" rtlCol="0">
            <a:spAutoFit/>
          </a:bodyPr>
          <a:lstStyle>
            <a:lvl1pPr>
              <a:defRPr sz="1100" b="0" i="0">
                <a:solidFill>
                  <a:srgbClr val="231F20"/>
                </a:solidFill>
                <a:latin typeface="Calibri"/>
                <a:ea typeface="+mj-ea"/>
                <a:cs typeface="Calibri"/>
              </a:defRPr>
            </a:lvl1pPr>
          </a:lstStyle>
          <a:p>
            <a:pPr marL="12700" algn="ctr"/>
            <a:r>
              <a:rPr lang="pt-BR" kern="0" spc="140" dirty="0" smtClean="0">
                <a:latin typeface="Arial" panose="020B0604020202020204" pitchFamily="34" charset="0"/>
                <a:cs typeface="Arial" panose="020B0604020202020204" pitchFamily="34" charset="0"/>
              </a:rPr>
              <a:t>TARJETA </a:t>
            </a:r>
            <a:r>
              <a:rPr lang="pt-BR" kern="0" spc="65" dirty="0" smtClean="0">
                <a:latin typeface="Arial" panose="020B0604020202020204" pitchFamily="34" charset="0"/>
                <a:cs typeface="Arial" panose="020B0604020202020204" pitchFamily="34" charset="0"/>
              </a:rPr>
              <a:t>GG: </a:t>
            </a:r>
            <a:r>
              <a:rPr lang="pt-BR" kern="0" spc="160" dirty="0" smtClean="0">
                <a:latin typeface="Arial" panose="020B0604020202020204" pitchFamily="34" charset="0"/>
                <a:cs typeface="Arial" panose="020B0604020202020204" pitchFamily="34" charset="0"/>
              </a:rPr>
              <a:t>NO</a:t>
            </a:r>
            <a:r>
              <a:rPr lang="pt-BR" kern="0" spc="95" dirty="0" smtClean="0">
                <a:latin typeface="Arial" panose="020B0604020202020204" pitchFamily="34" charset="0"/>
                <a:cs typeface="Arial" panose="020B0604020202020204" pitchFamily="34" charset="0"/>
              </a:rPr>
              <a:t> </a:t>
            </a:r>
            <a:r>
              <a:rPr lang="pt-BR" kern="0" spc="175" dirty="0" smtClean="0">
                <a:latin typeface="Arial" panose="020B0604020202020204" pitchFamily="34" charset="0"/>
                <a:cs typeface="Arial" panose="020B0604020202020204" pitchFamily="34" charset="0"/>
              </a:rPr>
              <a:t>CORRESPONDE</a:t>
            </a:r>
            <a:endParaRPr lang="pt-BR" kern="0" spc="175" dirty="0">
              <a:latin typeface="Arial" panose="020B0604020202020204" pitchFamily="34" charset="0"/>
              <a:cs typeface="Arial" panose="020B0604020202020204" pitchFamily="34" charset="0"/>
            </a:endParaRPr>
          </a:p>
        </p:txBody>
      </p:sp>
      <p:sp>
        <p:nvSpPr>
          <p:cNvPr id="7" name="object 7"/>
          <p:cNvSpPr txBox="1"/>
          <p:nvPr/>
        </p:nvSpPr>
        <p:spPr>
          <a:xfrm>
            <a:off x="821266" y="2019213"/>
            <a:ext cx="3834765" cy="153888"/>
          </a:xfrm>
          <a:prstGeom prst="rect">
            <a:avLst/>
          </a:prstGeom>
        </p:spPr>
        <p:txBody>
          <a:bodyPr vert="horz" wrap="square" lIns="0" tIns="0" rIns="0" bIns="0" rtlCol="0">
            <a:spAutoFit/>
          </a:bodyPr>
          <a:lstStyle/>
          <a:p>
            <a:pPr marL="12700" algn="ctr"/>
            <a:r>
              <a:rPr lang="es-ES" sz="1000" dirty="0">
                <a:solidFill>
                  <a:prstClr val="black"/>
                </a:solidFill>
                <a:latin typeface="Arial" panose="020B0604020202020204" pitchFamily="34" charset="0"/>
                <a:cs typeface="Arial" panose="020B0604020202020204" pitchFamily="34" charset="0"/>
              </a:rPr>
              <a:t>Esta práctica y sus conductas no corresponden a este ejercicio</a:t>
            </a:r>
            <a:r>
              <a:rPr lang="es-ES" sz="1000" dirty="0" smtClean="0">
                <a:solidFill>
                  <a:prstClr val="black"/>
                </a:solidFill>
                <a:latin typeface="Arial" panose="020B0604020202020204" pitchFamily="34" charset="0"/>
                <a:cs typeface="Arial" panose="020B0604020202020204" pitchFamily="34" charset="0"/>
              </a:rPr>
              <a:t>.</a:t>
            </a:r>
            <a:endParaRPr lang="es-ES" sz="1000" dirty="0">
              <a:solidFill>
                <a:prstClr val="black"/>
              </a:solidFill>
              <a:latin typeface="Arial" panose="020B0604020202020204" pitchFamily="34" charset="0"/>
              <a:cs typeface="Arial" panose="020B0604020202020204" pitchFamily="34" charset="0"/>
            </a:endParaRPr>
          </a:p>
        </p:txBody>
      </p:sp>
      <p:sp>
        <p:nvSpPr>
          <p:cNvPr id="8" name="object 8"/>
          <p:cNvSpPr txBox="1"/>
          <p:nvPr/>
        </p:nvSpPr>
        <p:spPr>
          <a:xfrm>
            <a:off x="211038" y="3393862"/>
            <a:ext cx="163195" cy="92333"/>
          </a:xfrm>
          <a:prstGeom prst="rect">
            <a:avLst/>
          </a:prstGeom>
        </p:spPr>
        <p:txBody>
          <a:bodyPr vert="horz" wrap="square" lIns="0" tIns="0" rIns="0" bIns="0" rtlCol="0">
            <a:spAutoFit/>
          </a:bodyPr>
          <a:lstStyle/>
          <a:p>
            <a:pPr marL="12700"/>
            <a:r>
              <a:rPr sz="600" dirty="0">
                <a:solidFill>
                  <a:srgbClr val="58595B"/>
                </a:solidFill>
                <a:latin typeface="Arial" panose="020B0604020202020204" pitchFamily="34" charset="0"/>
                <a:cs typeface="Arial" panose="020B0604020202020204" pitchFamily="34" charset="0"/>
              </a:rPr>
              <a:t>88B</a:t>
            </a:r>
            <a:endParaRPr sz="60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43905884"/>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3"/>
          <p:cNvSpPr txBox="1"/>
          <p:nvPr/>
        </p:nvSpPr>
        <p:spPr>
          <a:xfrm>
            <a:off x="0" y="134816"/>
            <a:ext cx="5486400"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BIBLIOTECA DE COMPORTAMIENTO DEL JEFE </a:t>
            </a: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CLL</a:t>
            </a:r>
            <a:r>
              <a:rPr lang="es" sz="1000" b="1" strike="noStrike" cap="none" spc="5" baseline="0" dirty="0" smtClean="0">
                <a:solidFill>
                  <a:srgbClr val="58595B"/>
                </a:solidFill>
                <a:effectLst/>
                <a:latin typeface="Arial" panose="020B0604020202020204" pitchFamily="34" charset="0"/>
                <a:ea typeface="Arial"/>
                <a:cs typeface="Arial" panose="020B0604020202020204" pitchFamily="34" charset="0"/>
              </a:rPr>
              <a:t>™</a:t>
            </a:r>
            <a:endParaRPr lang="es" sz="1000" b="1" strike="noStrike" cap="none" spc="5" baseline="0" dirty="0">
              <a:solidFill>
                <a:srgbClr val="58595B"/>
              </a:solidFill>
              <a:effectLst/>
              <a:latin typeface="Arial" panose="020B0604020202020204" pitchFamily="34" charset="0"/>
              <a:ea typeface="Arial"/>
              <a:cs typeface="Arial" panose="020B0604020202020204" pitchFamily="34" charset="0"/>
            </a:endParaRPr>
          </a:p>
        </p:txBody>
      </p:sp>
      <p:sp>
        <p:nvSpPr>
          <p:cNvPr id="3" name="object 3"/>
          <p:cNvSpPr txBox="1"/>
          <p:nvPr/>
        </p:nvSpPr>
        <p:spPr>
          <a:xfrm>
            <a:off x="126870" y="3417442"/>
            <a:ext cx="2208530" cy="76944"/>
          </a:xfrm>
          <a:prstGeom prst="rect">
            <a:avLst/>
          </a:prstGeom>
        </p:spPr>
        <p:txBody>
          <a:bodyPr vert="horz" wrap="square" lIns="0" tIns="0" rIns="0" bIns="0" rtlCol="0">
            <a:spAutoFit/>
          </a:bodyPr>
          <a:lstStyle/>
          <a:p>
            <a:pPr marL="12700"/>
            <a:r>
              <a:rPr sz="500" spc="50" dirty="0">
                <a:solidFill>
                  <a:srgbClr val="58595B"/>
                </a:solidFill>
                <a:latin typeface="Arial" panose="020B0604020202020204" pitchFamily="34" charset="0"/>
                <a:cs typeface="Arial" panose="020B0604020202020204" pitchFamily="34" charset="0"/>
              </a:rPr>
              <a:t>© </a:t>
            </a:r>
            <a:r>
              <a:rPr sz="500" spc="20" dirty="0">
                <a:solidFill>
                  <a:srgbClr val="58595B"/>
                </a:solidFill>
                <a:latin typeface="Arial" panose="020B0604020202020204" pitchFamily="34" charset="0"/>
                <a:cs typeface="Arial" panose="020B0604020202020204" pitchFamily="34" charset="0"/>
              </a:rPr>
              <a:t>Copyright </a:t>
            </a:r>
            <a:r>
              <a:rPr sz="500" spc="-5" dirty="0">
                <a:solidFill>
                  <a:srgbClr val="58595B"/>
                </a:solidFill>
                <a:latin typeface="Arial" panose="020B0604020202020204" pitchFamily="34" charset="0"/>
                <a:cs typeface="Arial" panose="020B0604020202020204" pitchFamily="34" charset="0"/>
              </a:rPr>
              <a:t>2018, </a:t>
            </a:r>
            <a:r>
              <a:rPr sz="500" dirty="0">
                <a:solidFill>
                  <a:srgbClr val="58595B"/>
                </a:solidFill>
                <a:latin typeface="Arial" panose="020B0604020202020204" pitchFamily="34" charset="0"/>
                <a:cs typeface="Arial" panose="020B0604020202020204" pitchFamily="34" charset="0"/>
              </a:rPr>
              <a:t>TeamTelligent, </a:t>
            </a:r>
            <a:r>
              <a:rPr lang="es-PE" sz="500" spc="-15" dirty="0" smtClean="0">
                <a:solidFill>
                  <a:srgbClr val="58595B"/>
                </a:solidFill>
                <a:latin typeface="Arial" panose="020B0604020202020204" pitchFamily="34" charset="0"/>
                <a:cs typeface="Arial" panose="020B0604020202020204" pitchFamily="34" charset="0"/>
              </a:rPr>
              <a:t>CLL</a:t>
            </a:r>
            <a:r>
              <a:rPr sz="500" spc="-15" dirty="0" smtClean="0">
                <a:solidFill>
                  <a:srgbClr val="58595B"/>
                </a:solidFill>
                <a:latin typeface="Arial" panose="020B0604020202020204" pitchFamily="34" charset="0"/>
                <a:cs typeface="Arial" panose="020B0604020202020204" pitchFamily="34" charset="0"/>
              </a:rPr>
              <a:t>. </a:t>
            </a:r>
            <a:r>
              <a:rPr sz="500" dirty="0">
                <a:solidFill>
                  <a:srgbClr val="58595B"/>
                </a:solidFill>
                <a:latin typeface="Arial" panose="020B0604020202020204" pitchFamily="34" charset="0"/>
                <a:cs typeface="Arial" panose="020B0604020202020204" pitchFamily="34" charset="0"/>
              </a:rPr>
              <a:t>Todos </a:t>
            </a:r>
            <a:r>
              <a:rPr sz="500" spc="10" dirty="0">
                <a:solidFill>
                  <a:srgbClr val="58595B"/>
                </a:solidFill>
                <a:latin typeface="Arial" panose="020B0604020202020204" pitchFamily="34" charset="0"/>
                <a:cs typeface="Arial" panose="020B0604020202020204" pitchFamily="34" charset="0"/>
              </a:rPr>
              <a:t>los </a:t>
            </a:r>
            <a:r>
              <a:rPr sz="500" spc="15" dirty="0">
                <a:solidFill>
                  <a:srgbClr val="58595B"/>
                </a:solidFill>
                <a:latin typeface="Arial" panose="020B0604020202020204" pitchFamily="34" charset="0"/>
                <a:cs typeface="Arial" panose="020B0604020202020204" pitchFamily="34" charset="0"/>
              </a:rPr>
              <a:t>derechos </a:t>
            </a:r>
            <a:r>
              <a:rPr sz="500" spc="5" dirty="0">
                <a:solidFill>
                  <a:srgbClr val="58595B"/>
                </a:solidFill>
                <a:latin typeface="Arial" panose="020B0604020202020204" pitchFamily="34" charset="0"/>
                <a:cs typeface="Arial" panose="020B0604020202020204" pitchFamily="34" charset="0"/>
              </a:rPr>
              <a:t>reservados.</a:t>
            </a:r>
            <a:r>
              <a:rPr sz="500" spc="-80" dirty="0">
                <a:solidFill>
                  <a:srgbClr val="58595B"/>
                </a:solidFill>
                <a:latin typeface="Arial" panose="020B0604020202020204" pitchFamily="34" charset="0"/>
                <a:cs typeface="Arial" panose="020B0604020202020204" pitchFamily="34" charset="0"/>
              </a:rPr>
              <a:t> </a:t>
            </a:r>
            <a:r>
              <a:rPr sz="500" dirty="0">
                <a:solidFill>
                  <a:srgbClr val="58595B"/>
                </a:solidFill>
                <a:latin typeface="Arial" panose="020B0604020202020204" pitchFamily="34" charset="0"/>
                <a:cs typeface="Arial" panose="020B0604020202020204" pitchFamily="34" charset="0"/>
              </a:rPr>
              <a:t>V5</a:t>
            </a:r>
            <a:endParaRPr sz="500" dirty="0">
              <a:solidFill>
                <a:prstClr val="black"/>
              </a:solidFill>
              <a:latin typeface="Arial" panose="020B0604020202020204" pitchFamily="34" charset="0"/>
              <a:cs typeface="Arial" panose="020B0604020202020204" pitchFamily="34" charset="0"/>
            </a:endParaRPr>
          </a:p>
        </p:txBody>
      </p:sp>
      <p:sp>
        <p:nvSpPr>
          <p:cNvPr id="4" name="object 4"/>
          <p:cNvSpPr/>
          <p:nvPr/>
        </p:nvSpPr>
        <p:spPr>
          <a:xfrm>
            <a:off x="145920" y="914400"/>
            <a:ext cx="5016500" cy="2393950"/>
          </a:xfrm>
          <a:custGeom>
            <a:avLst/>
            <a:gdLst/>
            <a:ahLst/>
            <a:cxnLst/>
            <a:rect l="l" t="t" r="r" b="b"/>
            <a:pathLst>
              <a:path w="5016500" h="2393950">
                <a:moveTo>
                  <a:pt x="0" y="2393950"/>
                </a:moveTo>
                <a:lnTo>
                  <a:pt x="5016500" y="2393950"/>
                </a:lnTo>
                <a:lnTo>
                  <a:pt x="5016500" y="0"/>
                </a:lnTo>
                <a:lnTo>
                  <a:pt x="0" y="0"/>
                </a:lnTo>
                <a:lnTo>
                  <a:pt x="0" y="2393950"/>
                </a:lnTo>
                <a:close/>
              </a:path>
            </a:pathLst>
          </a:custGeom>
          <a:solidFill>
            <a:srgbClr val="FFF5C7"/>
          </a:solidFill>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5" name="object 5"/>
          <p:cNvSpPr/>
          <p:nvPr/>
        </p:nvSpPr>
        <p:spPr>
          <a:xfrm>
            <a:off x="145920" y="520700"/>
            <a:ext cx="5016500" cy="2787650"/>
          </a:xfrm>
          <a:custGeom>
            <a:avLst/>
            <a:gdLst/>
            <a:ahLst/>
            <a:cxnLst/>
            <a:rect l="l" t="t" r="r" b="b"/>
            <a:pathLst>
              <a:path w="5016500" h="2787650">
                <a:moveTo>
                  <a:pt x="0" y="2787650"/>
                </a:moveTo>
                <a:lnTo>
                  <a:pt x="5016500" y="2787650"/>
                </a:lnTo>
                <a:lnTo>
                  <a:pt x="5016500" y="0"/>
                </a:lnTo>
                <a:lnTo>
                  <a:pt x="0" y="0"/>
                </a:lnTo>
                <a:lnTo>
                  <a:pt x="0" y="2787650"/>
                </a:lnTo>
                <a:close/>
              </a:path>
            </a:pathLst>
          </a:custGeom>
          <a:ln w="12700">
            <a:solidFill>
              <a:srgbClr val="FFE538"/>
            </a:solidFill>
          </a:ln>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6" name="object 6"/>
          <p:cNvSpPr/>
          <p:nvPr/>
        </p:nvSpPr>
        <p:spPr>
          <a:xfrm>
            <a:off x="139570" y="514350"/>
            <a:ext cx="5029200" cy="400050"/>
          </a:xfrm>
          <a:custGeom>
            <a:avLst/>
            <a:gdLst/>
            <a:ahLst/>
            <a:cxnLst/>
            <a:rect l="l" t="t" r="r" b="b"/>
            <a:pathLst>
              <a:path w="5029200" h="400050">
                <a:moveTo>
                  <a:pt x="0" y="400050"/>
                </a:moveTo>
                <a:lnTo>
                  <a:pt x="5029200" y="400050"/>
                </a:lnTo>
                <a:lnTo>
                  <a:pt x="5029200" y="0"/>
                </a:lnTo>
                <a:lnTo>
                  <a:pt x="0" y="0"/>
                </a:lnTo>
                <a:lnTo>
                  <a:pt x="0" y="400050"/>
                </a:lnTo>
                <a:close/>
              </a:path>
            </a:pathLst>
          </a:custGeom>
          <a:solidFill>
            <a:srgbClr val="FFE538"/>
          </a:solidFill>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7" name="object 7"/>
          <p:cNvSpPr txBox="1">
            <a:spLocks/>
          </p:cNvSpPr>
          <p:nvPr/>
        </p:nvSpPr>
        <p:spPr>
          <a:xfrm>
            <a:off x="250313" y="672857"/>
            <a:ext cx="4765552" cy="152349"/>
          </a:xfrm>
          <a:prstGeom prst="rect">
            <a:avLst/>
          </a:prstGeom>
        </p:spPr>
        <p:txBody>
          <a:bodyPr vert="horz" wrap="square" lIns="0" tIns="0" rIns="0" bIns="0" rtlCol="0" anchor="b">
            <a:spAutoFit/>
          </a:bodyPr>
          <a:lstStyle>
            <a:lvl1pPr algn="ctr" defTabSz="487650" rtl="0" eaLnBrk="1" latinLnBrk="0" hangingPunct="1">
              <a:lnSpc>
                <a:spcPct val="90000"/>
              </a:lnSpc>
              <a:spcBef>
                <a:spcPct val="0"/>
              </a:spcBef>
              <a:buNone/>
              <a:defRPr sz="3200" kern="1200">
                <a:solidFill>
                  <a:schemeClr val="tx1"/>
                </a:solidFill>
                <a:latin typeface="+mj-lt"/>
                <a:ea typeface="+mj-ea"/>
                <a:cs typeface="+mj-cs"/>
              </a:defRPr>
            </a:lvl1pPr>
          </a:lstStyle>
          <a:p>
            <a:pPr marL="12700" algn="l"/>
            <a:r>
              <a:rPr lang="pt-BR" sz="1100" spc="155" dirty="0" smtClean="0">
                <a:latin typeface="Arial" panose="020B0604020202020204" pitchFamily="34" charset="0"/>
                <a:cs typeface="Arial" panose="020B0604020202020204" pitchFamily="34" charset="0"/>
              </a:rPr>
              <a:t>GRUPO </a:t>
            </a:r>
            <a:r>
              <a:rPr lang="pt-BR" sz="1100" spc="10" dirty="0" smtClean="0">
                <a:latin typeface="Arial" panose="020B0604020202020204" pitchFamily="34" charset="0"/>
                <a:cs typeface="Arial" panose="020B0604020202020204" pitchFamily="34" charset="0"/>
              </a:rPr>
              <a:t>7:</a:t>
            </a:r>
            <a:r>
              <a:rPr lang="pt-BR" sz="1100" spc="-10" dirty="0" smtClean="0">
                <a:latin typeface="Arial" panose="020B0604020202020204" pitchFamily="34" charset="0"/>
                <a:cs typeface="Arial" panose="020B0604020202020204" pitchFamily="34" charset="0"/>
              </a:rPr>
              <a:t> </a:t>
            </a:r>
            <a:r>
              <a:rPr lang="pt-BR" sz="1100" spc="145" dirty="0" smtClean="0">
                <a:latin typeface="Arial" panose="020B0604020202020204" pitchFamily="34" charset="0"/>
                <a:cs typeface="Arial" panose="020B0604020202020204" pitchFamily="34" charset="0"/>
              </a:rPr>
              <a:t>VARIOS</a:t>
            </a:r>
            <a:endParaRPr lang="pt-BR" sz="1100" spc="145" dirty="0">
              <a:latin typeface="Arial" panose="020B0604020202020204" pitchFamily="34" charset="0"/>
              <a:cs typeface="Arial" panose="020B0604020202020204" pitchFamily="34" charset="0"/>
            </a:endParaRPr>
          </a:p>
        </p:txBody>
      </p:sp>
      <p:sp>
        <p:nvSpPr>
          <p:cNvPr id="8" name="object 8"/>
          <p:cNvSpPr txBox="1"/>
          <p:nvPr/>
        </p:nvSpPr>
        <p:spPr>
          <a:xfrm>
            <a:off x="250314" y="986129"/>
            <a:ext cx="1128430" cy="169277"/>
          </a:xfrm>
          <a:prstGeom prst="rect">
            <a:avLst/>
          </a:prstGeom>
        </p:spPr>
        <p:txBody>
          <a:bodyPr vert="horz" wrap="square" lIns="0" tIns="0" rIns="0" bIns="0" rtlCol="0">
            <a:spAutoFit/>
          </a:bodyPr>
          <a:lstStyle/>
          <a:p>
            <a:pPr marL="12700"/>
            <a:r>
              <a:rPr sz="1100" spc="140" dirty="0">
                <a:solidFill>
                  <a:srgbClr val="231F20"/>
                </a:solidFill>
                <a:latin typeface="Arial" panose="020B0604020202020204" pitchFamily="34" charset="0"/>
                <a:cs typeface="Arial" panose="020B0604020202020204" pitchFamily="34" charset="0"/>
              </a:rPr>
              <a:t>TARJETA</a:t>
            </a:r>
            <a:r>
              <a:rPr sz="1100" spc="50" dirty="0">
                <a:solidFill>
                  <a:srgbClr val="231F20"/>
                </a:solidFill>
                <a:latin typeface="Arial" panose="020B0604020202020204" pitchFamily="34" charset="0"/>
                <a:cs typeface="Arial" panose="020B0604020202020204" pitchFamily="34" charset="0"/>
              </a:rPr>
              <a:t> </a:t>
            </a:r>
            <a:r>
              <a:rPr sz="1100" spc="180" dirty="0">
                <a:solidFill>
                  <a:srgbClr val="231F20"/>
                </a:solidFill>
                <a:latin typeface="Arial" panose="020B0604020202020204" pitchFamily="34" charset="0"/>
                <a:cs typeface="Arial" panose="020B0604020202020204" pitchFamily="34" charset="0"/>
              </a:rPr>
              <a:t>HH</a:t>
            </a:r>
            <a:endParaRPr sz="1100" dirty="0">
              <a:solidFill>
                <a:prstClr val="black"/>
              </a:solidFill>
              <a:latin typeface="Arial" panose="020B0604020202020204" pitchFamily="34" charset="0"/>
              <a:cs typeface="Arial" panose="020B0604020202020204" pitchFamily="34" charset="0"/>
            </a:endParaRPr>
          </a:p>
        </p:txBody>
      </p:sp>
      <p:sp>
        <p:nvSpPr>
          <p:cNvPr id="9" name="object 9"/>
          <p:cNvSpPr txBox="1"/>
          <p:nvPr/>
        </p:nvSpPr>
        <p:spPr>
          <a:xfrm>
            <a:off x="768094" y="1914525"/>
            <a:ext cx="3729990" cy="261610"/>
          </a:xfrm>
          <a:prstGeom prst="rect">
            <a:avLst/>
          </a:prstGeom>
        </p:spPr>
        <p:txBody>
          <a:bodyPr vert="horz" wrap="square" lIns="0" tIns="0" rIns="0" bIns="0" rtlCol="0">
            <a:spAutoFit/>
          </a:bodyPr>
          <a:lstStyle/>
          <a:p>
            <a:pPr marL="12700" algn="ctr"/>
            <a:r>
              <a:rPr lang="es-ES" sz="1700" b="1" dirty="0">
                <a:solidFill>
                  <a:prstClr val="black"/>
                </a:solidFill>
                <a:latin typeface="Arial" panose="020B0604020202020204" pitchFamily="34" charset="0"/>
                <a:cs typeface="Arial" panose="020B0604020202020204" pitchFamily="34" charset="0"/>
              </a:rPr>
              <a:t>No puesto a prueba o no </a:t>
            </a:r>
            <a:r>
              <a:rPr lang="es-ES" sz="1700" b="1" dirty="0" smtClean="0">
                <a:solidFill>
                  <a:prstClr val="black"/>
                </a:solidFill>
                <a:latin typeface="Arial" panose="020B0604020202020204" pitchFamily="34" charset="0"/>
                <a:cs typeface="Arial" panose="020B0604020202020204" pitchFamily="34" charset="0"/>
              </a:rPr>
              <a:t>observado</a:t>
            </a:r>
            <a:endParaRPr lang="es-ES" sz="1700" b="1" dirty="0">
              <a:solidFill>
                <a:prstClr val="black"/>
              </a:solidFill>
              <a:latin typeface="Arial" panose="020B0604020202020204" pitchFamily="34" charset="0"/>
              <a:cs typeface="Arial" panose="020B0604020202020204" pitchFamily="34" charset="0"/>
            </a:endParaRPr>
          </a:p>
        </p:txBody>
      </p:sp>
      <p:sp>
        <p:nvSpPr>
          <p:cNvPr id="10" name="object 10"/>
          <p:cNvSpPr txBox="1"/>
          <p:nvPr/>
        </p:nvSpPr>
        <p:spPr>
          <a:xfrm>
            <a:off x="5015865" y="3414141"/>
            <a:ext cx="165735" cy="92333"/>
          </a:xfrm>
          <a:prstGeom prst="rect">
            <a:avLst/>
          </a:prstGeom>
        </p:spPr>
        <p:txBody>
          <a:bodyPr vert="horz" wrap="square" lIns="0" tIns="0" rIns="0" bIns="0" rtlCol="0">
            <a:spAutoFit/>
          </a:bodyPr>
          <a:lstStyle/>
          <a:p>
            <a:pPr marL="12700"/>
            <a:r>
              <a:rPr sz="600" dirty="0">
                <a:solidFill>
                  <a:srgbClr val="58595B"/>
                </a:solidFill>
                <a:latin typeface="Arial" panose="020B0604020202020204" pitchFamily="34" charset="0"/>
                <a:cs typeface="Arial" panose="020B0604020202020204" pitchFamily="34" charset="0"/>
              </a:rPr>
              <a:t>89A</a:t>
            </a:r>
            <a:endParaRPr sz="60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47932738"/>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3"/>
          <p:cNvSpPr txBox="1"/>
          <p:nvPr/>
        </p:nvSpPr>
        <p:spPr>
          <a:xfrm>
            <a:off x="0" y="134816"/>
            <a:ext cx="5486400"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BIBLIOTECA DE COMPORTAMIENTO DEL JEFE </a:t>
            </a: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CLL</a:t>
            </a:r>
            <a:r>
              <a:rPr lang="es" sz="1000" b="1" strike="noStrike" cap="none" spc="5" baseline="0" dirty="0" smtClean="0">
                <a:solidFill>
                  <a:srgbClr val="58595B"/>
                </a:solidFill>
                <a:effectLst/>
                <a:latin typeface="Arial" panose="020B0604020202020204" pitchFamily="34" charset="0"/>
                <a:ea typeface="Arial"/>
                <a:cs typeface="Arial" panose="020B0604020202020204" pitchFamily="34" charset="0"/>
              </a:rPr>
              <a:t>™</a:t>
            </a:r>
            <a:endParaRPr lang="es" sz="1000" b="1" strike="noStrike" cap="none" spc="5" baseline="0" dirty="0">
              <a:solidFill>
                <a:srgbClr val="58595B"/>
              </a:solidFill>
              <a:effectLst/>
              <a:latin typeface="Arial" panose="020B0604020202020204" pitchFamily="34" charset="0"/>
              <a:ea typeface="Arial"/>
              <a:cs typeface="Arial" panose="020B0604020202020204" pitchFamily="34" charset="0"/>
            </a:endParaRPr>
          </a:p>
        </p:txBody>
      </p:sp>
      <p:sp>
        <p:nvSpPr>
          <p:cNvPr id="3" name="object 3"/>
          <p:cNvSpPr txBox="1"/>
          <p:nvPr/>
        </p:nvSpPr>
        <p:spPr>
          <a:xfrm>
            <a:off x="3062325" y="3419286"/>
            <a:ext cx="2208530" cy="76944"/>
          </a:xfrm>
          <a:prstGeom prst="rect">
            <a:avLst/>
          </a:prstGeom>
        </p:spPr>
        <p:txBody>
          <a:bodyPr vert="horz" wrap="square" lIns="0" tIns="0" rIns="0" bIns="0" rtlCol="0">
            <a:spAutoFit/>
          </a:bodyPr>
          <a:lstStyle/>
          <a:p>
            <a:pPr marL="12700"/>
            <a:r>
              <a:rPr sz="500" spc="50" dirty="0">
                <a:solidFill>
                  <a:srgbClr val="58595B"/>
                </a:solidFill>
                <a:latin typeface="Arial" panose="020B0604020202020204" pitchFamily="34" charset="0"/>
                <a:cs typeface="Arial" panose="020B0604020202020204" pitchFamily="34" charset="0"/>
              </a:rPr>
              <a:t>© </a:t>
            </a:r>
            <a:r>
              <a:rPr sz="500" spc="20" dirty="0">
                <a:solidFill>
                  <a:srgbClr val="58595B"/>
                </a:solidFill>
                <a:latin typeface="Arial" panose="020B0604020202020204" pitchFamily="34" charset="0"/>
                <a:cs typeface="Arial" panose="020B0604020202020204" pitchFamily="34" charset="0"/>
              </a:rPr>
              <a:t>Copyright </a:t>
            </a:r>
            <a:r>
              <a:rPr sz="500" spc="-5" dirty="0">
                <a:solidFill>
                  <a:srgbClr val="58595B"/>
                </a:solidFill>
                <a:latin typeface="Arial" panose="020B0604020202020204" pitchFamily="34" charset="0"/>
                <a:cs typeface="Arial" panose="020B0604020202020204" pitchFamily="34" charset="0"/>
              </a:rPr>
              <a:t>2018, </a:t>
            </a:r>
            <a:r>
              <a:rPr sz="500" dirty="0">
                <a:solidFill>
                  <a:srgbClr val="58595B"/>
                </a:solidFill>
                <a:latin typeface="Arial" panose="020B0604020202020204" pitchFamily="34" charset="0"/>
                <a:cs typeface="Arial" panose="020B0604020202020204" pitchFamily="34" charset="0"/>
              </a:rPr>
              <a:t>TeamTelligent, </a:t>
            </a:r>
            <a:r>
              <a:rPr lang="es-PE" sz="500" spc="-15" dirty="0" smtClean="0">
                <a:solidFill>
                  <a:srgbClr val="58595B"/>
                </a:solidFill>
                <a:latin typeface="Arial" panose="020B0604020202020204" pitchFamily="34" charset="0"/>
                <a:cs typeface="Arial" panose="020B0604020202020204" pitchFamily="34" charset="0"/>
              </a:rPr>
              <a:t>CLL</a:t>
            </a:r>
            <a:r>
              <a:rPr sz="500" spc="-15" dirty="0" smtClean="0">
                <a:solidFill>
                  <a:srgbClr val="58595B"/>
                </a:solidFill>
                <a:latin typeface="Arial" panose="020B0604020202020204" pitchFamily="34" charset="0"/>
                <a:cs typeface="Arial" panose="020B0604020202020204" pitchFamily="34" charset="0"/>
              </a:rPr>
              <a:t>. </a:t>
            </a:r>
            <a:r>
              <a:rPr sz="500" dirty="0">
                <a:solidFill>
                  <a:srgbClr val="58595B"/>
                </a:solidFill>
                <a:latin typeface="Arial" panose="020B0604020202020204" pitchFamily="34" charset="0"/>
                <a:cs typeface="Arial" panose="020B0604020202020204" pitchFamily="34" charset="0"/>
              </a:rPr>
              <a:t>Todos </a:t>
            </a:r>
            <a:r>
              <a:rPr sz="500" spc="10" dirty="0">
                <a:solidFill>
                  <a:srgbClr val="58595B"/>
                </a:solidFill>
                <a:latin typeface="Arial" panose="020B0604020202020204" pitchFamily="34" charset="0"/>
                <a:cs typeface="Arial" panose="020B0604020202020204" pitchFamily="34" charset="0"/>
              </a:rPr>
              <a:t>los </a:t>
            </a:r>
            <a:r>
              <a:rPr sz="500" spc="15" dirty="0">
                <a:solidFill>
                  <a:srgbClr val="58595B"/>
                </a:solidFill>
                <a:latin typeface="Arial" panose="020B0604020202020204" pitchFamily="34" charset="0"/>
                <a:cs typeface="Arial" panose="020B0604020202020204" pitchFamily="34" charset="0"/>
              </a:rPr>
              <a:t>derechos </a:t>
            </a:r>
            <a:r>
              <a:rPr sz="500" spc="5" dirty="0">
                <a:solidFill>
                  <a:srgbClr val="58595B"/>
                </a:solidFill>
                <a:latin typeface="Arial" panose="020B0604020202020204" pitchFamily="34" charset="0"/>
                <a:cs typeface="Arial" panose="020B0604020202020204" pitchFamily="34" charset="0"/>
              </a:rPr>
              <a:t>reservados.</a:t>
            </a:r>
            <a:r>
              <a:rPr sz="500" spc="-80" dirty="0">
                <a:solidFill>
                  <a:srgbClr val="58595B"/>
                </a:solidFill>
                <a:latin typeface="Arial" panose="020B0604020202020204" pitchFamily="34" charset="0"/>
                <a:cs typeface="Arial" panose="020B0604020202020204" pitchFamily="34" charset="0"/>
              </a:rPr>
              <a:t> </a:t>
            </a:r>
            <a:r>
              <a:rPr sz="500" dirty="0">
                <a:solidFill>
                  <a:srgbClr val="58595B"/>
                </a:solidFill>
                <a:latin typeface="Arial" panose="020B0604020202020204" pitchFamily="34" charset="0"/>
                <a:cs typeface="Arial" panose="020B0604020202020204" pitchFamily="34" charset="0"/>
              </a:rPr>
              <a:t>V5</a:t>
            </a:r>
            <a:endParaRPr sz="500" dirty="0">
              <a:solidFill>
                <a:prstClr val="black"/>
              </a:solidFill>
              <a:latin typeface="Arial" panose="020B0604020202020204" pitchFamily="34" charset="0"/>
              <a:cs typeface="Arial" panose="020B0604020202020204" pitchFamily="34" charset="0"/>
            </a:endParaRPr>
          </a:p>
        </p:txBody>
      </p:sp>
      <p:sp>
        <p:nvSpPr>
          <p:cNvPr id="4" name="object 4"/>
          <p:cNvSpPr/>
          <p:nvPr/>
        </p:nvSpPr>
        <p:spPr>
          <a:xfrm>
            <a:off x="235153" y="522544"/>
            <a:ext cx="5016500" cy="2787650"/>
          </a:xfrm>
          <a:custGeom>
            <a:avLst/>
            <a:gdLst/>
            <a:ahLst/>
            <a:cxnLst/>
            <a:rect l="l" t="t" r="r" b="b"/>
            <a:pathLst>
              <a:path w="5016500" h="2787650">
                <a:moveTo>
                  <a:pt x="0" y="2787650"/>
                </a:moveTo>
                <a:lnTo>
                  <a:pt x="5016500" y="2787650"/>
                </a:lnTo>
                <a:lnTo>
                  <a:pt x="5016500" y="0"/>
                </a:lnTo>
                <a:lnTo>
                  <a:pt x="0" y="0"/>
                </a:lnTo>
                <a:lnTo>
                  <a:pt x="0" y="2787650"/>
                </a:lnTo>
                <a:close/>
              </a:path>
            </a:pathLst>
          </a:custGeom>
          <a:ln w="12700">
            <a:solidFill>
              <a:srgbClr val="FFE538"/>
            </a:solidFill>
          </a:ln>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5" name="object 5"/>
          <p:cNvSpPr/>
          <p:nvPr/>
        </p:nvSpPr>
        <p:spPr>
          <a:xfrm>
            <a:off x="228803" y="516194"/>
            <a:ext cx="5029200" cy="400050"/>
          </a:xfrm>
          <a:custGeom>
            <a:avLst/>
            <a:gdLst/>
            <a:ahLst/>
            <a:cxnLst/>
            <a:rect l="l" t="t" r="r" b="b"/>
            <a:pathLst>
              <a:path w="5029200" h="400050">
                <a:moveTo>
                  <a:pt x="0" y="400050"/>
                </a:moveTo>
                <a:lnTo>
                  <a:pt x="5029200" y="400050"/>
                </a:lnTo>
                <a:lnTo>
                  <a:pt x="5029200" y="0"/>
                </a:lnTo>
                <a:lnTo>
                  <a:pt x="0" y="0"/>
                </a:lnTo>
                <a:lnTo>
                  <a:pt x="0" y="400050"/>
                </a:lnTo>
                <a:close/>
              </a:path>
            </a:pathLst>
          </a:custGeom>
          <a:solidFill>
            <a:srgbClr val="FFE538"/>
          </a:solidFill>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6" name="object 6"/>
          <p:cNvSpPr txBox="1">
            <a:spLocks/>
          </p:cNvSpPr>
          <p:nvPr/>
        </p:nvSpPr>
        <p:spPr>
          <a:xfrm>
            <a:off x="379299" y="631580"/>
            <a:ext cx="4780169" cy="169277"/>
          </a:xfrm>
          <a:prstGeom prst="rect">
            <a:avLst/>
          </a:prstGeom>
        </p:spPr>
        <p:txBody>
          <a:bodyPr vert="horz" wrap="square" lIns="0" tIns="0" rIns="0" bIns="0" rtlCol="0">
            <a:spAutoFit/>
          </a:bodyPr>
          <a:lstStyle>
            <a:lvl1pPr>
              <a:defRPr sz="1100" b="0" i="0">
                <a:solidFill>
                  <a:srgbClr val="231F20"/>
                </a:solidFill>
                <a:latin typeface="Calibri"/>
                <a:ea typeface="+mj-ea"/>
                <a:cs typeface="Calibri"/>
              </a:defRPr>
            </a:lvl1pPr>
          </a:lstStyle>
          <a:p>
            <a:pPr marL="12700" algn="ctr"/>
            <a:r>
              <a:rPr lang="es-ES" kern="0" spc="140" dirty="0" smtClean="0">
                <a:latin typeface="Arial" panose="020B0604020202020204" pitchFamily="34" charset="0"/>
                <a:cs typeface="Arial" panose="020B0604020202020204" pitchFamily="34" charset="0"/>
              </a:rPr>
              <a:t>TARJETA</a:t>
            </a:r>
            <a:r>
              <a:rPr lang="es-ES" kern="0" spc="105" dirty="0" smtClean="0">
                <a:latin typeface="Arial" panose="020B0604020202020204" pitchFamily="34" charset="0"/>
                <a:cs typeface="Arial" panose="020B0604020202020204" pitchFamily="34" charset="0"/>
              </a:rPr>
              <a:t> HH: </a:t>
            </a:r>
            <a:r>
              <a:rPr lang="es-ES" kern="0" spc="160" dirty="0" smtClean="0">
                <a:latin typeface="Arial" panose="020B0604020202020204" pitchFamily="34" charset="0"/>
                <a:cs typeface="Arial" panose="020B0604020202020204" pitchFamily="34" charset="0"/>
              </a:rPr>
              <a:t>NO</a:t>
            </a:r>
            <a:r>
              <a:rPr lang="es-ES" kern="0" spc="105" dirty="0" smtClean="0">
                <a:latin typeface="Arial" panose="020B0604020202020204" pitchFamily="34" charset="0"/>
                <a:cs typeface="Arial" panose="020B0604020202020204" pitchFamily="34" charset="0"/>
              </a:rPr>
              <a:t> </a:t>
            </a:r>
            <a:r>
              <a:rPr lang="es-ES" kern="0" spc="150" dirty="0" smtClean="0">
                <a:latin typeface="Arial" panose="020B0604020202020204" pitchFamily="34" charset="0"/>
                <a:cs typeface="Arial" panose="020B0604020202020204" pitchFamily="34" charset="0"/>
              </a:rPr>
              <a:t>PUESTO</a:t>
            </a:r>
            <a:r>
              <a:rPr lang="es-ES" kern="0" spc="105" dirty="0" smtClean="0">
                <a:latin typeface="Arial" panose="020B0604020202020204" pitchFamily="34" charset="0"/>
                <a:cs typeface="Arial" panose="020B0604020202020204" pitchFamily="34" charset="0"/>
              </a:rPr>
              <a:t> </a:t>
            </a:r>
            <a:r>
              <a:rPr lang="es-ES" kern="0" spc="185" dirty="0" smtClean="0">
                <a:latin typeface="Arial" panose="020B0604020202020204" pitchFamily="34" charset="0"/>
                <a:cs typeface="Arial" panose="020B0604020202020204" pitchFamily="34" charset="0"/>
              </a:rPr>
              <a:t>A</a:t>
            </a:r>
            <a:r>
              <a:rPr lang="es-ES" kern="0" spc="105" dirty="0" smtClean="0">
                <a:latin typeface="Arial" panose="020B0604020202020204" pitchFamily="34" charset="0"/>
                <a:cs typeface="Arial" panose="020B0604020202020204" pitchFamily="34" charset="0"/>
              </a:rPr>
              <a:t> </a:t>
            </a:r>
            <a:r>
              <a:rPr lang="es-ES" kern="0" spc="175" dirty="0" smtClean="0">
                <a:latin typeface="Arial" panose="020B0604020202020204" pitchFamily="34" charset="0"/>
                <a:cs typeface="Arial" panose="020B0604020202020204" pitchFamily="34" charset="0"/>
              </a:rPr>
              <a:t>PRUEBA</a:t>
            </a:r>
            <a:r>
              <a:rPr lang="es-ES" kern="0" spc="105" dirty="0" smtClean="0">
                <a:latin typeface="Arial" panose="020B0604020202020204" pitchFamily="34" charset="0"/>
                <a:cs typeface="Arial" panose="020B0604020202020204" pitchFamily="34" charset="0"/>
              </a:rPr>
              <a:t> </a:t>
            </a:r>
            <a:r>
              <a:rPr lang="es-ES" kern="0" spc="160" dirty="0" smtClean="0">
                <a:latin typeface="Arial" panose="020B0604020202020204" pitchFamily="34" charset="0"/>
                <a:cs typeface="Arial" panose="020B0604020202020204" pitchFamily="34" charset="0"/>
              </a:rPr>
              <a:t>O</a:t>
            </a:r>
            <a:r>
              <a:rPr lang="es-ES" kern="0" spc="105" dirty="0" smtClean="0">
                <a:latin typeface="Arial" panose="020B0604020202020204" pitchFamily="34" charset="0"/>
                <a:cs typeface="Arial" panose="020B0604020202020204" pitchFamily="34" charset="0"/>
              </a:rPr>
              <a:t> </a:t>
            </a:r>
            <a:r>
              <a:rPr lang="es-ES" kern="0" spc="160" dirty="0" smtClean="0">
                <a:latin typeface="Arial" panose="020B0604020202020204" pitchFamily="34" charset="0"/>
                <a:cs typeface="Arial" panose="020B0604020202020204" pitchFamily="34" charset="0"/>
              </a:rPr>
              <a:t>NO</a:t>
            </a:r>
            <a:r>
              <a:rPr lang="es-ES" kern="0" spc="105" dirty="0" smtClean="0">
                <a:latin typeface="Arial" panose="020B0604020202020204" pitchFamily="34" charset="0"/>
                <a:cs typeface="Arial" panose="020B0604020202020204" pitchFamily="34" charset="0"/>
              </a:rPr>
              <a:t> </a:t>
            </a:r>
            <a:r>
              <a:rPr lang="es-ES" kern="0" spc="160" dirty="0" smtClean="0">
                <a:latin typeface="Arial" panose="020B0604020202020204" pitchFamily="34" charset="0"/>
                <a:cs typeface="Arial" panose="020B0604020202020204" pitchFamily="34" charset="0"/>
              </a:rPr>
              <a:t>OBSERVADO</a:t>
            </a:r>
            <a:endParaRPr lang="es-ES" kern="0" spc="160" dirty="0">
              <a:latin typeface="Arial" panose="020B0604020202020204" pitchFamily="34" charset="0"/>
              <a:cs typeface="Arial" panose="020B0604020202020204" pitchFamily="34" charset="0"/>
            </a:endParaRPr>
          </a:p>
        </p:txBody>
      </p:sp>
      <p:sp>
        <p:nvSpPr>
          <p:cNvPr id="7" name="object 7"/>
          <p:cNvSpPr txBox="1"/>
          <p:nvPr/>
        </p:nvSpPr>
        <p:spPr>
          <a:xfrm>
            <a:off x="1028221" y="1571387"/>
            <a:ext cx="3244215" cy="1064459"/>
          </a:xfrm>
          <a:prstGeom prst="rect">
            <a:avLst/>
          </a:prstGeom>
        </p:spPr>
        <p:txBody>
          <a:bodyPr vert="horz" wrap="square" lIns="0" tIns="0" rIns="0" bIns="0" rtlCol="0">
            <a:spAutoFit/>
          </a:bodyPr>
          <a:lstStyle/>
          <a:p>
            <a:pPr marL="12065" marR="5080" algn="ctr">
              <a:lnSpc>
                <a:spcPct val="116700"/>
              </a:lnSpc>
            </a:pPr>
            <a:r>
              <a:rPr lang="es-ES" sz="1000" dirty="0">
                <a:solidFill>
                  <a:prstClr val="black"/>
                </a:solidFill>
                <a:latin typeface="Arial" panose="020B0604020202020204" pitchFamily="34" charset="0"/>
                <a:cs typeface="Arial" panose="020B0604020202020204" pitchFamily="34" charset="0"/>
              </a:rPr>
              <a:t>El sujeto de la clasificación nunca ha llevado a cabo </a:t>
            </a:r>
            <a:r>
              <a:rPr lang="es-ES" sz="1000" dirty="0" smtClean="0">
                <a:solidFill>
                  <a:prstClr val="black"/>
                </a:solidFill>
                <a:latin typeface="Arial" panose="020B0604020202020204" pitchFamily="34" charset="0"/>
                <a:cs typeface="Arial" panose="020B0604020202020204" pitchFamily="34" charset="0"/>
              </a:rPr>
              <a:t>una </a:t>
            </a:r>
            <a:r>
              <a:rPr lang="es-ES" sz="1000" dirty="0">
                <a:solidFill>
                  <a:prstClr val="black"/>
                </a:solidFill>
                <a:latin typeface="Arial" panose="020B0604020202020204" pitchFamily="34" charset="0"/>
                <a:cs typeface="Arial" panose="020B0604020202020204" pitchFamily="34" charset="0"/>
              </a:rPr>
              <a:t>tarea, una función o un trabajo que </a:t>
            </a:r>
            <a:r>
              <a:rPr lang="es-ES" sz="1000" dirty="0" smtClean="0">
                <a:solidFill>
                  <a:prstClr val="black"/>
                </a:solidFill>
                <a:latin typeface="Arial" panose="020B0604020202020204" pitchFamily="34" charset="0"/>
                <a:cs typeface="Arial" panose="020B0604020202020204" pitchFamily="34" charset="0"/>
              </a:rPr>
              <a:t>requiriera </a:t>
            </a:r>
            <a:r>
              <a:rPr lang="es-ES" sz="1000" dirty="0">
                <a:solidFill>
                  <a:prstClr val="black"/>
                </a:solidFill>
                <a:latin typeface="Arial" panose="020B0604020202020204" pitchFamily="34" charset="0"/>
                <a:cs typeface="Arial" panose="020B0604020202020204" pitchFamily="34" charset="0"/>
              </a:rPr>
              <a:t>esta práctica y sus conductas o el clasificador nunca </a:t>
            </a:r>
            <a:r>
              <a:rPr lang="es-ES" sz="1000" dirty="0" smtClean="0">
                <a:solidFill>
                  <a:prstClr val="black"/>
                </a:solidFill>
                <a:latin typeface="Arial" panose="020B0604020202020204" pitchFamily="34" charset="0"/>
                <a:cs typeface="Arial" panose="020B0604020202020204" pitchFamily="34" charset="0"/>
              </a:rPr>
              <a:t>ha </a:t>
            </a:r>
            <a:r>
              <a:rPr lang="es-ES" sz="1000" dirty="0">
                <a:solidFill>
                  <a:prstClr val="black"/>
                </a:solidFill>
                <a:latin typeface="Arial" panose="020B0604020202020204" pitchFamily="34" charset="0"/>
                <a:cs typeface="Arial" panose="020B0604020202020204" pitchFamily="34" charset="0"/>
              </a:rPr>
              <a:t>observado al sujeto exhibir o llevar a cabo esta  conducta. Por todos estos motivos, la práctica no  corresponde a ninguna categoría</a:t>
            </a:r>
            <a:r>
              <a:rPr lang="es-ES" sz="1000" dirty="0" smtClean="0">
                <a:solidFill>
                  <a:prstClr val="black"/>
                </a:solidFill>
                <a:latin typeface="Arial" panose="020B0604020202020204" pitchFamily="34" charset="0"/>
                <a:cs typeface="Arial" panose="020B0604020202020204" pitchFamily="34" charset="0"/>
              </a:rPr>
              <a:t>.</a:t>
            </a:r>
            <a:endParaRPr lang="es-ES" sz="1000" dirty="0">
              <a:solidFill>
                <a:prstClr val="black"/>
              </a:solidFill>
              <a:latin typeface="Arial" panose="020B0604020202020204" pitchFamily="34" charset="0"/>
              <a:cs typeface="Arial" panose="020B0604020202020204" pitchFamily="34" charset="0"/>
            </a:endParaRPr>
          </a:p>
        </p:txBody>
      </p:sp>
      <p:sp>
        <p:nvSpPr>
          <p:cNvPr id="8" name="object 8"/>
          <p:cNvSpPr txBox="1"/>
          <p:nvPr/>
        </p:nvSpPr>
        <p:spPr>
          <a:xfrm>
            <a:off x="216104" y="3415985"/>
            <a:ext cx="163195" cy="92333"/>
          </a:xfrm>
          <a:prstGeom prst="rect">
            <a:avLst/>
          </a:prstGeom>
        </p:spPr>
        <p:txBody>
          <a:bodyPr vert="horz" wrap="square" lIns="0" tIns="0" rIns="0" bIns="0" rtlCol="0">
            <a:spAutoFit/>
          </a:bodyPr>
          <a:lstStyle/>
          <a:p>
            <a:pPr marL="12700"/>
            <a:r>
              <a:rPr sz="600" dirty="0">
                <a:solidFill>
                  <a:srgbClr val="58595B"/>
                </a:solidFill>
                <a:latin typeface="Arial" panose="020B0604020202020204" pitchFamily="34" charset="0"/>
                <a:cs typeface="Arial" panose="020B0604020202020204" pitchFamily="34" charset="0"/>
              </a:rPr>
              <a:t>89B</a:t>
            </a:r>
            <a:endParaRPr sz="60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70846331"/>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3"/>
          <p:cNvSpPr txBox="1"/>
          <p:nvPr/>
        </p:nvSpPr>
        <p:spPr>
          <a:xfrm>
            <a:off x="0" y="134816"/>
            <a:ext cx="5486400"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BIBLIOTECA DE COMPORTAMIENTO DEL JEFE </a:t>
            </a: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CLL</a:t>
            </a:r>
            <a:r>
              <a:rPr lang="es" sz="1000" b="1" strike="noStrike" cap="none" spc="5" baseline="0" dirty="0" smtClean="0">
                <a:solidFill>
                  <a:srgbClr val="58595B"/>
                </a:solidFill>
                <a:effectLst/>
                <a:latin typeface="Arial" panose="020B0604020202020204" pitchFamily="34" charset="0"/>
                <a:ea typeface="Arial"/>
                <a:cs typeface="Arial" panose="020B0604020202020204" pitchFamily="34" charset="0"/>
              </a:rPr>
              <a:t>™</a:t>
            </a:r>
            <a:endParaRPr lang="es" sz="1000" b="1" strike="noStrike" cap="none" spc="5" baseline="0" dirty="0">
              <a:solidFill>
                <a:srgbClr val="58595B"/>
              </a:solidFill>
              <a:effectLst/>
              <a:latin typeface="Arial" panose="020B0604020202020204" pitchFamily="34" charset="0"/>
              <a:ea typeface="Arial"/>
              <a:cs typeface="Arial" panose="020B0604020202020204" pitchFamily="34" charset="0"/>
            </a:endParaRPr>
          </a:p>
        </p:txBody>
      </p:sp>
      <p:sp>
        <p:nvSpPr>
          <p:cNvPr id="3" name="object 3"/>
          <p:cNvSpPr txBox="1"/>
          <p:nvPr/>
        </p:nvSpPr>
        <p:spPr>
          <a:xfrm>
            <a:off x="76200" y="3417442"/>
            <a:ext cx="2208530" cy="76944"/>
          </a:xfrm>
          <a:prstGeom prst="rect">
            <a:avLst/>
          </a:prstGeom>
        </p:spPr>
        <p:txBody>
          <a:bodyPr vert="horz" wrap="square" lIns="0" tIns="0" rIns="0" bIns="0" rtlCol="0">
            <a:spAutoFit/>
          </a:bodyPr>
          <a:lstStyle/>
          <a:p>
            <a:pPr marL="12700"/>
            <a:r>
              <a:rPr sz="500" spc="50" dirty="0">
                <a:solidFill>
                  <a:srgbClr val="58595B"/>
                </a:solidFill>
                <a:latin typeface="Arial" panose="020B0604020202020204" pitchFamily="34" charset="0"/>
                <a:cs typeface="Arial" panose="020B0604020202020204" pitchFamily="34" charset="0"/>
              </a:rPr>
              <a:t>© </a:t>
            </a:r>
            <a:r>
              <a:rPr sz="500" spc="20" dirty="0">
                <a:solidFill>
                  <a:srgbClr val="58595B"/>
                </a:solidFill>
                <a:latin typeface="Arial" panose="020B0604020202020204" pitchFamily="34" charset="0"/>
                <a:cs typeface="Arial" panose="020B0604020202020204" pitchFamily="34" charset="0"/>
              </a:rPr>
              <a:t>Copyright </a:t>
            </a:r>
            <a:r>
              <a:rPr sz="500" spc="-5" dirty="0">
                <a:solidFill>
                  <a:srgbClr val="58595B"/>
                </a:solidFill>
                <a:latin typeface="Arial" panose="020B0604020202020204" pitchFamily="34" charset="0"/>
                <a:cs typeface="Arial" panose="020B0604020202020204" pitchFamily="34" charset="0"/>
              </a:rPr>
              <a:t>2018, </a:t>
            </a:r>
            <a:r>
              <a:rPr sz="500" dirty="0">
                <a:solidFill>
                  <a:srgbClr val="58595B"/>
                </a:solidFill>
                <a:latin typeface="Arial" panose="020B0604020202020204" pitchFamily="34" charset="0"/>
                <a:cs typeface="Arial" panose="020B0604020202020204" pitchFamily="34" charset="0"/>
              </a:rPr>
              <a:t>TeamTelligent, </a:t>
            </a:r>
            <a:r>
              <a:rPr lang="es-PE" sz="500" spc="-15" dirty="0" smtClean="0">
                <a:solidFill>
                  <a:srgbClr val="58595B"/>
                </a:solidFill>
                <a:latin typeface="Arial" panose="020B0604020202020204" pitchFamily="34" charset="0"/>
                <a:cs typeface="Arial" panose="020B0604020202020204" pitchFamily="34" charset="0"/>
              </a:rPr>
              <a:t>CLL</a:t>
            </a:r>
            <a:r>
              <a:rPr sz="500" spc="-15" dirty="0" smtClean="0">
                <a:solidFill>
                  <a:srgbClr val="58595B"/>
                </a:solidFill>
                <a:latin typeface="Arial" panose="020B0604020202020204" pitchFamily="34" charset="0"/>
                <a:cs typeface="Arial" panose="020B0604020202020204" pitchFamily="34" charset="0"/>
              </a:rPr>
              <a:t>. </a:t>
            </a:r>
            <a:r>
              <a:rPr sz="500" dirty="0">
                <a:solidFill>
                  <a:srgbClr val="58595B"/>
                </a:solidFill>
                <a:latin typeface="Arial" panose="020B0604020202020204" pitchFamily="34" charset="0"/>
                <a:cs typeface="Arial" panose="020B0604020202020204" pitchFamily="34" charset="0"/>
              </a:rPr>
              <a:t>Todos </a:t>
            </a:r>
            <a:r>
              <a:rPr sz="500" spc="10" dirty="0">
                <a:solidFill>
                  <a:srgbClr val="58595B"/>
                </a:solidFill>
                <a:latin typeface="Arial" panose="020B0604020202020204" pitchFamily="34" charset="0"/>
                <a:cs typeface="Arial" panose="020B0604020202020204" pitchFamily="34" charset="0"/>
              </a:rPr>
              <a:t>los </a:t>
            </a:r>
            <a:r>
              <a:rPr sz="500" spc="15" dirty="0">
                <a:solidFill>
                  <a:srgbClr val="58595B"/>
                </a:solidFill>
                <a:latin typeface="Arial" panose="020B0604020202020204" pitchFamily="34" charset="0"/>
                <a:cs typeface="Arial" panose="020B0604020202020204" pitchFamily="34" charset="0"/>
              </a:rPr>
              <a:t>derechos </a:t>
            </a:r>
            <a:r>
              <a:rPr sz="500" spc="5" dirty="0">
                <a:solidFill>
                  <a:srgbClr val="58595B"/>
                </a:solidFill>
                <a:latin typeface="Arial" panose="020B0604020202020204" pitchFamily="34" charset="0"/>
                <a:cs typeface="Arial" panose="020B0604020202020204" pitchFamily="34" charset="0"/>
              </a:rPr>
              <a:t>reservados.</a:t>
            </a:r>
            <a:r>
              <a:rPr sz="500" spc="-80" dirty="0">
                <a:solidFill>
                  <a:srgbClr val="58595B"/>
                </a:solidFill>
                <a:latin typeface="Arial" panose="020B0604020202020204" pitchFamily="34" charset="0"/>
                <a:cs typeface="Arial" panose="020B0604020202020204" pitchFamily="34" charset="0"/>
              </a:rPr>
              <a:t> </a:t>
            </a:r>
            <a:r>
              <a:rPr sz="500" dirty="0">
                <a:solidFill>
                  <a:srgbClr val="58595B"/>
                </a:solidFill>
                <a:latin typeface="Arial" panose="020B0604020202020204" pitchFamily="34" charset="0"/>
                <a:cs typeface="Arial" panose="020B0604020202020204" pitchFamily="34" charset="0"/>
              </a:rPr>
              <a:t>V5</a:t>
            </a:r>
            <a:endParaRPr sz="500" dirty="0">
              <a:solidFill>
                <a:prstClr val="black"/>
              </a:solidFill>
              <a:latin typeface="Arial" panose="020B0604020202020204" pitchFamily="34" charset="0"/>
              <a:cs typeface="Arial" panose="020B0604020202020204" pitchFamily="34" charset="0"/>
            </a:endParaRPr>
          </a:p>
        </p:txBody>
      </p:sp>
      <p:sp>
        <p:nvSpPr>
          <p:cNvPr id="4" name="object 4"/>
          <p:cNvSpPr/>
          <p:nvPr/>
        </p:nvSpPr>
        <p:spPr>
          <a:xfrm>
            <a:off x="95250" y="914400"/>
            <a:ext cx="5016500" cy="2393950"/>
          </a:xfrm>
          <a:custGeom>
            <a:avLst/>
            <a:gdLst/>
            <a:ahLst/>
            <a:cxnLst/>
            <a:rect l="l" t="t" r="r" b="b"/>
            <a:pathLst>
              <a:path w="5016500" h="2393950">
                <a:moveTo>
                  <a:pt x="0" y="2393950"/>
                </a:moveTo>
                <a:lnTo>
                  <a:pt x="5016500" y="2393950"/>
                </a:lnTo>
                <a:lnTo>
                  <a:pt x="5016500" y="0"/>
                </a:lnTo>
                <a:lnTo>
                  <a:pt x="0" y="0"/>
                </a:lnTo>
                <a:lnTo>
                  <a:pt x="0" y="2393950"/>
                </a:lnTo>
                <a:close/>
              </a:path>
            </a:pathLst>
          </a:custGeom>
          <a:solidFill>
            <a:srgbClr val="FFF5C7"/>
          </a:solidFill>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5" name="object 5"/>
          <p:cNvSpPr/>
          <p:nvPr/>
        </p:nvSpPr>
        <p:spPr>
          <a:xfrm>
            <a:off x="95250" y="520700"/>
            <a:ext cx="5016500" cy="2787650"/>
          </a:xfrm>
          <a:custGeom>
            <a:avLst/>
            <a:gdLst/>
            <a:ahLst/>
            <a:cxnLst/>
            <a:rect l="l" t="t" r="r" b="b"/>
            <a:pathLst>
              <a:path w="5016500" h="2787650">
                <a:moveTo>
                  <a:pt x="0" y="2787650"/>
                </a:moveTo>
                <a:lnTo>
                  <a:pt x="5016500" y="2787650"/>
                </a:lnTo>
                <a:lnTo>
                  <a:pt x="5016500" y="0"/>
                </a:lnTo>
                <a:lnTo>
                  <a:pt x="0" y="0"/>
                </a:lnTo>
                <a:lnTo>
                  <a:pt x="0" y="2787650"/>
                </a:lnTo>
                <a:close/>
              </a:path>
            </a:pathLst>
          </a:custGeom>
          <a:ln w="12700">
            <a:solidFill>
              <a:srgbClr val="FFE538"/>
            </a:solidFill>
          </a:ln>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6" name="object 6"/>
          <p:cNvSpPr/>
          <p:nvPr/>
        </p:nvSpPr>
        <p:spPr>
          <a:xfrm>
            <a:off x="88900" y="514350"/>
            <a:ext cx="5029200" cy="400050"/>
          </a:xfrm>
          <a:custGeom>
            <a:avLst/>
            <a:gdLst/>
            <a:ahLst/>
            <a:cxnLst/>
            <a:rect l="l" t="t" r="r" b="b"/>
            <a:pathLst>
              <a:path w="5029200" h="400050">
                <a:moveTo>
                  <a:pt x="0" y="400050"/>
                </a:moveTo>
                <a:lnTo>
                  <a:pt x="5029200" y="400050"/>
                </a:lnTo>
                <a:lnTo>
                  <a:pt x="5029200" y="0"/>
                </a:lnTo>
                <a:lnTo>
                  <a:pt x="0" y="0"/>
                </a:lnTo>
                <a:lnTo>
                  <a:pt x="0" y="400050"/>
                </a:lnTo>
                <a:close/>
              </a:path>
            </a:pathLst>
          </a:custGeom>
          <a:solidFill>
            <a:srgbClr val="FFE538"/>
          </a:solidFill>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7" name="object 7"/>
          <p:cNvSpPr txBox="1">
            <a:spLocks/>
          </p:cNvSpPr>
          <p:nvPr/>
        </p:nvSpPr>
        <p:spPr>
          <a:xfrm>
            <a:off x="199643" y="672857"/>
            <a:ext cx="4765552" cy="152349"/>
          </a:xfrm>
          <a:prstGeom prst="rect">
            <a:avLst/>
          </a:prstGeom>
        </p:spPr>
        <p:txBody>
          <a:bodyPr vert="horz" wrap="square" lIns="0" tIns="0" rIns="0" bIns="0" rtlCol="0" anchor="b">
            <a:spAutoFit/>
          </a:bodyPr>
          <a:lstStyle>
            <a:lvl1pPr algn="ctr" defTabSz="487650" rtl="0" eaLnBrk="1" latinLnBrk="0" hangingPunct="1">
              <a:lnSpc>
                <a:spcPct val="90000"/>
              </a:lnSpc>
              <a:spcBef>
                <a:spcPct val="0"/>
              </a:spcBef>
              <a:buNone/>
              <a:defRPr sz="3200" kern="1200">
                <a:solidFill>
                  <a:schemeClr val="tx1"/>
                </a:solidFill>
                <a:latin typeface="+mj-lt"/>
                <a:ea typeface="+mj-ea"/>
                <a:cs typeface="+mj-cs"/>
              </a:defRPr>
            </a:lvl1pPr>
          </a:lstStyle>
          <a:p>
            <a:pPr marL="12700" algn="l"/>
            <a:r>
              <a:rPr lang="pt-BR" sz="1100" spc="155" dirty="0" smtClean="0">
                <a:latin typeface="Arial" panose="020B0604020202020204" pitchFamily="34" charset="0"/>
                <a:cs typeface="Arial" panose="020B0604020202020204" pitchFamily="34" charset="0"/>
              </a:rPr>
              <a:t>GRUPO </a:t>
            </a:r>
            <a:r>
              <a:rPr lang="pt-BR" sz="1100" spc="10" dirty="0" smtClean="0">
                <a:latin typeface="Arial" panose="020B0604020202020204" pitchFamily="34" charset="0"/>
                <a:cs typeface="Arial" panose="020B0604020202020204" pitchFamily="34" charset="0"/>
              </a:rPr>
              <a:t>7:</a:t>
            </a:r>
            <a:r>
              <a:rPr lang="pt-BR" sz="1100" spc="-10" dirty="0" smtClean="0">
                <a:latin typeface="Arial" panose="020B0604020202020204" pitchFamily="34" charset="0"/>
                <a:cs typeface="Arial" panose="020B0604020202020204" pitchFamily="34" charset="0"/>
              </a:rPr>
              <a:t> </a:t>
            </a:r>
            <a:r>
              <a:rPr lang="pt-BR" sz="1100" spc="145" dirty="0" smtClean="0">
                <a:latin typeface="Arial" panose="020B0604020202020204" pitchFamily="34" charset="0"/>
                <a:cs typeface="Arial" panose="020B0604020202020204" pitchFamily="34" charset="0"/>
              </a:rPr>
              <a:t>VARIOS</a:t>
            </a:r>
            <a:endParaRPr lang="pt-BR" sz="1100" spc="145" dirty="0">
              <a:latin typeface="Arial" panose="020B0604020202020204" pitchFamily="34" charset="0"/>
              <a:cs typeface="Arial" panose="020B0604020202020204" pitchFamily="34" charset="0"/>
            </a:endParaRPr>
          </a:p>
        </p:txBody>
      </p:sp>
      <p:sp>
        <p:nvSpPr>
          <p:cNvPr id="8" name="object 8"/>
          <p:cNvSpPr txBox="1"/>
          <p:nvPr/>
        </p:nvSpPr>
        <p:spPr>
          <a:xfrm>
            <a:off x="199642" y="986129"/>
            <a:ext cx="1050513" cy="169277"/>
          </a:xfrm>
          <a:prstGeom prst="rect">
            <a:avLst/>
          </a:prstGeom>
        </p:spPr>
        <p:txBody>
          <a:bodyPr vert="horz" wrap="square" lIns="0" tIns="0" rIns="0" bIns="0" rtlCol="0">
            <a:spAutoFit/>
          </a:bodyPr>
          <a:lstStyle/>
          <a:p>
            <a:pPr marL="12700"/>
            <a:r>
              <a:rPr sz="1100" spc="140" dirty="0">
                <a:solidFill>
                  <a:srgbClr val="231F20"/>
                </a:solidFill>
                <a:latin typeface="Arial" panose="020B0604020202020204" pitchFamily="34" charset="0"/>
                <a:cs typeface="Arial" panose="020B0604020202020204" pitchFamily="34" charset="0"/>
              </a:rPr>
              <a:t>TARJETA</a:t>
            </a:r>
            <a:r>
              <a:rPr sz="1100" spc="50" dirty="0">
                <a:solidFill>
                  <a:srgbClr val="231F20"/>
                </a:solidFill>
                <a:latin typeface="Arial" panose="020B0604020202020204" pitchFamily="34" charset="0"/>
                <a:cs typeface="Arial" panose="020B0604020202020204" pitchFamily="34" charset="0"/>
              </a:rPr>
              <a:t> </a:t>
            </a:r>
            <a:r>
              <a:rPr sz="1100" spc="55" dirty="0">
                <a:solidFill>
                  <a:srgbClr val="231F20"/>
                </a:solidFill>
                <a:latin typeface="Arial" panose="020B0604020202020204" pitchFamily="34" charset="0"/>
                <a:cs typeface="Arial" panose="020B0604020202020204" pitchFamily="34" charset="0"/>
              </a:rPr>
              <a:t>II</a:t>
            </a:r>
            <a:endParaRPr sz="1100" dirty="0">
              <a:solidFill>
                <a:prstClr val="black"/>
              </a:solidFill>
              <a:latin typeface="Arial" panose="020B0604020202020204" pitchFamily="34" charset="0"/>
              <a:cs typeface="Arial" panose="020B0604020202020204" pitchFamily="34" charset="0"/>
            </a:endParaRPr>
          </a:p>
        </p:txBody>
      </p:sp>
      <p:sp>
        <p:nvSpPr>
          <p:cNvPr id="9" name="object 9"/>
          <p:cNvSpPr txBox="1"/>
          <p:nvPr/>
        </p:nvSpPr>
        <p:spPr>
          <a:xfrm>
            <a:off x="771207" y="2033465"/>
            <a:ext cx="3664585" cy="261610"/>
          </a:xfrm>
          <a:prstGeom prst="rect">
            <a:avLst/>
          </a:prstGeom>
        </p:spPr>
        <p:txBody>
          <a:bodyPr vert="horz" wrap="square" lIns="0" tIns="0" rIns="0" bIns="0" rtlCol="0">
            <a:spAutoFit/>
          </a:bodyPr>
          <a:lstStyle/>
          <a:p>
            <a:pPr marL="12700" algn="ctr"/>
            <a:r>
              <a:rPr lang="pt-BR" sz="1700" b="1" dirty="0">
                <a:solidFill>
                  <a:prstClr val="black"/>
                </a:solidFill>
                <a:latin typeface="Arial" panose="020B0604020202020204" pitchFamily="34" charset="0"/>
                <a:cs typeface="Arial" panose="020B0604020202020204" pitchFamily="34" charset="0"/>
              </a:rPr>
              <a:t>Implementado de </a:t>
            </a:r>
            <a:r>
              <a:rPr lang="pt-BR" sz="1700" b="1" dirty="0" err="1">
                <a:solidFill>
                  <a:prstClr val="black"/>
                </a:solidFill>
                <a:latin typeface="Arial" panose="020B0604020202020204" pitchFamily="34" charset="0"/>
                <a:cs typeface="Arial" panose="020B0604020202020204" pitchFamily="34" charset="0"/>
              </a:rPr>
              <a:t>manera</a:t>
            </a:r>
            <a:r>
              <a:rPr lang="pt-BR" sz="1700" b="1" dirty="0">
                <a:solidFill>
                  <a:prstClr val="black"/>
                </a:solidFill>
                <a:latin typeface="Arial" panose="020B0604020202020204" pitchFamily="34" charset="0"/>
                <a:cs typeface="Arial" panose="020B0604020202020204" pitchFamily="34" charset="0"/>
              </a:rPr>
              <a:t> </a:t>
            </a:r>
            <a:r>
              <a:rPr lang="pt-BR" sz="1700" b="1" dirty="0" err="1" smtClean="0">
                <a:solidFill>
                  <a:prstClr val="black"/>
                </a:solidFill>
                <a:latin typeface="Arial" panose="020B0604020202020204" pitchFamily="34" charset="0"/>
                <a:cs typeface="Arial" panose="020B0604020202020204" pitchFamily="34" charset="0"/>
              </a:rPr>
              <a:t>excesiva</a:t>
            </a:r>
            <a:endParaRPr lang="pt-BR" sz="1700" b="1" dirty="0">
              <a:solidFill>
                <a:prstClr val="black"/>
              </a:solidFill>
              <a:latin typeface="Arial" panose="020B0604020202020204" pitchFamily="34" charset="0"/>
              <a:cs typeface="Arial" panose="020B0604020202020204" pitchFamily="34" charset="0"/>
            </a:endParaRPr>
          </a:p>
        </p:txBody>
      </p:sp>
      <p:sp>
        <p:nvSpPr>
          <p:cNvPr id="10" name="object 10"/>
          <p:cNvSpPr txBox="1"/>
          <p:nvPr/>
        </p:nvSpPr>
        <p:spPr>
          <a:xfrm>
            <a:off x="4965195" y="3414141"/>
            <a:ext cx="165735" cy="92333"/>
          </a:xfrm>
          <a:prstGeom prst="rect">
            <a:avLst/>
          </a:prstGeom>
        </p:spPr>
        <p:txBody>
          <a:bodyPr vert="horz" wrap="square" lIns="0" tIns="0" rIns="0" bIns="0" rtlCol="0">
            <a:spAutoFit/>
          </a:bodyPr>
          <a:lstStyle/>
          <a:p>
            <a:pPr marL="12700"/>
            <a:r>
              <a:rPr sz="600" dirty="0">
                <a:solidFill>
                  <a:srgbClr val="58595B"/>
                </a:solidFill>
                <a:latin typeface="Arial" panose="020B0604020202020204" pitchFamily="34" charset="0"/>
                <a:cs typeface="Arial" panose="020B0604020202020204" pitchFamily="34" charset="0"/>
              </a:rPr>
              <a:t>90A</a:t>
            </a:r>
            <a:endParaRPr sz="60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27944152"/>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3"/>
          <p:cNvSpPr txBox="1"/>
          <p:nvPr/>
        </p:nvSpPr>
        <p:spPr>
          <a:xfrm>
            <a:off x="0" y="134816"/>
            <a:ext cx="5486400"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BIBLIOTECA DE COMPORTAMIENTO DEL JEFE </a:t>
            </a: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CLL</a:t>
            </a:r>
            <a:r>
              <a:rPr lang="es" sz="1000" b="1" strike="noStrike" cap="none" spc="5" baseline="0" dirty="0" smtClean="0">
                <a:solidFill>
                  <a:srgbClr val="58595B"/>
                </a:solidFill>
                <a:effectLst/>
                <a:latin typeface="Arial" panose="020B0604020202020204" pitchFamily="34" charset="0"/>
                <a:ea typeface="Arial"/>
                <a:cs typeface="Arial" panose="020B0604020202020204" pitchFamily="34" charset="0"/>
              </a:rPr>
              <a:t>™</a:t>
            </a:r>
            <a:endParaRPr lang="es" sz="1000" b="1" strike="noStrike" cap="none" spc="5" baseline="0" dirty="0">
              <a:solidFill>
                <a:srgbClr val="58595B"/>
              </a:solidFill>
              <a:effectLst/>
              <a:latin typeface="Arial" panose="020B0604020202020204" pitchFamily="34" charset="0"/>
              <a:ea typeface="Arial"/>
              <a:cs typeface="Arial" panose="020B0604020202020204" pitchFamily="34" charset="0"/>
            </a:endParaRPr>
          </a:p>
        </p:txBody>
      </p:sp>
      <p:sp>
        <p:nvSpPr>
          <p:cNvPr id="3" name="object 3"/>
          <p:cNvSpPr txBox="1"/>
          <p:nvPr/>
        </p:nvSpPr>
        <p:spPr>
          <a:xfrm>
            <a:off x="3103117" y="3453391"/>
            <a:ext cx="2208530" cy="76944"/>
          </a:xfrm>
          <a:prstGeom prst="rect">
            <a:avLst/>
          </a:prstGeom>
        </p:spPr>
        <p:txBody>
          <a:bodyPr vert="horz" wrap="square" lIns="0" tIns="0" rIns="0" bIns="0" rtlCol="0">
            <a:spAutoFit/>
          </a:bodyPr>
          <a:lstStyle/>
          <a:p>
            <a:pPr marL="12700"/>
            <a:r>
              <a:rPr sz="500" spc="50" dirty="0">
                <a:solidFill>
                  <a:srgbClr val="58595B"/>
                </a:solidFill>
                <a:latin typeface="Arial" panose="020B0604020202020204" pitchFamily="34" charset="0"/>
                <a:cs typeface="Arial" panose="020B0604020202020204" pitchFamily="34" charset="0"/>
              </a:rPr>
              <a:t>© </a:t>
            </a:r>
            <a:r>
              <a:rPr sz="500" spc="20" dirty="0">
                <a:solidFill>
                  <a:srgbClr val="58595B"/>
                </a:solidFill>
                <a:latin typeface="Arial" panose="020B0604020202020204" pitchFamily="34" charset="0"/>
                <a:cs typeface="Arial" panose="020B0604020202020204" pitchFamily="34" charset="0"/>
              </a:rPr>
              <a:t>Copyright </a:t>
            </a:r>
            <a:r>
              <a:rPr sz="500" spc="-5" dirty="0">
                <a:solidFill>
                  <a:srgbClr val="58595B"/>
                </a:solidFill>
                <a:latin typeface="Arial" panose="020B0604020202020204" pitchFamily="34" charset="0"/>
                <a:cs typeface="Arial" panose="020B0604020202020204" pitchFamily="34" charset="0"/>
              </a:rPr>
              <a:t>2018, </a:t>
            </a:r>
            <a:r>
              <a:rPr sz="500" dirty="0">
                <a:solidFill>
                  <a:srgbClr val="58595B"/>
                </a:solidFill>
                <a:latin typeface="Arial" panose="020B0604020202020204" pitchFamily="34" charset="0"/>
                <a:cs typeface="Arial" panose="020B0604020202020204" pitchFamily="34" charset="0"/>
              </a:rPr>
              <a:t>TeamTelligent, </a:t>
            </a:r>
            <a:r>
              <a:rPr lang="es-PE" sz="500" spc="-15" dirty="0" smtClean="0">
                <a:solidFill>
                  <a:srgbClr val="58595B"/>
                </a:solidFill>
                <a:latin typeface="Arial" panose="020B0604020202020204" pitchFamily="34" charset="0"/>
                <a:cs typeface="Arial" panose="020B0604020202020204" pitchFamily="34" charset="0"/>
              </a:rPr>
              <a:t>CLL</a:t>
            </a:r>
            <a:r>
              <a:rPr sz="500" spc="-15" dirty="0" smtClean="0">
                <a:solidFill>
                  <a:srgbClr val="58595B"/>
                </a:solidFill>
                <a:latin typeface="Arial" panose="020B0604020202020204" pitchFamily="34" charset="0"/>
                <a:cs typeface="Arial" panose="020B0604020202020204" pitchFamily="34" charset="0"/>
              </a:rPr>
              <a:t>. </a:t>
            </a:r>
            <a:r>
              <a:rPr sz="500" dirty="0">
                <a:solidFill>
                  <a:srgbClr val="58595B"/>
                </a:solidFill>
                <a:latin typeface="Arial" panose="020B0604020202020204" pitchFamily="34" charset="0"/>
                <a:cs typeface="Arial" panose="020B0604020202020204" pitchFamily="34" charset="0"/>
              </a:rPr>
              <a:t>Todos </a:t>
            </a:r>
            <a:r>
              <a:rPr sz="500" spc="10" dirty="0">
                <a:solidFill>
                  <a:srgbClr val="58595B"/>
                </a:solidFill>
                <a:latin typeface="Arial" panose="020B0604020202020204" pitchFamily="34" charset="0"/>
                <a:cs typeface="Arial" panose="020B0604020202020204" pitchFamily="34" charset="0"/>
              </a:rPr>
              <a:t>los </a:t>
            </a:r>
            <a:r>
              <a:rPr sz="500" spc="15" dirty="0">
                <a:solidFill>
                  <a:srgbClr val="58595B"/>
                </a:solidFill>
                <a:latin typeface="Arial" panose="020B0604020202020204" pitchFamily="34" charset="0"/>
                <a:cs typeface="Arial" panose="020B0604020202020204" pitchFamily="34" charset="0"/>
              </a:rPr>
              <a:t>derechos </a:t>
            </a:r>
            <a:r>
              <a:rPr sz="500" spc="5" dirty="0">
                <a:solidFill>
                  <a:srgbClr val="58595B"/>
                </a:solidFill>
                <a:latin typeface="Arial" panose="020B0604020202020204" pitchFamily="34" charset="0"/>
                <a:cs typeface="Arial" panose="020B0604020202020204" pitchFamily="34" charset="0"/>
              </a:rPr>
              <a:t>reservados.</a:t>
            </a:r>
            <a:r>
              <a:rPr sz="500" spc="-80" dirty="0">
                <a:solidFill>
                  <a:srgbClr val="58595B"/>
                </a:solidFill>
                <a:latin typeface="Arial" panose="020B0604020202020204" pitchFamily="34" charset="0"/>
                <a:cs typeface="Arial" panose="020B0604020202020204" pitchFamily="34" charset="0"/>
              </a:rPr>
              <a:t> </a:t>
            </a:r>
            <a:r>
              <a:rPr sz="500" dirty="0">
                <a:solidFill>
                  <a:srgbClr val="58595B"/>
                </a:solidFill>
                <a:latin typeface="Arial" panose="020B0604020202020204" pitchFamily="34" charset="0"/>
                <a:cs typeface="Arial" panose="020B0604020202020204" pitchFamily="34" charset="0"/>
              </a:rPr>
              <a:t>V5</a:t>
            </a:r>
            <a:endParaRPr sz="500" dirty="0">
              <a:solidFill>
                <a:prstClr val="black"/>
              </a:solidFill>
              <a:latin typeface="Arial" panose="020B0604020202020204" pitchFamily="34" charset="0"/>
              <a:cs typeface="Arial" panose="020B0604020202020204" pitchFamily="34" charset="0"/>
            </a:endParaRPr>
          </a:p>
        </p:txBody>
      </p:sp>
      <p:sp>
        <p:nvSpPr>
          <p:cNvPr id="4" name="object 4"/>
          <p:cNvSpPr/>
          <p:nvPr/>
        </p:nvSpPr>
        <p:spPr>
          <a:xfrm>
            <a:off x="275945" y="556649"/>
            <a:ext cx="5016500" cy="2787650"/>
          </a:xfrm>
          <a:custGeom>
            <a:avLst/>
            <a:gdLst/>
            <a:ahLst/>
            <a:cxnLst/>
            <a:rect l="l" t="t" r="r" b="b"/>
            <a:pathLst>
              <a:path w="5016500" h="2787650">
                <a:moveTo>
                  <a:pt x="0" y="2787650"/>
                </a:moveTo>
                <a:lnTo>
                  <a:pt x="5016500" y="2787650"/>
                </a:lnTo>
                <a:lnTo>
                  <a:pt x="5016500" y="0"/>
                </a:lnTo>
                <a:lnTo>
                  <a:pt x="0" y="0"/>
                </a:lnTo>
                <a:lnTo>
                  <a:pt x="0" y="2787650"/>
                </a:lnTo>
                <a:close/>
              </a:path>
            </a:pathLst>
          </a:custGeom>
          <a:ln w="12700">
            <a:solidFill>
              <a:srgbClr val="FFE538"/>
            </a:solidFill>
          </a:ln>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5" name="object 5"/>
          <p:cNvSpPr/>
          <p:nvPr/>
        </p:nvSpPr>
        <p:spPr>
          <a:xfrm>
            <a:off x="269595" y="550299"/>
            <a:ext cx="5029200" cy="400050"/>
          </a:xfrm>
          <a:custGeom>
            <a:avLst/>
            <a:gdLst/>
            <a:ahLst/>
            <a:cxnLst/>
            <a:rect l="l" t="t" r="r" b="b"/>
            <a:pathLst>
              <a:path w="5029200" h="400050">
                <a:moveTo>
                  <a:pt x="0" y="400050"/>
                </a:moveTo>
                <a:lnTo>
                  <a:pt x="5029200" y="400050"/>
                </a:lnTo>
                <a:lnTo>
                  <a:pt x="5029200" y="0"/>
                </a:lnTo>
                <a:lnTo>
                  <a:pt x="0" y="0"/>
                </a:lnTo>
                <a:lnTo>
                  <a:pt x="0" y="400050"/>
                </a:lnTo>
                <a:close/>
              </a:path>
            </a:pathLst>
          </a:custGeom>
          <a:solidFill>
            <a:srgbClr val="FFE538"/>
          </a:solidFill>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6" name="object 6"/>
          <p:cNvSpPr txBox="1">
            <a:spLocks/>
          </p:cNvSpPr>
          <p:nvPr/>
        </p:nvSpPr>
        <p:spPr>
          <a:xfrm>
            <a:off x="364331" y="678238"/>
            <a:ext cx="4864894" cy="169277"/>
          </a:xfrm>
          <a:prstGeom prst="rect">
            <a:avLst/>
          </a:prstGeom>
        </p:spPr>
        <p:txBody>
          <a:bodyPr vert="horz" wrap="square" lIns="0" tIns="0" rIns="0" bIns="0" rtlCol="0">
            <a:spAutoFit/>
          </a:bodyPr>
          <a:lstStyle>
            <a:lvl1pPr>
              <a:defRPr sz="1100" b="0" i="0">
                <a:solidFill>
                  <a:srgbClr val="231F20"/>
                </a:solidFill>
                <a:latin typeface="Calibri"/>
                <a:ea typeface="+mj-ea"/>
                <a:cs typeface="Calibri"/>
              </a:defRPr>
            </a:lvl1pPr>
          </a:lstStyle>
          <a:p>
            <a:pPr marL="12700" algn="ctr"/>
            <a:r>
              <a:rPr lang="es-ES" kern="0" spc="140" dirty="0" smtClean="0">
                <a:latin typeface="Arial" panose="020B0604020202020204" pitchFamily="34" charset="0"/>
                <a:cs typeface="Arial" panose="020B0604020202020204" pitchFamily="34" charset="0"/>
              </a:rPr>
              <a:t>TARJETA </a:t>
            </a:r>
            <a:r>
              <a:rPr lang="es-ES" kern="0" spc="20" dirty="0" smtClean="0">
                <a:latin typeface="Arial" panose="020B0604020202020204" pitchFamily="34" charset="0"/>
                <a:cs typeface="Arial" panose="020B0604020202020204" pitchFamily="34" charset="0"/>
              </a:rPr>
              <a:t>II: </a:t>
            </a:r>
            <a:r>
              <a:rPr lang="es-ES" kern="0" spc="130" dirty="0" smtClean="0">
                <a:latin typeface="Arial" panose="020B0604020202020204" pitchFamily="34" charset="0"/>
                <a:cs typeface="Arial" panose="020B0604020202020204" pitchFamily="34" charset="0"/>
              </a:rPr>
              <a:t>IMPLEMENTADO </a:t>
            </a:r>
            <a:r>
              <a:rPr lang="es-ES" kern="0" spc="180" dirty="0" smtClean="0">
                <a:latin typeface="Arial" panose="020B0604020202020204" pitchFamily="34" charset="0"/>
                <a:cs typeface="Arial" panose="020B0604020202020204" pitchFamily="34" charset="0"/>
              </a:rPr>
              <a:t>DE </a:t>
            </a:r>
            <a:r>
              <a:rPr lang="es-ES" kern="0" spc="165" dirty="0" smtClean="0">
                <a:latin typeface="Arial" panose="020B0604020202020204" pitchFamily="34" charset="0"/>
                <a:cs typeface="Arial" panose="020B0604020202020204" pitchFamily="34" charset="0"/>
              </a:rPr>
              <a:t>MANERA</a:t>
            </a:r>
            <a:r>
              <a:rPr lang="es-ES" kern="0" spc="120" dirty="0" smtClean="0">
                <a:latin typeface="Arial" panose="020B0604020202020204" pitchFamily="34" charset="0"/>
                <a:cs typeface="Arial" panose="020B0604020202020204" pitchFamily="34" charset="0"/>
              </a:rPr>
              <a:t> </a:t>
            </a:r>
            <a:r>
              <a:rPr lang="es-ES" kern="0" spc="155" dirty="0" smtClean="0">
                <a:latin typeface="Arial" panose="020B0604020202020204" pitchFamily="34" charset="0"/>
                <a:cs typeface="Arial" panose="020B0604020202020204" pitchFamily="34" charset="0"/>
              </a:rPr>
              <a:t>EXCESIVA</a:t>
            </a:r>
            <a:endParaRPr lang="es-ES" kern="0" spc="155" dirty="0">
              <a:latin typeface="Arial" panose="020B0604020202020204" pitchFamily="34" charset="0"/>
              <a:cs typeface="Arial" panose="020B0604020202020204" pitchFamily="34" charset="0"/>
            </a:endParaRPr>
          </a:p>
        </p:txBody>
      </p:sp>
      <p:sp>
        <p:nvSpPr>
          <p:cNvPr id="7" name="object 7"/>
          <p:cNvSpPr txBox="1"/>
          <p:nvPr/>
        </p:nvSpPr>
        <p:spPr>
          <a:xfrm>
            <a:off x="1049487" y="1516592"/>
            <a:ext cx="3469640" cy="1260345"/>
          </a:xfrm>
          <a:prstGeom prst="rect">
            <a:avLst/>
          </a:prstGeom>
        </p:spPr>
        <p:txBody>
          <a:bodyPr vert="horz" wrap="square" lIns="0" tIns="0" rIns="0" bIns="0" rtlCol="0">
            <a:spAutoFit/>
          </a:bodyPr>
          <a:lstStyle/>
          <a:p>
            <a:pPr marL="12700" marR="5080" algn="ctr">
              <a:lnSpc>
                <a:spcPct val="116700"/>
              </a:lnSpc>
            </a:pPr>
            <a:r>
              <a:rPr lang="es-ES" sz="1000" dirty="0">
                <a:solidFill>
                  <a:prstClr val="black"/>
                </a:solidFill>
                <a:latin typeface="Arial" panose="020B0604020202020204" pitchFamily="34" charset="0"/>
                <a:cs typeface="Arial" panose="020B0604020202020204" pitchFamily="34" charset="0"/>
              </a:rPr>
              <a:t>Es posible usar algo bueno demasiadas veces. A pesar de  que probablemente se lleva a cabo bien o mejor que la  mayoría, el sujeto de la clasificación lo usa demasiado, </a:t>
            </a:r>
            <a:r>
              <a:rPr lang="es-ES" sz="1000" dirty="0" smtClean="0">
                <a:solidFill>
                  <a:prstClr val="black"/>
                </a:solidFill>
                <a:latin typeface="Arial" panose="020B0604020202020204" pitchFamily="34" charset="0"/>
                <a:cs typeface="Arial" panose="020B0604020202020204" pitchFamily="34" charset="0"/>
              </a:rPr>
              <a:t>ya </a:t>
            </a:r>
            <a:r>
              <a:rPr lang="es-ES" sz="1000" dirty="0">
                <a:solidFill>
                  <a:prstClr val="black"/>
                </a:solidFill>
                <a:latin typeface="Arial" panose="020B0604020202020204" pitchFamily="34" charset="0"/>
                <a:cs typeface="Arial" panose="020B0604020202020204" pitchFamily="34" charset="0"/>
              </a:rPr>
              <a:t>sea con una frecuencia o intensidad excesivas o en  ausencia de otras prácticas complementarias. El sujeto </a:t>
            </a:r>
            <a:r>
              <a:rPr lang="es-ES" sz="1000" dirty="0" smtClean="0">
                <a:solidFill>
                  <a:prstClr val="black"/>
                </a:solidFill>
                <a:latin typeface="Arial" panose="020B0604020202020204" pitchFamily="34" charset="0"/>
                <a:cs typeface="Arial" panose="020B0604020202020204" pitchFamily="34" charset="0"/>
              </a:rPr>
              <a:t>se </a:t>
            </a:r>
            <a:r>
              <a:rPr lang="es-ES" sz="1000" dirty="0">
                <a:solidFill>
                  <a:prstClr val="black"/>
                </a:solidFill>
                <a:latin typeface="Arial" panose="020B0604020202020204" pitchFamily="34" charset="0"/>
                <a:cs typeface="Arial" panose="020B0604020202020204" pitchFamily="34" charset="0"/>
              </a:rPr>
              <a:t>vale demasiado de esta y otras fortalezas, que,</a:t>
            </a:r>
          </a:p>
          <a:p>
            <a:pPr marL="12700" marR="5080" algn="ctr">
              <a:lnSpc>
                <a:spcPct val="116700"/>
              </a:lnSpc>
            </a:pPr>
            <a:r>
              <a:rPr lang="es-ES" sz="1000" dirty="0">
                <a:solidFill>
                  <a:prstClr val="black"/>
                </a:solidFill>
                <a:latin typeface="Arial" panose="020B0604020202020204" pitchFamily="34" charset="0"/>
                <a:cs typeface="Arial" panose="020B0604020202020204" pitchFamily="34" charset="0"/>
              </a:rPr>
              <a:t>en conjunto, se convierten en una debilidad</a:t>
            </a:r>
            <a:r>
              <a:rPr lang="es-ES" sz="1000" dirty="0" smtClean="0">
                <a:solidFill>
                  <a:prstClr val="black"/>
                </a:solidFill>
                <a:latin typeface="Arial" panose="020B0604020202020204" pitchFamily="34" charset="0"/>
                <a:cs typeface="Arial" panose="020B0604020202020204" pitchFamily="34" charset="0"/>
              </a:rPr>
              <a:t>.</a:t>
            </a:r>
            <a:endParaRPr lang="es-ES" sz="1000" dirty="0">
              <a:solidFill>
                <a:prstClr val="black"/>
              </a:solidFill>
              <a:latin typeface="Arial" panose="020B0604020202020204" pitchFamily="34" charset="0"/>
              <a:cs typeface="Arial" panose="020B0604020202020204" pitchFamily="34" charset="0"/>
            </a:endParaRPr>
          </a:p>
        </p:txBody>
      </p:sp>
      <p:sp>
        <p:nvSpPr>
          <p:cNvPr id="8" name="object 8"/>
          <p:cNvSpPr txBox="1"/>
          <p:nvPr/>
        </p:nvSpPr>
        <p:spPr>
          <a:xfrm>
            <a:off x="256896" y="3450090"/>
            <a:ext cx="163195" cy="92333"/>
          </a:xfrm>
          <a:prstGeom prst="rect">
            <a:avLst/>
          </a:prstGeom>
        </p:spPr>
        <p:txBody>
          <a:bodyPr vert="horz" wrap="square" lIns="0" tIns="0" rIns="0" bIns="0" rtlCol="0">
            <a:spAutoFit/>
          </a:bodyPr>
          <a:lstStyle/>
          <a:p>
            <a:pPr marL="12700"/>
            <a:r>
              <a:rPr sz="600" dirty="0">
                <a:solidFill>
                  <a:srgbClr val="58595B"/>
                </a:solidFill>
                <a:latin typeface="Arial" panose="020B0604020202020204" pitchFamily="34" charset="0"/>
                <a:cs typeface="Arial" panose="020B0604020202020204" pitchFamily="34" charset="0"/>
              </a:rPr>
              <a:t>90B</a:t>
            </a:r>
            <a:endParaRPr sz="60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4425112"/>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3"/>
          <p:cNvSpPr txBox="1"/>
          <p:nvPr/>
        </p:nvSpPr>
        <p:spPr>
          <a:xfrm>
            <a:off x="0" y="134816"/>
            <a:ext cx="5486400"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BIBLIOTECA DE COMPORTAMIENTO DEL JEFE </a:t>
            </a: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CLL</a:t>
            </a:r>
            <a:r>
              <a:rPr lang="es" sz="1000" b="1" strike="noStrike" cap="none" spc="5" baseline="0" dirty="0" smtClean="0">
                <a:solidFill>
                  <a:srgbClr val="58595B"/>
                </a:solidFill>
                <a:effectLst/>
                <a:latin typeface="Arial" panose="020B0604020202020204" pitchFamily="34" charset="0"/>
                <a:ea typeface="Arial"/>
                <a:cs typeface="Arial" panose="020B0604020202020204" pitchFamily="34" charset="0"/>
              </a:rPr>
              <a:t>™</a:t>
            </a:r>
            <a:endParaRPr lang="es" sz="1000" b="1" strike="noStrike" cap="none" spc="5" baseline="0" dirty="0">
              <a:solidFill>
                <a:srgbClr val="58595B"/>
              </a:solidFill>
              <a:effectLst/>
              <a:latin typeface="Arial" panose="020B0604020202020204" pitchFamily="34" charset="0"/>
              <a:ea typeface="Arial"/>
              <a:cs typeface="Arial" panose="020B0604020202020204" pitchFamily="34" charset="0"/>
            </a:endParaRPr>
          </a:p>
        </p:txBody>
      </p:sp>
      <p:sp>
        <p:nvSpPr>
          <p:cNvPr id="3" name="object 3"/>
          <p:cNvSpPr txBox="1"/>
          <p:nvPr/>
        </p:nvSpPr>
        <p:spPr>
          <a:xfrm>
            <a:off x="219075" y="3417442"/>
            <a:ext cx="2208530" cy="76944"/>
          </a:xfrm>
          <a:prstGeom prst="rect">
            <a:avLst/>
          </a:prstGeom>
        </p:spPr>
        <p:txBody>
          <a:bodyPr vert="horz" wrap="square" lIns="0" tIns="0" rIns="0" bIns="0" rtlCol="0">
            <a:spAutoFit/>
          </a:bodyPr>
          <a:lstStyle/>
          <a:p>
            <a:pPr marL="12700"/>
            <a:r>
              <a:rPr sz="500" spc="50" dirty="0">
                <a:solidFill>
                  <a:srgbClr val="58595B"/>
                </a:solidFill>
                <a:latin typeface="Arial" panose="020B0604020202020204" pitchFamily="34" charset="0"/>
                <a:cs typeface="Arial" panose="020B0604020202020204" pitchFamily="34" charset="0"/>
              </a:rPr>
              <a:t>© </a:t>
            </a:r>
            <a:r>
              <a:rPr sz="500" spc="20" dirty="0">
                <a:solidFill>
                  <a:srgbClr val="58595B"/>
                </a:solidFill>
                <a:latin typeface="Arial" panose="020B0604020202020204" pitchFamily="34" charset="0"/>
                <a:cs typeface="Arial" panose="020B0604020202020204" pitchFamily="34" charset="0"/>
              </a:rPr>
              <a:t>Copyright </a:t>
            </a:r>
            <a:r>
              <a:rPr sz="500" spc="-5" dirty="0">
                <a:solidFill>
                  <a:srgbClr val="58595B"/>
                </a:solidFill>
                <a:latin typeface="Arial" panose="020B0604020202020204" pitchFamily="34" charset="0"/>
                <a:cs typeface="Arial" panose="020B0604020202020204" pitchFamily="34" charset="0"/>
              </a:rPr>
              <a:t>2018, </a:t>
            </a:r>
            <a:r>
              <a:rPr sz="500" dirty="0">
                <a:solidFill>
                  <a:srgbClr val="58595B"/>
                </a:solidFill>
                <a:latin typeface="Arial" panose="020B0604020202020204" pitchFamily="34" charset="0"/>
                <a:cs typeface="Arial" panose="020B0604020202020204" pitchFamily="34" charset="0"/>
              </a:rPr>
              <a:t>TeamTelligent, </a:t>
            </a:r>
            <a:r>
              <a:rPr lang="es-PE" sz="500" spc="-15" dirty="0" smtClean="0">
                <a:solidFill>
                  <a:srgbClr val="58595B"/>
                </a:solidFill>
                <a:latin typeface="Arial" panose="020B0604020202020204" pitchFamily="34" charset="0"/>
                <a:cs typeface="Arial" panose="020B0604020202020204" pitchFamily="34" charset="0"/>
              </a:rPr>
              <a:t>CLL</a:t>
            </a:r>
            <a:r>
              <a:rPr sz="500" spc="-15" dirty="0" smtClean="0">
                <a:solidFill>
                  <a:srgbClr val="58595B"/>
                </a:solidFill>
                <a:latin typeface="Arial" panose="020B0604020202020204" pitchFamily="34" charset="0"/>
                <a:cs typeface="Arial" panose="020B0604020202020204" pitchFamily="34" charset="0"/>
              </a:rPr>
              <a:t>. </a:t>
            </a:r>
            <a:r>
              <a:rPr sz="500" dirty="0">
                <a:solidFill>
                  <a:srgbClr val="58595B"/>
                </a:solidFill>
                <a:latin typeface="Arial" panose="020B0604020202020204" pitchFamily="34" charset="0"/>
                <a:cs typeface="Arial" panose="020B0604020202020204" pitchFamily="34" charset="0"/>
              </a:rPr>
              <a:t>Todos </a:t>
            </a:r>
            <a:r>
              <a:rPr sz="500" spc="10" dirty="0">
                <a:solidFill>
                  <a:srgbClr val="58595B"/>
                </a:solidFill>
                <a:latin typeface="Arial" panose="020B0604020202020204" pitchFamily="34" charset="0"/>
                <a:cs typeface="Arial" panose="020B0604020202020204" pitchFamily="34" charset="0"/>
              </a:rPr>
              <a:t>los </a:t>
            </a:r>
            <a:r>
              <a:rPr sz="500" spc="15" dirty="0">
                <a:solidFill>
                  <a:srgbClr val="58595B"/>
                </a:solidFill>
                <a:latin typeface="Arial" panose="020B0604020202020204" pitchFamily="34" charset="0"/>
                <a:cs typeface="Arial" panose="020B0604020202020204" pitchFamily="34" charset="0"/>
              </a:rPr>
              <a:t>derechos </a:t>
            </a:r>
            <a:r>
              <a:rPr sz="500" spc="5" dirty="0">
                <a:solidFill>
                  <a:srgbClr val="58595B"/>
                </a:solidFill>
                <a:latin typeface="Arial" panose="020B0604020202020204" pitchFamily="34" charset="0"/>
                <a:cs typeface="Arial" panose="020B0604020202020204" pitchFamily="34" charset="0"/>
              </a:rPr>
              <a:t>reservados.</a:t>
            </a:r>
            <a:r>
              <a:rPr sz="500" spc="-80" dirty="0">
                <a:solidFill>
                  <a:srgbClr val="58595B"/>
                </a:solidFill>
                <a:latin typeface="Arial" panose="020B0604020202020204" pitchFamily="34" charset="0"/>
                <a:cs typeface="Arial" panose="020B0604020202020204" pitchFamily="34" charset="0"/>
              </a:rPr>
              <a:t> </a:t>
            </a:r>
            <a:r>
              <a:rPr sz="500" dirty="0">
                <a:solidFill>
                  <a:srgbClr val="58595B"/>
                </a:solidFill>
                <a:latin typeface="Arial" panose="020B0604020202020204" pitchFamily="34" charset="0"/>
                <a:cs typeface="Arial" panose="020B0604020202020204" pitchFamily="34" charset="0"/>
              </a:rPr>
              <a:t>V5</a:t>
            </a:r>
            <a:endParaRPr sz="500" dirty="0">
              <a:solidFill>
                <a:prstClr val="black"/>
              </a:solidFill>
              <a:latin typeface="Arial" panose="020B0604020202020204" pitchFamily="34" charset="0"/>
              <a:cs typeface="Arial" panose="020B0604020202020204" pitchFamily="34" charset="0"/>
            </a:endParaRPr>
          </a:p>
        </p:txBody>
      </p:sp>
      <p:sp>
        <p:nvSpPr>
          <p:cNvPr id="4" name="object 4"/>
          <p:cNvSpPr/>
          <p:nvPr/>
        </p:nvSpPr>
        <p:spPr>
          <a:xfrm>
            <a:off x="238125" y="914400"/>
            <a:ext cx="5016500" cy="2393950"/>
          </a:xfrm>
          <a:custGeom>
            <a:avLst/>
            <a:gdLst/>
            <a:ahLst/>
            <a:cxnLst/>
            <a:rect l="l" t="t" r="r" b="b"/>
            <a:pathLst>
              <a:path w="5016500" h="2393950">
                <a:moveTo>
                  <a:pt x="0" y="2393950"/>
                </a:moveTo>
                <a:lnTo>
                  <a:pt x="5016500" y="2393950"/>
                </a:lnTo>
                <a:lnTo>
                  <a:pt x="5016500" y="0"/>
                </a:lnTo>
                <a:lnTo>
                  <a:pt x="0" y="0"/>
                </a:lnTo>
                <a:lnTo>
                  <a:pt x="0" y="2393950"/>
                </a:lnTo>
                <a:close/>
              </a:path>
            </a:pathLst>
          </a:custGeom>
          <a:solidFill>
            <a:srgbClr val="FFF5C7"/>
          </a:solidFill>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5" name="object 5"/>
          <p:cNvSpPr/>
          <p:nvPr/>
        </p:nvSpPr>
        <p:spPr>
          <a:xfrm>
            <a:off x="238125" y="520700"/>
            <a:ext cx="5016500" cy="2787650"/>
          </a:xfrm>
          <a:custGeom>
            <a:avLst/>
            <a:gdLst/>
            <a:ahLst/>
            <a:cxnLst/>
            <a:rect l="l" t="t" r="r" b="b"/>
            <a:pathLst>
              <a:path w="5016500" h="2787650">
                <a:moveTo>
                  <a:pt x="0" y="2787650"/>
                </a:moveTo>
                <a:lnTo>
                  <a:pt x="5016500" y="2787650"/>
                </a:lnTo>
                <a:lnTo>
                  <a:pt x="5016500" y="0"/>
                </a:lnTo>
                <a:lnTo>
                  <a:pt x="0" y="0"/>
                </a:lnTo>
                <a:lnTo>
                  <a:pt x="0" y="2787650"/>
                </a:lnTo>
                <a:close/>
              </a:path>
            </a:pathLst>
          </a:custGeom>
          <a:ln w="12700">
            <a:solidFill>
              <a:srgbClr val="FFE538"/>
            </a:solidFill>
          </a:ln>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6" name="object 6"/>
          <p:cNvSpPr/>
          <p:nvPr/>
        </p:nvSpPr>
        <p:spPr>
          <a:xfrm>
            <a:off x="231775" y="514350"/>
            <a:ext cx="5029200" cy="400050"/>
          </a:xfrm>
          <a:custGeom>
            <a:avLst/>
            <a:gdLst/>
            <a:ahLst/>
            <a:cxnLst/>
            <a:rect l="l" t="t" r="r" b="b"/>
            <a:pathLst>
              <a:path w="5029200" h="400050">
                <a:moveTo>
                  <a:pt x="0" y="400050"/>
                </a:moveTo>
                <a:lnTo>
                  <a:pt x="5029200" y="400050"/>
                </a:lnTo>
                <a:lnTo>
                  <a:pt x="5029200" y="0"/>
                </a:lnTo>
                <a:lnTo>
                  <a:pt x="0" y="0"/>
                </a:lnTo>
                <a:lnTo>
                  <a:pt x="0" y="400050"/>
                </a:lnTo>
                <a:close/>
              </a:path>
            </a:pathLst>
          </a:custGeom>
          <a:solidFill>
            <a:srgbClr val="FFE538"/>
          </a:solidFill>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7" name="object 7"/>
          <p:cNvSpPr txBox="1">
            <a:spLocks/>
          </p:cNvSpPr>
          <p:nvPr/>
        </p:nvSpPr>
        <p:spPr>
          <a:xfrm>
            <a:off x="342518" y="672857"/>
            <a:ext cx="4765552" cy="152349"/>
          </a:xfrm>
          <a:prstGeom prst="rect">
            <a:avLst/>
          </a:prstGeom>
        </p:spPr>
        <p:txBody>
          <a:bodyPr vert="horz" wrap="square" lIns="0" tIns="0" rIns="0" bIns="0" rtlCol="0" anchor="b">
            <a:spAutoFit/>
          </a:bodyPr>
          <a:lstStyle>
            <a:lvl1pPr algn="ctr" defTabSz="487650" rtl="0" eaLnBrk="1" latinLnBrk="0" hangingPunct="1">
              <a:lnSpc>
                <a:spcPct val="90000"/>
              </a:lnSpc>
              <a:spcBef>
                <a:spcPct val="0"/>
              </a:spcBef>
              <a:buNone/>
              <a:defRPr sz="3200" kern="1200">
                <a:solidFill>
                  <a:schemeClr val="tx1"/>
                </a:solidFill>
                <a:latin typeface="+mj-lt"/>
                <a:ea typeface="+mj-ea"/>
                <a:cs typeface="+mj-cs"/>
              </a:defRPr>
            </a:lvl1pPr>
          </a:lstStyle>
          <a:p>
            <a:pPr marL="12700" algn="l"/>
            <a:r>
              <a:rPr lang="pt-BR" sz="1100" spc="155" dirty="0" smtClean="0">
                <a:latin typeface="Arial" panose="020B0604020202020204" pitchFamily="34" charset="0"/>
                <a:cs typeface="Arial" panose="020B0604020202020204" pitchFamily="34" charset="0"/>
              </a:rPr>
              <a:t>GRUPO </a:t>
            </a:r>
            <a:r>
              <a:rPr lang="pt-BR" sz="1100" spc="10" dirty="0" smtClean="0">
                <a:latin typeface="Arial" panose="020B0604020202020204" pitchFamily="34" charset="0"/>
                <a:cs typeface="Arial" panose="020B0604020202020204" pitchFamily="34" charset="0"/>
              </a:rPr>
              <a:t>7:</a:t>
            </a:r>
            <a:r>
              <a:rPr lang="pt-BR" sz="1100" spc="-10" dirty="0" smtClean="0">
                <a:latin typeface="Arial" panose="020B0604020202020204" pitchFamily="34" charset="0"/>
                <a:cs typeface="Arial" panose="020B0604020202020204" pitchFamily="34" charset="0"/>
              </a:rPr>
              <a:t> </a:t>
            </a:r>
            <a:r>
              <a:rPr lang="pt-BR" sz="1100" spc="145" dirty="0" smtClean="0">
                <a:latin typeface="Arial" panose="020B0604020202020204" pitchFamily="34" charset="0"/>
                <a:cs typeface="Arial" panose="020B0604020202020204" pitchFamily="34" charset="0"/>
              </a:rPr>
              <a:t>VARIOS</a:t>
            </a:r>
            <a:endParaRPr lang="pt-BR" sz="1100" spc="145" dirty="0">
              <a:latin typeface="Arial" panose="020B0604020202020204" pitchFamily="34" charset="0"/>
              <a:cs typeface="Arial" panose="020B0604020202020204" pitchFamily="34" charset="0"/>
            </a:endParaRPr>
          </a:p>
        </p:txBody>
      </p:sp>
      <p:sp>
        <p:nvSpPr>
          <p:cNvPr id="8" name="object 8"/>
          <p:cNvSpPr txBox="1"/>
          <p:nvPr/>
        </p:nvSpPr>
        <p:spPr>
          <a:xfrm>
            <a:off x="342517" y="986129"/>
            <a:ext cx="1107663" cy="169277"/>
          </a:xfrm>
          <a:prstGeom prst="rect">
            <a:avLst/>
          </a:prstGeom>
        </p:spPr>
        <p:txBody>
          <a:bodyPr vert="horz" wrap="square" lIns="0" tIns="0" rIns="0" bIns="0" rtlCol="0">
            <a:spAutoFit/>
          </a:bodyPr>
          <a:lstStyle/>
          <a:p>
            <a:pPr marL="12700"/>
            <a:r>
              <a:rPr sz="1100" spc="140" dirty="0">
                <a:solidFill>
                  <a:srgbClr val="231F20"/>
                </a:solidFill>
                <a:latin typeface="Arial" panose="020B0604020202020204" pitchFamily="34" charset="0"/>
                <a:cs typeface="Arial" panose="020B0604020202020204" pitchFamily="34" charset="0"/>
              </a:rPr>
              <a:t>TARJETA</a:t>
            </a:r>
            <a:r>
              <a:rPr sz="1100" spc="50" dirty="0">
                <a:solidFill>
                  <a:srgbClr val="231F20"/>
                </a:solidFill>
                <a:latin typeface="Arial" panose="020B0604020202020204" pitchFamily="34" charset="0"/>
                <a:cs typeface="Arial" panose="020B0604020202020204" pitchFamily="34" charset="0"/>
              </a:rPr>
              <a:t> </a:t>
            </a:r>
            <a:r>
              <a:rPr sz="1100" spc="200" dirty="0">
                <a:solidFill>
                  <a:srgbClr val="231F20"/>
                </a:solidFill>
                <a:latin typeface="Arial" panose="020B0604020202020204" pitchFamily="34" charset="0"/>
                <a:cs typeface="Arial" panose="020B0604020202020204" pitchFamily="34" charset="0"/>
              </a:rPr>
              <a:t>JJ</a:t>
            </a:r>
            <a:endParaRPr sz="1100" dirty="0">
              <a:solidFill>
                <a:prstClr val="black"/>
              </a:solidFill>
              <a:latin typeface="Arial" panose="020B0604020202020204" pitchFamily="34" charset="0"/>
              <a:cs typeface="Arial" panose="020B0604020202020204" pitchFamily="34" charset="0"/>
            </a:endParaRPr>
          </a:p>
        </p:txBody>
      </p:sp>
      <p:sp>
        <p:nvSpPr>
          <p:cNvPr id="9" name="object 9"/>
          <p:cNvSpPr txBox="1"/>
          <p:nvPr/>
        </p:nvSpPr>
        <p:spPr>
          <a:xfrm>
            <a:off x="1090419" y="2092539"/>
            <a:ext cx="3312160" cy="261610"/>
          </a:xfrm>
          <a:prstGeom prst="rect">
            <a:avLst/>
          </a:prstGeom>
        </p:spPr>
        <p:txBody>
          <a:bodyPr vert="horz" wrap="square" lIns="0" tIns="0" rIns="0" bIns="0" rtlCol="0">
            <a:spAutoFit/>
          </a:bodyPr>
          <a:lstStyle/>
          <a:p>
            <a:pPr marL="12700" algn="ctr"/>
            <a:r>
              <a:rPr lang="pt-BR" sz="1700" b="1" dirty="0">
                <a:solidFill>
                  <a:prstClr val="black"/>
                </a:solidFill>
                <a:latin typeface="Arial" panose="020B0604020202020204" pitchFamily="34" charset="0"/>
                <a:cs typeface="Arial" panose="020B0604020202020204" pitchFamily="34" charset="0"/>
              </a:rPr>
              <a:t>No está seguro/decide </a:t>
            </a:r>
            <a:r>
              <a:rPr lang="pt-BR" sz="1700" b="1" dirty="0" err="1" smtClean="0">
                <a:solidFill>
                  <a:prstClr val="black"/>
                </a:solidFill>
                <a:latin typeface="Arial" panose="020B0604020202020204" pitchFamily="34" charset="0"/>
                <a:cs typeface="Arial" panose="020B0604020202020204" pitchFamily="34" charset="0"/>
              </a:rPr>
              <a:t>después</a:t>
            </a:r>
            <a:endParaRPr lang="pt-BR" sz="1700" b="1" dirty="0">
              <a:solidFill>
                <a:prstClr val="black"/>
              </a:solidFill>
              <a:latin typeface="Arial" panose="020B0604020202020204" pitchFamily="34" charset="0"/>
              <a:cs typeface="Arial" panose="020B0604020202020204" pitchFamily="34" charset="0"/>
            </a:endParaRPr>
          </a:p>
        </p:txBody>
      </p:sp>
      <p:sp>
        <p:nvSpPr>
          <p:cNvPr id="10" name="object 10"/>
          <p:cNvSpPr txBox="1"/>
          <p:nvPr/>
        </p:nvSpPr>
        <p:spPr>
          <a:xfrm>
            <a:off x="5108070" y="3414141"/>
            <a:ext cx="165735" cy="92333"/>
          </a:xfrm>
          <a:prstGeom prst="rect">
            <a:avLst/>
          </a:prstGeom>
        </p:spPr>
        <p:txBody>
          <a:bodyPr vert="horz" wrap="square" lIns="0" tIns="0" rIns="0" bIns="0" rtlCol="0">
            <a:spAutoFit/>
          </a:bodyPr>
          <a:lstStyle/>
          <a:p>
            <a:pPr marL="12700"/>
            <a:r>
              <a:rPr sz="600" dirty="0">
                <a:solidFill>
                  <a:srgbClr val="58595B"/>
                </a:solidFill>
                <a:latin typeface="Arial" panose="020B0604020202020204" pitchFamily="34" charset="0"/>
                <a:cs typeface="Arial" panose="020B0604020202020204" pitchFamily="34" charset="0"/>
              </a:rPr>
              <a:t>91A</a:t>
            </a:r>
            <a:endParaRPr sz="60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41332456"/>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3"/>
          <p:cNvSpPr txBox="1"/>
          <p:nvPr/>
        </p:nvSpPr>
        <p:spPr>
          <a:xfrm>
            <a:off x="0" y="134816"/>
            <a:ext cx="5486400"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BIBLIOTECA DE COMPORTAMIENTO DEL JEFE </a:t>
            </a: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CLL</a:t>
            </a:r>
            <a:r>
              <a:rPr lang="es" sz="1000" b="1" strike="noStrike" cap="none" spc="5" baseline="0" dirty="0" smtClean="0">
                <a:solidFill>
                  <a:srgbClr val="58595B"/>
                </a:solidFill>
                <a:effectLst/>
                <a:latin typeface="Arial" panose="020B0604020202020204" pitchFamily="34" charset="0"/>
                <a:ea typeface="Arial"/>
                <a:cs typeface="Arial" panose="020B0604020202020204" pitchFamily="34" charset="0"/>
              </a:rPr>
              <a:t>™</a:t>
            </a:r>
            <a:endParaRPr lang="es" sz="1000" b="1" strike="noStrike" cap="none" spc="5" baseline="0" dirty="0">
              <a:solidFill>
                <a:srgbClr val="58595B"/>
              </a:solidFill>
              <a:effectLst/>
              <a:latin typeface="Arial" panose="020B0604020202020204" pitchFamily="34" charset="0"/>
              <a:ea typeface="Arial"/>
              <a:cs typeface="Arial" panose="020B0604020202020204" pitchFamily="34" charset="0"/>
            </a:endParaRPr>
          </a:p>
        </p:txBody>
      </p:sp>
      <p:sp>
        <p:nvSpPr>
          <p:cNvPr id="3" name="object 3"/>
          <p:cNvSpPr txBox="1"/>
          <p:nvPr/>
        </p:nvSpPr>
        <p:spPr>
          <a:xfrm>
            <a:off x="3024767" y="3389974"/>
            <a:ext cx="2208530" cy="76944"/>
          </a:xfrm>
          <a:prstGeom prst="rect">
            <a:avLst/>
          </a:prstGeom>
        </p:spPr>
        <p:txBody>
          <a:bodyPr vert="horz" wrap="square" lIns="0" tIns="0" rIns="0" bIns="0" rtlCol="0">
            <a:spAutoFit/>
          </a:bodyPr>
          <a:lstStyle/>
          <a:p>
            <a:pPr marL="12700"/>
            <a:r>
              <a:rPr sz="500" spc="50" dirty="0">
                <a:solidFill>
                  <a:srgbClr val="58595B"/>
                </a:solidFill>
                <a:latin typeface="Arial" panose="020B0604020202020204" pitchFamily="34" charset="0"/>
                <a:cs typeface="Arial" panose="020B0604020202020204" pitchFamily="34" charset="0"/>
              </a:rPr>
              <a:t>© </a:t>
            </a:r>
            <a:r>
              <a:rPr sz="500" spc="20" dirty="0">
                <a:solidFill>
                  <a:srgbClr val="58595B"/>
                </a:solidFill>
                <a:latin typeface="Arial" panose="020B0604020202020204" pitchFamily="34" charset="0"/>
                <a:cs typeface="Arial" panose="020B0604020202020204" pitchFamily="34" charset="0"/>
              </a:rPr>
              <a:t>Copyright </a:t>
            </a:r>
            <a:r>
              <a:rPr sz="500" spc="-5" dirty="0">
                <a:solidFill>
                  <a:srgbClr val="58595B"/>
                </a:solidFill>
                <a:latin typeface="Arial" panose="020B0604020202020204" pitchFamily="34" charset="0"/>
                <a:cs typeface="Arial" panose="020B0604020202020204" pitchFamily="34" charset="0"/>
              </a:rPr>
              <a:t>2018, </a:t>
            </a:r>
            <a:r>
              <a:rPr sz="500" dirty="0">
                <a:solidFill>
                  <a:srgbClr val="58595B"/>
                </a:solidFill>
                <a:latin typeface="Arial" panose="020B0604020202020204" pitchFamily="34" charset="0"/>
                <a:cs typeface="Arial" panose="020B0604020202020204" pitchFamily="34" charset="0"/>
              </a:rPr>
              <a:t>TeamTelligent, </a:t>
            </a:r>
            <a:r>
              <a:rPr lang="es-PE" sz="500" spc="-15" dirty="0" smtClean="0">
                <a:solidFill>
                  <a:srgbClr val="58595B"/>
                </a:solidFill>
                <a:latin typeface="Arial" panose="020B0604020202020204" pitchFamily="34" charset="0"/>
                <a:cs typeface="Arial" panose="020B0604020202020204" pitchFamily="34" charset="0"/>
              </a:rPr>
              <a:t>CLL</a:t>
            </a:r>
            <a:r>
              <a:rPr sz="500" spc="-15" dirty="0" smtClean="0">
                <a:solidFill>
                  <a:srgbClr val="58595B"/>
                </a:solidFill>
                <a:latin typeface="Arial" panose="020B0604020202020204" pitchFamily="34" charset="0"/>
                <a:cs typeface="Arial" panose="020B0604020202020204" pitchFamily="34" charset="0"/>
              </a:rPr>
              <a:t>. </a:t>
            </a:r>
            <a:r>
              <a:rPr sz="500" dirty="0">
                <a:solidFill>
                  <a:srgbClr val="58595B"/>
                </a:solidFill>
                <a:latin typeface="Arial" panose="020B0604020202020204" pitchFamily="34" charset="0"/>
                <a:cs typeface="Arial" panose="020B0604020202020204" pitchFamily="34" charset="0"/>
              </a:rPr>
              <a:t>Todos </a:t>
            </a:r>
            <a:r>
              <a:rPr sz="500" spc="10" dirty="0">
                <a:solidFill>
                  <a:srgbClr val="58595B"/>
                </a:solidFill>
                <a:latin typeface="Arial" panose="020B0604020202020204" pitchFamily="34" charset="0"/>
                <a:cs typeface="Arial" panose="020B0604020202020204" pitchFamily="34" charset="0"/>
              </a:rPr>
              <a:t>los </a:t>
            </a:r>
            <a:r>
              <a:rPr sz="500" spc="15" dirty="0">
                <a:solidFill>
                  <a:srgbClr val="58595B"/>
                </a:solidFill>
                <a:latin typeface="Arial" panose="020B0604020202020204" pitchFamily="34" charset="0"/>
                <a:cs typeface="Arial" panose="020B0604020202020204" pitchFamily="34" charset="0"/>
              </a:rPr>
              <a:t>derechos </a:t>
            </a:r>
            <a:r>
              <a:rPr sz="500" spc="5" dirty="0">
                <a:solidFill>
                  <a:srgbClr val="58595B"/>
                </a:solidFill>
                <a:latin typeface="Arial" panose="020B0604020202020204" pitchFamily="34" charset="0"/>
                <a:cs typeface="Arial" panose="020B0604020202020204" pitchFamily="34" charset="0"/>
              </a:rPr>
              <a:t>reservados.</a:t>
            </a:r>
            <a:r>
              <a:rPr sz="500" spc="-80" dirty="0">
                <a:solidFill>
                  <a:srgbClr val="58595B"/>
                </a:solidFill>
                <a:latin typeface="Arial" panose="020B0604020202020204" pitchFamily="34" charset="0"/>
                <a:cs typeface="Arial" panose="020B0604020202020204" pitchFamily="34" charset="0"/>
              </a:rPr>
              <a:t> </a:t>
            </a:r>
            <a:r>
              <a:rPr sz="500" dirty="0">
                <a:solidFill>
                  <a:srgbClr val="58595B"/>
                </a:solidFill>
                <a:latin typeface="Arial" panose="020B0604020202020204" pitchFamily="34" charset="0"/>
                <a:cs typeface="Arial" panose="020B0604020202020204" pitchFamily="34" charset="0"/>
              </a:rPr>
              <a:t>V5</a:t>
            </a:r>
            <a:endParaRPr sz="500" dirty="0">
              <a:solidFill>
                <a:prstClr val="black"/>
              </a:solidFill>
              <a:latin typeface="Arial" panose="020B0604020202020204" pitchFamily="34" charset="0"/>
              <a:cs typeface="Arial" panose="020B0604020202020204" pitchFamily="34" charset="0"/>
            </a:endParaRPr>
          </a:p>
        </p:txBody>
      </p:sp>
      <p:sp>
        <p:nvSpPr>
          <p:cNvPr id="4" name="object 4"/>
          <p:cNvSpPr/>
          <p:nvPr/>
        </p:nvSpPr>
        <p:spPr>
          <a:xfrm>
            <a:off x="197595" y="493232"/>
            <a:ext cx="5016500" cy="2787650"/>
          </a:xfrm>
          <a:custGeom>
            <a:avLst/>
            <a:gdLst/>
            <a:ahLst/>
            <a:cxnLst/>
            <a:rect l="l" t="t" r="r" b="b"/>
            <a:pathLst>
              <a:path w="5016500" h="2787650">
                <a:moveTo>
                  <a:pt x="0" y="2787650"/>
                </a:moveTo>
                <a:lnTo>
                  <a:pt x="5016500" y="2787650"/>
                </a:lnTo>
                <a:lnTo>
                  <a:pt x="5016500" y="0"/>
                </a:lnTo>
                <a:lnTo>
                  <a:pt x="0" y="0"/>
                </a:lnTo>
                <a:lnTo>
                  <a:pt x="0" y="2787650"/>
                </a:lnTo>
                <a:close/>
              </a:path>
            </a:pathLst>
          </a:custGeom>
          <a:ln w="12700">
            <a:solidFill>
              <a:srgbClr val="FFE538"/>
            </a:solidFill>
          </a:ln>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5" name="object 5"/>
          <p:cNvSpPr/>
          <p:nvPr/>
        </p:nvSpPr>
        <p:spPr>
          <a:xfrm>
            <a:off x="191245" y="486882"/>
            <a:ext cx="5029200" cy="400050"/>
          </a:xfrm>
          <a:custGeom>
            <a:avLst/>
            <a:gdLst/>
            <a:ahLst/>
            <a:cxnLst/>
            <a:rect l="l" t="t" r="r" b="b"/>
            <a:pathLst>
              <a:path w="5029200" h="400050">
                <a:moveTo>
                  <a:pt x="0" y="400050"/>
                </a:moveTo>
                <a:lnTo>
                  <a:pt x="5029200" y="400050"/>
                </a:lnTo>
                <a:lnTo>
                  <a:pt x="5029200" y="0"/>
                </a:lnTo>
                <a:lnTo>
                  <a:pt x="0" y="0"/>
                </a:lnTo>
                <a:lnTo>
                  <a:pt x="0" y="400050"/>
                </a:lnTo>
                <a:close/>
              </a:path>
            </a:pathLst>
          </a:custGeom>
          <a:solidFill>
            <a:srgbClr val="FFE538"/>
          </a:solidFill>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6" name="object 6"/>
          <p:cNvSpPr txBox="1">
            <a:spLocks/>
          </p:cNvSpPr>
          <p:nvPr/>
        </p:nvSpPr>
        <p:spPr>
          <a:xfrm>
            <a:off x="341741" y="614821"/>
            <a:ext cx="4773184" cy="169277"/>
          </a:xfrm>
          <a:prstGeom prst="rect">
            <a:avLst/>
          </a:prstGeom>
        </p:spPr>
        <p:txBody>
          <a:bodyPr vert="horz" wrap="square" lIns="0" tIns="0" rIns="0" bIns="0" rtlCol="0">
            <a:spAutoFit/>
          </a:bodyPr>
          <a:lstStyle>
            <a:lvl1pPr>
              <a:defRPr sz="1100" b="0" i="0">
                <a:solidFill>
                  <a:srgbClr val="231F20"/>
                </a:solidFill>
                <a:latin typeface="Calibri"/>
                <a:ea typeface="+mj-ea"/>
                <a:cs typeface="Calibri"/>
              </a:defRPr>
            </a:lvl1pPr>
          </a:lstStyle>
          <a:p>
            <a:pPr marL="12700" algn="ctr"/>
            <a:r>
              <a:rPr lang="es-ES" kern="0" spc="140" smtClean="0">
                <a:latin typeface="Arial" panose="020B0604020202020204" pitchFamily="34" charset="0"/>
                <a:cs typeface="Arial" panose="020B0604020202020204" pitchFamily="34" charset="0"/>
              </a:rPr>
              <a:t>TARJETA </a:t>
            </a:r>
            <a:r>
              <a:rPr lang="es-ES" kern="0" spc="120" smtClean="0">
                <a:latin typeface="Arial" panose="020B0604020202020204" pitchFamily="34" charset="0"/>
                <a:cs typeface="Arial" panose="020B0604020202020204" pitchFamily="34" charset="0"/>
              </a:rPr>
              <a:t>JJ: </a:t>
            </a:r>
            <a:r>
              <a:rPr lang="es-ES" kern="0" spc="160" smtClean="0">
                <a:latin typeface="Arial" panose="020B0604020202020204" pitchFamily="34" charset="0"/>
                <a:cs typeface="Arial" panose="020B0604020202020204" pitchFamily="34" charset="0"/>
              </a:rPr>
              <a:t>NO </a:t>
            </a:r>
            <a:r>
              <a:rPr lang="es-ES" kern="0" spc="145" smtClean="0">
                <a:latin typeface="Arial" panose="020B0604020202020204" pitchFamily="34" charset="0"/>
                <a:cs typeface="Arial" panose="020B0604020202020204" pitchFamily="34" charset="0"/>
              </a:rPr>
              <a:t>ESTÁ SEGURO/DECIDE</a:t>
            </a:r>
            <a:r>
              <a:rPr lang="es-ES" kern="0" spc="-25" smtClean="0">
                <a:latin typeface="Arial" panose="020B0604020202020204" pitchFamily="34" charset="0"/>
                <a:cs typeface="Arial" panose="020B0604020202020204" pitchFamily="34" charset="0"/>
              </a:rPr>
              <a:t> </a:t>
            </a:r>
            <a:r>
              <a:rPr lang="es-ES" kern="0" spc="175" smtClean="0">
                <a:latin typeface="Arial" panose="020B0604020202020204" pitchFamily="34" charset="0"/>
                <a:cs typeface="Arial" panose="020B0604020202020204" pitchFamily="34" charset="0"/>
              </a:rPr>
              <a:t>DESPUÉS</a:t>
            </a:r>
            <a:endParaRPr lang="es-ES" kern="0" spc="175" dirty="0">
              <a:latin typeface="Arial" panose="020B0604020202020204" pitchFamily="34" charset="0"/>
              <a:cs typeface="Arial" panose="020B0604020202020204" pitchFamily="34" charset="0"/>
            </a:endParaRPr>
          </a:p>
        </p:txBody>
      </p:sp>
      <p:sp>
        <p:nvSpPr>
          <p:cNvPr id="7" name="object 7"/>
          <p:cNvSpPr txBox="1"/>
          <p:nvPr/>
        </p:nvSpPr>
        <p:spPr>
          <a:xfrm>
            <a:off x="178546" y="3386673"/>
            <a:ext cx="163195" cy="92333"/>
          </a:xfrm>
          <a:prstGeom prst="rect">
            <a:avLst/>
          </a:prstGeom>
        </p:spPr>
        <p:txBody>
          <a:bodyPr vert="horz" wrap="square" lIns="0" tIns="0" rIns="0" bIns="0" rtlCol="0">
            <a:spAutoFit/>
          </a:bodyPr>
          <a:lstStyle/>
          <a:p>
            <a:pPr marL="12700"/>
            <a:r>
              <a:rPr sz="600" dirty="0">
                <a:solidFill>
                  <a:srgbClr val="58595B"/>
                </a:solidFill>
                <a:latin typeface="Arial" panose="020B0604020202020204" pitchFamily="34" charset="0"/>
                <a:cs typeface="Arial" panose="020B0604020202020204" pitchFamily="34" charset="0"/>
              </a:rPr>
              <a:t>91B</a:t>
            </a:r>
            <a:endParaRPr sz="600">
              <a:solidFill>
                <a:prstClr val="black"/>
              </a:solidFill>
              <a:latin typeface="Arial" panose="020B0604020202020204" pitchFamily="34" charset="0"/>
              <a:cs typeface="Arial" panose="020B0604020202020204" pitchFamily="34" charset="0"/>
            </a:endParaRPr>
          </a:p>
        </p:txBody>
      </p:sp>
      <p:sp>
        <p:nvSpPr>
          <p:cNvPr id="8" name="object 8"/>
          <p:cNvSpPr txBox="1"/>
          <p:nvPr/>
        </p:nvSpPr>
        <p:spPr>
          <a:xfrm>
            <a:off x="891777" y="1300824"/>
            <a:ext cx="3628390" cy="1231106"/>
          </a:xfrm>
          <a:prstGeom prst="rect">
            <a:avLst/>
          </a:prstGeom>
        </p:spPr>
        <p:txBody>
          <a:bodyPr vert="horz" wrap="square" lIns="0" tIns="0" rIns="0" bIns="0" rtlCol="0">
            <a:spAutoFit/>
          </a:bodyPr>
          <a:lstStyle/>
          <a:p>
            <a:pPr algn="ctr"/>
            <a:r>
              <a:rPr lang="es-ES" sz="1000" dirty="0">
                <a:solidFill>
                  <a:prstClr val="black"/>
                </a:solidFill>
                <a:latin typeface="Arial" panose="020B0604020202020204" pitchFamily="34" charset="0"/>
                <a:cs typeface="Arial" panose="020B0604020202020204" pitchFamily="34" charset="0"/>
              </a:rPr>
              <a:t>A medida que avanza en el proceso de clasificación,</a:t>
            </a:r>
          </a:p>
          <a:p>
            <a:pPr algn="ctr"/>
            <a:r>
              <a:rPr lang="es-ES" sz="1000" dirty="0">
                <a:solidFill>
                  <a:prstClr val="black"/>
                </a:solidFill>
                <a:latin typeface="Arial" panose="020B0604020202020204" pitchFamily="34" charset="0"/>
                <a:cs typeface="Arial" panose="020B0604020202020204" pitchFamily="34" charset="0"/>
              </a:rPr>
              <a:t>es posible que necesite un “estacionamiento” para prácticas  que necesita considerar y sobre las que necesita reflexionar  para colocarlas después. A veces es útil dejar que su </a:t>
            </a:r>
            <a:r>
              <a:rPr lang="es-ES" sz="1000" dirty="0" smtClean="0">
                <a:solidFill>
                  <a:prstClr val="black"/>
                </a:solidFill>
                <a:latin typeface="Arial" panose="020B0604020202020204" pitchFamily="34" charset="0"/>
                <a:cs typeface="Arial" panose="020B0604020202020204" pitchFamily="34" charset="0"/>
              </a:rPr>
              <a:t>cerebro </a:t>
            </a:r>
            <a:r>
              <a:rPr lang="es-ES" sz="1000" dirty="0">
                <a:solidFill>
                  <a:prstClr val="black"/>
                </a:solidFill>
                <a:latin typeface="Arial" panose="020B0604020202020204" pitchFamily="34" charset="0"/>
                <a:cs typeface="Arial" panose="020B0604020202020204" pitchFamily="34" charset="0"/>
              </a:rPr>
              <a:t>se ocupe del problema de saber a dónde pertenece </a:t>
            </a:r>
            <a:r>
              <a:rPr lang="es-ES" sz="1000" dirty="0" smtClean="0">
                <a:solidFill>
                  <a:prstClr val="black"/>
                </a:solidFill>
                <a:latin typeface="Arial" panose="020B0604020202020204" pitchFamily="34" charset="0"/>
                <a:cs typeface="Arial" panose="020B0604020202020204" pitchFamily="34" charset="0"/>
              </a:rPr>
              <a:t>una </a:t>
            </a:r>
            <a:r>
              <a:rPr lang="es-ES" sz="1000" dirty="0">
                <a:solidFill>
                  <a:prstClr val="black"/>
                </a:solidFill>
                <a:latin typeface="Arial" panose="020B0604020202020204" pitchFamily="34" charset="0"/>
                <a:cs typeface="Arial" panose="020B0604020202020204" pitchFamily="34" charset="0"/>
              </a:rPr>
              <a:t>práctica en un segundo plano mientras termina de </a:t>
            </a:r>
            <a:r>
              <a:rPr lang="es-ES" sz="1000" dirty="0" smtClean="0">
                <a:solidFill>
                  <a:prstClr val="black"/>
                </a:solidFill>
                <a:latin typeface="Arial" panose="020B0604020202020204" pitchFamily="34" charset="0"/>
                <a:cs typeface="Arial" panose="020B0604020202020204" pitchFamily="34" charset="0"/>
              </a:rPr>
              <a:t>colocar </a:t>
            </a:r>
            <a:r>
              <a:rPr lang="es-ES" sz="1000" dirty="0">
                <a:solidFill>
                  <a:prstClr val="black"/>
                </a:solidFill>
                <a:latin typeface="Arial" panose="020B0604020202020204" pitchFamily="34" charset="0"/>
                <a:cs typeface="Arial" panose="020B0604020202020204" pitchFamily="34" charset="0"/>
              </a:rPr>
              <a:t>las demás. No es recomendable dejar cartas </a:t>
            </a:r>
            <a:r>
              <a:rPr lang="es-ES" sz="1000" dirty="0" smtClean="0">
                <a:solidFill>
                  <a:prstClr val="black"/>
                </a:solidFill>
                <a:latin typeface="Arial" panose="020B0604020202020204" pitchFamily="34" charset="0"/>
                <a:cs typeface="Arial" panose="020B0604020202020204" pitchFamily="34" charset="0"/>
              </a:rPr>
              <a:t>en esta </a:t>
            </a:r>
            <a:r>
              <a:rPr lang="es-ES" sz="1000" dirty="0">
                <a:solidFill>
                  <a:prstClr val="black"/>
                </a:solidFill>
                <a:latin typeface="Arial" panose="020B0604020202020204" pitchFamily="34" charset="0"/>
                <a:cs typeface="Arial" panose="020B0604020202020204" pitchFamily="34" charset="0"/>
              </a:rPr>
              <a:t>pila. Este es un “lugar reservado”, mientras trabaja </a:t>
            </a:r>
            <a:r>
              <a:rPr lang="es-ES" sz="1000" dirty="0" smtClean="0">
                <a:solidFill>
                  <a:prstClr val="black"/>
                </a:solidFill>
                <a:latin typeface="Arial" panose="020B0604020202020204" pitchFamily="34" charset="0"/>
                <a:cs typeface="Arial" panose="020B0604020202020204" pitchFamily="34" charset="0"/>
              </a:rPr>
              <a:t>clasificando </a:t>
            </a:r>
            <a:r>
              <a:rPr lang="es-ES" sz="1000" dirty="0">
                <a:solidFill>
                  <a:prstClr val="black"/>
                </a:solidFill>
                <a:latin typeface="Arial" panose="020B0604020202020204" pitchFamily="34" charset="0"/>
                <a:cs typeface="Arial" panose="020B0604020202020204" pitchFamily="34" charset="0"/>
              </a:rPr>
              <a:t>otras prácticas</a:t>
            </a:r>
            <a:r>
              <a:rPr lang="es-ES" sz="1000" dirty="0" smtClean="0">
                <a:solidFill>
                  <a:prstClr val="black"/>
                </a:solidFill>
                <a:latin typeface="Arial" panose="020B0604020202020204" pitchFamily="34" charset="0"/>
                <a:cs typeface="Arial" panose="020B0604020202020204" pitchFamily="34" charset="0"/>
              </a:rPr>
              <a:t>.</a:t>
            </a:r>
            <a:endParaRPr lang="es-ES" sz="1000" dirty="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29762295"/>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3"/>
          <p:cNvSpPr txBox="1"/>
          <p:nvPr/>
        </p:nvSpPr>
        <p:spPr>
          <a:xfrm>
            <a:off x="0" y="134816"/>
            <a:ext cx="5486400"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BIBLIOTECA DE COMPORTAMIENTO DEL JEFE </a:t>
            </a: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CLL</a:t>
            </a:r>
            <a:r>
              <a:rPr lang="es" sz="1000" b="1" strike="noStrike" cap="none" spc="5" baseline="0" dirty="0" smtClean="0">
                <a:solidFill>
                  <a:srgbClr val="58595B"/>
                </a:solidFill>
                <a:effectLst/>
                <a:latin typeface="Arial" panose="020B0604020202020204" pitchFamily="34" charset="0"/>
                <a:ea typeface="Arial"/>
                <a:cs typeface="Arial" panose="020B0604020202020204" pitchFamily="34" charset="0"/>
              </a:rPr>
              <a:t>™</a:t>
            </a:r>
            <a:endParaRPr lang="es" sz="1000" b="1" strike="noStrike" cap="none" spc="5" baseline="0" dirty="0">
              <a:solidFill>
                <a:srgbClr val="58595B"/>
              </a:solidFill>
              <a:effectLst/>
              <a:latin typeface="Arial" panose="020B0604020202020204" pitchFamily="34" charset="0"/>
              <a:ea typeface="Arial"/>
              <a:cs typeface="Arial" panose="020B0604020202020204" pitchFamily="34" charset="0"/>
            </a:endParaRPr>
          </a:p>
        </p:txBody>
      </p:sp>
      <p:sp>
        <p:nvSpPr>
          <p:cNvPr id="3" name="object 3"/>
          <p:cNvSpPr txBox="1"/>
          <p:nvPr/>
        </p:nvSpPr>
        <p:spPr>
          <a:xfrm>
            <a:off x="126870" y="3417442"/>
            <a:ext cx="2208530" cy="76944"/>
          </a:xfrm>
          <a:prstGeom prst="rect">
            <a:avLst/>
          </a:prstGeom>
        </p:spPr>
        <p:txBody>
          <a:bodyPr vert="horz" wrap="square" lIns="0" tIns="0" rIns="0" bIns="0" rtlCol="0">
            <a:spAutoFit/>
          </a:bodyPr>
          <a:lstStyle/>
          <a:p>
            <a:pPr marL="12700"/>
            <a:r>
              <a:rPr sz="500" spc="50" dirty="0">
                <a:solidFill>
                  <a:srgbClr val="58595B"/>
                </a:solidFill>
                <a:latin typeface="Arial" panose="020B0604020202020204" pitchFamily="34" charset="0"/>
                <a:cs typeface="Arial" panose="020B0604020202020204" pitchFamily="34" charset="0"/>
              </a:rPr>
              <a:t>© </a:t>
            </a:r>
            <a:r>
              <a:rPr sz="500" spc="20" dirty="0">
                <a:solidFill>
                  <a:srgbClr val="58595B"/>
                </a:solidFill>
                <a:latin typeface="Arial" panose="020B0604020202020204" pitchFamily="34" charset="0"/>
                <a:cs typeface="Arial" panose="020B0604020202020204" pitchFamily="34" charset="0"/>
              </a:rPr>
              <a:t>Copyright </a:t>
            </a:r>
            <a:r>
              <a:rPr sz="500" spc="-5" dirty="0">
                <a:solidFill>
                  <a:srgbClr val="58595B"/>
                </a:solidFill>
                <a:latin typeface="Arial" panose="020B0604020202020204" pitchFamily="34" charset="0"/>
                <a:cs typeface="Arial" panose="020B0604020202020204" pitchFamily="34" charset="0"/>
              </a:rPr>
              <a:t>2018, </a:t>
            </a:r>
            <a:r>
              <a:rPr sz="500" dirty="0">
                <a:solidFill>
                  <a:srgbClr val="58595B"/>
                </a:solidFill>
                <a:latin typeface="Arial" panose="020B0604020202020204" pitchFamily="34" charset="0"/>
                <a:cs typeface="Arial" panose="020B0604020202020204" pitchFamily="34" charset="0"/>
              </a:rPr>
              <a:t>TeamTelligent, </a:t>
            </a:r>
            <a:r>
              <a:rPr lang="es-PE" sz="500" spc="-15" dirty="0" smtClean="0">
                <a:solidFill>
                  <a:srgbClr val="58595B"/>
                </a:solidFill>
                <a:latin typeface="Arial" panose="020B0604020202020204" pitchFamily="34" charset="0"/>
                <a:cs typeface="Arial" panose="020B0604020202020204" pitchFamily="34" charset="0"/>
              </a:rPr>
              <a:t>CLL</a:t>
            </a:r>
            <a:r>
              <a:rPr sz="500" spc="-15" dirty="0" smtClean="0">
                <a:solidFill>
                  <a:srgbClr val="58595B"/>
                </a:solidFill>
                <a:latin typeface="Arial" panose="020B0604020202020204" pitchFamily="34" charset="0"/>
                <a:cs typeface="Arial" panose="020B0604020202020204" pitchFamily="34" charset="0"/>
              </a:rPr>
              <a:t>. </a:t>
            </a:r>
            <a:r>
              <a:rPr sz="500" dirty="0">
                <a:solidFill>
                  <a:srgbClr val="58595B"/>
                </a:solidFill>
                <a:latin typeface="Arial" panose="020B0604020202020204" pitchFamily="34" charset="0"/>
                <a:cs typeface="Arial" panose="020B0604020202020204" pitchFamily="34" charset="0"/>
              </a:rPr>
              <a:t>Todos </a:t>
            </a:r>
            <a:r>
              <a:rPr sz="500" spc="10" dirty="0">
                <a:solidFill>
                  <a:srgbClr val="58595B"/>
                </a:solidFill>
                <a:latin typeface="Arial" panose="020B0604020202020204" pitchFamily="34" charset="0"/>
                <a:cs typeface="Arial" panose="020B0604020202020204" pitchFamily="34" charset="0"/>
              </a:rPr>
              <a:t>los </a:t>
            </a:r>
            <a:r>
              <a:rPr sz="500" spc="15" dirty="0">
                <a:solidFill>
                  <a:srgbClr val="58595B"/>
                </a:solidFill>
                <a:latin typeface="Arial" panose="020B0604020202020204" pitchFamily="34" charset="0"/>
                <a:cs typeface="Arial" panose="020B0604020202020204" pitchFamily="34" charset="0"/>
              </a:rPr>
              <a:t>derechos </a:t>
            </a:r>
            <a:r>
              <a:rPr sz="500" spc="5" dirty="0">
                <a:solidFill>
                  <a:srgbClr val="58595B"/>
                </a:solidFill>
                <a:latin typeface="Arial" panose="020B0604020202020204" pitchFamily="34" charset="0"/>
                <a:cs typeface="Arial" panose="020B0604020202020204" pitchFamily="34" charset="0"/>
              </a:rPr>
              <a:t>reservados.</a:t>
            </a:r>
            <a:r>
              <a:rPr sz="500" spc="-80" dirty="0">
                <a:solidFill>
                  <a:srgbClr val="58595B"/>
                </a:solidFill>
                <a:latin typeface="Arial" panose="020B0604020202020204" pitchFamily="34" charset="0"/>
                <a:cs typeface="Arial" panose="020B0604020202020204" pitchFamily="34" charset="0"/>
              </a:rPr>
              <a:t> </a:t>
            </a:r>
            <a:r>
              <a:rPr sz="500" dirty="0">
                <a:solidFill>
                  <a:srgbClr val="58595B"/>
                </a:solidFill>
                <a:latin typeface="Arial" panose="020B0604020202020204" pitchFamily="34" charset="0"/>
                <a:cs typeface="Arial" panose="020B0604020202020204" pitchFamily="34" charset="0"/>
              </a:rPr>
              <a:t>V5</a:t>
            </a:r>
            <a:endParaRPr sz="500" dirty="0">
              <a:solidFill>
                <a:prstClr val="black"/>
              </a:solidFill>
              <a:latin typeface="Arial" panose="020B0604020202020204" pitchFamily="34" charset="0"/>
              <a:cs typeface="Arial" panose="020B0604020202020204" pitchFamily="34" charset="0"/>
            </a:endParaRPr>
          </a:p>
        </p:txBody>
      </p:sp>
      <p:sp>
        <p:nvSpPr>
          <p:cNvPr id="4" name="object 4"/>
          <p:cNvSpPr/>
          <p:nvPr/>
        </p:nvSpPr>
        <p:spPr>
          <a:xfrm>
            <a:off x="145920" y="914400"/>
            <a:ext cx="5016500" cy="2393950"/>
          </a:xfrm>
          <a:custGeom>
            <a:avLst/>
            <a:gdLst/>
            <a:ahLst/>
            <a:cxnLst/>
            <a:rect l="l" t="t" r="r" b="b"/>
            <a:pathLst>
              <a:path w="5016500" h="2393950">
                <a:moveTo>
                  <a:pt x="0" y="2393950"/>
                </a:moveTo>
                <a:lnTo>
                  <a:pt x="5016500" y="2393950"/>
                </a:lnTo>
                <a:lnTo>
                  <a:pt x="5016500" y="0"/>
                </a:lnTo>
                <a:lnTo>
                  <a:pt x="0" y="0"/>
                </a:lnTo>
                <a:lnTo>
                  <a:pt x="0" y="2393950"/>
                </a:lnTo>
                <a:close/>
              </a:path>
            </a:pathLst>
          </a:custGeom>
          <a:solidFill>
            <a:srgbClr val="FFF5C7"/>
          </a:solidFill>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5" name="object 5"/>
          <p:cNvSpPr/>
          <p:nvPr/>
        </p:nvSpPr>
        <p:spPr>
          <a:xfrm>
            <a:off x="145920" y="520700"/>
            <a:ext cx="5016500" cy="2787650"/>
          </a:xfrm>
          <a:custGeom>
            <a:avLst/>
            <a:gdLst/>
            <a:ahLst/>
            <a:cxnLst/>
            <a:rect l="l" t="t" r="r" b="b"/>
            <a:pathLst>
              <a:path w="5016500" h="2787650">
                <a:moveTo>
                  <a:pt x="0" y="2787650"/>
                </a:moveTo>
                <a:lnTo>
                  <a:pt x="5016500" y="2787650"/>
                </a:lnTo>
                <a:lnTo>
                  <a:pt x="5016500" y="0"/>
                </a:lnTo>
                <a:lnTo>
                  <a:pt x="0" y="0"/>
                </a:lnTo>
                <a:lnTo>
                  <a:pt x="0" y="2787650"/>
                </a:lnTo>
                <a:close/>
              </a:path>
            </a:pathLst>
          </a:custGeom>
          <a:ln w="12700">
            <a:solidFill>
              <a:srgbClr val="FFE538"/>
            </a:solidFill>
          </a:ln>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6" name="object 6"/>
          <p:cNvSpPr/>
          <p:nvPr/>
        </p:nvSpPr>
        <p:spPr>
          <a:xfrm>
            <a:off x="139570" y="514350"/>
            <a:ext cx="5029200" cy="400050"/>
          </a:xfrm>
          <a:custGeom>
            <a:avLst/>
            <a:gdLst/>
            <a:ahLst/>
            <a:cxnLst/>
            <a:rect l="l" t="t" r="r" b="b"/>
            <a:pathLst>
              <a:path w="5029200" h="400050">
                <a:moveTo>
                  <a:pt x="0" y="400050"/>
                </a:moveTo>
                <a:lnTo>
                  <a:pt x="5029200" y="400050"/>
                </a:lnTo>
                <a:lnTo>
                  <a:pt x="5029200" y="0"/>
                </a:lnTo>
                <a:lnTo>
                  <a:pt x="0" y="0"/>
                </a:lnTo>
                <a:lnTo>
                  <a:pt x="0" y="400050"/>
                </a:lnTo>
                <a:close/>
              </a:path>
            </a:pathLst>
          </a:custGeom>
          <a:solidFill>
            <a:srgbClr val="FFE538"/>
          </a:solidFill>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7" name="object 7"/>
          <p:cNvSpPr txBox="1">
            <a:spLocks/>
          </p:cNvSpPr>
          <p:nvPr/>
        </p:nvSpPr>
        <p:spPr>
          <a:xfrm>
            <a:off x="250313" y="672857"/>
            <a:ext cx="4765552" cy="152349"/>
          </a:xfrm>
          <a:prstGeom prst="rect">
            <a:avLst/>
          </a:prstGeom>
        </p:spPr>
        <p:txBody>
          <a:bodyPr vert="horz" wrap="square" lIns="0" tIns="0" rIns="0" bIns="0" rtlCol="0" anchor="b">
            <a:spAutoFit/>
          </a:bodyPr>
          <a:lstStyle>
            <a:lvl1pPr algn="ctr" defTabSz="487650" rtl="0" eaLnBrk="1" latinLnBrk="0" hangingPunct="1">
              <a:lnSpc>
                <a:spcPct val="90000"/>
              </a:lnSpc>
              <a:spcBef>
                <a:spcPct val="0"/>
              </a:spcBef>
              <a:buNone/>
              <a:defRPr sz="3200" kern="1200">
                <a:solidFill>
                  <a:schemeClr val="tx1"/>
                </a:solidFill>
                <a:latin typeface="+mj-lt"/>
                <a:ea typeface="+mj-ea"/>
                <a:cs typeface="+mj-cs"/>
              </a:defRPr>
            </a:lvl1pPr>
          </a:lstStyle>
          <a:p>
            <a:pPr marL="12700" algn="l"/>
            <a:r>
              <a:rPr lang="pt-BR" sz="1100" spc="155" dirty="0" smtClean="0">
                <a:latin typeface="Arial" panose="020B0604020202020204" pitchFamily="34" charset="0"/>
                <a:cs typeface="Arial" panose="020B0604020202020204" pitchFamily="34" charset="0"/>
              </a:rPr>
              <a:t>GRUPO </a:t>
            </a:r>
            <a:r>
              <a:rPr lang="pt-BR" sz="1100" spc="10" dirty="0" smtClean="0">
                <a:latin typeface="Arial" panose="020B0604020202020204" pitchFamily="34" charset="0"/>
                <a:cs typeface="Arial" panose="020B0604020202020204" pitchFamily="34" charset="0"/>
              </a:rPr>
              <a:t>7:</a:t>
            </a:r>
            <a:r>
              <a:rPr lang="pt-BR" sz="1100" spc="-10" dirty="0" smtClean="0">
                <a:latin typeface="Arial" panose="020B0604020202020204" pitchFamily="34" charset="0"/>
                <a:cs typeface="Arial" panose="020B0604020202020204" pitchFamily="34" charset="0"/>
              </a:rPr>
              <a:t> </a:t>
            </a:r>
            <a:r>
              <a:rPr lang="pt-BR" sz="1100" spc="145" dirty="0" smtClean="0">
                <a:latin typeface="Arial" panose="020B0604020202020204" pitchFamily="34" charset="0"/>
                <a:cs typeface="Arial" panose="020B0604020202020204" pitchFamily="34" charset="0"/>
              </a:rPr>
              <a:t>VARIOS</a:t>
            </a:r>
            <a:endParaRPr lang="pt-BR" sz="1100" spc="145" dirty="0">
              <a:latin typeface="Arial" panose="020B0604020202020204" pitchFamily="34" charset="0"/>
              <a:cs typeface="Arial" panose="020B0604020202020204" pitchFamily="34" charset="0"/>
            </a:endParaRPr>
          </a:p>
        </p:txBody>
      </p:sp>
      <p:sp>
        <p:nvSpPr>
          <p:cNvPr id="8" name="object 8"/>
          <p:cNvSpPr txBox="1"/>
          <p:nvPr/>
        </p:nvSpPr>
        <p:spPr>
          <a:xfrm>
            <a:off x="250314" y="986129"/>
            <a:ext cx="1287779" cy="169277"/>
          </a:xfrm>
          <a:prstGeom prst="rect">
            <a:avLst/>
          </a:prstGeom>
        </p:spPr>
        <p:txBody>
          <a:bodyPr vert="horz" wrap="square" lIns="0" tIns="0" rIns="0" bIns="0" rtlCol="0">
            <a:spAutoFit/>
          </a:bodyPr>
          <a:lstStyle/>
          <a:p>
            <a:pPr marL="12700"/>
            <a:r>
              <a:rPr sz="1100" spc="140" dirty="0">
                <a:solidFill>
                  <a:srgbClr val="231F20"/>
                </a:solidFill>
                <a:latin typeface="Arial" panose="020B0604020202020204" pitchFamily="34" charset="0"/>
                <a:cs typeface="Arial" panose="020B0604020202020204" pitchFamily="34" charset="0"/>
              </a:rPr>
              <a:t>TARJETA</a:t>
            </a:r>
            <a:r>
              <a:rPr sz="1100" spc="45" dirty="0">
                <a:solidFill>
                  <a:srgbClr val="231F20"/>
                </a:solidFill>
                <a:latin typeface="Arial" panose="020B0604020202020204" pitchFamily="34" charset="0"/>
                <a:cs typeface="Arial" panose="020B0604020202020204" pitchFamily="34" charset="0"/>
              </a:rPr>
              <a:t> </a:t>
            </a:r>
            <a:r>
              <a:rPr sz="1100" spc="225" dirty="0">
                <a:solidFill>
                  <a:srgbClr val="231F20"/>
                </a:solidFill>
                <a:latin typeface="Arial" panose="020B0604020202020204" pitchFamily="34" charset="0"/>
                <a:cs typeface="Arial" panose="020B0604020202020204" pitchFamily="34" charset="0"/>
              </a:rPr>
              <a:t>KK</a:t>
            </a:r>
            <a:endParaRPr sz="1100" dirty="0">
              <a:solidFill>
                <a:prstClr val="black"/>
              </a:solidFill>
              <a:latin typeface="Arial" panose="020B0604020202020204" pitchFamily="34" charset="0"/>
              <a:cs typeface="Arial" panose="020B0604020202020204" pitchFamily="34" charset="0"/>
            </a:endParaRPr>
          </a:p>
        </p:txBody>
      </p:sp>
      <p:sp>
        <p:nvSpPr>
          <p:cNvPr id="9" name="object 9"/>
          <p:cNvSpPr txBox="1"/>
          <p:nvPr/>
        </p:nvSpPr>
        <p:spPr>
          <a:xfrm>
            <a:off x="998214" y="2092539"/>
            <a:ext cx="3312160" cy="261610"/>
          </a:xfrm>
          <a:prstGeom prst="rect">
            <a:avLst/>
          </a:prstGeom>
        </p:spPr>
        <p:txBody>
          <a:bodyPr vert="horz" wrap="square" lIns="0" tIns="0" rIns="0" bIns="0" rtlCol="0">
            <a:spAutoFit/>
          </a:bodyPr>
          <a:lstStyle/>
          <a:p>
            <a:pPr marL="12700" algn="ctr"/>
            <a:r>
              <a:rPr lang="pt-BR" sz="1700" b="1" dirty="0">
                <a:solidFill>
                  <a:prstClr val="black"/>
                </a:solidFill>
                <a:latin typeface="Arial" panose="020B0604020202020204" pitchFamily="34" charset="0"/>
                <a:cs typeface="Arial" panose="020B0604020202020204" pitchFamily="34" charset="0"/>
              </a:rPr>
              <a:t>No está seguro/decide </a:t>
            </a:r>
            <a:r>
              <a:rPr lang="pt-BR" sz="1700" b="1" dirty="0" err="1" smtClean="0">
                <a:solidFill>
                  <a:prstClr val="black"/>
                </a:solidFill>
                <a:latin typeface="Arial" panose="020B0604020202020204" pitchFamily="34" charset="0"/>
                <a:cs typeface="Arial" panose="020B0604020202020204" pitchFamily="34" charset="0"/>
              </a:rPr>
              <a:t>después</a:t>
            </a:r>
            <a:endParaRPr lang="pt-BR" sz="1700" b="1" dirty="0">
              <a:solidFill>
                <a:prstClr val="black"/>
              </a:solidFill>
              <a:latin typeface="Arial" panose="020B0604020202020204" pitchFamily="34" charset="0"/>
              <a:cs typeface="Arial" panose="020B0604020202020204" pitchFamily="34" charset="0"/>
            </a:endParaRPr>
          </a:p>
        </p:txBody>
      </p:sp>
      <p:sp>
        <p:nvSpPr>
          <p:cNvPr id="10" name="object 10"/>
          <p:cNvSpPr txBox="1"/>
          <p:nvPr/>
        </p:nvSpPr>
        <p:spPr>
          <a:xfrm>
            <a:off x="5015865" y="3414141"/>
            <a:ext cx="165735" cy="92333"/>
          </a:xfrm>
          <a:prstGeom prst="rect">
            <a:avLst/>
          </a:prstGeom>
        </p:spPr>
        <p:txBody>
          <a:bodyPr vert="horz" wrap="square" lIns="0" tIns="0" rIns="0" bIns="0" rtlCol="0">
            <a:spAutoFit/>
          </a:bodyPr>
          <a:lstStyle/>
          <a:p>
            <a:pPr marL="12700"/>
            <a:r>
              <a:rPr sz="600" dirty="0">
                <a:solidFill>
                  <a:srgbClr val="58595B"/>
                </a:solidFill>
                <a:latin typeface="Arial" panose="020B0604020202020204" pitchFamily="34" charset="0"/>
                <a:cs typeface="Arial" panose="020B0604020202020204" pitchFamily="34" charset="0"/>
              </a:rPr>
              <a:t>92A</a:t>
            </a:r>
            <a:endParaRPr sz="60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807119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11"/>
          <p:cNvSpPr txBox="1"/>
          <p:nvPr/>
        </p:nvSpPr>
        <p:spPr>
          <a:xfrm>
            <a:off x="292238" y="517943"/>
            <a:ext cx="5021517" cy="2712255"/>
          </a:xfrm>
          <a:prstGeom prst="rect">
            <a:avLst/>
          </a:prstGeom>
          <a:ln w="12700">
            <a:solidFill>
              <a:srgbClr val="EF373D"/>
            </a:solidFill>
          </a:ln>
        </p:spPr>
        <p:txBody>
          <a:bodyPr vert="horz" wrap="square" lIns="0" tIns="85725" rIns="0" bIns="0" rtlCol="0">
            <a:spAutoFit/>
          </a:bodyPr>
          <a:lstStyle/>
          <a:p>
            <a:pPr marL="1406525" indent="-215265">
              <a:lnSpc>
                <a:spcPct val="100000"/>
              </a:lnSpc>
              <a:spcBef>
                <a:spcPts val="675"/>
              </a:spcBef>
              <a:buAutoNum type="arabicPeriod"/>
              <a:tabLst>
                <a:tab pos="1407160" algn="l"/>
              </a:tabLst>
            </a:pPr>
            <a:r>
              <a:rPr lang="es" sz="1300" b="0" i="0" strike="noStrike" cap="none" spc="-5" baseline="0" dirty="0">
                <a:solidFill>
                  <a:srgbClr val="231F20"/>
                </a:solidFill>
                <a:effectLst/>
                <a:latin typeface="Arial"/>
                <a:ea typeface="Arial"/>
                <a:cs typeface="Arial"/>
              </a:rPr>
              <a:t>Producir resultados</a:t>
            </a:r>
          </a:p>
          <a:p>
            <a:pPr marL="1406525" indent="-215265">
              <a:lnSpc>
                <a:spcPct val="100000"/>
              </a:lnSpc>
              <a:spcBef>
                <a:spcPts val="340"/>
              </a:spcBef>
              <a:buAutoNum type="arabicPeriod"/>
              <a:tabLst>
                <a:tab pos="1407160" algn="l"/>
              </a:tabLst>
            </a:pPr>
            <a:r>
              <a:rPr lang="es" sz="1300" b="0" i="0" strike="noStrike" cap="none" spc="-5" baseline="0" dirty="0">
                <a:solidFill>
                  <a:srgbClr val="231F20"/>
                </a:solidFill>
                <a:effectLst/>
                <a:latin typeface="Arial"/>
                <a:ea typeface="Arial"/>
                <a:cs typeface="Arial"/>
              </a:rPr>
              <a:t>Armar equipos</a:t>
            </a:r>
          </a:p>
          <a:p>
            <a:pPr marL="1406525" indent="-225425">
              <a:lnSpc>
                <a:spcPct val="100000"/>
              </a:lnSpc>
              <a:spcBef>
                <a:spcPts val="340"/>
              </a:spcBef>
              <a:buAutoNum type="arabicPeriod"/>
              <a:tabLst>
                <a:tab pos="1407160" algn="l"/>
              </a:tabLst>
            </a:pPr>
            <a:r>
              <a:rPr lang="es" sz="1300" b="0" i="0" strike="noStrike" cap="none" spc="-5" baseline="0" dirty="0">
                <a:solidFill>
                  <a:srgbClr val="231F20"/>
                </a:solidFill>
                <a:effectLst/>
                <a:latin typeface="Arial"/>
                <a:ea typeface="Arial"/>
                <a:cs typeface="Arial"/>
              </a:rPr>
              <a:t>Trabajar en red y colaborativamente</a:t>
            </a:r>
          </a:p>
          <a:p>
            <a:pPr marL="1406525" indent="-215265">
              <a:lnSpc>
                <a:spcPct val="100000"/>
              </a:lnSpc>
              <a:spcBef>
                <a:spcPts val="340"/>
              </a:spcBef>
              <a:buAutoNum type="arabicPeriod"/>
              <a:tabLst>
                <a:tab pos="1407160" algn="l"/>
              </a:tabLst>
            </a:pPr>
            <a:r>
              <a:rPr lang="es" sz="1300" b="0" i="0" strike="noStrike" cap="none" spc="-5" baseline="0" dirty="0">
                <a:solidFill>
                  <a:srgbClr val="231F20"/>
                </a:solidFill>
                <a:effectLst/>
                <a:latin typeface="Arial"/>
                <a:ea typeface="Arial"/>
                <a:cs typeface="Arial"/>
              </a:rPr>
              <a:t>Administrar talentos</a:t>
            </a:r>
          </a:p>
          <a:p>
            <a:pPr>
              <a:lnSpc>
                <a:spcPct val="100000"/>
              </a:lnSpc>
            </a:pPr>
            <a:endParaRPr sz="1950" dirty="0">
              <a:latin typeface="Times New Roman"/>
              <a:cs typeface="Times New Roman"/>
            </a:endParaRPr>
          </a:p>
          <a:p>
            <a:pPr marL="1406525" indent="-215265">
              <a:lnSpc>
                <a:spcPct val="100000"/>
              </a:lnSpc>
              <a:buAutoNum type="arabicPeriod" startAt="6"/>
              <a:tabLst>
                <a:tab pos="1407160" algn="l"/>
              </a:tabLst>
            </a:pPr>
            <a:r>
              <a:rPr lang="es" sz="1300" b="0" i="0" strike="noStrike" cap="none" spc="-5" baseline="0" dirty="0">
                <a:solidFill>
                  <a:srgbClr val="231F20"/>
                </a:solidFill>
                <a:effectLst/>
                <a:latin typeface="Arial"/>
                <a:ea typeface="Arial"/>
                <a:cs typeface="Arial"/>
              </a:rPr>
              <a:t>Aportar en la innovación</a:t>
            </a:r>
          </a:p>
          <a:p>
            <a:pPr marL="1406525" indent="-215265">
              <a:lnSpc>
                <a:spcPct val="100000"/>
              </a:lnSpc>
              <a:spcBef>
                <a:spcPts val="340"/>
              </a:spcBef>
              <a:buAutoNum type="arabicPeriod" startAt="6"/>
              <a:tabLst>
                <a:tab pos="1407160" algn="l"/>
              </a:tabLst>
            </a:pPr>
            <a:r>
              <a:rPr lang="es" sz="1300" b="0" i="0" strike="noStrike" cap="none" spc="-5" baseline="0" dirty="0">
                <a:solidFill>
                  <a:srgbClr val="231F20"/>
                </a:solidFill>
                <a:effectLst/>
                <a:latin typeface="Arial"/>
                <a:ea typeface="Arial"/>
                <a:cs typeface="Arial"/>
              </a:rPr>
              <a:t>Servir como modelo</a:t>
            </a:r>
          </a:p>
          <a:p>
            <a:pPr marL="1406525" indent="-215265">
              <a:lnSpc>
                <a:spcPct val="100000"/>
              </a:lnSpc>
              <a:spcBef>
                <a:spcPts val="340"/>
              </a:spcBef>
              <a:buAutoNum type="arabicPeriod" startAt="6"/>
              <a:tabLst>
                <a:tab pos="1407160" algn="l"/>
              </a:tabLst>
            </a:pPr>
            <a:r>
              <a:rPr lang="es" sz="1300" b="0" i="0" strike="noStrike" cap="none" spc="-15" baseline="0" dirty="0">
                <a:solidFill>
                  <a:srgbClr val="231F20"/>
                </a:solidFill>
                <a:effectLst/>
                <a:latin typeface="Arial"/>
                <a:ea typeface="Arial"/>
                <a:cs typeface="Arial"/>
              </a:rPr>
              <a:t>Apalancar recursos</a:t>
            </a:r>
          </a:p>
          <a:p>
            <a:pPr marL="1406525" indent="-215265">
              <a:lnSpc>
                <a:spcPct val="100000"/>
              </a:lnSpc>
              <a:spcBef>
                <a:spcPts val="340"/>
              </a:spcBef>
              <a:buAutoNum type="arabicPeriod" startAt="6"/>
              <a:tabLst>
                <a:tab pos="1407160" algn="l"/>
              </a:tabLst>
            </a:pPr>
            <a:r>
              <a:rPr lang="es" sz="1300" b="0" i="0" strike="noStrike" cap="none" spc="5" baseline="0" dirty="0">
                <a:solidFill>
                  <a:srgbClr val="231F20"/>
                </a:solidFill>
                <a:effectLst/>
                <a:latin typeface="Arial"/>
                <a:ea typeface="Arial"/>
                <a:cs typeface="Arial"/>
              </a:rPr>
              <a:t>Apoyar iniciativas de cambio</a:t>
            </a:r>
          </a:p>
          <a:p>
            <a:pPr marL="1406525" indent="-307340">
              <a:lnSpc>
                <a:spcPct val="100000"/>
              </a:lnSpc>
              <a:spcBef>
                <a:spcPts val="340"/>
              </a:spcBef>
              <a:buAutoNum type="arabicPeriod" startAt="6"/>
              <a:tabLst>
                <a:tab pos="1407160" algn="l"/>
              </a:tabLst>
            </a:pPr>
            <a:r>
              <a:rPr lang="es" sz="1300" b="0" i="0" strike="noStrike" cap="none" spc="-5" baseline="0" dirty="0">
                <a:solidFill>
                  <a:srgbClr val="231F20"/>
                </a:solidFill>
                <a:effectLst/>
                <a:latin typeface="Arial"/>
                <a:ea typeface="Arial"/>
                <a:cs typeface="Arial"/>
              </a:rPr>
              <a:t>Desarrollar modelos de crecimiento personal</a:t>
            </a:r>
          </a:p>
          <a:p>
            <a:pPr marL="1406525" indent="-307340">
              <a:lnSpc>
                <a:spcPct val="100000"/>
              </a:lnSpc>
              <a:spcBef>
                <a:spcPts val="340"/>
              </a:spcBef>
              <a:buAutoNum type="arabicPeriod" startAt="6"/>
              <a:tabLst>
                <a:tab pos="1407160" algn="l"/>
              </a:tabLst>
            </a:pPr>
            <a:r>
              <a:rPr lang="es" sz="1300" b="0" i="0" strike="noStrike" cap="none" spc="-5" baseline="0" dirty="0">
                <a:solidFill>
                  <a:srgbClr val="231F20"/>
                </a:solidFill>
                <a:effectLst/>
                <a:latin typeface="Arial"/>
                <a:ea typeface="Arial"/>
                <a:cs typeface="Arial"/>
              </a:rPr>
              <a:t>Utilizar la perspectiva correcta</a:t>
            </a:r>
          </a:p>
        </p:txBody>
      </p:sp>
      <p:sp>
        <p:nvSpPr>
          <p:cNvPr id="2" name="object 3"/>
          <p:cNvSpPr txBox="1"/>
          <p:nvPr/>
        </p:nvSpPr>
        <p:spPr>
          <a:xfrm>
            <a:off x="292239" y="179059"/>
            <a:ext cx="5021516"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i="0" strike="noStrike" cap="none" spc="5" baseline="0" dirty="0" smtClean="0">
                <a:solidFill>
                  <a:srgbClr val="58595B"/>
                </a:solidFill>
                <a:effectLst/>
                <a:latin typeface="Arial"/>
                <a:ea typeface="Arial"/>
                <a:cs typeface="Arial"/>
              </a:rPr>
              <a:t>BIBLIOTECA DE COMPORTAMIENTO DEL JEFE </a:t>
            </a:r>
            <a:r>
              <a:rPr lang="es-ES" sz="1000" b="0" i="0" strike="noStrike" cap="none" spc="5" baseline="0" dirty="0" smtClean="0">
                <a:solidFill>
                  <a:srgbClr val="58595B"/>
                </a:solidFill>
                <a:effectLst/>
                <a:latin typeface="Arial"/>
                <a:ea typeface="Arial"/>
                <a:cs typeface="Arial"/>
              </a:rPr>
              <a:t>CLL</a:t>
            </a:r>
            <a:r>
              <a:rPr lang="es" sz="1000" b="1" i="0" strike="noStrike" cap="none" spc="5" baseline="0" dirty="0" smtClean="0">
                <a:solidFill>
                  <a:srgbClr val="58595B"/>
                </a:solidFill>
                <a:effectLst/>
                <a:latin typeface="Arial"/>
                <a:ea typeface="Arial"/>
                <a:cs typeface="Arial"/>
              </a:rPr>
              <a:t>™</a:t>
            </a:r>
            <a:endParaRPr lang="es" sz="1000" b="1" i="0" strike="noStrike" cap="none" spc="5" baseline="0" dirty="0">
              <a:solidFill>
                <a:srgbClr val="58595B"/>
              </a:solidFill>
              <a:effectLst/>
              <a:latin typeface="Arial"/>
              <a:ea typeface="Arial"/>
              <a:cs typeface="Arial"/>
            </a:endParaRPr>
          </a:p>
        </p:txBody>
      </p:sp>
      <p:sp>
        <p:nvSpPr>
          <p:cNvPr id="3" name="object 14"/>
          <p:cNvSpPr txBox="1"/>
          <p:nvPr/>
        </p:nvSpPr>
        <p:spPr>
          <a:xfrm>
            <a:off x="431938" y="3395056"/>
            <a:ext cx="117592" cy="102973"/>
          </a:xfrm>
          <a:prstGeom prst="rect">
            <a:avLst/>
          </a:prstGeom>
        </p:spPr>
        <p:txBody>
          <a:bodyPr vert="horz" wrap="square" lIns="0" tIns="11430" rIns="0" bIns="0" rtlCol="0">
            <a:spAutoFit/>
          </a:bodyPr>
          <a:lstStyle/>
          <a:p>
            <a:pPr marL="12700">
              <a:lnSpc>
                <a:spcPct val="100000"/>
              </a:lnSpc>
              <a:spcBef>
                <a:spcPts val="90"/>
              </a:spcBef>
            </a:pPr>
            <a:r>
              <a:rPr lang="es" sz="600" b="0" i="0" strike="noStrike" cap="none" spc="-40" baseline="0" dirty="0">
                <a:solidFill>
                  <a:srgbClr val="58595B"/>
                </a:solidFill>
                <a:effectLst/>
                <a:latin typeface="Verdana"/>
                <a:ea typeface="Verdana"/>
                <a:cs typeface="Verdana"/>
              </a:rPr>
              <a:t>9B</a:t>
            </a:r>
          </a:p>
        </p:txBody>
      </p:sp>
      <p:sp>
        <p:nvSpPr>
          <p:cNvPr id="4" name="object 15"/>
          <p:cNvSpPr txBox="1"/>
          <p:nvPr/>
        </p:nvSpPr>
        <p:spPr>
          <a:xfrm>
            <a:off x="2828926" y="3395056"/>
            <a:ext cx="2657474" cy="102973"/>
          </a:xfrm>
          <a:prstGeom prst="rect">
            <a:avLst/>
          </a:prstGeom>
        </p:spPr>
        <p:txBody>
          <a:bodyPr vert="horz" wrap="square" lIns="0" tIns="11430" rIns="0" bIns="0" rtlCol="0">
            <a:spAutoFit/>
          </a:bodyPr>
          <a:lstStyle/>
          <a:p>
            <a:pPr marL="12700">
              <a:lnSpc>
                <a:spcPct val="100000"/>
              </a:lnSpc>
              <a:spcBef>
                <a:spcPts val="90"/>
              </a:spcBef>
            </a:pPr>
            <a:r>
              <a:rPr lang="es" sz="600" b="0" i="1" strike="noStrike" cap="none" spc="55" baseline="0" dirty="0">
                <a:solidFill>
                  <a:srgbClr val="58595B"/>
                </a:solidFill>
                <a:effectLst/>
                <a:latin typeface="Arial"/>
                <a:ea typeface="Arial"/>
                <a:cs typeface="Arial"/>
              </a:rPr>
              <a:t>©</a:t>
            </a:r>
            <a:r>
              <a:rPr lang="es" sz="600" b="0" i="1" strike="noStrike" cap="none" spc="-110" baseline="0" dirty="0">
                <a:solidFill>
                  <a:srgbClr val="58595B"/>
                </a:solidFill>
                <a:effectLst/>
                <a:latin typeface="Arial"/>
                <a:ea typeface="Arial"/>
                <a:cs typeface="Arial"/>
              </a:rPr>
              <a:t> </a:t>
            </a:r>
            <a:r>
              <a:rPr lang="es" sz="600" b="0" i="1" strike="noStrike" cap="none" spc="-25" baseline="0" dirty="0">
                <a:solidFill>
                  <a:srgbClr val="58595B"/>
                </a:solidFill>
                <a:effectLst/>
                <a:latin typeface="Arial"/>
                <a:ea typeface="Arial"/>
                <a:cs typeface="Arial"/>
              </a:rPr>
              <a:t>Copyright </a:t>
            </a:r>
            <a:r>
              <a:rPr lang="es" sz="600" b="0" i="1" strike="noStrike" cap="none" spc="-5" baseline="0" dirty="0">
                <a:solidFill>
                  <a:srgbClr val="58595B"/>
                </a:solidFill>
                <a:effectLst/>
                <a:latin typeface="Arial"/>
                <a:ea typeface="Arial"/>
                <a:cs typeface="Arial"/>
              </a:rPr>
              <a:t>2019, </a:t>
            </a:r>
            <a:r>
              <a:rPr lang="es" sz="600" b="0" i="1" strike="noStrike" cap="none" spc="-50" baseline="0" dirty="0">
                <a:solidFill>
                  <a:srgbClr val="58595B"/>
                </a:solidFill>
                <a:effectLst/>
                <a:latin typeface="Arial"/>
                <a:ea typeface="Arial"/>
                <a:cs typeface="Arial"/>
              </a:rPr>
              <a:t>TeamTelligent, </a:t>
            </a:r>
            <a:r>
              <a:rPr lang="es-PE" sz="600" b="0" i="1" strike="noStrike" cap="none" spc="-60" baseline="0" dirty="0" smtClean="0">
                <a:solidFill>
                  <a:srgbClr val="58595B"/>
                </a:solidFill>
                <a:effectLst/>
                <a:latin typeface="Arial"/>
                <a:ea typeface="Arial"/>
                <a:cs typeface="Arial"/>
              </a:rPr>
              <a:t>CLL</a:t>
            </a:r>
            <a:r>
              <a:rPr lang="es" sz="600" b="0" i="1" strike="noStrike" cap="none" spc="-6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smtClean="0">
                <a:solidFill>
                  <a:srgbClr val="58595B"/>
                </a:solidFill>
                <a:effectLst/>
                <a:latin typeface="Arial"/>
                <a:ea typeface="Arial"/>
                <a:cs typeface="Arial"/>
              </a:rPr>
              <a:t>Todos </a:t>
            </a:r>
            <a:r>
              <a:rPr lang="es" sz="600" b="0" i="1" strike="noStrike" cap="none" spc="-15" baseline="0" dirty="0">
                <a:solidFill>
                  <a:srgbClr val="58595B"/>
                </a:solidFill>
                <a:effectLst/>
                <a:latin typeface="Arial"/>
                <a:ea typeface="Arial"/>
                <a:cs typeface="Arial"/>
              </a:rPr>
              <a:t>los derechos reservados</a:t>
            </a:r>
            <a:r>
              <a:rPr lang="es" sz="600" b="0" i="1" strike="noStrike" cap="none" spc="55" baseline="0" dirty="0">
                <a:solidFill>
                  <a:srgbClr val="58595B"/>
                </a:solidFill>
                <a:effectLst/>
                <a:latin typeface="Arial"/>
                <a:ea typeface="Arial"/>
                <a:cs typeface="Arial"/>
              </a:rPr>
              <a:t> </a:t>
            </a:r>
            <a:r>
              <a:rPr lang="es" sz="600" b="0" i="1" strike="noStrike" cap="none" spc="-4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a:solidFill>
                  <a:srgbClr val="58595B"/>
                </a:solidFill>
                <a:effectLst/>
                <a:latin typeface="Arial"/>
                <a:ea typeface="Arial"/>
                <a:cs typeface="Arial"/>
              </a:rPr>
              <a:t>V5</a:t>
            </a:r>
            <a:r>
              <a:rPr lang="es" sz="600" b="0" i="1" strike="noStrike" cap="none" spc="55" baseline="0" dirty="0">
                <a:solidFill>
                  <a:srgbClr val="58595B"/>
                </a:solidFill>
                <a:effectLst/>
                <a:latin typeface="Arial"/>
                <a:ea typeface="Arial"/>
                <a:cs typeface="Arial"/>
              </a:rPr>
              <a:t> </a:t>
            </a:r>
          </a:p>
        </p:txBody>
      </p:sp>
      <p:sp>
        <p:nvSpPr>
          <p:cNvPr id="5" name="object 10"/>
          <p:cNvSpPr txBox="1"/>
          <p:nvPr/>
        </p:nvSpPr>
        <p:spPr>
          <a:xfrm>
            <a:off x="1262765" y="1551677"/>
            <a:ext cx="3112069" cy="211031"/>
          </a:xfrm>
          <a:prstGeom prst="rect">
            <a:avLst/>
          </a:prstGeom>
          <a:solidFill>
            <a:srgbClr val="EF373D"/>
          </a:solidFill>
        </p:spPr>
        <p:txBody>
          <a:bodyPr vert="horz" wrap="square" lIns="0" tIns="12700" rIns="0" bIns="0" rtlCol="0">
            <a:spAutoFit/>
          </a:bodyPr>
          <a:lstStyle/>
          <a:p>
            <a:pPr marL="161290">
              <a:lnSpc>
                <a:spcPct val="100000"/>
              </a:lnSpc>
              <a:spcBef>
                <a:spcPts val="100"/>
              </a:spcBef>
            </a:pPr>
            <a:r>
              <a:rPr lang="es" sz="1300" b="0" i="0" strike="noStrike" cap="none" spc="0" baseline="0" dirty="0">
                <a:solidFill>
                  <a:srgbClr val="FFFFFF"/>
                </a:solidFill>
                <a:effectLst/>
                <a:latin typeface="Arial"/>
                <a:ea typeface="Arial"/>
                <a:cs typeface="Arial"/>
              </a:rPr>
              <a:t> 5</a:t>
            </a:r>
            <a:r>
              <a:rPr lang="es" sz="1300" b="0" i="0" strike="noStrike" cap="none" spc="0" baseline="0" dirty="0" smtClean="0">
                <a:solidFill>
                  <a:srgbClr val="FFFFFF"/>
                </a:solidFill>
                <a:effectLst/>
                <a:latin typeface="Arial"/>
                <a:ea typeface="Arial"/>
                <a:cs typeface="Arial"/>
              </a:rPr>
              <a:t>.  </a:t>
            </a:r>
            <a:r>
              <a:rPr lang="es-MX" sz="1300" b="0" i="0" strike="noStrike" cap="none" spc="0" baseline="0" dirty="0" smtClean="0">
                <a:solidFill>
                  <a:srgbClr val="FFFFFF"/>
                </a:solidFill>
                <a:effectLst/>
                <a:latin typeface="Arial"/>
                <a:ea typeface="Arial"/>
                <a:cs typeface="Arial"/>
              </a:rPr>
              <a:t>Interactuar con los líderes senior</a:t>
            </a:r>
            <a:endParaRPr lang="es" sz="1300" b="0" i="0" strike="noStrike" cap="none" spc="0" baseline="0" dirty="0">
              <a:solidFill>
                <a:srgbClr val="FFFFFF"/>
              </a:solidFill>
              <a:effectLst/>
              <a:latin typeface="Arial"/>
              <a:ea typeface="Arial"/>
              <a:cs typeface="Arial"/>
            </a:endParaRPr>
          </a:p>
        </p:txBody>
      </p:sp>
    </p:spTree>
    <p:extLst>
      <p:ext uri="{BB962C8B-B14F-4D97-AF65-F5344CB8AC3E}">
        <p14:creationId xmlns:p14="http://schemas.microsoft.com/office/powerpoint/2010/main" val="970867919"/>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3"/>
          <p:cNvSpPr txBox="1"/>
          <p:nvPr/>
        </p:nvSpPr>
        <p:spPr>
          <a:xfrm>
            <a:off x="0" y="134816"/>
            <a:ext cx="5486400"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BIBLIOTECA DE COMPORTAMIENTO DEL JEFE </a:t>
            </a: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CLL</a:t>
            </a:r>
            <a:r>
              <a:rPr lang="es" sz="1000" b="1" strike="noStrike" cap="none" spc="5" baseline="0" dirty="0" smtClean="0">
                <a:solidFill>
                  <a:srgbClr val="58595B"/>
                </a:solidFill>
                <a:effectLst/>
                <a:latin typeface="Arial" panose="020B0604020202020204" pitchFamily="34" charset="0"/>
                <a:ea typeface="Arial"/>
                <a:cs typeface="Arial" panose="020B0604020202020204" pitchFamily="34" charset="0"/>
              </a:rPr>
              <a:t>™</a:t>
            </a:r>
            <a:endParaRPr lang="es" sz="1000" b="1" strike="noStrike" cap="none" spc="5" baseline="0" dirty="0">
              <a:solidFill>
                <a:srgbClr val="58595B"/>
              </a:solidFill>
              <a:effectLst/>
              <a:latin typeface="Arial" panose="020B0604020202020204" pitchFamily="34" charset="0"/>
              <a:ea typeface="Arial"/>
              <a:cs typeface="Arial" panose="020B0604020202020204" pitchFamily="34" charset="0"/>
            </a:endParaRPr>
          </a:p>
        </p:txBody>
      </p:sp>
      <p:sp>
        <p:nvSpPr>
          <p:cNvPr id="3" name="object 3"/>
          <p:cNvSpPr txBox="1"/>
          <p:nvPr/>
        </p:nvSpPr>
        <p:spPr>
          <a:xfrm>
            <a:off x="3059332" y="3432882"/>
            <a:ext cx="2208530" cy="76944"/>
          </a:xfrm>
          <a:prstGeom prst="rect">
            <a:avLst/>
          </a:prstGeom>
        </p:spPr>
        <p:txBody>
          <a:bodyPr vert="horz" wrap="square" lIns="0" tIns="0" rIns="0" bIns="0" rtlCol="0">
            <a:spAutoFit/>
          </a:bodyPr>
          <a:lstStyle/>
          <a:p>
            <a:pPr marL="12700"/>
            <a:r>
              <a:rPr sz="500" spc="50" dirty="0">
                <a:solidFill>
                  <a:srgbClr val="58595B"/>
                </a:solidFill>
                <a:latin typeface="Arial" panose="020B0604020202020204" pitchFamily="34" charset="0"/>
                <a:cs typeface="Arial" panose="020B0604020202020204" pitchFamily="34" charset="0"/>
              </a:rPr>
              <a:t>© </a:t>
            </a:r>
            <a:r>
              <a:rPr sz="500" spc="20" dirty="0">
                <a:solidFill>
                  <a:srgbClr val="58595B"/>
                </a:solidFill>
                <a:latin typeface="Arial" panose="020B0604020202020204" pitchFamily="34" charset="0"/>
                <a:cs typeface="Arial" panose="020B0604020202020204" pitchFamily="34" charset="0"/>
              </a:rPr>
              <a:t>Copyright </a:t>
            </a:r>
            <a:r>
              <a:rPr sz="500" spc="-5" dirty="0">
                <a:solidFill>
                  <a:srgbClr val="58595B"/>
                </a:solidFill>
                <a:latin typeface="Arial" panose="020B0604020202020204" pitchFamily="34" charset="0"/>
                <a:cs typeface="Arial" panose="020B0604020202020204" pitchFamily="34" charset="0"/>
              </a:rPr>
              <a:t>2018, </a:t>
            </a:r>
            <a:r>
              <a:rPr sz="500" dirty="0">
                <a:solidFill>
                  <a:srgbClr val="58595B"/>
                </a:solidFill>
                <a:latin typeface="Arial" panose="020B0604020202020204" pitchFamily="34" charset="0"/>
                <a:cs typeface="Arial" panose="020B0604020202020204" pitchFamily="34" charset="0"/>
              </a:rPr>
              <a:t>TeamTelligent, </a:t>
            </a:r>
            <a:r>
              <a:rPr lang="es-PE" sz="500" spc="-15" dirty="0" smtClean="0">
                <a:solidFill>
                  <a:srgbClr val="58595B"/>
                </a:solidFill>
                <a:latin typeface="Arial" panose="020B0604020202020204" pitchFamily="34" charset="0"/>
                <a:cs typeface="Arial" panose="020B0604020202020204" pitchFamily="34" charset="0"/>
              </a:rPr>
              <a:t>CLL</a:t>
            </a:r>
            <a:r>
              <a:rPr sz="500" spc="-15" dirty="0" smtClean="0">
                <a:solidFill>
                  <a:srgbClr val="58595B"/>
                </a:solidFill>
                <a:latin typeface="Arial" panose="020B0604020202020204" pitchFamily="34" charset="0"/>
                <a:cs typeface="Arial" panose="020B0604020202020204" pitchFamily="34" charset="0"/>
              </a:rPr>
              <a:t>. </a:t>
            </a:r>
            <a:r>
              <a:rPr sz="500" dirty="0">
                <a:solidFill>
                  <a:srgbClr val="58595B"/>
                </a:solidFill>
                <a:latin typeface="Arial" panose="020B0604020202020204" pitchFamily="34" charset="0"/>
                <a:cs typeface="Arial" panose="020B0604020202020204" pitchFamily="34" charset="0"/>
              </a:rPr>
              <a:t>Todos </a:t>
            </a:r>
            <a:r>
              <a:rPr sz="500" spc="10" dirty="0">
                <a:solidFill>
                  <a:srgbClr val="58595B"/>
                </a:solidFill>
                <a:latin typeface="Arial" panose="020B0604020202020204" pitchFamily="34" charset="0"/>
                <a:cs typeface="Arial" panose="020B0604020202020204" pitchFamily="34" charset="0"/>
              </a:rPr>
              <a:t>los </a:t>
            </a:r>
            <a:r>
              <a:rPr sz="500" spc="15" dirty="0">
                <a:solidFill>
                  <a:srgbClr val="58595B"/>
                </a:solidFill>
                <a:latin typeface="Arial" panose="020B0604020202020204" pitchFamily="34" charset="0"/>
                <a:cs typeface="Arial" panose="020B0604020202020204" pitchFamily="34" charset="0"/>
              </a:rPr>
              <a:t>derechos </a:t>
            </a:r>
            <a:r>
              <a:rPr sz="500" spc="5" dirty="0">
                <a:solidFill>
                  <a:srgbClr val="58595B"/>
                </a:solidFill>
                <a:latin typeface="Arial" panose="020B0604020202020204" pitchFamily="34" charset="0"/>
                <a:cs typeface="Arial" panose="020B0604020202020204" pitchFamily="34" charset="0"/>
              </a:rPr>
              <a:t>reservados.</a:t>
            </a:r>
            <a:r>
              <a:rPr sz="500" spc="-80" dirty="0">
                <a:solidFill>
                  <a:srgbClr val="58595B"/>
                </a:solidFill>
                <a:latin typeface="Arial" panose="020B0604020202020204" pitchFamily="34" charset="0"/>
                <a:cs typeface="Arial" panose="020B0604020202020204" pitchFamily="34" charset="0"/>
              </a:rPr>
              <a:t> </a:t>
            </a:r>
            <a:r>
              <a:rPr sz="500" dirty="0">
                <a:solidFill>
                  <a:srgbClr val="58595B"/>
                </a:solidFill>
                <a:latin typeface="Arial" panose="020B0604020202020204" pitchFamily="34" charset="0"/>
                <a:cs typeface="Arial" panose="020B0604020202020204" pitchFamily="34" charset="0"/>
              </a:rPr>
              <a:t>V5</a:t>
            </a:r>
            <a:endParaRPr sz="500" dirty="0">
              <a:solidFill>
                <a:prstClr val="black"/>
              </a:solidFill>
              <a:latin typeface="Arial" panose="020B0604020202020204" pitchFamily="34" charset="0"/>
              <a:cs typeface="Arial" panose="020B0604020202020204" pitchFamily="34" charset="0"/>
            </a:endParaRPr>
          </a:p>
        </p:txBody>
      </p:sp>
      <p:sp>
        <p:nvSpPr>
          <p:cNvPr id="4" name="object 4"/>
          <p:cNvSpPr/>
          <p:nvPr/>
        </p:nvSpPr>
        <p:spPr>
          <a:xfrm>
            <a:off x="232160" y="536140"/>
            <a:ext cx="5016500" cy="2787650"/>
          </a:xfrm>
          <a:custGeom>
            <a:avLst/>
            <a:gdLst/>
            <a:ahLst/>
            <a:cxnLst/>
            <a:rect l="l" t="t" r="r" b="b"/>
            <a:pathLst>
              <a:path w="5016500" h="2787650">
                <a:moveTo>
                  <a:pt x="0" y="2787650"/>
                </a:moveTo>
                <a:lnTo>
                  <a:pt x="5016500" y="2787650"/>
                </a:lnTo>
                <a:lnTo>
                  <a:pt x="5016500" y="0"/>
                </a:lnTo>
                <a:lnTo>
                  <a:pt x="0" y="0"/>
                </a:lnTo>
                <a:lnTo>
                  <a:pt x="0" y="2787650"/>
                </a:lnTo>
                <a:close/>
              </a:path>
            </a:pathLst>
          </a:custGeom>
          <a:ln w="12700">
            <a:solidFill>
              <a:srgbClr val="FFE538"/>
            </a:solidFill>
          </a:ln>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5" name="object 5"/>
          <p:cNvSpPr/>
          <p:nvPr/>
        </p:nvSpPr>
        <p:spPr>
          <a:xfrm>
            <a:off x="225810" y="529790"/>
            <a:ext cx="5029200" cy="400050"/>
          </a:xfrm>
          <a:custGeom>
            <a:avLst/>
            <a:gdLst/>
            <a:ahLst/>
            <a:cxnLst/>
            <a:rect l="l" t="t" r="r" b="b"/>
            <a:pathLst>
              <a:path w="5029200" h="400050">
                <a:moveTo>
                  <a:pt x="0" y="400050"/>
                </a:moveTo>
                <a:lnTo>
                  <a:pt x="5029200" y="400050"/>
                </a:lnTo>
                <a:lnTo>
                  <a:pt x="5029200" y="0"/>
                </a:lnTo>
                <a:lnTo>
                  <a:pt x="0" y="0"/>
                </a:lnTo>
                <a:lnTo>
                  <a:pt x="0" y="400050"/>
                </a:lnTo>
                <a:close/>
              </a:path>
            </a:pathLst>
          </a:custGeom>
          <a:solidFill>
            <a:srgbClr val="FFE538"/>
          </a:solidFill>
        </p:spPr>
        <p:txBody>
          <a:bodyPr wrap="square" lIns="0" tIns="0" rIns="0" bIns="0" rtlCol="0"/>
          <a:lstStyle/>
          <a:p>
            <a:endParaRPr>
              <a:solidFill>
                <a:prstClr val="black"/>
              </a:solidFill>
              <a:latin typeface="Arial" panose="020B0604020202020204" pitchFamily="34" charset="0"/>
              <a:cs typeface="Arial" panose="020B0604020202020204" pitchFamily="34" charset="0"/>
            </a:endParaRPr>
          </a:p>
        </p:txBody>
      </p:sp>
      <p:sp>
        <p:nvSpPr>
          <p:cNvPr id="6" name="object 6"/>
          <p:cNvSpPr txBox="1">
            <a:spLocks/>
          </p:cNvSpPr>
          <p:nvPr/>
        </p:nvSpPr>
        <p:spPr>
          <a:xfrm>
            <a:off x="307181" y="657729"/>
            <a:ext cx="4836319" cy="169277"/>
          </a:xfrm>
          <a:prstGeom prst="rect">
            <a:avLst/>
          </a:prstGeom>
        </p:spPr>
        <p:txBody>
          <a:bodyPr vert="horz" wrap="square" lIns="0" tIns="0" rIns="0" bIns="0" rtlCol="0">
            <a:spAutoFit/>
          </a:bodyPr>
          <a:lstStyle>
            <a:lvl1pPr>
              <a:defRPr sz="1100" b="0" i="0">
                <a:solidFill>
                  <a:srgbClr val="231F20"/>
                </a:solidFill>
                <a:latin typeface="Calibri"/>
                <a:ea typeface="+mj-ea"/>
                <a:cs typeface="Calibri"/>
              </a:defRPr>
            </a:lvl1pPr>
          </a:lstStyle>
          <a:p>
            <a:pPr marL="12700" algn="ctr"/>
            <a:r>
              <a:rPr lang="es-ES" kern="0" spc="140" dirty="0" smtClean="0">
                <a:latin typeface="Arial" panose="020B0604020202020204" pitchFamily="34" charset="0"/>
                <a:cs typeface="Arial" panose="020B0604020202020204" pitchFamily="34" charset="0"/>
              </a:rPr>
              <a:t>TARJETA </a:t>
            </a:r>
            <a:r>
              <a:rPr lang="es-ES" kern="0" spc="135" dirty="0" smtClean="0">
                <a:latin typeface="Arial" panose="020B0604020202020204" pitchFamily="34" charset="0"/>
                <a:cs typeface="Arial" panose="020B0604020202020204" pitchFamily="34" charset="0"/>
              </a:rPr>
              <a:t>KK: </a:t>
            </a:r>
            <a:r>
              <a:rPr lang="es-ES" kern="0" spc="160" dirty="0" smtClean="0">
                <a:latin typeface="Arial" panose="020B0604020202020204" pitchFamily="34" charset="0"/>
                <a:cs typeface="Arial" panose="020B0604020202020204" pitchFamily="34" charset="0"/>
              </a:rPr>
              <a:t>NO </a:t>
            </a:r>
            <a:r>
              <a:rPr lang="es-ES" kern="0" spc="145" dirty="0" smtClean="0">
                <a:latin typeface="Arial" panose="020B0604020202020204" pitchFamily="34" charset="0"/>
                <a:cs typeface="Arial" panose="020B0604020202020204" pitchFamily="34" charset="0"/>
              </a:rPr>
              <a:t>ESTÁ SEGURO/DECIDE</a:t>
            </a:r>
            <a:r>
              <a:rPr lang="es-ES" kern="0" spc="-40" dirty="0" smtClean="0">
                <a:latin typeface="Arial" panose="020B0604020202020204" pitchFamily="34" charset="0"/>
                <a:cs typeface="Arial" panose="020B0604020202020204" pitchFamily="34" charset="0"/>
              </a:rPr>
              <a:t> </a:t>
            </a:r>
            <a:r>
              <a:rPr lang="es-ES" kern="0" spc="175" dirty="0" smtClean="0">
                <a:latin typeface="Arial" panose="020B0604020202020204" pitchFamily="34" charset="0"/>
                <a:cs typeface="Arial" panose="020B0604020202020204" pitchFamily="34" charset="0"/>
              </a:rPr>
              <a:t>DESPUÉS</a:t>
            </a:r>
            <a:endParaRPr lang="es-ES" kern="0" spc="175" dirty="0">
              <a:latin typeface="Arial" panose="020B0604020202020204" pitchFamily="34" charset="0"/>
              <a:cs typeface="Arial" panose="020B0604020202020204" pitchFamily="34" charset="0"/>
            </a:endParaRPr>
          </a:p>
        </p:txBody>
      </p:sp>
      <p:sp>
        <p:nvSpPr>
          <p:cNvPr id="7" name="object 7"/>
          <p:cNvSpPr txBox="1"/>
          <p:nvPr/>
        </p:nvSpPr>
        <p:spPr>
          <a:xfrm>
            <a:off x="213111" y="3429581"/>
            <a:ext cx="163195" cy="92333"/>
          </a:xfrm>
          <a:prstGeom prst="rect">
            <a:avLst/>
          </a:prstGeom>
        </p:spPr>
        <p:txBody>
          <a:bodyPr vert="horz" wrap="square" lIns="0" tIns="0" rIns="0" bIns="0" rtlCol="0">
            <a:spAutoFit/>
          </a:bodyPr>
          <a:lstStyle/>
          <a:p>
            <a:pPr marL="12700"/>
            <a:r>
              <a:rPr sz="600" dirty="0">
                <a:solidFill>
                  <a:srgbClr val="58595B"/>
                </a:solidFill>
                <a:latin typeface="Arial" panose="020B0604020202020204" pitchFamily="34" charset="0"/>
                <a:cs typeface="Arial" panose="020B0604020202020204" pitchFamily="34" charset="0"/>
              </a:rPr>
              <a:t>92B</a:t>
            </a:r>
            <a:endParaRPr sz="600">
              <a:solidFill>
                <a:prstClr val="black"/>
              </a:solidFill>
              <a:latin typeface="Arial" panose="020B0604020202020204" pitchFamily="34" charset="0"/>
              <a:cs typeface="Arial" panose="020B0604020202020204" pitchFamily="34" charset="0"/>
            </a:endParaRPr>
          </a:p>
        </p:txBody>
      </p:sp>
      <p:sp>
        <p:nvSpPr>
          <p:cNvPr id="8" name="object 8"/>
          <p:cNvSpPr txBox="1"/>
          <p:nvPr/>
        </p:nvSpPr>
        <p:spPr>
          <a:xfrm>
            <a:off x="818776" y="1318283"/>
            <a:ext cx="3980329" cy="1424557"/>
          </a:xfrm>
          <a:prstGeom prst="rect">
            <a:avLst/>
          </a:prstGeom>
        </p:spPr>
        <p:txBody>
          <a:bodyPr vert="horz" wrap="square" lIns="0" tIns="0" rIns="0" bIns="0" rtlCol="0">
            <a:spAutoFit/>
          </a:bodyPr>
          <a:lstStyle/>
          <a:p>
            <a:pPr marL="195580" marR="187960" algn="ctr">
              <a:lnSpc>
                <a:spcPct val="116700"/>
              </a:lnSpc>
            </a:pPr>
            <a:r>
              <a:rPr lang="es-ES" sz="1000" dirty="0">
                <a:solidFill>
                  <a:prstClr val="black"/>
                </a:solidFill>
                <a:latin typeface="Arial" panose="020B0604020202020204" pitchFamily="34" charset="0"/>
                <a:cs typeface="Arial" panose="020B0604020202020204" pitchFamily="34" charset="0"/>
              </a:rPr>
              <a:t>A medida que avanza en el proceso de clasificación,  es posible que necesite un “estacionamiento” </a:t>
            </a:r>
            <a:r>
              <a:rPr lang="es-ES" sz="1000" dirty="0" smtClean="0">
                <a:solidFill>
                  <a:prstClr val="black"/>
                </a:solidFill>
                <a:latin typeface="Arial" panose="020B0604020202020204" pitchFamily="34" charset="0"/>
                <a:cs typeface="Arial" panose="020B0604020202020204" pitchFamily="34" charset="0"/>
              </a:rPr>
              <a:t>para prácticas </a:t>
            </a:r>
            <a:r>
              <a:rPr lang="es-ES" sz="1000" dirty="0">
                <a:solidFill>
                  <a:prstClr val="black"/>
                </a:solidFill>
                <a:latin typeface="Arial" panose="020B0604020202020204" pitchFamily="34" charset="0"/>
                <a:cs typeface="Arial" panose="020B0604020202020204" pitchFamily="34" charset="0"/>
              </a:rPr>
              <a:t>que necesita considerar y sobre las que necesita  reflexionar para colocarlas después. A veces es útil dejar </a:t>
            </a:r>
            <a:r>
              <a:rPr lang="es-ES" sz="1000" dirty="0" smtClean="0">
                <a:solidFill>
                  <a:prstClr val="black"/>
                </a:solidFill>
                <a:latin typeface="Arial" panose="020B0604020202020204" pitchFamily="34" charset="0"/>
                <a:cs typeface="Arial" panose="020B0604020202020204" pitchFamily="34" charset="0"/>
              </a:rPr>
              <a:t>que </a:t>
            </a:r>
            <a:r>
              <a:rPr lang="es-ES" sz="1000" dirty="0">
                <a:solidFill>
                  <a:prstClr val="black"/>
                </a:solidFill>
                <a:latin typeface="Arial" panose="020B0604020202020204" pitchFamily="34" charset="0"/>
                <a:cs typeface="Arial" panose="020B0604020202020204" pitchFamily="34" charset="0"/>
              </a:rPr>
              <a:t>su cerebro se ocupe del problema de saber a dónde </a:t>
            </a:r>
            <a:r>
              <a:rPr lang="es-ES" sz="1000" dirty="0" smtClean="0">
                <a:solidFill>
                  <a:prstClr val="black"/>
                </a:solidFill>
                <a:latin typeface="Arial" panose="020B0604020202020204" pitchFamily="34" charset="0"/>
                <a:cs typeface="Arial" panose="020B0604020202020204" pitchFamily="34" charset="0"/>
              </a:rPr>
              <a:t>pertenece </a:t>
            </a:r>
            <a:r>
              <a:rPr lang="es-ES" sz="1000" dirty="0">
                <a:solidFill>
                  <a:prstClr val="black"/>
                </a:solidFill>
                <a:latin typeface="Arial" panose="020B0604020202020204" pitchFamily="34" charset="0"/>
                <a:cs typeface="Arial" panose="020B0604020202020204" pitchFamily="34" charset="0"/>
              </a:rPr>
              <a:t>una práctica en un segundo plano mientras </a:t>
            </a:r>
            <a:r>
              <a:rPr lang="es-ES" sz="1000" dirty="0" smtClean="0">
                <a:solidFill>
                  <a:prstClr val="black"/>
                </a:solidFill>
                <a:latin typeface="Arial" panose="020B0604020202020204" pitchFamily="34" charset="0"/>
                <a:cs typeface="Arial" panose="020B0604020202020204" pitchFamily="34" charset="0"/>
              </a:rPr>
              <a:t>termina </a:t>
            </a:r>
            <a:r>
              <a:rPr lang="es-ES" sz="1000" dirty="0">
                <a:solidFill>
                  <a:prstClr val="black"/>
                </a:solidFill>
                <a:latin typeface="Arial" panose="020B0604020202020204" pitchFamily="34" charset="0"/>
                <a:cs typeface="Arial" panose="020B0604020202020204" pitchFamily="34" charset="0"/>
              </a:rPr>
              <a:t>de colocar las demás. No es recomendable dejar </a:t>
            </a:r>
            <a:r>
              <a:rPr lang="es-ES" sz="1000" dirty="0" smtClean="0">
                <a:solidFill>
                  <a:prstClr val="black"/>
                </a:solidFill>
                <a:latin typeface="Arial" panose="020B0604020202020204" pitchFamily="34" charset="0"/>
                <a:cs typeface="Arial" panose="020B0604020202020204" pitchFamily="34" charset="0"/>
              </a:rPr>
              <a:t>cartas </a:t>
            </a:r>
            <a:r>
              <a:rPr lang="es-ES" sz="1000" dirty="0">
                <a:solidFill>
                  <a:prstClr val="black"/>
                </a:solidFill>
                <a:latin typeface="Arial" panose="020B0604020202020204" pitchFamily="34" charset="0"/>
                <a:cs typeface="Arial" panose="020B0604020202020204" pitchFamily="34" charset="0"/>
              </a:rPr>
              <a:t>en esta pila. Este es un “lugar reservado</a:t>
            </a:r>
            <a:r>
              <a:rPr lang="es-ES" sz="1000" dirty="0" smtClean="0">
                <a:solidFill>
                  <a:prstClr val="black"/>
                </a:solidFill>
                <a:latin typeface="Arial" panose="020B0604020202020204" pitchFamily="34" charset="0"/>
                <a:cs typeface="Arial" panose="020B0604020202020204" pitchFamily="34" charset="0"/>
              </a:rPr>
              <a:t>”, mientras </a:t>
            </a:r>
            <a:r>
              <a:rPr lang="es-ES" sz="1000" dirty="0">
                <a:solidFill>
                  <a:prstClr val="black"/>
                </a:solidFill>
                <a:latin typeface="Arial" panose="020B0604020202020204" pitchFamily="34" charset="0"/>
                <a:cs typeface="Arial" panose="020B0604020202020204" pitchFamily="34" charset="0"/>
              </a:rPr>
              <a:t>trabaja clasificando otras prácticas</a:t>
            </a:r>
            <a:r>
              <a:rPr lang="es-ES" sz="1000" dirty="0" smtClean="0">
                <a:solidFill>
                  <a:prstClr val="black"/>
                </a:solidFill>
                <a:latin typeface="Arial" panose="020B0604020202020204" pitchFamily="34" charset="0"/>
                <a:cs typeface="Arial" panose="020B0604020202020204" pitchFamily="34" charset="0"/>
              </a:rPr>
              <a:t>.</a:t>
            </a:r>
            <a:endParaRPr lang="es-ES" sz="1000" dirty="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048530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3"/>
          <p:cNvSpPr txBox="1"/>
          <p:nvPr/>
        </p:nvSpPr>
        <p:spPr>
          <a:xfrm>
            <a:off x="1251441" y="1686216"/>
            <a:ext cx="2984306" cy="1368598"/>
          </a:xfrm>
          <a:prstGeom prst="rect">
            <a:avLst/>
          </a:prstGeom>
        </p:spPr>
        <p:txBody>
          <a:bodyPr vert="horz" wrap="square" lIns="0" tIns="12700" rIns="0" bIns="0" rtlCol="0">
            <a:spAutoFit/>
          </a:bodyPr>
          <a:lstStyle/>
          <a:p>
            <a:pPr marL="12065" marR="5080" algn="ctr">
              <a:lnSpc>
                <a:spcPct val="111100"/>
              </a:lnSpc>
              <a:spcBef>
                <a:spcPts val="100"/>
              </a:spcBef>
            </a:pPr>
            <a:r>
              <a:rPr lang="es" sz="1600" b="0" i="0" strike="noStrike" cap="none" spc="0" baseline="0" dirty="0">
                <a:solidFill>
                  <a:srgbClr val="000000"/>
                </a:solidFill>
                <a:effectLst/>
                <a:latin typeface="Arial"/>
                <a:ea typeface="Arial"/>
                <a:cs typeface="Arial"/>
              </a:rPr>
              <a:t>Estar abierto </a:t>
            </a:r>
            <a:r>
              <a:rPr lang="es" sz="1600" b="0" i="0" strike="noStrike" cap="none" spc="0" baseline="0" dirty="0" smtClean="0">
                <a:solidFill>
                  <a:srgbClr val="000000"/>
                </a:solidFill>
                <a:effectLst/>
                <a:latin typeface="Arial"/>
                <a:ea typeface="Arial"/>
                <a:cs typeface="Arial"/>
              </a:rPr>
              <a:t>a oportunidades </a:t>
            </a:r>
            <a:r>
              <a:rPr lang="es" sz="1600" b="0" i="0" strike="noStrike" cap="none" spc="0" baseline="0" dirty="0">
                <a:solidFill>
                  <a:srgbClr val="000000"/>
                </a:solidFill>
                <a:effectLst/>
                <a:latin typeface="Arial"/>
                <a:ea typeface="Arial"/>
                <a:cs typeface="Arial"/>
              </a:rPr>
              <a:t>innovadoras </a:t>
            </a:r>
            <a:r>
              <a:rPr lang="es" sz="1600" b="0" i="0" strike="noStrike" cap="none" spc="0" baseline="0" dirty="0" smtClean="0">
                <a:solidFill>
                  <a:srgbClr val="000000"/>
                </a:solidFill>
                <a:effectLst/>
                <a:latin typeface="Arial"/>
                <a:ea typeface="Arial"/>
                <a:cs typeface="Arial"/>
              </a:rPr>
              <a:t>dentro del equipo,  así como aportar </a:t>
            </a:r>
            <a:r>
              <a:rPr lang="es" sz="1600" b="0" i="0" strike="noStrike" cap="none" spc="0" baseline="0" dirty="0">
                <a:solidFill>
                  <a:srgbClr val="000000"/>
                </a:solidFill>
                <a:effectLst/>
                <a:latin typeface="Arial"/>
                <a:ea typeface="Arial"/>
                <a:cs typeface="Arial"/>
              </a:rPr>
              <a:t>en las iniciativas </a:t>
            </a:r>
            <a:r>
              <a:rPr lang="es" sz="1600" b="0" i="0" strike="noStrike" cap="none" spc="0" baseline="0" dirty="0" smtClean="0">
                <a:solidFill>
                  <a:srgbClr val="000000"/>
                </a:solidFill>
                <a:effectLst/>
                <a:latin typeface="Arial"/>
                <a:ea typeface="Arial"/>
                <a:cs typeface="Arial"/>
              </a:rPr>
              <a:t>generales</a:t>
            </a:r>
            <a:r>
              <a:rPr lang="es" sz="1600" b="0" i="0" strike="noStrike" cap="none" spc="0" dirty="0" smtClean="0">
                <a:solidFill>
                  <a:srgbClr val="000000"/>
                </a:solidFill>
                <a:effectLst/>
                <a:latin typeface="Arial"/>
                <a:ea typeface="Arial"/>
                <a:cs typeface="Arial"/>
              </a:rPr>
              <a:t> </a:t>
            </a:r>
            <a:r>
              <a:rPr lang="es" sz="1600" b="0" i="0" strike="noStrike" cap="none" spc="0" baseline="0" dirty="0" smtClean="0">
                <a:solidFill>
                  <a:srgbClr val="000000"/>
                </a:solidFill>
                <a:effectLst/>
                <a:latin typeface="Arial"/>
                <a:ea typeface="Arial"/>
                <a:cs typeface="Arial"/>
              </a:rPr>
              <a:t>de </a:t>
            </a:r>
            <a:r>
              <a:rPr lang="es" sz="1600" b="0" i="0" strike="noStrike" cap="none" spc="0" baseline="0" dirty="0">
                <a:solidFill>
                  <a:srgbClr val="000000"/>
                </a:solidFill>
                <a:effectLst/>
                <a:latin typeface="Arial"/>
                <a:ea typeface="Arial"/>
                <a:cs typeface="Arial"/>
              </a:rPr>
              <a:t>innovación de </a:t>
            </a:r>
            <a:r>
              <a:rPr lang="es" sz="1600" b="0" i="0" strike="noStrike" cap="none" spc="0" baseline="0" dirty="0" smtClean="0">
                <a:solidFill>
                  <a:srgbClr val="000000"/>
                </a:solidFill>
                <a:effectLst/>
                <a:latin typeface="Arial"/>
                <a:ea typeface="Arial"/>
                <a:cs typeface="Arial"/>
              </a:rPr>
              <a:t>la empresa</a:t>
            </a:r>
            <a:r>
              <a:rPr lang="es" sz="1600" b="0" i="0" strike="noStrike" cap="none" spc="0" baseline="0" dirty="0">
                <a:solidFill>
                  <a:srgbClr val="231F20"/>
                </a:solidFill>
                <a:effectLst/>
                <a:latin typeface="Arial"/>
                <a:ea typeface="Arial"/>
                <a:cs typeface="Arial"/>
              </a:rPr>
              <a:t>.</a:t>
            </a:r>
          </a:p>
        </p:txBody>
      </p:sp>
      <p:sp>
        <p:nvSpPr>
          <p:cNvPr id="3" name="object 4"/>
          <p:cNvSpPr/>
          <p:nvPr/>
        </p:nvSpPr>
        <p:spPr>
          <a:xfrm>
            <a:off x="234950" y="520700"/>
            <a:ext cx="5016500" cy="2787650"/>
          </a:xfrm>
          <a:custGeom>
            <a:avLst/>
            <a:gdLst/>
            <a:ahLst/>
            <a:cxnLst/>
            <a:rect l="l" t="t" r="r" b="b"/>
            <a:pathLst>
              <a:path w="5016500" h="2787650">
                <a:moveTo>
                  <a:pt x="0" y="2787650"/>
                </a:moveTo>
                <a:lnTo>
                  <a:pt x="5016500" y="2787650"/>
                </a:lnTo>
                <a:lnTo>
                  <a:pt x="5016500" y="0"/>
                </a:lnTo>
                <a:lnTo>
                  <a:pt x="0" y="0"/>
                </a:lnTo>
                <a:lnTo>
                  <a:pt x="0" y="2787650"/>
                </a:lnTo>
                <a:close/>
              </a:path>
            </a:pathLst>
          </a:custGeom>
          <a:ln w="12700">
            <a:solidFill>
              <a:srgbClr val="EF373D"/>
            </a:solidFill>
          </a:ln>
        </p:spPr>
        <p:txBody>
          <a:bodyPr wrap="square" lIns="0" tIns="0" rIns="0" bIns="0" rtlCol="0"/>
          <a:lstStyle/>
          <a:p>
            <a:endParaRPr dirty="0"/>
          </a:p>
        </p:txBody>
      </p:sp>
      <p:sp>
        <p:nvSpPr>
          <p:cNvPr id="4" name="object 5"/>
          <p:cNvSpPr/>
          <p:nvPr/>
        </p:nvSpPr>
        <p:spPr>
          <a:xfrm>
            <a:off x="228600" y="514350"/>
            <a:ext cx="5029200" cy="619760"/>
          </a:xfrm>
          <a:custGeom>
            <a:avLst/>
            <a:gdLst/>
            <a:ahLst/>
            <a:cxnLst/>
            <a:rect l="l" t="t" r="r" b="b"/>
            <a:pathLst>
              <a:path w="5029200" h="619760">
                <a:moveTo>
                  <a:pt x="0" y="619506"/>
                </a:moveTo>
                <a:lnTo>
                  <a:pt x="5029200" y="619506"/>
                </a:lnTo>
                <a:lnTo>
                  <a:pt x="5029200" y="0"/>
                </a:lnTo>
                <a:lnTo>
                  <a:pt x="0" y="0"/>
                </a:lnTo>
                <a:lnTo>
                  <a:pt x="0" y="619506"/>
                </a:lnTo>
                <a:close/>
              </a:path>
            </a:pathLst>
          </a:custGeom>
          <a:solidFill>
            <a:srgbClr val="EF373D"/>
          </a:solidFill>
        </p:spPr>
        <p:txBody>
          <a:bodyPr wrap="square" lIns="0" tIns="0" rIns="0" bIns="0" rtlCol="0"/>
          <a:lstStyle/>
          <a:p>
            <a:endParaRPr dirty="0"/>
          </a:p>
        </p:txBody>
      </p:sp>
      <p:sp>
        <p:nvSpPr>
          <p:cNvPr id="5" name="object 6"/>
          <p:cNvSpPr txBox="1"/>
          <p:nvPr/>
        </p:nvSpPr>
        <p:spPr>
          <a:xfrm>
            <a:off x="1159996" y="790955"/>
            <a:ext cx="3169912" cy="256797"/>
          </a:xfrm>
          <a:prstGeom prst="rect">
            <a:avLst/>
          </a:prstGeom>
        </p:spPr>
        <p:txBody>
          <a:bodyPr vert="horz" wrap="square" lIns="0" tIns="12700" rIns="0" bIns="0" rtlCol="0">
            <a:spAutoFit/>
          </a:bodyPr>
          <a:lstStyle/>
          <a:p>
            <a:pPr marL="12700">
              <a:lnSpc>
                <a:spcPct val="100000"/>
              </a:lnSpc>
              <a:spcBef>
                <a:spcPts val="100"/>
              </a:spcBef>
            </a:pPr>
            <a:r>
              <a:rPr lang="es" sz="1600" b="0" i="0" strike="noStrike" cap="none" spc="40" baseline="0">
                <a:solidFill>
                  <a:srgbClr val="FFFFFF"/>
                </a:solidFill>
                <a:effectLst/>
                <a:latin typeface="Arial"/>
                <a:ea typeface="Arial"/>
                <a:cs typeface="Arial"/>
              </a:rPr>
              <a:t>APORTAR EN LA INNOVACIÓN</a:t>
            </a:r>
          </a:p>
        </p:txBody>
      </p:sp>
      <p:sp>
        <p:nvSpPr>
          <p:cNvPr id="6" name="object 7"/>
          <p:cNvSpPr/>
          <p:nvPr/>
        </p:nvSpPr>
        <p:spPr>
          <a:xfrm>
            <a:off x="2601417" y="479501"/>
            <a:ext cx="283845" cy="283845"/>
          </a:xfrm>
          <a:custGeom>
            <a:avLst/>
            <a:gdLst/>
            <a:ahLst/>
            <a:cxnLst/>
            <a:rect l="l" t="t" r="r" b="b"/>
            <a:pathLst>
              <a:path w="283844" h="283845">
                <a:moveTo>
                  <a:pt x="141782" y="0"/>
                </a:moveTo>
                <a:lnTo>
                  <a:pt x="96967" y="7227"/>
                </a:lnTo>
                <a:lnTo>
                  <a:pt x="58046" y="27354"/>
                </a:lnTo>
                <a:lnTo>
                  <a:pt x="27354" y="58046"/>
                </a:lnTo>
                <a:lnTo>
                  <a:pt x="7227" y="96967"/>
                </a:lnTo>
                <a:lnTo>
                  <a:pt x="0" y="141782"/>
                </a:lnTo>
                <a:lnTo>
                  <a:pt x="7227" y="186598"/>
                </a:lnTo>
                <a:lnTo>
                  <a:pt x="27354" y="225519"/>
                </a:lnTo>
                <a:lnTo>
                  <a:pt x="58046" y="256210"/>
                </a:lnTo>
                <a:lnTo>
                  <a:pt x="96967" y="276337"/>
                </a:lnTo>
                <a:lnTo>
                  <a:pt x="141782" y="283565"/>
                </a:lnTo>
                <a:lnTo>
                  <a:pt x="186598" y="276337"/>
                </a:lnTo>
                <a:lnTo>
                  <a:pt x="225519" y="256210"/>
                </a:lnTo>
                <a:lnTo>
                  <a:pt x="256210" y="225519"/>
                </a:lnTo>
                <a:lnTo>
                  <a:pt x="276337" y="186598"/>
                </a:lnTo>
                <a:lnTo>
                  <a:pt x="283565" y="141782"/>
                </a:lnTo>
                <a:lnTo>
                  <a:pt x="276337" y="96967"/>
                </a:lnTo>
                <a:lnTo>
                  <a:pt x="256210" y="58046"/>
                </a:lnTo>
                <a:lnTo>
                  <a:pt x="225519" y="27354"/>
                </a:lnTo>
                <a:lnTo>
                  <a:pt x="186598" y="7227"/>
                </a:lnTo>
                <a:lnTo>
                  <a:pt x="141782" y="0"/>
                </a:lnTo>
                <a:close/>
              </a:path>
            </a:pathLst>
          </a:custGeom>
          <a:solidFill>
            <a:srgbClr val="FFFFFF"/>
          </a:solidFill>
        </p:spPr>
        <p:txBody>
          <a:bodyPr wrap="square" lIns="0" tIns="0" rIns="0" bIns="0" rtlCol="0"/>
          <a:lstStyle/>
          <a:p>
            <a:endParaRPr dirty="0"/>
          </a:p>
        </p:txBody>
      </p:sp>
      <p:sp>
        <p:nvSpPr>
          <p:cNvPr id="7" name="object 8"/>
          <p:cNvSpPr/>
          <p:nvPr/>
        </p:nvSpPr>
        <p:spPr>
          <a:xfrm>
            <a:off x="2601417" y="479501"/>
            <a:ext cx="283845" cy="283845"/>
          </a:xfrm>
          <a:custGeom>
            <a:avLst/>
            <a:gdLst/>
            <a:ahLst/>
            <a:cxnLst/>
            <a:rect l="l" t="t" r="r" b="b"/>
            <a:pathLst>
              <a:path w="283844" h="283845">
                <a:moveTo>
                  <a:pt x="141782" y="283565"/>
                </a:moveTo>
                <a:lnTo>
                  <a:pt x="186598" y="276337"/>
                </a:lnTo>
                <a:lnTo>
                  <a:pt x="225519" y="256210"/>
                </a:lnTo>
                <a:lnTo>
                  <a:pt x="256210" y="225519"/>
                </a:lnTo>
                <a:lnTo>
                  <a:pt x="276337" y="186598"/>
                </a:lnTo>
                <a:lnTo>
                  <a:pt x="283565" y="141782"/>
                </a:lnTo>
                <a:lnTo>
                  <a:pt x="276337" y="96967"/>
                </a:lnTo>
                <a:lnTo>
                  <a:pt x="256210" y="58046"/>
                </a:lnTo>
                <a:lnTo>
                  <a:pt x="225519" y="27354"/>
                </a:lnTo>
                <a:lnTo>
                  <a:pt x="186598" y="7227"/>
                </a:lnTo>
                <a:lnTo>
                  <a:pt x="141782" y="0"/>
                </a:lnTo>
                <a:lnTo>
                  <a:pt x="96967" y="7227"/>
                </a:lnTo>
                <a:lnTo>
                  <a:pt x="58046" y="27354"/>
                </a:lnTo>
                <a:lnTo>
                  <a:pt x="27354" y="58046"/>
                </a:lnTo>
                <a:lnTo>
                  <a:pt x="7227" y="96967"/>
                </a:lnTo>
                <a:lnTo>
                  <a:pt x="0" y="141782"/>
                </a:lnTo>
                <a:lnTo>
                  <a:pt x="7227" y="186598"/>
                </a:lnTo>
                <a:lnTo>
                  <a:pt x="27354" y="225519"/>
                </a:lnTo>
                <a:lnTo>
                  <a:pt x="58046" y="256210"/>
                </a:lnTo>
                <a:lnTo>
                  <a:pt x="96967" y="276337"/>
                </a:lnTo>
                <a:lnTo>
                  <a:pt x="141782" y="283565"/>
                </a:lnTo>
                <a:close/>
              </a:path>
            </a:pathLst>
          </a:custGeom>
          <a:ln w="12700">
            <a:solidFill>
              <a:srgbClr val="EF373D"/>
            </a:solidFill>
          </a:ln>
        </p:spPr>
        <p:txBody>
          <a:bodyPr wrap="square" lIns="0" tIns="0" rIns="0" bIns="0" rtlCol="0"/>
          <a:lstStyle/>
          <a:p>
            <a:endParaRPr dirty="0"/>
          </a:p>
        </p:txBody>
      </p:sp>
      <p:sp>
        <p:nvSpPr>
          <p:cNvPr id="8" name="object 9"/>
          <p:cNvSpPr txBox="1"/>
          <p:nvPr/>
        </p:nvSpPr>
        <p:spPr>
          <a:xfrm>
            <a:off x="234950" y="114556"/>
            <a:ext cx="5022850" cy="631583"/>
          </a:xfrm>
          <a:prstGeom prst="rect">
            <a:avLst/>
          </a:prstGeom>
        </p:spPr>
        <p:txBody>
          <a:bodyPr vert="horz" wrap="square" lIns="0" tIns="86995" rIns="0" bIns="0" rtlCol="0">
            <a:spAutoFit/>
          </a:bodyPr>
          <a:lstStyle/>
          <a:p>
            <a:pPr algn="ctr">
              <a:lnSpc>
                <a:spcPct val="100000"/>
              </a:lnSpc>
              <a:spcBef>
                <a:spcPts val="685"/>
              </a:spcBef>
            </a:pPr>
            <a:r>
              <a:rPr lang="es-ES" sz="1000" b="0" i="0" strike="noStrike" cap="none" spc="5" baseline="0" dirty="0" smtClean="0">
                <a:solidFill>
                  <a:srgbClr val="58595B"/>
                </a:solidFill>
                <a:effectLst/>
                <a:latin typeface="Arial"/>
                <a:ea typeface="Arial"/>
                <a:cs typeface="Arial"/>
              </a:rPr>
              <a:t>BIBLIOTECA DE COMPORTAMIENTO DEL JEFE </a:t>
            </a:r>
            <a:r>
              <a:rPr lang="es-ES" sz="1000" b="0" i="0" strike="noStrike" cap="none" spc="5" baseline="0" dirty="0" smtClean="0">
                <a:solidFill>
                  <a:srgbClr val="58595B"/>
                </a:solidFill>
                <a:effectLst/>
                <a:latin typeface="Arial"/>
                <a:ea typeface="Arial"/>
                <a:cs typeface="Arial"/>
              </a:rPr>
              <a:t>CLL</a:t>
            </a:r>
            <a:r>
              <a:rPr lang="es" sz="1000" b="1" i="0" strike="noStrike" cap="none" spc="5" baseline="0" dirty="0" smtClean="0">
                <a:solidFill>
                  <a:srgbClr val="58595B"/>
                </a:solidFill>
                <a:effectLst/>
                <a:latin typeface="Arial"/>
                <a:ea typeface="Arial"/>
                <a:cs typeface="Arial"/>
              </a:rPr>
              <a:t>™</a:t>
            </a:r>
            <a:endParaRPr lang="es" sz="1000" b="1" i="0" strike="noStrike" cap="none" spc="5" baseline="0" dirty="0">
              <a:solidFill>
                <a:srgbClr val="58595B"/>
              </a:solidFill>
              <a:effectLst/>
              <a:latin typeface="Arial"/>
              <a:ea typeface="Arial"/>
              <a:cs typeface="Arial"/>
            </a:endParaRPr>
          </a:p>
          <a:p>
            <a:pPr algn="ctr">
              <a:lnSpc>
                <a:spcPct val="100000"/>
              </a:lnSpc>
              <a:spcBef>
                <a:spcPts val="990"/>
              </a:spcBef>
            </a:pPr>
            <a:r>
              <a:rPr lang="es" sz="1700" b="0" i="0" strike="noStrike" cap="none" spc="100" baseline="0" dirty="0">
                <a:solidFill>
                  <a:srgbClr val="EF373D"/>
                </a:solidFill>
                <a:effectLst/>
                <a:latin typeface="Arial"/>
                <a:ea typeface="Arial"/>
                <a:cs typeface="Arial"/>
              </a:rPr>
              <a:t>6 </a:t>
            </a:r>
          </a:p>
        </p:txBody>
      </p:sp>
      <p:sp>
        <p:nvSpPr>
          <p:cNvPr id="9" name="object 12"/>
          <p:cNvSpPr txBox="1">
            <a:spLocks noGrp="1"/>
          </p:cNvSpPr>
          <p:nvPr>
            <p:ph type="ftr" sz="quarter" idx="4294967295"/>
          </p:nvPr>
        </p:nvSpPr>
        <p:spPr>
          <a:xfrm>
            <a:off x="215900" y="3402431"/>
            <a:ext cx="2527300" cy="103875"/>
          </a:xfrm>
          <a:prstGeom prst="rect">
            <a:avLst/>
          </a:prstGeom>
        </p:spPr>
        <p:txBody>
          <a:bodyPr vert="horz" wrap="square" lIns="0" tIns="11430" rIns="0" bIns="0" rtlCol="0">
            <a:spAutoFit/>
          </a:bodyPr>
          <a:lstStyle/>
          <a:p>
            <a:pPr marL="12700">
              <a:lnSpc>
                <a:spcPct val="100000"/>
              </a:lnSpc>
              <a:spcBef>
                <a:spcPts val="90"/>
              </a:spcBef>
            </a:pPr>
            <a:r>
              <a:rPr lang="es" sz="600" b="0" i="1" strike="noStrike" cap="none" spc="55" baseline="0" dirty="0">
                <a:solidFill>
                  <a:srgbClr val="58595B"/>
                </a:solidFill>
                <a:effectLst/>
                <a:latin typeface="Arial"/>
                <a:ea typeface="Arial"/>
                <a:cs typeface="Arial"/>
              </a:rPr>
              <a:t>©</a:t>
            </a:r>
            <a:r>
              <a:rPr lang="es" sz="600" b="0" i="1" strike="noStrike" cap="none" spc="-110" baseline="0" dirty="0">
                <a:solidFill>
                  <a:srgbClr val="58595B"/>
                </a:solidFill>
                <a:effectLst/>
                <a:latin typeface="Arial"/>
                <a:ea typeface="Arial"/>
                <a:cs typeface="Arial"/>
              </a:rPr>
              <a:t> </a:t>
            </a:r>
            <a:r>
              <a:rPr lang="es" sz="600" b="0" i="1" strike="noStrike" cap="none" spc="-25" baseline="0" dirty="0">
                <a:solidFill>
                  <a:srgbClr val="58595B"/>
                </a:solidFill>
                <a:effectLst/>
                <a:latin typeface="Arial"/>
                <a:ea typeface="Arial"/>
                <a:cs typeface="Arial"/>
              </a:rPr>
              <a:t>Copyright </a:t>
            </a:r>
            <a:r>
              <a:rPr lang="es" sz="600" b="0" i="1" strike="noStrike" cap="none" spc="-5" baseline="0" dirty="0">
                <a:solidFill>
                  <a:srgbClr val="58595B"/>
                </a:solidFill>
                <a:effectLst/>
                <a:latin typeface="Arial"/>
                <a:ea typeface="Arial"/>
                <a:cs typeface="Arial"/>
              </a:rPr>
              <a:t>2019, </a:t>
            </a:r>
            <a:r>
              <a:rPr lang="es" sz="600" b="0" i="1" strike="noStrike" cap="none" spc="-50" baseline="0" dirty="0">
                <a:solidFill>
                  <a:srgbClr val="58595B"/>
                </a:solidFill>
                <a:effectLst/>
                <a:latin typeface="Arial"/>
                <a:ea typeface="Arial"/>
                <a:cs typeface="Arial"/>
              </a:rPr>
              <a:t>TeamTelligent, </a:t>
            </a:r>
            <a:r>
              <a:rPr lang="es-PE" sz="600" b="0" i="1" strike="noStrike" cap="none" spc="-60" baseline="0" dirty="0" smtClean="0">
                <a:solidFill>
                  <a:srgbClr val="58595B"/>
                </a:solidFill>
                <a:effectLst/>
                <a:latin typeface="Arial"/>
                <a:ea typeface="Arial"/>
                <a:cs typeface="Arial"/>
              </a:rPr>
              <a:t>CLL</a:t>
            </a:r>
            <a:r>
              <a:rPr lang="es" sz="600" b="0" i="1" strike="noStrike" cap="none" spc="-6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smtClean="0">
                <a:solidFill>
                  <a:srgbClr val="58595B"/>
                </a:solidFill>
                <a:effectLst/>
                <a:latin typeface="Arial"/>
                <a:ea typeface="Arial"/>
                <a:cs typeface="Arial"/>
              </a:rPr>
              <a:t>Todos </a:t>
            </a:r>
            <a:r>
              <a:rPr lang="es" sz="600" b="0" i="1" strike="noStrike" cap="none" spc="-15" baseline="0" dirty="0">
                <a:solidFill>
                  <a:srgbClr val="58595B"/>
                </a:solidFill>
                <a:effectLst/>
                <a:latin typeface="Arial"/>
                <a:ea typeface="Arial"/>
                <a:cs typeface="Arial"/>
              </a:rPr>
              <a:t>los derechos reservados</a:t>
            </a:r>
            <a:r>
              <a:rPr lang="es" sz="600" b="0" i="1" strike="noStrike" cap="none" spc="55" baseline="0" dirty="0">
                <a:solidFill>
                  <a:srgbClr val="58595B"/>
                </a:solidFill>
                <a:effectLst/>
                <a:latin typeface="Arial"/>
                <a:ea typeface="Arial"/>
                <a:cs typeface="Arial"/>
              </a:rPr>
              <a:t> </a:t>
            </a:r>
            <a:r>
              <a:rPr lang="es" sz="600" b="0" i="1" strike="noStrike" cap="none" spc="-4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a:solidFill>
                  <a:srgbClr val="58595B"/>
                </a:solidFill>
                <a:effectLst/>
                <a:latin typeface="Arial"/>
                <a:ea typeface="Arial"/>
                <a:cs typeface="Arial"/>
              </a:rPr>
              <a:t>V5</a:t>
            </a:r>
            <a:r>
              <a:rPr lang="es" sz="600" b="0" i="1" strike="noStrike" cap="none" spc="55" baseline="0" dirty="0">
                <a:solidFill>
                  <a:srgbClr val="58595B"/>
                </a:solidFill>
                <a:effectLst/>
                <a:latin typeface="Arial"/>
                <a:ea typeface="Arial"/>
                <a:cs typeface="Arial"/>
              </a:rPr>
              <a:t> </a:t>
            </a:r>
          </a:p>
        </p:txBody>
      </p:sp>
      <p:sp>
        <p:nvSpPr>
          <p:cNvPr id="10" name="object 13"/>
          <p:cNvSpPr txBox="1">
            <a:spLocks noGrp="1"/>
          </p:cNvSpPr>
          <p:nvPr>
            <p:ph type="sldNum" sz="quarter" idx="4294967295"/>
          </p:nvPr>
        </p:nvSpPr>
        <p:spPr>
          <a:xfrm>
            <a:off x="5057775" y="3402431"/>
            <a:ext cx="214617" cy="103875"/>
          </a:xfrm>
          <a:prstGeom prst="rect">
            <a:avLst/>
          </a:prstGeom>
        </p:spPr>
        <p:txBody>
          <a:bodyPr vert="horz" wrap="square" lIns="0" tIns="11430" rIns="0" bIns="0" rtlCol="0">
            <a:spAutoFit/>
          </a:bodyPr>
          <a:lstStyle/>
          <a:p>
            <a:pPr marL="25400">
              <a:lnSpc>
                <a:spcPct val="100000"/>
              </a:lnSpc>
              <a:spcBef>
                <a:spcPts val="90"/>
              </a:spcBef>
            </a:pPr>
            <a:r>
              <a:rPr lang="pt-BR" sz="600" spc="-35" dirty="0" smtClean="0">
                <a:solidFill>
                  <a:srgbClr val="58595B"/>
                </a:solidFill>
                <a:latin typeface="Verdana" panose="020B0604030504040204" pitchFamily="34" charset="0"/>
                <a:ea typeface="Verdana" panose="020B0604030504040204" pitchFamily="34" charset="0"/>
                <a:cs typeface="Verdana" panose="020B0604030504040204" pitchFamily="34" charset="0"/>
              </a:rPr>
              <a:t>10A</a:t>
            </a:r>
            <a:endParaRPr sz="600" spc="-15" dirty="0">
              <a:solidFill>
                <a:srgbClr val="58595B"/>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8012099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2"/>
          <p:cNvSpPr txBox="1"/>
          <p:nvPr/>
        </p:nvSpPr>
        <p:spPr>
          <a:xfrm>
            <a:off x="221451" y="276119"/>
            <a:ext cx="4545399"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i="0" strike="noStrike" cap="none" spc="35" baseline="0" dirty="0" smtClean="0">
                <a:solidFill>
                  <a:srgbClr val="58595B"/>
                </a:solidFill>
                <a:effectLst/>
                <a:latin typeface="Arial" panose="020B0604020202020204" pitchFamily="34" charset="0"/>
                <a:ea typeface="Verdana"/>
                <a:cs typeface="Arial" panose="020B0604020202020204" pitchFamily="34" charset="0"/>
              </a:rPr>
              <a:t>BIBLIOTECA DE COMPORTAMIENTO DEL JEFE </a:t>
            </a:r>
            <a:r>
              <a:rPr lang="es-ES" sz="1000" b="0" i="0" strike="noStrike" cap="none" spc="35" baseline="0" dirty="0" smtClean="0">
                <a:solidFill>
                  <a:srgbClr val="58595B"/>
                </a:solidFill>
                <a:effectLst/>
                <a:latin typeface="Arial" panose="020B0604020202020204" pitchFamily="34" charset="0"/>
                <a:ea typeface="Verdana"/>
                <a:cs typeface="Arial" panose="020B0604020202020204" pitchFamily="34" charset="0"/>
              </a:rPr>
              <a:t>CLL</a:t>
            </a:r>
            <a:r>
              <a:rPr lang="es-ES_tradnl" sz="1000" b="0" i="0" strike="noStrike" cap="none" spc="35" baseline="0" dirty="0" smtClean="0">
                <a:solidFill>
                  <a:srgbClr val="58595B"/>
                </a:solidFill>
                <a:effectLst/>
                <a:latin typeface="Arial" panose="020B0604020202020204" pitchFamily="34" charset="0"/>
                <a:ea typeface="Verdana"/>
                <a:cs typeface="Arial" panose="020B0604020202020204" pitchFamily="34" charset="0"/>
              </a:rPr>
              <a:t>™</a:t>
            </a:r>
            <a:endParaRPr lang="es-ES_tradnl" sz="1000" b="0" i="0" strike="noStrike" cap="none" spc="35" baseline="0" dirty="0">
              <a:solidFill>
                <a:srgbClr val="58595B"/>
              </a:solidFill>
              <a:effectLst/>
              <a:latin typeface="Arial" panose="020B0604020202020204" pitchFamily="34" charset="0"/>
              <a:ea typeface="Verdana"/>
              <a:cs typeface="Arial" panose="020B0604020202020204" pitchFamily="34" charset="0"/>
            </a:endParaRPr>
          </a:p>
        </p:txBody>
      </p:sp>
      <p:sp>
        <p:nvSpPr>
          <p:cNvPr id="6" name="object 3"/>
          <p:cNvSpPr txBox="1"/>
          <p:nvPr/>
        </p:nvSpPr>
        <p:spPr>
          <a:xfrm>
            <a:off x="2793206" y="3420209"/>
            <a:ext cx="2457445" cy="105157"/>
          </a:xfrm>
          <a:prstGeom prst="rect">
            <a:avLst/>
          </a:prstGeom>
        </p:spPr>
        <p:txBody>
          <a:bodyPr vert="horz" wrap="square" lIns="0" tIns="12700" rIns="0" bIns="0" rtlCol="0">
            <a:spAutoFit/>
          </a:bodyPr>
          <a:lstStyle/>
          <a:p>
            <a:pPr marL="12700">
              <a:lnSpc>
                <a:spcPct val="100000"/>
              </a:lnSpc>
              <a:spcBef>
                <a:spcPts val="100"/>
              </a:spcBef>
            </a:pPr>
            <a:r>
              <a:rPr lang="es-ES_tradnl" sz="600" b="0" i="1" strike="noStrike" cap="none" spc="55" baseline="0" dirty="0" smtClean="0">
                <a:solidFill>
                  <a:srgbClr val="58595B"/>
                </a:solidFill>
                <a:effectLst/>
                <a:latin typeface="Arial" panose="020B0604020202020204" pitchFamily="34" charset="0"/>
                <a:ea typeface="Arial"/>
                <a:cs typeface="Arial" panose="020B0604020202020204" pitchFamily="34" charset="0"/>
              </a:rPr>
              <a:t>©</a:t>
            </a:r>
            <a:r>
              <a:rPr lang="es-ES_tradnl" sz="600" b="0" i="1" strike="noStrike" cap="none" spc="-110" baseline="0" dirty="0" smtClean="0">
                <a:solidFill>
                  <a:srgbClr val="58595B"/>
                </a:solidFill>
                <a:effectLst/>
                <a:latin typeface="Arial" panose="020B0604020202020204" pitchFamily="34" charset="0"/>
                <a:ea typeface="Arial"/>
                <a:cs typeface="Arial" panose="020B0604020202020204" pitchFamily="34" charset="0"/>
              </a:rPr>
              <a:t> </a:t>
            </a:r>
            <a:r>
              <a:rPr lang="es-ES_tradnl" sz="600" b="0" i="1" strike="noStrike" cap="none" spc="-25" baseline="0" dirty="0" smtClean="0">
                <a:solidFill>
                  <a:srgbClr val="58595B"/>
                </a:solidFill>
                <a:effectLst/>
                <a:latin typeface="Arial" panose="020B0604020202020204" pitchFamily="34" charset="0"/>
                <a:ea typeface="Arial"/>
                <a:cs typeface="Arial" panose="020B0604020202020204" pitchFamily="34" charset="0"/>
              </a:rPr>
              <a:t>Copyright </a:t>
            </a:r>
            <a:r>
              <a:rPr lang="es-ES_tradnl" sz="600" b="0" i="1" strike="noStrike" cap="none" spc="-5" baseline="0" dirty="0" smtClean="0">
                <a:solidFill>
                  <a:srgbClr val="58595B"/>
                </a:solidFill>
                <a:effectLst/>
                <a:latin typeface="Arial" panose="020B0604020202020204" pitchFamily="34" charset="0"/>
                <a:ea typeface="Arial"/>
                <a:cs typeface="Arial" panose="020B0604020202020204" pitchFamily="34" charset="0"/>
              </a:rPr>
              <a:t>2019, </a:t>
            </a:r>
            <a:r>
              <a:rPr lang="es-ES_tradnl" sz="600" b="0" i="1" strike="noStrike" cap="none" spc="-50" baseline="0" dirty="0" smtClean="0">
                <a:solidFill>
                  <a:srgbClr val="58595B"/>
                </a:solidFill>
                <a:effectLst/>
                <a:latin typeface="Arial" panose="020B0604020202020204" pitchFamily="34" charset="0"/>
                <a:ea typeface="Arial"/>
                <a:cs typeface="Arial" panose="020B0604020202020204" pitchFamily="34" charset="0"/>
              </a:rPr>
              <a:t>TeamTelligent, </a:t>
            </a:r>
            <a:r>
              <a:rPr lang="es-ES_tradnl" sz="600" b="0" i="1" strike="noStrike" cap="none" spc="-60" baseline="0" dirty="0" smtClean="0">
                <a:solidFill>
                  <a:srgbClr val="58595B"/>
                </a:solidFill>
                <a:effectLst/>
                <a:latin typeface="Arial" panose="020B0604020202020204" pitchFamily="34" charset="0"/>
                <a:ea typeface="Arial"/>
                <a:cs typeface="Arial" panose="020B0604020202020204" pitchFamily="34" charset="0"/>
              </a:rPr>
              <a:t>CLL. </a:t>
            </a:r>
            <a:r>
              <a:rPr lang="es-ES_tradnl" sz="600" b="0" i="1" strike="noStrike" cap="none" spc="55" baseline="0" dirty="0" smtClean="0">
                <a:solidFill>
                  <a:srgbClr val="58595B"/>
                </a:solidFill>
                <a:effectLst/>
                <a:latin typeface="Arial" panose="020B0604020202020204" pitchFamily="34" charset="0"/>
                <a:ea typeface="Arial"/>
                <a:cs typeface="Arial" panose="020B0604020202020204" pitchFamily="34" charset="0"/>
              </a:rPr>
              <a:t> </a:t>
            </a:r>
            <a:r>
              <a:rPr lang="es-ES_tradnl" sz="600" b="0" i="1" strike="noStrike" cap="none" spc="-15" baseline="0" dirty="0" smtClean="0">
                <a:solidFill>
                  <a:srgbClr val="58595B"/>
                </a:solidFill>
                <a:effectLst/>
                <a:latin typeface="Arial" panose="020B0604020202020204" pitchFamily="34" charset="0"/>
                <a:ea typeface="Arial"/>
                <a:cs typeface="Arial" panose="020B0604020202020204" pitchFamily="34" charset="0"/>
              </a:rPr>
              <a:t>Todos los derechos reservados</a:t>
            </a:r>
            <a:r>
              <a:rPr lang="es-ES_tradnl" sz="600" b="0" i="1" strike="noStrike" cap="none" spc="55" baseline="0" dirty="0" smtClean="0">
                <a:solidFill>
                  <a:srgbClr val="58595B"/>
                </a:solidFill>
                <a:effectLst/>
                <a:latin typeface="Arial" panose="020B0604020202020204" pitchFamily="34" charset="0"/>
                <a:ea typeface="Arial"/>
                <a:cs typeface="Arial" panose="020B0604020202020204" pitchFamily="34" charset="0"/>
              </a:rPr>
              <a:t> </a:t>
            </a:r>
            <a:r>
              <a:rPr lang="es-ES_tradnl" sz="600" b="0" i="1" strike="noStrike" cap="none" spc="-40" baseline="0" dirty="0" smtClean="0">
                <a:solidFill>
                  <a:srgbClr val="58595B"/>
                </a:solidFill>
                <a:effectLst/>
                <a:latin typeface="Arial" panose="020B0604020202020204" pitchFamily="34" charset="0"/>
                <a:ea typeface="Arial"/>
                <a:cs typeface="Arial" panose="020B0604020202020204" pitchFamily="34" charset="0"/>
              </a:rPr>
              <a:t>. </a:t>
            </a:r>
            <a:r>
              <a:rPr lang="es-ES_tradnl" sz="600" b="0" i="1" strike="noStrike" cap="none" spc="55" baseline="0" dirty="0" smtClean="0">
                <a:solidFill>
                  <a:srgbClr val="58595B"/>
                </a:solidFill>
                <a:effectLst/>
                <a:latin typeface="Arial" panose="020B0604020202020204" pitchFamily="34" charset="0"/>
                <a:ea typeface="Arial"/>
                <a:cs typeface="Arial" panose="020B0604020202020204" pitchFamily="34" charset="0"/>
              </a:rPr>
              <a:t>  </a:t>
            </a:r>
            <a:r>
              <a:rPr lang="es-ES_tradnl" sz="600" b="0" i="1" strike="noStrike" cap="none" spc="-15" baseline="0" dirty="0" smtClean="0">
                <a:solidFill>
                  <a:srgbClr val="58595B"/>
                </a:solidFill>
                <a:effectLst/>
                <a:latin typeface="Arial" panose="020B0604020202020204" pitchFamily="34" charset="0"/>
                <a:ea typeface="Arial"/>
                <a:cs typeface="Arial" panose="020B0604020202020204" pitchFamily="34" charset="0"/>
              </a:rPr>
              <a:t>V5</a:t>
            </a:r>
            <a:r>
              <a:rPr lang="es-ES_tradnl" sz="600" b="0" i="1" strike="noStrike" cap="none" spc="55" baseline="0" dirty="0" smtClean="0">
                <a:solidFill>
                  <a:srgbClr val="58595B"/>
                </a:solidFill>
                <a:effectLst/>
                <a:latin typeface="Arial" panose="020B0604020202020204" pitchFamily="34" charset="0"/>
                <a:ea typeface="Arial"/>
                <a:cs typeface="Arial" panose="020B0604020202020204" pitchFamily="34" charset="0"/>
              </a:rPr>
              <a:t> </a:t>
            </a:r>
            <a:endParaRPr lang="es-ES_tradnl" sz="600" b="0" i="1" strike="noStrike" cap="none" spc="55" baseline="0" dirty="0">
              <a:solidFill>
                <a:srgbClr val="58595B"/>
              </a:solidFill>
              <a:effectLst/>
              <a:latin typeface="Arial" panose="020B0604020202020204" pitchFamily="34" charset="0"/>
              <a:ea typeface="Arial"/>
              <a:cs typeface="Arial" panose="020B0604020202020204" pitchFamily="34" charset="0"/>
            </a:endParaRPr>
          </a:p>
        </p:txBody>
      </p:sp>
      <p:sp>
        <p:nvSpPr>
          <p:cNvPr id="7" name="object 4"/>
          <p:cNvSpPr/>
          <p:nvPr/>
        </p:nvSpPr>
        <p:spPr>
          <a:xfrm>
            <a:off x="227801" y="581084"/>
            <a:ext cx="5016500" cy="2787650"/>
          </a:xfrm>
          <a:custGeom>
            <a:avLst/>
            <a:gdLst/>
            <a:ahLst/>
            <a:cxnLst/>
            <a:rect l="l" t="t" r="r" b="b"/>
            <a:pathLst>
              <a:path w="5016500" h="2787650">
                <a:moveTo>
                  <a:pt x="0" y="2787650"/>
                </a:moveTo>
                <a:lnTo>
                  <a:pt x="5016500" y="2787650"/>
                </a:lnTo>
                <a:lnTo>
                  <a:pt x="5016500" y="0"/>
                </a:lnTo>
                <a:lnTo>
                  <a:pt x="0" y="0"/>
                </a:lnTo>
                <a:lnTo>
                  <a:pt x="0" y="2787650"/>
                </a:lnTo>
                <a:close/>
              </a:path>
            </a:pathLst>
          </a:custGeom>
          <a:ln w="12700">
            <a:solidFill>
              <a:srgbClr val="808285"/>
            </a:solidFill>
          </a:ln>
        </p:spPr>
        <p:txBody>
          <a:bodyPr wrap="square" lIns="0" tIns="0" rIns="0" bIns="0" rtlCol="0"/>
          <a:lstStyle/>
          <a:p>
            <a:endParaRPr lang="es-ES_tradnl" dirty="0">
              <a:latin typeface="Arial" panose="020B0604020202020204" pitchFamily="34" charset="0"/>
              <a:cs typeface="Arial" panose="020B0604020202020204" pitchFamily="34" charset="0"/>
            </a:endParaRPr>
          </a:p>
        </p:txBody>
      </p:sp>
      <p:sp>
        <p:nvSpPr>
          <p:cNvPr id="8" name="object 5"/>
          <p:cNvSpPr txBox="1"/>
          <p:nvPr/>
        </p:nvSpPr>
        <p:spPr>
          <a:xfrm>
            <a:off x="447758" y="1317154"/>
            <a:ext cx="4589630" cy="953453"/>
          </a:xfrm>
          <a:prstGeom prst="rect">
            <a:avLst/>
          </a:prstGeom>
        </p:spPr>
        <p:txBody>
          <a:bodyPr vert="horz" wrap="square" lIns="0" tIns="12700" rIns="0" bIns="0" rtlCol="0">
            <a:spAutoFit/>
          </a:bodyPr>
          <a:lstStyle/>
          <a:p>
            <a:pPr marL="112395" marR="112395" algn="ctr">
              <a:spcBef>
                <a:spcPts val="100"/>
              </a:spcBef>
            </a:pPr>
            <a:r>
              <a:rPr lang="es-ES_tradnl" sz="1000" b="0" i="0" strike="noStrike" cap="none" spc="-5" baseline="0" dirty="0" smtClean="0">
                <a:effectLst/>
                <a:latin typeface="Arial" panose="020B0604020202020204" pitchFamily="34" charset="0"/>
                <a:ea typeface="Arial"/>
                <a:cs typeface="Arial" panose="020B0604020202020204" pitchFamily="34" charset="0"/>
              </a:rPr>
              <a:t>Ninguna parte de este documento puede ser copiada, transferida o traducida a ninguna otra configuración o formato sin el consentimiento expreso por escrito o sin la licencia de TeamTelligent, </a:t>
            </a:r>
            <a:r>
              <a:rPr lang="es-ES_tradnl" sz="1000" b="0" i="0" strike="noStrike" cap="none" spc="-5" baseline="0" dirty="0" smtClean="0">
                <a:effectLst/>
                <a:latin typeface="Arial" panose="020B0604020202020204" pitchFamily="34" charset="0"/>
                <a:ea typeface="Arial"/>
                <a:cs typeface="Arial" panose="020B0604020202020204" pitchFamily="34" charset="0"/>
              </a:rPr>
              <a:t>CLL.  </a:t>
            </a:r>
            <a:endParaRPr lang="es-ES_tradnl" sz="1000" b="0" i="0" strike="noStrike" cap="none" spc="-5" baseline="0" dirty="0" smtClean="0">
              <a:effectLst/>
              <a:latin typeface="Arial" panose="020B0604020202020204" pitchFamily="34" charset="0"/>
              <a:ea typeface="Arial"/>
              <a:cs typeface="Arial" panose="020B0604020202020204" pitchFamily="34" charset="0"/>
            </a:endParaRPr>
          </a:p>
          <a:p>
            <a:pPr marL="112395" marR="112395" algn="ctr">
              <a:spcBef>
                <a:spcPts val="100"/>
              </a:spcBef>
            </a:pPr>
            <a:endParaRPr lang="es-ES_tradnl" sz="1000" spc="-5" dirty="0" smtClean="0">
              <a:latin typeface="Arial" panose="020B0604020202020204" pitchFamily="34" charset="0"/>
              <a:cs typeface="Arial" panose="020B0604020202020204" pitchFamily="34" charset="0"/>
            </a:endParaRPr>
          </a:p>
          <a:p>
            <a:pPr marL="112395" marR="112395" algn="ctr">
              <a:spcBef>
                <a:spcPts val="100"/>
              </a:spcBef>
            </a:pPr>
            <a:r>
              <a:rPr lang="es-ES_tradnl" sz="1000" b="0" i="0" strike="noStrike" cap="none" spc="-5" baseline="0" dirty="0" smtClean="0">
                <a:effectLst/>
                <a:latin typeface="Arial" panose="020B0604020202020204" pitchFamily="34" charset="0"/>
                <a:ea typeface="Arial"/>
                <a:cs typeface="Arial" panose="020B0604020202020204" pitchFamily="34" charset="0"/>
              </a:rPr>
              <a:t>La Biblioteca de Comportamiento del </a:t>
            </a:r>
            <a:r>
              <a:rPr lang="es-ES_tradnl" sz="1000" spc="-5" dirty="0" smtClean="0">
                <a:latin typeface="Arial" panose="020B0604020202020204" pitchFamily="34" charset="0"/>
                <a:ea typeface="Arial"/>
                <a:cs typeface="Arial" panose="020B0604020202020204" pitchFamily="34" charset="0"/>
              </a:rPr>
              <a:t>Jefe</a:t>
            </a:r>
            <a:r>
              <a:rPr lang="es-ES_tradnl" sz="1000" b="0" i="0" strike="noStrike" cap="none" spc="-5" baseline="0" dirty="0" smtClean="0">
                <a:effectLst/>
                <a:latin typeface="Arial" panose="020B0604020202020204" pitchFamily="34" charset="0"/>
                <a:ea typeface="Arial"/>
                <a:cs typeface="Arial" panose="020B0604020202020204" pitchFamily="34" charset="0"/>
              </a:rPr>
              <a:t>™ es marca registrada de TeamTelligent, </a:t>
            </a:r>
            <a:r>
              <a:rPr lang="es-ES_tradnl" sz="1000" b="0" i="0" strike="noStrike" cap="none" spc="-5" baseline="0" dirty="0" smtClean="0">
                <a:effectLst/>
                <a:latin typeface="Arial" panose="020B0604020202020204" pitchFamily="34" charset="0"/>
                <a:ea typeface="Arial"/>
                <a:cs typeface="Arial" panose="020B0604020202020204" pitchFamily="34" charset="0"/>
              </a:rPr>
              <a:t>CLL.</a:t>
            </a:r>
            <a:endParaRPr lang="es-ES_tradnl" sz="1000" b="0" i="0" strike="noStrike" cap="none" spc="-5" baseline="0" dirty="0">
              <a:effectLst/>
              <a:latin typeface="Arial" panose="020B0604020202020204" pitchFamily="34" charset="0"/>
              <a:ea typeface="Arial"/>
              <a:cs typeface="Arial" panose="020B0604020202020204" pitchFamily="34" charset="0"/>
            </a:endParaRPr>
          </a:p>
        </p:txBody>
      </p:sp>
      <p:sp>
        <p:nvSpPr>
          <p:cNvPr id="9" name="object 6"/>
          <p:cNvSpPr txBox="1"/>
          <p:nvPr/>
        </p:nvSpPr>
        <p:spPr>
          <a:xfrm>
            <a:off x="569382" y="2419970"/>
            <a:ext cx="4316737" cy="474489"/>
          </a:xfrm>
          <a:prstGeom prst="rect">
            <a:avLst/>
          </a:prstGeom>
        </p:spPr>
        <p:txBody>
          <a:bodyPr vert="horz" wrap="square" lIns="0" tIns="12700" rIns="0" bIns="0" rtlCol="0">
            <a:spAutoFit/>
          </a:bodyPr>
          <a:lstStyle/>
          <a:p>
            <a:pPr algn="ctr"/>
            <a:r>
              <a:rPr lang="es-ES_tradnl" sz="1000" b="0" i="0" strike="noStrike" cap="none" spc="-5" baseline="0" dirty="0" smtClean="0">
                <a:effectLst/>
                <a:latin typeface="Arial" panose="020B0604020202020204" pitchFamily="34" charset="0"/>
                <a:ea typeface="Arial"/>
                <a:cs typeface="Arial" panose="020B0604020202020204" pitchFamily="34" charset="0"/>
              </a:rPr>
              <a:t>TeamTelligent, </a:t>
            </a:r>
            <a:r>
              <a:rPr lang="es-ES_tradnl" sz="1000" b="0" i="0" strike="noStrike" cap="none" spc="-5" baseline="0" dirty="0" smtClean="0">
                <a:effectLst/>
                <a:latin typeface="Arial" panose="020B0604020202020204" pitchFamily="34" charset="0"/>
                <a:ea typeface="Arial"/>
                <a:cs typeface="Arial" panose="020B0604020202020204" pitchFamily="34" charset="0"/>
              </a:rPr>
              <a:t>CLL </a:t>
            </a:r>
            <a:r>
              <a:rPr lang="es-ES_tradnl" sz="1000" b="0" i="0" strike="noStrike" cap="none" spc="-5" baseline="0" dirty="0" smtClean="0">
                <a:effectLst/>
                <a:latin typeface="Arial" panose="020B0604020202020204" pitchFamily="34" charset="0"/>
                <a:ea typeface="Arial"/>
                <a:cs typeface="Arial" panose="020B0604020202020204" pitchFamily="34" charset="0"/>
              </a:rPr>
              <a:t>ofrece otros productos para diferentes niveles de la organización:  Biblioteca de Comportamiento del Líder™</a:t>
            </a:r>
          </a:p>
          <a:p>
            <a:pPr algn="ctr"/>
            <a:r>
              <a:rPr lang="es-ES_tradnl" sz="1000" b="0" i="0" strike="noStrike" cap="none" spc="-5" baseline="0" dirty="0" smtClean="0">
                <a:effectLst/>
                <a:latin typeface="Arial" panose="020B0604020202020204" pitchFamily="34" charset="0"/>
                <a:ea typeface="Arial"/>
                <a:cs typeface="Arial" panose="020B0604020202020204" pitchFamily="34" charset="0"/>
              </a:rPr>
              <a:t>Biblioteca de Comportamiento del Contribuyente Individual™</a:t>
            </a:r>
            <a:endParaRPr lang="es-ES_tradnl" sz="1000" b="0" i="0" strike="noStrike" cap="none" spc="-5" baseline="0" dirty="0">
              <a:effectLst/>
              <a:latin typeface="Arial" panose="020B0604020202020204" pitchFamily="34" charset="0"/>
              <a:ea typeface="Arial"/>
              <a:cs typeface="Arial" panose="020B0604020202020204" pitchFamily="34" charset="0"/>
            </a:endParaRPr>
          </a:p>
        </p:txBody>
      </p:sp>
      <p:sp>
        <p:nvSpPr>
          <p:cNvPr id="10" name="object 7"/>
          <p:cNvSpPr/>
          <p:nvPr/>
        </p:nvSpPr>
        <p:spPr>
          <a:xfrm>
            <a:off x="221451" y="574734"/>
            <a:ext cx="5029200" cy="400050"/>
          </a:xfrm>
          <a:custGeom>
            <a:avLst/>
            <a:gdLst/>
            <a:ahLst/>
            <a:cxnLst/>
            <a:rect l="l" t="t" r="r" b="b"/>
            <a:pathLst>
              <a:path w="5029200" h="400050">
                <a:moveTo>
                  <a:pt x="0" y="400050"/>
                </a:moveTo>
                <a:lnTo>
                  <a:pt x="5029200" y="400050"/>
                </a:lnTo>
                <a:lnTo>
                  <a:pt x="5029200" y="0"/>
                </a:lnTo>
                <a:lnTo>
                  <a:pt x="0" y="0"/>
                </a:lnTo>
                <a:lnTo>
                  <a:pt x="0" y="400050"/>
                </a:lnTo>
                <a:close/>
              </a:path>
            </a:pathLst>
          </a:custGeom>
          <a:solidFill>
            <a:srgbClr val="808285"/>
          </a:solidFill>
        </p:spPr>
        <p:txBody>
          <a:bodyPr wrap="square" lIns="0" tIns="0" rIns="0" bIns="0" rtlCol="0"/>
          <a:lstStyle/>
          <a:p>
            <a:endParaRPr lang="es-ES_tradnl" dirty="0">
              <a:latin typeface="Arial" panose="020B0604020202020204" pitchFamily="34" charset="0"/>
              <a:cs typeface="Arial" panose="020B0604020202020204" pitchFamily="34" charset="0"/>
            </a:endParaRPr>
          </a:p>
        </p:txBody>
      </p:sp>
      <p:sp>
        <p:nvSpPr>
          <p:cNvPr id="11" name="object 8"/>
          <p:cNvSpPr txBox="1">
            <a:spLocks/>
          </p:cNvSpPr>
          <p:nvPr/>
        </p:nvSpPr>
        <p:spPr>
          <a:xfrm>
            <a:off x="1648194" y="683420"/>
            <a:ext cx="2178321" cy="195776"/>
          </a:xfrm>
          <a:prstGeom prst="rect">
            <a:avLst/>
          </a:prstGeom>
        </p:spPr>
        <p:txBody>
          <a:bodyPr vert="horz" wrap="square" lIns="0" tIns="12700" rIns="0" bIns="0" rtlCol="0" anchor="b">
            <a:spAutoFit/>
          </a:bodyPr>
          <a:lstStyle>
            <a:lvl1pPr algn="ctr" defTabSz="487650" rtl="0" eaLnBrk="1" latinLnBrk="0" hangingPunct="1">
              <a:lnSpc>
                <a:spcPct val="90000"/>
              </a:lnSpc>
              <a:spcBef>
                <a:spcPct val="0"/>
              </a:spcBef>
              <a:buNone/>
              <a:defRPr sz="3200" kern="1200">
                <a:solidFill>
                  <a:schemeClr val="tx1"/>
                </a:solidFill>
                <a:latin typeface="+mj-lt"/>
                <a:ea typeface="+mj-ea"/>
                <a:cs typeface="+mj-cs"/>
              </a:defRPr>
            </a:lvl1pPr>
          </a:lstStyle>
          <a:p>
            <a:pPr marL="12700">
              <a:lnSpc>
                <a:spcPct val="100000"/>
              </a:lnSpc>
              <a:spcBef>
                <a:spcPts val="100"/>
              </a:spcBef>
            </a:pPr>
            <a:r>
              <a:rPr lang="es-ES_tradnl" sz="1200" spc="40" smtClean="0">
                <a:solidFill>
                  <a:srgbClr val="FFFFFF"/>
                </a:solidFill>
                <a:latin typeface="Arial" panose="020B0604020202020204" pitchFamily="34" charset="0"/>
                <a:ea typeface="Arial"/>
                <a:cs typeface="Arial" panose="020B0604020202020204" pitchFamily="34" charset="0"/>
              </a:rPr>
              <a:t>AVISO LEGAL IMPORTANTE</a:t>
            </a:r>
            <a:endParaRPr lang="es-ES_tradnl" sz="1200" spc="40" dirty="0">
              <a:solidFill>
                <a:srgbClr val="FFFFFF"/>
              </a:solidFill>
              <a:latin typeface="Arial" panose="020B0604020202020204" pitchFamily="34" charset="0"/>
              <a:ea typeface="Arial"/>
              <a:cs typeface="Arial" panose="020B0604020202020204" pitchFamily="34" charset="0"/>
            </a:endParaRPr>
          </a:p>
        </p:txBody>
      </p:sp>
      <p:sp>
        <p:nvSpPr>
          <p:cNvPr id="12" name="object 30"/>
          <p:cNvSpPr/>
          <p:nvPr/>
        </p:nvSpPr>
        <p:spPr>
          <a:xfrm>
            <a:off x="4766850" y="145258"/>
            <a:ext cx="486526" cy="388419"/>
          </a:xfrm>
          <a:prstGeom prst="rect">
            <a:avLst/>
          </a:prstGeom>
          <a:blipFill rotWithShape="1">
            <a:blip r:embed="rId2"/>
            <a:stretch>
              <a:fillRect/>
            </a:stretch>
          </a:blipFill>
        </p:spPr>
        <p:txBody>
          <a:bodyPr wrap="square" lIns="0" tIns="0" rIns="0" bIns="0" rtlCol="0"/>
          <a:lstStyle/>
          <a:p>
            <a:endParaRPr lang="es-ES_tradnl"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73756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11"/>
          <p:cNvSpPr txBox="1"/>
          <p:nvPr/>
        </p:nvSpPr>
        <p:spPr>
          <a:xfrm>
            <a:off x="234950" y="469081"/>
            <a:ext cx="5021517" cy="2712255"/>
          </a:xfrm>
          <a:prstGeom prst="rect">
            <a:avLst/>
          </a:prstGeom>
          <a:ln w="12700">
            <a:solidFill>
              <a:srgbClr val="EF373D"/>
            </a:solidFill>
          </a:ln>
        </p:spPr>
        <p:txBody>
          <a:bodyPr vert="horz" wrap="square" lIns="0" tIns="85725" rIns="0" bIns="0" rtlCol="0">
            <a:spAutoFit/>
          </a:bodyPr>
          <a:lstStyle/>
          <a:p>
            <a:pPr marL="1406525" indent="-215265">
              <a:lnSpc>
                <a:spcPct val="100000"/>
              </a:lnSpc>
              <a:spcBef>
                <a:spcPts val="675"/>
              </a:spcBef>
              <a:buAutoNum type="arabicPeriod"/>
              <a:tabLst>
                <a:tab pos="1407160" algn="l"/>
              </a:tabLst>
            </a:pPr>
            <a:r>
              <a:rPr lang="es" sz="1300" b="0" i="0" strike="noStrike" cap="none" spc="-5" baseline="0" dirty="0">
                <a:solidFill>
                  <a:srgbClr val="231F20"/>
                </a:solidFill>
                <a:effectLst/>
                <a:latin typeface="Arial"/>
                <a:ea typeface="Arial"/>
                <a:cs typeface="Arial"/>
              </a:rPr>
              <a:t>Producir resultados</a:t>
            </a:r>
          </a:p>
          <a:p>
            <a:pPr marL="1406525" indent="-215265">
              <a:lnSpc>
                <a:spcPct val="100000"/>
              </a:lnSpc>
              <a:spcBef>
                <a:spcPts val="340"/>
              </a:spcBef>
              <a:buAutoNum type="arabicPeriod"/>
              <a:tabLst>
                <a:tab pos="1407160" algn="l"/>
              </a:tabLst>
            </a:pPr>
            <a:r>
              <a:rPr lang="es" sz="1300" b="0" i="0" strike="noStrike" cap="none" spc="-5" baseline="0" dirty="0">
                <a:solidFill>
                  <a:srgbClr val="231F20"/>
                </a:solidFill>
                <a:effectLst/>
                <a:latin typeface="Arial"/>
                <a:ea typeface="Arial"/>
                <a:cs typeface="Arial"/>
              </a:rPr>
              <a:t>Armar equipos</a:t>
            </a:r>
          </a:p>
          <a:p>
            <a:pPr marL="1406525" indent="-225425">
              <a:lnSpc>
                <a:spcPct val="100000"/>
              </a:lnSpc>
              <a:spcBef>
                <a:spcPts val="340"/>
              </a:spcBef>
              <a:buAutoNum type="arabicPeriod"/>
              <a:tabLst>
                <a:tab pos="1407160" algn="l"/>
              </a:tabLst>
            </a:pPr>
            <a:r>
              <a:rPr lang="es" sz="1300" b="0" i="0" strike="noStrike" cap="none" spc="-5" baseline="0" dirty="0">
                <a:solidFill>
                  <a:srgbClr val="231F20"/>
                </a:solidFill>
                <a:effectLst/>
                <a:latin typeface="Arial"/>
                <a:ea typeface="Arial"/>
                <a:cs typeface="Arial"/>
              </a:rPr>
              <a:t>Trabajar en red y colaborativamente</a:t>
            </a:r>
          </a:p>
          <a:p>
            <a:pPr marL="1406525" indent="-215265">
              <a:lnSpc>
                <a:spcPct val="100000"/>
              </a:lnSpc>
              <a:spcBef>
                <a:spcPts val="340"/>
              </a:spcBef>
              <a:buAutoNum type="arabicPeriod"/>
              <a:tabLst>
                <a:tab pos="1407160" algn="l"/>
              </a:tabLst>
            </a:pPr>
            <a:r>
              <a:rPr lang="es" sz="1300" b="0" i="0" strike="noStrike" cap="none" spc="-5" baseline="0" dirty="0">
                <a:solidFill>
                  <a:srgbClr val="231F20"/>
                </a:solidFill>
                <a:effectLst/>
                <a:latin typeface="Arial"/>
                <a:ea typeface="Arial"/>
                <a:cs typeface="Arial"/>
              </a:rPr>
              <a:t>Administrar talentos</a:t>
            </a:r>
          </a:p>
          <a:p>
            <a:pPr marL="1406525" indent="-215265">
              <a:lnSpc>
                <a:spcPct val="100000"/>
              </a:lnSpc>
              <a:spcBef>
                <a:spcPts val="340"/>
              </a:spcBef>
              <a:buAutoNum type="arabicPeriod"/>
              <a:tabLst>
                <a:tab pos="1407160" algn="l"/>
              </a:tabLst>
            </a:pPr>
            <a:r>
              <a:rPr lang="es-MX" sz="1300" b="0" i="0" strike="noStrike" cap="none" spc="-5" baseline="0" dirty="0" smtClean="0">
                <a:solidFill>
                  <a:srgbClr val="231F20"/>
                </a:solidFill>
                <a:effectLst/>
                <a:latin typeface="Arial"/>
                <a:ea typeface="Arial"/>
                <a:cs typeface="Arial"/>
              </a:rPr>
              <a:t>Interactuar con los líderes senior</a:t>
            </a:r>
            <a:endParaRPr lang="es" sz="1300" b="0" i="0" strike="noStrike" cap="none" spc="-5" baseline="0" dirty="0">
              <a:solidFill>
                <a:srgbClr val="231F20"/>
              </a:solidFill>
              <a:effectLst/>
              <a:latin typeface="Arial"/>
              <a:ea typeface="Arial"/>
              <a:cs typeface="Arial"/>
            </a:endParaRPr>
          </a:p>
          <a:p>
            <a:pPr>
              <a:lnSpc>
                <a:spcPct val="100000"/>
              </a:lnSpc>
            </a:pPr>
            <a:endParaRPr sz="1950" dirty="0">
              <a:latin typeface="Times New Roman"/>
              <a:cs typeface="Times New Roman"/>
            </a:endParaRPr>
          </a:p>
          <a:p>
            <a:pPr marL="1406525" indent="-215265">
              <a:lnSpc>
                <a:spcPct val="100000"/>
              </a:lnSpc>
              <a:buAutoNum type="arabicPeriod" startAt="7"/>
              <a:tabLst>
                <a:tab pos="1407160" algn="l"/>
              </a:tabLst>
            </a:pPr>
            <a:r>
              <a:rPr lang="es" sz="1300" b="0" i="0" strike="noStrike" cap="none" spc="-5" baseline="0" dirty="0">
                <a:solidFill>
                  <a:srgbClr val="231F20"/>
                </a:solidFill>
                <a:effectLst/>
                <a:latin typeface="Arial"/>
                <a:ea typeface="Arial"/>
                <a:cs typeface="Arial"/>
              </a:rPr>
              <a:t>Servir como modelo</a:t>
            </a:r>
          </a:p>
          <a:p>
            <a:pPr marL="1406525" indent="-215265">
              <a:lnSpc>
                <a:spcPct val="100000"/>
              </a:lnSpc>
              <a:spcBef>
                <a:spcPts val="340"/>
              </a:spcBef>
              <a:buAutoNum type="arabicPeriod" startAt="7"/>
              <a:tabLst>
                <a:tab pos="1407160" algn="l"/>
              </a:tabLst>
            </a:pPr>
            <a:r>
              <a:rPr lang="es" sz="1300" b="0" i="0" strike="noStrike" cap="none" spc="-15" baseline="0" dirty="0">
                <a:solidFill>
                  <a:srgbClr val="231F20"/>
                </a:solidFill>
                <a:effectLst/>
                <a:latin typeface="Arial"/>
                <a:ea typeface="Arial"/>
                <a:cs typeface="Arial"/>
              </a:rPr>
              <a:t>Apalancar recursos</a:t>
            </a:r>
          </a:p>
          <a:p>
            <a:pPr marL="1406525" indent="-215265">
              <a:lnSpc>
                <a:spcPct val="100000"/>
              </a:lnSpc>
              <a:spcBef>
                <a:spcPts val="340"/>
              </a:spcBef>
              <a:buAutoNum type="arabicPeriod" startAt="7"/>
              <a:tabLst>
                <a:tab pos="1407160" algn="l"/>
              </a:tabLst>
            </a:pPr>
            <a:r>
              <a:rPr lang="es" sz="1300" b="0" i="0" strike="noStrike" cap="none" spc="5" baseline="0" dirty="0">
                <a:solidFill>
                  <a:srgbClr val="231F20"/>
                </a:solidFill>
                <a:effectLst/>
                <a:latin typeface="Arial"/>
                <a:ea typeface="Arial"/>
                <a:cs typeface="Arial"/>
              </a:rPr>
              <a:t>Apoyar iniciativas de cambio</a:t>
            </a:r>
          </a:p>
          <a:p>
            <a:pPr marL="1406525" indent="-307340">
              <a:lnSpc>
                <a:spcPct val="100000"/>
              </a:lnSpc>
              <a:spcBef>
                <a:spcPts val="340"/>
              </a:spcBef>
              <a:buAutoNum type="arabicPeriod" startAt="7"/>
              <a:tabLst>
                <a:tab pos="1407160" algn="l"/>
              </a:tabLst>
            </a:pPr>
            <a:r>
              <a:rPr lang="es" sz="1300" b="0" i="0" strike="noStrike" cap="none" spc="-5" baseline="0" dirty="0">
                <a:solidFill>
                  <a:srgbClr val="231F20"/>
                </a:solidFill>
                <a:effectLst/>
                <a:latin typeface="Arial"/>
                <a:ea typeface="Arial"/>
                <a:cs typeface="Arial"/>
              </a:rPr>
              <a:t>Desarrollar modelos de crecimiento personal</a:t>
            </a:r>
          </a:p>
          <a:p>
            <a:pPr marL="1406525" indent="-307340">
              <a:lnSpc>
                <a:spcPct val="100000"/>
              </a:lnSpc>
              <a:spcBef>
                <a:spcPts val="340"/>
              </a:spcBef>
              <a:buAutoNum type="arabicPeriod" startAt="7"/>
              <a:tabLst>
                <a:tab pos="1407160" algn="l"/>
              </a:tabLst>
            </a:pPr>
            <a:r>
              <a:rPr lang="es" sz="1300" b="0" i="0" strike="noStrike" cap="none" spc="-5" baseline="0" dirty="0">
                <a:solidFill>
                  <a:srgbClr val="231F20"/>
                </a:solidFill>
                <a:effectLst/>
                <a:latin typeface="Arial"/>
                <a:ea typeface="Arial"/>
                <a:cs typeface="Arial"/>
              </a:rPr>
              <a:t>Utilizar la perspectiva correcta</a:t>
            </a:r>
          </a:p>
        </p:txBody>
      </p:sp>
      <p:sp>
        <p:nvSpPr>
          <p:cNvPr id="2" name="object 2"/>
          <p:cNvSpPr txBox="1"/>
          <p:nvPr/>
        </p:nvSpPr>
        <p:spPr>
          <a:xfrm>
            <a:off x="234950" y="134816"/>
            <a:ext cx="5035411"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i="0" strike="noStrike" cap="none" spc="5" baseline="0" dirty="0" smtClean="0">
                <a:solidFill>
                  <a:srgbClr val="58595B"/>
                </a:solidFill>
                <a:effectLst/>
                <a:latin typeface="Arial"/>
                <a:ea typeface="Arial"/>
                <a:cs typeface="Arial"/>
              </a:rPr>
              <a:t>BIBLIOTECA DE COMPORTAMIENTO DEL JEFE </a:t>
            </a:r>
            <a:r>
              <a:rPr lang="es-ES" sz="1000" b="0" i="0" strike="noStrike" cap="none" spc="5" baseline="0" dirty="0" smtClean="0">
                <a:solidFill>
                  <a:srgbClr val="58595B"/>
                </a:solidFill>
                <a:effectLst/>
                <a:latin typeface="Arial"/>
                <a:ea typeface="Arial"/>
                <a:cs typeface="Arial"/>
              </a:rPr>
              <a:t>CLL</a:t>
            </a:r>
            <a:r>
              <a:rPr lang="es" sz="1000" b="1" i="0" strike="noStrike" cap="none" spc="5" baseline="0" dirty="0" smtClean="0">
                <a:solidFill>
                  <a:srgbClr val="58595B"/>
                </a:solidFill>
                <a:effectLst/>
                <a:latin typeface="Arial"/>
                <a:ea typeface="Arial"/>
                <a:cs typeface="Arial"/>
              </a:rPr>
              <a:t>™</a:t>
            </a:r>
            <a:endParaRPr lang="es" sz="1000" b="1" i="0" strike="noStrike" cap="none" spc="5" baseline="0" dirty="0">
              <a:solidFill>
                <a:srgbClr val="58595B"/>
              </a:solidFill>
              <a:effectLst/>
              <a:latin typeface="Arial"/>
              <a:ea typeface="Arial"/>
              <a:cs typeface="Arial"/>
            </a:endParaRPr>
          </a:p>
        </p:txBody>
      </p:sp>
      <p:sp>
        <p:nvSpPr>
          <p:cNvPr id="3" name="object 14"/>
          <p:cNvSpPr txBox="1"/>
          <p:nvPr/>
        </p:nvSpPr>
        <p:spPr>
          <a:xfrm>
            <a:off x="215900" y="3350812"/>
            <a:ext cx="161451" cy="102973"/>
          </a:xfrm>
          <a:prstGeom prst="rect">
            <a:avLst/>
          </a:prstGeom>
        </p:spPr>
        <p:txBody>
          <a:bodyPr vert="horz" wrap="square" lIns="0" tIns="11430" rIns="0" bIns="0" rtlCol="0">
            <a:spAutoFit/>
          </a:bodyPr>
          <a:lstStyle/>
          <a:p>
            <a:pPr marL="12700">
              <a:lnSpc>
                <a:spcPct val="100000"/>
              </a:lnSpc>
              <a:spcBef>
                <a:spcPts val="90"/>
              </a:spcBef>
            </a:pPr>
            <a:r>
              <a:rPr lang="es" sz="600" b="0" i="0" strike="noStrike" cap="none" spc="-45" baseline="0">
                <a:solidFill>
                  <a:srgbClr val="58595B"/>
                </a:solidFill>
                <a:effectLst/>
                <a:latin typeface="Verdana"/>
                <a:ea typeface="Verdana"/>
                <a:cs typeface="Verdana"/>
              </a:rPr>
              <a:t>10B</a:t>
            </a:r>
          </a:p>
        </p:txBody>
      </p:sp>
      <p:sp>
        <p:nvSpPr>
          <p:cNvPr id="4" name="object 15"/>
          <p:cNvSpPr txBox="1"/>
          <p:nvPr/>
        </p:nvSpPr>
        <p:spPr>
          <a:xfrm>
            <a:off x="2800350" y="3350812"/>
            <a:ext cx="2470012" cy="103875"/>
          </a:xfrm>
          <a:prstGeom prst="rect">
            <a:avLst/>
          </a:prstGeom>
        </p:spPr>
        <p:txBody>
          <a:bodyPr vert="horz" wrap="square" lIns="0" tIns="11430" rIns="0" bIns="0" rtlCol="0">
            <a:spAutoFit/>
          </a:bodyPr>
          <a:lstStyle/>
          <a:p>
            <a:pPr marL="12700">
              <a:lnSpc>
                <a:spcPct val="100000"/>
              </a:lnSpc>
              <a:spcBef>
                <a:spcPts val="90"/>
              </a:spcBef>
            </a:pPr>
            <a:r>
              <a:rPr lang="es" sz="600" b="0" i="1" strike="noStrike" cap="none" spc="55" baseline="0" dirty="0">
                <a:solidFill>
                  <a:srgbClr val="58595B"/>
                </a:solidFill>
                <a:effectLst/>
                <a:latin typeface="Arial"/>
                <a:ea typeface="Arial"/>
                <a:cs typeface="Arial"/>
              </a:rPr>
              <a:t>©</a:t>
            </a:r>
            <a:r>
              <a:rPr lang="es" sz="600" b="0" i="1" strike="noStrike" cap="none" spc="-110" baseline="0" dirty="0">
                <a:solidFill>
                  <a:srgbClr val="58595B"/>
                </a:solidFill>
                <a:effectLst/>
                <a:latin typeface="Arial"/>
                <a:ea typeface="Arial"/>
                <a:cs typeface="Arial"/>
              </a:rPr>
              <a:t> </a:t>
            </a:r>
            <a:r>
              <a:rPr lang="es" sz="600" b="0" i="1" strike="noStrike" cap="none" spc="-25" baseline="0" dirty="0">
                <a:solidFill>
                  <a:srgbClr val="58595B"/>
                </a:solidFill>
                <a:effectLst/>
                <a:latin typeface="Arial"/>
                <a:ea typeface="Arial"/>
                <a:cs typeface="Arial"/>
              </a:rPr>
              <a:t>Copyright </a:t>
            </a:r>
            <a:r>
              <a:rPr lang="es" sz="600" b="0" i="1" strike="noStrike" cap="none" spc="-5" baseline="0" dirty="0">
                <a:solidFill>
                  <a:srgbClr val="58595B"/>
                </a:solidFill>
                <a:effectLst/>
                <a:latin typeface="Arial"/>
                <a:ea typeface="Arial"/>
                <a:cs typeface="Arial"/>
              </a:rPr>
              <a:t>2019, </a:t>
            </a:r>
            <a:r>
              <a:rPr lang="es" sz="600" b="0" i="1" strike="noStrike" cap="none" spc="-50" baseline="0" dirty="0">
                <a:solidFill>
                  <a:srgbClr val="58595B"/>
                </a:solidFill>
                <a:effectLst/>
                <a:latin typeface="Arial"/>
                <a:ea typeface="Arial"/>
                <a:cs typeface="Arial"/>
              </a:rPr>
              <a:t>TeamTelligent, </a:t>
            </a:r>
            <a:r>
              <a:rPr lang="es-PE" sz="600" b="0" i="1" strike="noStrike" cap="none" spc="-60" baseline="0" dirty="0" smtClean="0">
                <a:solidFill>
                  <a:srgbClr val="58595B"/>
                </a:solidFill>
                <a:effectLst/>
                <a:latin typeface="Arial"/>
                <a:ea typeface="Arial"/>
                <a:cs typeface="Arial"/>
              </a:rPr>
              <a:t>CLL</a:t>
            </a:r>
            <a:r>
              <a:rPr lang="es" sz="600" b="0" i="1" strike="noStrike" cap="none" spc="-6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smtClean="0">
                <a:solidFill>
                  <a:srgbClr val="58595B"/>
                </a:solidFill>
                <a:effectLst/>
                <a:latin typeface="Arial"/>
                <a:ea typeface="Arial"/>
                <a:cs typeface="Arial"/>
              </a:rPr>
              <a:t>Todos </a:t>
            </a:r>
            <a:r>
              <a:rPr lang="es" sz="600" b="0" i="1" strike="noStrike" cap="none" spc="-15" baseline="0" dirty="0">
                <a:solidFill>
                  <a:srgbClr val="58595B"/>
                </a:solidFill>
                <a:effectLst/>
                <a:latin typeface="Arial"/>
                <a:ea typeface="Arial"/>
                <a:cs typeface="Arial"/>
              </a:rPr>
              <a:t>los derechos reservados</a:t>
            </a:r>
            <a:r>
              <a:rPr lang="es" sz="600" b="0" i="1" strike="noStrike" cap="none" spc="55" baseline="0" dirty="0">
                <a:solidFill>
                  <a:srgbClr val="58595B"/>
                </a:solidFill>
                <a:effectLst/>
                <a:latin typeface="Arial"/>
                <a:ea typeface="Arial"/>
                <a:cs typeface="Arial"/>
              </a:rPr>
              <a:t> </a:t>
            </a:r>
            <a:r>
              <a:rPr lang="es" sz="600" b="0" i="1" strike="noStrike" cap="none" spc="-4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a:solidFill>
                  <a:srgbClr val="58595B"/>
                </a:solidFill>
                <a:effectLst/>
                <a:latin typeface="Arial"/>
                <a:ea typeface="Arial"/>
                <a:cs typeface="Arial"/>
              </a:rPr>
              <a:t>V5</a:t>
            </a:r>
            <a:r>
              <a:rPr lang="es" sz="600" b="0" i="1" strike="noStrike" cap="none" spc="55" baseline="0" dirty="0">
                <a:solidFill>
                  <a:srgbClr val="58595B"/>
                </a:solidFill>
                <a:effectLst/>
                <a:latin typeface="Arial"/>
                <a:ea typeface="Arial"/>
                <a:cs typeface="Arial"/>
              </a:rPr>
              <a:t> </a:t>
            </a:r>
          </a:p>
        </p:txBody>
      </p:sp>
      <p:sp>
        <p:nvSpPr>
          <p:cNvPr id="5" name="object 10"/>
          <p:cNvSpPr txBox="1"/>
          <p:nvPr/>
        </p:nvSpPr>
        <p:spPr>
          <a:xfrm>
            <a:off x="1261871" y="1751577"/>
            <a:ext cx="3112069" cy="208488"/>
          </a:xfrm>
          <a:prstGeom prst="rect">
            <a:avLst/>
          </a:prstGeom>
          <a:solidFill>
            <a:srgbClr val="EF373D"/>
          </a:solidFill>
        </p:spPr>
        <p:txBody>
          <a:bodyPr vert="horz" wrap="square" lIns="0" tIns="10160" rIns="0" bIns="0" rtlCol="0">
            <a:spAutoFit/>
          </a:bodyPr>
          <a:lstStyle/>
          <a:p>
            <a:pPr marL="161290">
              <a:lnSpc>
                <a:spcPct val="100000"/>
              </a:lnSpc>
              <a:spcBef>
                <a:spcPts val="80"/>
              </a:spcBef>
            </a:pPr>
            <a:r>
              <a:rPr lang="es" sz="1300" i="0" strike="noStrike" cap="none" spc="0" baseline="0" dirty="0">
                <a:solidFill>
                  <a:srgbClr val="FFFFFF"/>
                </a:solidFill>
                <a:effectLst/>
                <a:latin typeface="Arial"/>
                <a:ea typeface="Arial"/>
                <a:cs typeface="Arial"/>
              </a:rPr>
              <a:t>6. </a:t>
            </a:r>
            <a:r>
              <a:rPr lang="es" sz="1300" i="0" strike="noStrike" cap="none" spc="-5" baseline="0" dirty="0">
                <a:solidFill>
                  <a:srgbClr val="FFFFFF"/>
                </a:solidFill>
                <a:effectLst/>
                <a:latin typeface="Arial"/>
                <a:ea typeface="Arial"/>
                <a:cs typeface="Arial"/>
              </a:rPr>
              <a:t>Aportar en la innovación</a:t>
            </a:r>
          </a:p>
        </p:txBody>
      </p:sp>
    </p:spTree>
    <p:extLst>
      <p:ext uri="{BB962C8B-B14F-4D97-AF65-F5344CB8AC3E}">
        <p14:creationId xmlns:p14="http://schemas.microsoft.com/office/powerpoint/2010/main" val="17255960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42633" y="186435"/>
            <a:ext cx="5008817"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i="0" strike="noStrike" cap="none" spc="5" baseline="0" dirty="0" smtClean="0">
                <a:solidFill>
                  <a:srgbClr val="58595B"/>
                </a:solidFill>
                <a:effectLst/>
                <a:latin typeface="Arial"/>
                <a:ea typeface="Arial"/>
                <a:cs typeface="Arial"/>
              </a:rPr>
              <a:t>BIBLIOTECA DE COMPORTAMIENTO DEL JEFE </a:t>
            </a:r>
            <a:r>
              <a:rPr lang="es-ES" sz="1000" b="0" i="0" strike="noStrike" cap="none" spc="5" baseline="0" dirty="0" smtClean="0">
                <a:solidFill>
                  <a:srgbClr val="58595B"/>
                </a:solidFill>
                <a:effectLst/>
                <a:latin typeface="Arial"/>
                <a:ea typeface="Arial"/>
                <a:cs typeface="Arial"/>
              </a:rPr>
              <a:t>CLL</a:t>
            </a:r>
            <a:r>
              <a:rPr lang="es" sz="1000" b="1" i="0" strike="noStrike" cap="none" spc="5" baseline="0" dirty="0" smtClean="0">
                <a:solidFill>
                  <a:srgbClr val="58595B"/>
                </a:solidFill>
                <a:effectLst/>
                <a:latin typeface="Arial"/>
                <a:ea typeface="Arial"/>
                <a:cs typeface="Arial"/>
              </a:rPr>
              <a:t>™</a:t>
            </a:r>
            <a:endParaRPr lang="es" sz="1000" b="1" i="0" strike="noStrike" cap="none" spc="5" baseline="0" dirty="0">
              <a:solidFill>
                <a:srgbClr val="58595B"/>
              </a:solidFill>
              <a:effectLst/>
              <a:latin typeface="Arial"/>
              <a:ea typeface="Arial"/>
              <a:cs typeface="Arial"/>
            </a:endParaRPr>
          </a:p>
        </p:txBody>
      </p:sp>
      <p:sp>
        <p:nvSpPr>
          <p:cNvPr id="3" name="object 4"/>
          <p:cNvSpPr txBox="1"/>
          <p:nvPr/>
        </p:nvSpPr>
        <p:spPr>
          <a:xfrm>
            <a:off x="188882" y="1638155"/>
            <a:ext cx="5021517" cy="555067"/>
          </a:xfrm>
          <a:prstGeom prst="rect">
            <a:avLst/>
          </a:prstGeom>
        </p:spPr>
        <p:txBody>
          <a:bodyPr vert="horz" wrap="square" lIns="0" tIns="12700" rIns="0" bIns="0" rtlCol="0">
            <a:spAutoFit/>
          </a:bodyPr>
          <a:lstStyle/>
          <a:p>
            <a:pPr marL="1116965" marR="1109345" algn="ctr">
              <a:lnSpc>
                <a:spcPct val="111100"/>
              </a:lnSpc>
              <a:spcBef>
                <a:spcPts val="100"/>
              </a:spcBef>
            </a:pPr>
            <a:r>
              <a:rPr lang="es" sz="1600" b="0" i="0" strike="noStrike" cap="none" spc="0" baseline="0">
                <a:solidFill>
                  <a:srgbClr val="000000"/>
                </a:solidFill>
                <a:effectLst/>
                <a:latin typeface="Arial"/>
                <a:ea typeface="Arial"/>
                <a:cs typeface="Arial"/>
              </a:rPr>
              <a:t>Ser un ejemplo de la misión, valores, cultura y filosofía de la empresa</a:t>
            </a:r>
            <a:r>
              <a:rPr lang="es" sz="1600" b="0" i="0" strike="noStrike" cap="none" spc="0" baseline="0">
                <a:solidFill>
                  <a:srgbClr val="231F20"/>
                </a:solidFill>
                <a:effectLst/>
                <a:latin typeface="Arial"/>
                <a:ea typeface="Arial"/>
                <a:cs typeface="Arial"/>
              </a:rPr>
              <a:t>.</a:t>
            </a:r>
          </a:p>
        </p:txBody>
      </p:sp>
      <p:sp>
        <p:nvSpPr>
          <p:cNvPr id="4" name="object 5"/>
          <p:cNvSpPr/>
          <p:nvPr/>
        </p:nvSpPr>
        <p:spPr>
          <a:xfrm>
            <a:off x="234950" y="520700"/>
            <a:ext cx="5016500" cy="2787650"/>
          </a:xfrm>
          <a:custGeom>
            <a:avLst/>
            <a:gdLst/>
            <a:ahLst/>
            <a:cxnLst/>
            <a:rect l="l" t="t" r="r" b="b"/>
            <a:pathLst>
              <a:path w="5016500" h="2787650">
                <a:moveTo>
                  <a:pt x="0" y="2787650"/>
                </a:moveTo>
                <a:lnTo>
                  <a:pt x="5016500" y="2787650"/>
                </a:lnTo>
                <a:lnTo>
                  <a:pt x="5016500" y="0"/>
                </a:lnTo>
                <a:lnTo>
                  <a:pt x="0" y="0"/>
                </a:lnTo>
                <a:lnTo>
                  <a:pt x="0" y="2787650"/>
                </a:lnTo>
                <a:close/>
              </a:path>
            </a:pathLst>
          </a:custGeom>
          <a:ln w="12700">
            <a:solidFill>
              <a:srgbClr val="EF373D"/>
            </a:solidFill>
          </a:ln>
        </p:spPr>
        <p:txBody>
          <a:bodyPr wrap="square" lIns="0" tIns="0" rIns="0" bIns="0" rtlCol="0"/>
          <a:lstStyle/>
          <a:p>
            <a:endParaRPr dirty="0"/>
          </a:p>
        </p:txBody>
      </p:sp>
      <p:sp>
        <p:nvSpPr>
          <p:cNvPr id="5" name="object 6"/>
          <p:cNvSpPr/>
          <p:nvPr/>
        </p:nvSpPr>
        <p:spPr>
          <a:xfrm>
            <a:off x="228600" y="514350"/>
            <a:ext cx="5029200" cy="619760"/>
          </a:xfrm>
          <a:custGeom>
            <a:avLst/>
            <a:gdLst/>
            <a:ahLst/>
            <a:cxnLst/>
            <a:rect l="l" t="t" r="r" b="b"/>
            <a:pathLst>
              <a:path w="5029200" h="619760">
                <a:moveTo>
                  <a:pt x="0" y="619506"/>
                </a:moveTo>
                <a:lnTo>
                  <a:pt x="5029200" y="619506"/>
                </a:lnTo>
                <a:lnTo>
                  <a:pt x="5029200" y="0"/>
                </a:lnTo>
                <a:lnTo>
                  <a:pt x="0" y="0"/>
                </a:lnTo>
                <a:lnTo>
                  <a:pt x="0" y="619506"/>
                </a:lnTo>
                <a:close/>
              </a:path>
            </a:pathLst>
          </a:custGeom>
          <a:solidFill>
            <a:srgbClr val="EF373D"/>
          </a:solidFill>
        </p:spPr>
        <p:txBody>
          <a:bodyPr wrap="square" lIns="0" tIns="0" rIns="0" bIns="0" rtlCol="0"/>
          <a:lstStyle/>
          <a:p>
            <a:endParaRPr dirty="0"/>
          </a:p>
        </p:txBody>
      </p:sp>
      <p:sp>
        <p:nvSpPr>
          <p:cNvPr id="6" name="object 7"/>
          <p:cNvSpPr/>
          <p:nvPr/>
        </p:nvSpPr>
        <p:spPr>
          <a:xfrm>
            <a:off x="2601417" y="479501"/>
            <a:ext cx="283845" cy="283845"/>
          </a:xfrm>
          <a:custGeom>
            <a:avLst/>
            <a:gdLst/>
            <a:ahLst/>
            <a:cxnLst/>
            <a:rect l="l" t="t" r="r" b="b"/>
            <a:pathLst>
              <a:path w="283844" h="283845">
                <a:moveTo>
                  <a:pt x="141782" y="0"/>
                </a:moveTo>
                <a:lnTo>
                  <a:pt x="96967" y="7227"/>
                </a:lnTo>
                <a:lnTo>
                  <a:pt x="58046" y="27354"/>
                </a:lnTo>
                <a:lnTo>
                  <a:pt x="27354" y="58046"/>
                </a:lnTo>
                <a:lnTo>
                  <a:pt x="7227" y="96967"/>
                </a:lnTo>
                <a:lnTo>
                  <a:pt x="0" y="141782"/>
                </a:lnTo>
                <a:lnTo>
                  <a:pt x="7227" y="186598"/>
                </a:lnTo>
                <a:lnTo>
                  <a:pt x="27354" y="225519"/>
                </a:lnTo>
                <a:lnTo>
                  <a:pt x="58046" y="256210"/>
                </a:lnTo>
                <a:lnTo>
                  <a:pt x="96967" y="276337"/>
                </a:lnTo>
                <a:lnTo>
                  <a:pt x="141782" y="283565"/>
                </a:lnTo>
                <a:lnTo>
                  <a:pt x="186598" y="276337"/>
                </a:lnTo>
                <a:lnTo>
                  <a:pt x="225519" y="256210"/>
                </a:lnTo>
                <a:lnTo>
                  <a:pt x="256210" y="225519"/>
                </a:lnTo>
                <a:lnTo>
                  <a:pt x="276337" y="186598"/>
                </a:lnTo>
                <a:lnTo>
                  <a:pt x="283565" y="141782"/>
                </a:lnTo>
                <a:lnTo>
                  <a:pt x="276337" y="96967"/>
                </a:lnTo>
                <a:lnTo>
                  <a:pt x="256210" y="58046"/>
                </a:lnTo>
                <a:lnTo>
                  <a:pt x="225519" y="27354"/>
                </a:lnTo>
                <a:lnTo>
                  <a:pt x="186598" y="7227"/>
                </a:lnTo>
                <a:lnTo>
                  <a:pt x="141782" y="0"/>
                </a:lnTo>
                <a:close/>
              </a:path>
            </a:pathLst>
          </a:custGeom>
          <a:solidFill>
            <a:srgbClr val="FFFFFF"/>
          </a:solidFill>
        </p:spPr>
        <p:txBody>
          <a:bodyPr wrap="square" lIns="0" tIns="0" rIns="0" bIns="0" rtlCol="0"/>
          <a:lstStyle/>
          <a:p>
            <a:endParaRPr dirty="0"/>
          </a:p>
        </p:txBody>
      </p:sp>
      <p:sp>
        <p:nvSpPr>
          <p:cNvPr id="7" name="object 8"/>
          <p:cNvSpPr/>
          <p:nvPr/>
        </p:nvSpPr>
        <p:spPr>
          <a:xfrm>
            <a:off x="2601417" y="479501"/>
            <a:ext cx="283845" cy="283845"/>
          </a:xfrm>
          <a:custGeom>
            <a:avLst/>
            <a:gdLst/>
            <a:ahLst/>
            <a:cxnLst/>
            <a:rect l="l" t="t" r="r" b="b"/>
            <a:pathLst>
              <a:path w="283844" h="283845">
                <a:moveTo>
                  <a:pt x="141782" y="283565"/>
                </a:moveTo>
                <a:lnTo>
                  <a:pt x="186598" y="276337"/>
                </a:lnTo>
                <a:lnTo>
                  <a:pt x="225519" y="256210"/>
                </a:lnTo>
                <a:lnTo>
                  <a:pt x="256210" y="225519"/>
                </a:lnTo>
                <a:lnTo>
                  <a:pt x="276337" y="186598"/>
                </a:lnTo>
                <a:lnTo>
                  <a:pt x="283565" y="141782"/>
                </a:lnTo>
                <a:lnTo>
                  <a:pt x="276337" y="96967"/>
                </a:lnTo>
                <a:lnTo>
                  <a:pt x="256210" y="58046"/>
                </a:lnTo>
                <a:lnTo>
                  <a:pt x="225519" y="27354"/>
                </a:lnTo>
                <a:lnTo>
                  <a:pt x="186598" y="7227"/>
                </a:lnTo>
                <a:lnTo>
                  <a:pt x="141782" y="0"/>
                </a:lnTo>
                <a:lnTo>
                  <a:pt x="96967" y="7227"/>
                </a:lnTo>
                <a:lnTo>
                  <a:pt x="58046" y="27354"/>
                </a:lnTo>
                <a:lnTo>
                  <a:pt x="27354" y="58046"/>
                </a:lnTo>
                <a:lnTo>
                  <a:pt x="7227" y="96967"/>
                </a:lnTo>
                <a:lnTo>
                  <a:pt x="0" y="141782"/>
                </a:lnTo>
                <a:lnTo>
                  <a:pt x="7227" y="186598"/>
                </a:lnTo>
                <a:lnTo>
                  <a:pt x="27354" y="225519"/>
                </a:lnTo>
                <a:lnTo>
                  <a:pt x="58046" y="256210"/>
                </a:lnTo>
                <a:lnTo>
                  <a:pt x="96967" y="276337"/>
                </a:lnTo>
                <a:lnTo>
                  <a:pt x="141782" y="283565"/>
                </a:lnTo>
                <a:close/>
              </a:path>
            </a:pathLst>
          </a:custGeom>
          <a:ln w="12700">
            <a:solidFill>
              <a:srgbClr val="EF373D"/>
            </a:solidFill>
          </a:ln>
        </p:spPr>
        <p:txBody>
          <a:bodyPr wrap="square" lIns="0" tIns="0" rIns="0" bIns="0" rtlCol="0"/>
          <a:lstStyle/>
          <a:p>
            <a:endParaRPr dirty="0"/>
          </a:p>
        </p:txBody>
      </p:sp>
      <p:sp>
        <p:nvSpPr>
          <p:cNvPr id="8" name="object 9"/>
          <p:cNvSpPr txBox="1"/>
          <p:nvPr/>
        </p:nvSpPr>
        <p:spPr>
          <a:xfrm>
            <a:off x="242633" y="407749"/>
            <a:ext cx="5021517" cy="654068"/>
          </a:xfrm>
          <a:prstGeom prst="rect">
            <a:avLst/>
          </a:prstGeom>
        </p:spPr>
        <p:txBody>
          <a:bodyPr vert="horz" wrap="square" lIns="0" tIns="83820" rIns="0" bIns="0" rtlCol="0">
            <a:spAutoFit/>
          </a:bodyPr>
          <a:lstStyle/>
          <a:p>
            <a:pPr marL="11430" algn="ctr">
              <a:lnSpc>
                <a:spcPct val="100000"/>
              </a:lnSpc>
              <a:spcBef>
                <a:spcPts val="660"/>
              </a:spcBef>
            </a:pPr>
            <a:r>
              <a:rPr lang="es" sz="1700" b="0" i="0" strike="noStrike" cap="none" spc="70" baseline="0" dirty="0">
                <a:solidFill>
                  <a:srgbClr val="EF373D"/>
                </a:solidFill>
                <a:effectLst/>
                <a:latin typeface="Arial"/>
                <a:ea typeface="Arial"/>
                <a:cs typeface="Arial"/>
              </a:rPr>
              <a:t>7 </a:t>
            </a:r>
          </a:p>
          <a:p>
            <a:pPr algn="ctr">
              <a:lnSpc>
                <a:spcPct val="100000"/>
              </a:lnSpc>
              <a:spcBef>
                <a:spcPts val="525"/>
              </a:spcBef>
            </a:pPr>
            <a:r>
              <a:rPr lang="es" sz="1600" b="0" i="0" strike="noStrike" cap="none" spc="40" baseline="0" dirty="0">
                <a:solidFill>
                  <a:srgbClr val="FFFFFF"/>
                </a:solidFill>
                <a:effectLst/>
                <a:latin typeface="Arial"/>
                <a:ea typeface="Arial"/>
                <a:cs typeface="Arial"/>
              </a:rPr>
              <a:t>SERVIR COMO MODELO</a:t>
            </a:r>
          </a:p>
        </p:txBody>
      </p:sp>
      <p:sp>
        <p:nvSpPr>
          <p:cNvPr id="9" name="object 12"/>
          <p:cNvSpPr txBox="1">
            <a:spLocks noGrp="1"/>
          </p:cNvSpPr>
          <p:nvPr>
            <p:ph type="ftr" sz="quarter" idx="4294967295"/>
          </p:nvPr>
        </p:nvSpPr>
        <p:spPr>
          <a:xfrm>
            <a:off x="215900" y="3402431"/>
            <a:ext cx="2527300" cy="103875"/>
          </a:xfrm>
          <a:prstGeom prst="rect">
            <a:avLst/>
          </a:prstGeom>
        </p:spPr>
        <p:txBody>
          <a:bodyPr vert="horz" wrap="square" lIns="0" tIns="11430" rIns="0" bIns="0" rtlCol="0">
            <a:spAutoFit/>
          </a:bodyPr>
          <a:lstStyle/>
          <a:p>
            <a:pPr marL="12700">
              <a:lnSpc>
                <a:spcPct val="100000"/>
              </a:lnSpc>
              <a:spcBef>
                <a:spcPts val="90"/>
              </a:spcBef>
            </a:pPr>
            <a:r>
              <a:rPr lang="es" sz="600" b="0" i="1" strike="noStrike" cap="none" spc="55" baseline="0" dirty="0">
                <a:solidFill>
                  <a:srgbClr val="58595B"/>
                </a:solidFill>
                <a:effectLst/>
                <a:latin typeface="Arial"/>
                <a:ea typeface="Arial"/>
                <a:cs typeface="Arial"/>
              </a:rPr>
              <a:t>©</a:t>
            </a:r>
            <a:r>
              <a:rPr lang="es" sz="600" b="0" i="1" strike="noStrike" cap="none" spc="-110" baseline="0" dirty="0">
                <a:solidFill>
                  <a:srgbClr val="58595B"/>
                </a:solidFill>
                <a:effectLst/>
                <a:latin typeface="Arial"/>
                <a:ea typeface="Arial"/>
                <a:cs typeface="Arial"/>
              </a:rPr>
              <a:t> </a:t>
            </a:r>
            <a:r>
              <a:rPr lang="es" sz="600" b="0" i="1" strike="noStrike" cap="none" spc="-25" baseline="0" dirty="0">
                <a:solidFill>
                  <a:srgbClr val="58595B"/>
                </a:solidFill>
                <a:effectLst/>
                <a:latin typeface="Arial"/>
                <a:ea typeface="Arial"/>
                <a:cs typeface="Arial"/>
              </a:rPr>
              <a:t>Copyright </a:t>
            </a:r>
            <a:r>
              <a:rPr lang="es" sz="600" b="0" i="1" strike="noStrike" cap="none" spc="-5" baseline="0" dirty="0">
                <a:solidFill>
                  <a:srgbClr val="58595B"/>
                </a:solidFill>
                <a:effectLst/>
                <a:latin typeface="Arial"/>
                <a:ea typeface="Arial"/>
                <a:cs typeface="Arial"/>
              </a:rPr>
              <a:t>2019, </a:t>
            </a:r>
            <a:r>
              <a:rPr lang="es" sz="600" b="0" i="1" strike="noStrike" cap="none" spc="-50" baseline="0" dirty="0">
                <a:solidFill>
                  <a:srgbClr val="58595B"/>
                </a:solidFill>
                <a:effectLst/>
                <a:latin typeface="Arial"/>
                <a:ea typeface="Arial"/>
                <a:cs typeface="Arial"/>
              </a:rPr>
              <a:t>TeamTelligent, </a:t>
            </a:r>
            <a:r>
              <a:rPr lang="es-PE" sz="600" b="0" i="1" strike="noStrike" cap="none" spc="-60" baseline="0" dirty="0" smtClean="0">
                <a:solidFill>
                  <a:srgbClr val="58595B"/>
                </a:solidFill>
                <a:effectLst/>
                <a:latin typeface="Arial"/>
                <a:ea typeface="Arial"/>
                <a:cs typeface="Arial"/>
              </a:rPr>
              <a:t>CLL</a:t>
            </a:r>
            <a:r>
              <a:rPr lang="es" sz="600" b="0" i="1" strike="noStrike" cap="none" spc="-6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smtClean="0">
                <a:solidFill>
                  <a:srgbClr val="58595B"/>
                </a:solidFill>
                <a:effectLst/>
                <a:latin typeface="Arial"/>
                <a:ea typeface="Arial"/>
                <a:cs typeface="Arial"/>
              </a:rPr>
              <a:t>Todos </a:t>
            </a:r>
            <a:r>
              <a:rPr lang="es" sz="600" b="0" i="1" strike="noStrike" cap="none" spc="-15" baseline="0" dirty="0">
                <a:solidFill>
                  <a:srgbClr val="58595B"/>
                </a:solidFill>
                <a:effectLst/>
                <a:latin typeface="Arial"/>
                <a:ea typeface="Arial"/>
                <a:cs typeface="Arial"/>
              </a:rPr>
              <a:t>los derechos reservados</a:t>
            </a:r>
            <a:r>
              <a:rPr lang="es" sz="600" b="0" i="1" strike="noStrike" cap="none" spc="55" baseline="0" dirty="0">
                <a:solidFill>
                  <a:srgbClr val="58595B"/>
                </a:solidFill>
                <a:effectLst/>
                <a:latin typeface="Arial"/>
                <a:ea typeface="Arial"/>
                <a:cs typeface="Arial"/>
              </a:rPr>
              <a:t> </a:t>
            </a:r>
            <a:r>
              <a:rPr lang="es" sz="600" b="0" i="1" strike="noStrike" cap="none" spc="-4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a:solidFill>
                  <a:srgbClr val="58595B"/>
                </a:solidFill>
                <a:effectLst/>
                <a:latin typeface="Arial"/>
                <a:ea typeface="Arial"/>
                <a:cs typeface="Arial"/>
              </a:rPr>
              <a:t>V5</a:t>
            </a:r>
            <a:r>
              <a:rPr lang="es" sz="600" b="0" i="1" strike="noStrike" cap="none" spc="55" baseline="0" dirty="0">
                <a:solidFill>
                  <a:srgbClr val="58595B"/>
                </a:solidFill>
                <a:effectLst/>
                <a:latin typeface="Arial"/>
                <a:ea typeface="Arial"/>
                <a:cs typeface="Arial"/>
              </a:rPr>
              <a:t> </a:t>
            </a:r>
          </a:p>
        </p:txBody>
      </p:sp>
      <p:sp>
        <p:nvSpPr>
          <p:cNvPr id="10" name="object 13"/>
          <p:cNvSpPr txBox="1">
            <a:spLocks noGrp="1"/>
          </p:cNvSpPr>
          <p:nvPr>
            <p:ph type="sldNum" sz="quarter" idx="4294967295"/>
          </p:nvPr>
        </p:nvSpPr>
        <p:spPr>
          <a:xfrm>
            <a:off x="4864895" y="3402431"/>
            <a:ext cx="407498" cy="103875"/>
          </a:xfrm>
          <a:prstGeom prst="rect">
            <a:avLst/>
          </a:prstGeom>
        </p:spPr>
        <p:txBody>
          <a:bodyPr vert="horz" wrap="square" lIns="0" tIns="11430" rIns="0" bIns="0" rtlCol="0">
            <a:spAutoFit/>
          </a:bodyPr>
          <a:lstStyle/>
          <a:p>
            <a:pPr marL="25400" algn="ctr">
              <a:lnSpc>
                <a:spcPct val="100000"/>
              </a:lnSpc>
              <a:spcBef>
                <a:spcPts val="90"/>
              </a:spcBef>
            </a:pPr>
            <a:r>
              <a:rPr lang="pt-BR" sz="600" spc="-35" dirty="0" smtClean="0">
                <a:solidFill>
                  <a:srgbClr val="58595B"/>
                </a:solidFill>
                <a:latin typeface="Verdana" panose="020B0604030504040204" pitchFamily="34" charset="0"/>
                <a:ea typeface="Verdana" panose="020B0604030504040204" pitchFamily="34" charset="0"/>
                <a:cs typeface="Verdana" panose="020B0604030504040204" pitchFamily="34" charset="0"/>
              </a:rPr>
              <a:t>11</a:t>
            </a:r>
            <a:r>
              <a:rPr sz="600" spc="-15" dirty="0" smtClean="0">
                <a:solidFill>
                  <a:srgbClr val="58595B"/>
                </a:solidFill>
                <a:latin typeface="Verdana" panose="020B0604030504040204" pitchFamily="34" charset="0"/>
                <a:ea typeface="Verdana" panose="020B0604030504040204" pitchFamily="34" charset="0"/>
                <a:cs typeface="Verdana" panose="020B0604030504040204" pitchFamily="34" charset="0"/>
              </a:rPr>
              <a:t>A</a:t>
            </a:r>
            <a:endParaRPr sz="600" spc="-15" dirty="0">
              <a:solidFill>
                <a:srgbClr val="58595B"/>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0489453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3"/>
          <p:cNvSpPr txBox="1"/>
          <p:nvPr/>
        </p:nvSpPr>
        <p:spPr>
          <a:xfrm>
            <a:off x="227577" y="247100"/>
            <a:ext cx="5021516"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i="0" strike="noStrike" cap="none" spc="5" baseline="0" dirty="0" smtClean="0">
                <a:solidFill>
                  <a:srgbClr val="58595B"/>
                </a:solidFill>
                <a:effectLst/>
                <a:latin typeface="Arial"/>
                <a:ea typeface="Arial"/>
                <a:cs typeface="Arial"/>
              </a:rPr>
              <a:t>BIBLIOTECA DE COMPORTAMIENTO DEL JEFE </a:t>
            </a:r>
            <a:r>
              <a:rPr lang="es-ES" sz="1000" b="0" i="0" strike="noStrike" cap="none" spc="5" baseline="0" dirty="0" smtClean="0">
                <a:solidFill>
                  <a:srgbClr val="58595B"/>
                </a:solidFill>
                <a:effectLst/>
                <a:latin typeface="Arial"/>
                <a:ea typeface="Arial"/>
                <a:cs typeface="Arial"/>
              </a:rPr>
              <a:t>CLL</a:t>
            </a:r>
            <a:r>
              <a:rPr lang="es" sz="1000" b="1" i="0" strike="noStrike" cap="none" spc="5" baseline="0" dirty="0" smtClean="0">
                <a:solidFill>
                  <a:srgbClr val="58595B"/>
                </a:solidFill>
                <a:effectLst/>
                <a:latin typeface="Arial"/>
                <a:ea typeface="Arial"/>
                <a:cs typeface="Arial"/>
              </a:rPr>
              <a:t>™</a:t>
            </a:r>
            <a:endParaRPr lang="es" sz="1000" b="1" i="0" strike="noStrike" cap="none" spc="5" baseline="0" dirty="0">
              <a:solidFill>
                <a:srgbClr val="58595B"/>
              </a:solidFill>
              <a:effectLst/>
              <a:latin typeface="Arial"/>
              <a:ea typeface="Arial"/>
              <a:cs typeface="Arial"/>
            </a:endParaRPr>
          </a:p>
        </p:txBody>
      </p:sp>
      <p:sp>
        <p:nvSpPr>
          <p:cNvPr id="3" name="object 14"/>
          <p:cNvSpPr txBox="1"/>
          <p:nvPr/>
        </p:nvSpPr>
        <p:spPr>
          <a:xfrm>
            <a:off x="208526" y="3463096"/>
            <a:ext cx="161451" cy="102973"/>
          </a:xfrm>
          <a:prstGeom prst="rect">
            <a:avLst/>
          </a:prstGeom>
        </p:spPr>
        <p:txBody>
          <a:bodyPr vert="horz" wrap="square" lIns="0" tIns="11430" rIns="0" bIns="0" rtlCol="0">
            <a:spAutoFit/>
          </a:bodyPr>
          <a:lstStyle/>
          <a:p>
            <a:pPr marL="12700">
              <a:lnSpc>
                <a:spcPct val="100000"/>
              </a:lnSpc>
              <a:spcBef>
                <a:spcPts val="90"/>
              </a:spcBef>
            </a:pPr>
            <a:r>
              <a:rPr lang="es" sz="600" b="0" i="0" strike="noStrike" cap="none" spc="-45" baseline="0" dirty="0">
                <a:solidFill>
                  <a:srgbClr val="58595B"/>
                </a:solidFill>
                <a:effectLst/>
                <a:latin typeface="Verdana"/>
                <a:ea typeface="Verdana"/>
                <a:cs typeface="Verdana"/>
              </a:rPr>
              <a:t>11B</a:t>
            </a:r>
          </a:p>
        </p:txBody>
      </p:sp>
      <p:sp>
        <p:nvSpPr>
          <p:cNvPr id="4" name="object 15"/>
          <p:cNvSpPr txBox="1"/>
          <p:nvPr/>
        </p:nvSpPr>
        <p:spPr>
          <a:xfrm>
            <a:off x="2714625" y="3463096"/>
            <a:ext cx="2548363" cy="103875"/>
          </a:xfrm>
          <a:prstGeom prst="rect">
            <a:avLst/>
          </a:prstGeom>
        </p:spPr>
        <p:txBody>
          <a:bodyPr vert="horz" wrap="square" lIns="0" tIns="11430" rIns="0" bIns="0" rtlCol="0">
            <a:spAutoFit/>
          </a:bodyPr>
          <a:lstStyle/>
          <a:p>
            <a:pPr marL="12700">
              <a:lnSpc>
                <a:spcPct val="100000"/>
              </a:lnSpc>
              <a:spcBef>
                <a:spcPts val="90"/>
              </a:spcBef>
            </a:pPr>
            <a:r>
              <a:rPr lang="es" sz="600" b="0" i="1" strike="noStrike" cap="none" spc="55" baseline="0" dirty="0">
                <a:solidFill>
                  <a:srgbClr val="58595B"/>
                </a:solidFill>
                <a:effectLst/>
                <a:latin typeface="Arial"/>
                <a:ea typeface="Arial"/>
                <a:cs typeface="Arial"/>
              </a:rPr>
              <a:t>©</a:t>
            </a:r>
            <a:r>
              <a:rPr lang="es" sz="600" b="0" i="1" strike="noStrike" cap="none" spc="-110" baseline="0" dirty="0">
                <a:solidFill>
                  <a:srgbClr val="58595B"/>
                </a:solidFill>
                <a:effectLst/>
                <a:latin typeface="Arial"/>
                <a:ea typeface="Arial"/>
                <a:cs typeface="Arial"/>
              </a:rPr>
              <a:t> </a:t>
            </a:r>
            <a:r>
              <a:rPr lang="es" sz="600" b="0" i="1" strike="noStrike" cap="none" spc="-25" baseline="0" dirty="0">
                <a:solidFill>
                  <a:srgbClr val="58595B"/>
                </a:solidFill>
                <a:effectLst/>
                <a:latin typeface="Arial"/>
                <a:ea typeface="Arial"/>
                <a:cs typeface="Arial"/>
              </a:rPr>
              <a:t>Copyright </a:t>
            </a:r>
            <a:r>
              <a:rPr lang="es" sz="600" b="0" i="1" strike="noStrike" cap="none" spc="-5" baseline="0" dirty="0">
                <a:solidFill>
                  <a:srgbClr val="58595B"/>
                </a:solidFill>
                <a:effectLst/>
                <a:latin typeface="Arial"/>
                <a:ea typeface="Arial"/>
                <a:cs typeface="Arial"/>
              </a:rPr>
              <a:t>2019, </a:t>
            </a:r>
            <a:r>
              <a:rPr lang="es" sz="600" b="0" i="1" strike="noStrike" cap="none" spc="-50" baseline="0" dirty="0">
                <a:solidFill>
                  <a:srgbClr val="58595B"/>
                </a:solidFill>
                <a:effectLst/>
                <a:latin typeface="Arial"/>
                <a:ea typeface="Arial"/>
                <a:cs typeface="Arial"/>
              </a:rPr>
              <a:t>TeamTelligent, </a:t>
            </a:r>
            <a:r>
              <a:rPr lang="es-PE" sz="600" b="0" i="1" strike="noStrike" cap="none" spc="-60" baseline="0" dirty="0" smtClean="0">
                <a:solidFill>
                  <a:srgbClr val="58595B"/>
                </a:solidFill>
                <a:effectLst/>
                <a:latin typeface="Arial"/>
                <a:ea typeface="Arial"/>
                <a:cs typeface="Arial"/>
              </a:rPr>
              <a:t>CLL</a:t>
            </a:r>
            <a:r>
              <a:rPr lang="es" sz="600" b="0" i="1" strike="noStrike" cap="none" spc="-6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smtClean="0">
                <a:solidFill>
                  <a:srgbClr val="58595B"/>
                </a:solidFill>
                <a:effectLst/>
                <a:latin typeface="Arial"/>
                <a:ea typeface="Arial"/>
                <a:cs typeface="Arial"/>
              </a:rPr>
              <a:t>Todos </a:t>
            </a:r>
            <a:r>
              <a:rPr lang="es" sz="600" b="0" i="1" strike="noStrike" cap="none" spc="-15" baseline="0" dirty="0">
                <a:solidFill>
                  <a:srgbClr val="58595B"/>
                </a:solidFill>
                <a:effectLst/>
                <a:latin typeface="Arial"/>
                <a:ea typeface="Arial"/>
                <a:cs typeface="Arial"/>
              </a:rPr>
              <a:t>los derechos reservados</a:t>
            </a:r>
            <a:r>
              <a:rPr lang="es" sz="600" b="0" i="1" strike="noStrike" cap="none" spc="55" baseline="0" dirty="0">
                <a:solidFill>
                  <a:srgbClr val="58595B"/>
                </a:solidFill>
                <a:effectLst/>
                <a:latin typeface="Arial"/>
                <a:ea typeface="Arial"/>
                <a:cs typeface="Arial"/>
              </a:rPr>
              <a:t> </a:t>
            </a:r>
            <a:r>
              <a:rPr lang="es" sz="600" b="0" i="1" strike="noStrike" cap="none" spc="-4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a:solidFill>
                  <a:srgbClr val="58595B"/>
                </a:solidFill>
                <a:effectLst/>
                <a:latin typeface="Arial"/>
                <a:ea typeface="Arial"/>
                <a:cs typeface="Arial"/>
              </a:rPr>
              <a:t>V5</a:t>
            </a:r>
            <a:r>
              <a:rPr lang="es" sz="600" b="0" i="1" strike="noStrike" cap="none" spc="55" baseline="0" dirty="0">
                <a:solidFill>
                  <a:srgbClr val="58595B"/>
                </a:solidFill>
                <a:effectLst/>
                <a:latin typeface="Arial"/>
                <a:ea typeface="Arial"/>
                <a:cs typeface="Arial"/>
              </a:rPr>
              <a:t> </a:t>
            </a:r>
          </a:p>
        </p:txBody>
      </p:sp>
      <p:sp>
        <p:nvSpPr>
          <p:cNvPr id="5" name="object 10"/>
          <p:cNvSpPr txBox="1"/>
          <p:nvPr/>
        </p:nvSpPr>
        <p:spPr>
          <a:xfrm>
            <a:off x="1254497" y="2104348"/>
            <a:ext cx="3112069" cy="209124"/>
          </a:xfrm>
          <a:prstGeom prst="rect">
            <a:avLst/>
          </a:prstGeom>
          <a:solidFill>
            <a:srgbClr val="EF373D"/>
          </a:solidFill>
        </p:spPr>
        <p:txBody>
          <a:bodyPr vert="horz" wrap="square" lIns="0" tIns="10795" rIns="0" bIns="0" rtlCol="0">
            <a:spAutoFit/>
          </a:bodyPr>
          <a:lstStyle/>
          <a:p>
            <a:pPr marL="161290">
              <a:lnSpc>
                <a:spcPct val="100000"/>
              </a:lnSpc>
              <a:spcBef>
                <a:spcPts val="85"/>
              </a:spcBef>
            </a:pPr>
            <a:r>
              <a:rPr lang="es" sz="1300" b="0" i="0" strike="noStrike" cap="none" spc="0" baseline="0" dirty="0">
                <a:solidFill>
                  <a:srgbClr val="FFFFFF"/>
                </a:solidFill>
                <a:effectLst/>
                <a:latin typeface="Arial"/>
                <a:ea typeface="Arial"/>
                <a:cs typeface="Arial"/>
              </a:rPr>
              <a:t> </a:t>
            </a:r>
            <a:r>
              <a:rPr lang="es" sz="1300" b="0" i="0" strike="noStrike" cap="none" spc="0" baseline="0">
                <a:solidFill>
                  <a:srgbClr val="FFFFFF"/>
                </a:solidFill>
                <a:effectLst/>
                <a:latin typeface="Arial"/>
                <a:ea typeface="Arial"/>
                <a:cs typeface="Arial"/>
              </a:rPr>
              <a:t>7</a:t>
            </a:r>
            <a:r>
              <a:rPr lang="es" sz="1300" b="0" i="0" strike="noStrike" cap="none" spc="0" baseline="0" smtClean="0">
                <a:solidFill>
                  <a:srgbClr val="FFFFFF"/>
                </a:solidFill>
                <a:effectLst/>
                <a:latin typeface="Arial"/>
                <a:ea typeface="Arial"/>
                <a:cs typeface="Arial"/>
              </a:rPr>
              <a:t>.  Servir </a:t>
            </a:r>
            <a:r>
              <a:rPr lang="es" sz="1300" b="0" i="0" strike="noStrike" cap="none" spc="0" baseline="0" dirty="0">
                <a:solidFill>
                  <a:srgbClr val="FFFFFF"/>
                </a:solidFill>
                <a:effectLst/>
                <a:latin typeface="Arial"/>
                <a:ea typeface="Arial"/>
                <a:cs typeface="Arial"/>
              </a:rPr>
              <a:t>como modelo</a:t>
            </a:r>
          </a:p>
        </p:txBody>
      </p:sp>
      <p:sp>
        <p:nvSpPr>
          <p:cNvPr id="6" name="object 11"/>
          <p:cNvSpPr txBox="1"/>
          <p:nvPr/>
        </p:nvSpPr>
        <p:spPr>
          <a:xfrm>
            <a:off x="227576" y="581365"/>
            <a:ext cx="5021517" cy="2712255"/>
          </a:xfrm>
          <a:prstGeom prst="rect">
            <a:avLst/>
          </a:prstGeom>
          <a:ln w="12700">
            <a:solidFill>
              <a:srgbClr val="EF373D"/>
            </a:solidFill>
          </a:ln>
        </p:spPr>
        <p:txBody>
          <a:bodyPr vert="horz" wrap="square" lIns="0" tIns="85725" rIns="0" bIns="0" rtlCol="0">
            <a:spAutoFit/>
          </a:bodyPr>
          <a:lstStyle/>
          <a:p>
            <a:pPr marL="1406525" indent="-215265">
              <a:lnSpc>
                <a:spcPct val="100000"/>
              </a:lnSpc>
              <a:spcBef>
                <a:spcPts val="675"/>
              </a:spcBef>
              <a:buAutoNum type="arabicPeriod"/>
              <a:tabLst>
                <a:tab pos="1407160" algn="l"/>
              </a:tabLst>
            </a:pPr>
            <a:r>
              <a:rPr lang="es" sz="1300" b="0" i="0" strike="noStrike" cap="none" spc="-5" baseline="0" dirty="0">
                <a:solidFill>
                  <a:srgbClr val="231F20"/>
                </a:solidFill>
                <a:effectLst/>
                <a:latin typeface="Arial"/>
                <a:ea typeface="Arial"/>
                <a:cs typeface="Arial"/>
              </a:rPr>
              <a:t>Producir resultados</a:t>
            </a:r>
          </a:p>
          <a:p>
            <a:pPr marL="1406525" indent="-215265">
              <a:lnSpc>
                <a:spcPct val="100000"/>
              </a:lnSpc>
              <a:spcBef>
                <a:spcPts val="340"/>
              </a:spcBef>
              <a:buAutoNum type="arabicPeriod"/>
              <a:tabLst>
                <a:tab pos="1407160" algn="l"/>
              </a:tabLst>
            </a:pPr>
            <a:r>
              <a:rPr lang="es" sz="1300" b="0" i="0" strike="noStrike" cap="none" spc="-5" baseline="0" dirty="0">
                <a:solidFill>
                  <a:srgbClr val="231F20"/>
                </a:solidFill>
                <a:effectLst/>
                <a:latin typeface="Arial"/>
                <a:ea typeface="Arial"/>
                <a:cs typeface="Arial"/>
              </a:rPr>
              <a:t>Armar equipos</a:t>
            </a:r>
          </a:p>
          <a:p>
            <a:pPr marL="1406525" indent="-225425">
              <a:lnSpc>
                <a:spcPct val="100000"/>
              </a:lnSpc>
              <a:spcBef>
                <a:spcPts val="340"/>
              </a:spcBef>
              <a:buAutoNum type="arabicPeriod"/>
              <a:tabLst>
                <a:tab pos="1407160" algn="l"/>
              </a:tabLst>
            </a:pPr>
            <a:r>
              <a:rPr lang="es" sz="1300" b="0" i="0" strike="noStrike" cap="none" spc="-5" baseline="0" dirty="0">
                <a:solidFill>
                  <a:srgbClr val="231F20"/>
                </a:solidFill>
                <a:effectLst/>
                <a:latin typeface="Arial"/>
                <a:ea typeface="Arial"/>
                <a:cs typeface="Arial"/>
              </a:rPr>
              <a:t>Trabajar en red y colaborativamente</a:t>
            </a:r>
          </a:p>
          <a:p>
            <a:pPr marL="1406525" indent="-215265">
              <a:lnSpc>
                <a:spcPct val="100000"/>
              </a:lnSpc>
              <a:spcBef>
                <a:spcPts val="340"/>
              </a:spcBef>
              <a:buAutoNum type="arabicPeriod"/>
              <a:tabLst>
                <a:tab pos="1407160" algn="l"/>
              </a:tabLst>
            </a:pPr>
            <a:r>
              <a:rPr lang="es" sz="1300" b="0" i="0" strike="noStrike" cap="none" spc="-5" baseline="0" dirty="0">
                <a:solidFill>
                  <a:srgbClr val="231F20"/>
                </a:solidFill>
                <a:effectLst/>
                <a:latin typeface="Arial"/>
                <a:ea typeface="Arial"/>
                <a:cs typeface="Arial"/>
              </a:rPr>
              <a:t>Administrar talentos</a:t>
            </a:r>
          </a:p>
          <a:p>
            <a:pPr marL="1406525" indent="-215265">
              <a:lnSpc>
                <a:spcPct val="100000"/>
              </a:lnSpc>
              <a:spcBef>
                <a:spcPts val="340"/>
              </a:spcBef>
              <a:buAutoNum type="arabicPeriod"/>
              <a:tabLst>
                <a:tab pos="1407160" algn="l"/>
              </a:tabLst>
            </a:pPr>
            <a:r>
              <a:rPr lang="es-MX" sz="1300" b="0" i="0" strike="noStrike" cap="none" spc="-5" baseline="0" dirty="0" smtClean="0">
                <a:solidFill>
                  <a:srgbClr val="231F20"/>
                </a:solidFill>
                <a:effectLst/>
                <a:latin typeface="Arial"/>
                <a:ea typeface="Arial"/>
                <a:cs typeface="Arial"/>
              </a:rPr>
              <a:t>Interactuar con los líderes senior</a:t>
            </a:r>
            <a:endParaRPr lang="es" sz="1300" b="0" i="0" strike="noStrike" cap="none" spc="-5" baseline="0" dirty="0">
              <a:solidFill>
                <a:srgbClr val="231F20"/>
              </a:solidFill>
              <a:effectLst/>
              <a:latin typeface="Arial"/>
              <a:ea typeface="Arial"/>
              <a:cs typeface="Arial"/>
            </a:endParaRPr>
          </a:p>
          <a:p>
            <a:pPr marL="1406525" indent="-215265">
              <a:lnSpc>
                <a:spcPct val="100000"/>
              </a:lnSpc>
              <a:spcBef>
                <a:spcPts val="340"/>
              </a:spcBef>
              <a:buAutoNum type="arabicPeriod"/>
              <a:tabLst>
                <a:tab pos="1407160" algn="l"/>
              </a:tabLst>
            </a:pPr>
            <a:r>
              <a:rPr lang="es" sz="1300" b="0" i="0" strike="noStrike" cap="none" spc="-5" baseline="0" dirty="0">
                <a:solidFill>
                  <a:srgbClr val="231F20"/>
                </a:solidFill>
                <a:effectLst/>
                <a:latin typeface="Arial"/>
                <a:ea typeface="Arial"/>
                <a:cs typeface="Arial"/>
              </a:rPr>
              <a:t>Aportar en la innovación</a:t>
            </a:r>
          </a:p>
          <a:p>
            <a:pPr>
              <a:lnSpc>
                <a:spcPct val="100000"/>
              </a:lnSpc>
            </a:pPr>
            <a:endParaRPr sz="1950" dirty="0">
              <a:latin typeface="Times New Roman"/>
              <a:cs typeface="Times New Roman"/>
            </a:endParaRPr>
          </a:p>
          <a:p>
            <a:pPr marL="1406525" indent="-215265">
              <a:lnSpc>
                <a:spcPct val="100000"/>
              </a:lnSpc>
              <a:buAutoNum type="arabicPeriod" startAt="8"/>
              <a:tabLst>
                <a:tab pos="1407160" algn="l"/>
              </a:tabLst>
            </a:pPr>
            <a:r>
              <a:rPr lang="es" sz="1300" b="0" i="0" strike="noStrike" cap="none" spc="-15" baseline="0" dirty="0">
                <a:solidFill>
                  <a:srgbClr val="231F20"/>
                </a:solidFill>
                <a:effectLst/>
                <a:latin typeface="Arial"/>
                <a:ea typeface="Arial"/>
                <a:cs typeface="Arial"/>
              </a:rPr>
              <a:t>Apalancar recursos</a:t>
            </a:r>
          </a:p>
          <a:p>
            <a:pPr marL="1406525" indent="-215265">
              <a:lnSpc>
                <a:spcPct val="100000"/>
              </a:lnSpc>
              <a:spcBef>
                <a:spcPts val="340"/>
              </a:spcBef>
              <a:buAutoNum type="arabicPeriod" startAt="8"/>
              <a:tabLst>
                <a:tab pos="1407160" algn="l"/>
              </a:tabLst>
            </a:pPr>
            <a:r>
              <a:rPr lang="es" sz="1300" b="0" i="0" strike="noStrike" cap="none" spc="5" baseline="0" dirty="0">
                <a:solidFill>
                  <a:srgbClr val="231F20"/>
                </a:solidFill>
                <a:effectLst/>
                <a:latin typeface="Arial"/>
                <a:ea typeface="Arial"/>
                <a:cs typeface="Arial"/>
              </a:rPr>
              <a:t>Apoyar iniciativas de cambio</a:t>
            </a:r>
          </a:p>
          <a:p>
            <a:pPr marL="1406525" indent="-307340">
              <a:lnSpc>
                <a:spcPct val="100000"/>
              </a:lnSpc>
              <a:spcBef>
                <a:spcPts val="340"/>
              </a:spcBef>
              <a:buAutoNum type="arabicPeriod" startAt="8"/>
              <a:tabLst>
                <a:tab pos="1407160" algn="l"/>
              </a:tabLst>
            </a:pPr>
            <a:r>
              <a:rPr lang="es" sz="1300" b="0" i="0" strike="noStrike" cap="none" spc="-5" baseline="0" dirty="0">
                <a:solidFill>
                  <a:srgbClr val="231F20"/>
                </a:solidFill>
                <a:effectLst/>
                <a:latin typeface="Arial"/>
                <a:ea typeface="Arial"/>
                <a:cs typeface="Arial"/>
              </a:rPr>
              <a:t>Desarrollar modelos de crecimiento personal</a:t>
            </a:r>
          </a:p>
          <a:p>
            <a:pPr marL="1406525" indent="-307340">
              <a:lnSpc>
                <a:spcPct val="100000"/>
              </a:lnSpc>
              <a:spcBef>
                <a:spcPts val="340"/>
              </a:spcBef>
              <a:buAutoNum type="arabicPeriod" startAt="8"/>
              <a:tabLst>
                <a:tab pos="1407160" algn="l"/>
              </a:tabLst>
            </a:pPr>
            <a:r>
              <a:rPr lang="es" sz="1300" b="0" i="0" strike="noStrike" cap="none" spc="-5" baseline="0" dirty="0">
                <a:solidFill>
                  <a:srgbClr val="231F20"/>
                </a:solidFill>
                <a:effectLst/>
                <a:latin typeface="Arial"/>
                <a:ea typeface="Arial"/>
                <a:cs typeface="Arial"/>
              </a:rPr>
              <a:t>Utilizar la perspectiva correcta</a:t>
            </a:r>
          </a:p>
        </p:txBody>
      </p:sp>
    </p:spTree>
    <p:extLst>
      <p:ext uri="{BB962C8B-B14F-4D97-AF65-F5344CB8AC3E}">
        <p14:creationId xmlns:p14="http://schemas.microsoft.com/office/powerpoint/2010/main" val="38757712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34950" y="186435"/>
            <a:ext cx="5022850"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i="0" strike="noStrike" cap="none" spc="5" baseline="0" dirty="0" smtClean="0">
                <a:solidFill>
                  <a:srgbClr val="58595B"/>
                </a:solidFill>
                <a:effectLst/>
                <a:latin typeface="Arial"/>
                <a:ea typeface="Arial"/>
                <a:cs typeface="Arial"/>
              </a:rPr>
              <a:t>BIBLIOTECA DE COMPORTAMIENTO DEL JEFE </a:t>
            </a:r>
            <a:r>
              <a:rPr lang="es-ES" sz="1000" b="0" i="0" strike="noStrike" cap="none" spc="5" baseline="0" dirty="0" smtClean="0">
                <a:solidFill>
                  <a:srgbClr val="58595B"/>
                </a:solidFill>
                <a:effectLst/>
                <a:latin typeface="Arial"/>
                <a:ea typeface="Arial"/>
                <a:cs typeface="Arial"/>
              </a:rPr>
              <a:t>CLL</a:t>
            </a:r>
            <a:r>
              <a:rPr lang="es" sz="1000" b="1" i="0" strike="noStrike" cap="none" spc="5" baseline="0" dirty="0" smtClean="0">
                <a:solidFill>
                  <a:srgbClr val="58595B"/>
                </a:solidFill>
                <a:effectLst/>
                <a:latin typeface="Arial"/>
                <a:ea typeface="Arial"/>
                <a:cs typeface="Arial"/>
              </a:rPr>
              <a:t>™</a:t>
            </a:r>
            <a:endParaRPr lang="es" sz="1000" b="1" i="0" strike="noStrike" cap="none" spc="5" baseline="0" dirty="0">
              <a:solidFill>
                <a:srgbClr val="58595B"/>
              </a:solidFill>
              <a:effectLst/>
              <a:latin typeface="Arial"/>
              <a:ea typeface="Arial"/>
              <a:cs typeface="Arial"/>
            </a:endParaRPr>
          </a:p>
        </p:txBody>
      </p:sp>
      <p:sp>
        <p:nvSpPr>
          <p:cNvPr id="3" name="object 4"/>
          <p:cNvSpPr txBox="1"/>
          <p:nvPr/>
        </p:nvSpPr>
        <p:spPr>
          <a:xfrm>
            <a:off x="1050925" y="1804898"/>
            <a:ext cx="4092727" cy="832664"/>
          </a:xfrm>
          <a:prstGeom prst="rect">
            <a:avLst/>
          </a:prstGeom>
        </p:spPr>
        <p:txBody>
          <a:bodyPr vert="horz" wrap="square" lIns="0" tIns="12700" rIns="0" bIns="0" rtlCol="0">
            <a:spAutoFit/>
          </a:bodyPr>
          <a:lstStyle/>
          <a:p>
            <a:pPr marR="939165" algn="ctr">
              <a:lnSpc>
                <a:spcPct val="111100"/>
              </a:lnSpc>
              <a:spcBef>
                <a:spcPts val="100"/>
              </a:spcBef>
            </a:pPr>
            <a:r>
              <a:rPr lang="es" sz="1600" b="0" i="0" strike="noStrike" cap="none" spc="0" baseline="0" dirty="0">
                <a:solidFill>
                  <a:srgbClr val="000000"/>
                </a:solidFill>
                <a:effectLst/>
                <a:latin typeface="Arial"/>
                <a:ea typeface="Arial"/>
                <a:cs typeface="Arial"/>
              </a:rPr>
              <a:t>Ser efectivo y eficiente en la </a:t>
            </a:r>
            <a:r>
              <a:rPr lang="es" sz="1600" b="0" i="0" strike="noStrike" cap="none" spc="0" baseline="0" dirty="0" smtClean="0">
                <a:solidFill>
                  <a:srgbClr val="000000"/>
                </a:solidFill>
                <a:effectLst/>
                <a:latin typeface="Arial"/>
                <a:ea typeface="Arial"/>
                <a:cs typeface="Arial"/>
              </a:rPr>
              <a:t>adquisición</a:t>
            </a:r>
            <a:r>
              <a:rPr lang="es" sz="1600" b="0" i="0" strike="noStrike" cap="none" spc="0" dirty="0" smtClean="0">
                <a:solidFill>
                  <a:srgbClr val="000000"/>
                </a:solidFill>
                <a:effectLst/>
                <a:latin typeface="Arial"/>
                <a:ea typeface="Arial"/>
                <a:cs typeface="Arial"/>
              </a:rPr>
              <a:t> </a:t>
            </a:r>
            <a:r>
              <a:rPr lang="es" sz="1600" b="0" i="0" strike="noStrike" cap="none" spc="0" baseline="0" dirty="0" smtClean="0">
                <a:solidFill>
                  <a:srgbClr val="000000"/>
                </a:solidFill>
                <a:effectLst/>
                <a:latin typeface="Arial"/>
                <a:ea typeface="Arial"/>
                <a:cs typeface="Arial"/>
              </a:rPr>
              <a:t>y </a:t>
            </a:r>
            <a:r>
              <a:rPr lang="es" sz="1600" b="0" i="0" strike="noStrike" cap="none" spc="0" baseline="0" dirty="0">
                <a:solidFill>
                  <a:srgbClr val="000000"/>
                </a:solidFill>
                <a:effectLst/>
                <a:latin typeface="Arial"/>
                <a:ea typeface="Arial"/>
                <a:cs typeface="Arial"/>
              </a:rPr>
              <a:t>el uso de recursos </a:t>
            </a:r>
            <a:r>
              <a:rPr lang="es" sz="1600" b="0" i="0" strike="noStrike" cap="none" spc="0" baseline="0" dirty="0" smtClean="0">
                <a:solidFill>
                  <a:srgbClr val="000000"/>
                </a:solidFill>
                <a:effectLst/>
                <a:latin typeface="Arial"/>
                <a:ea typeface="Arial"/>
                <a:cs typeface="Arial"/>
              </a:rPr>
              <a:t>escasos</a:t>
            </a:r>
            <a:r>
              <a:rPr lang="es" sz="1600" b="0" i="0" strike="noStrike" cap="none" spc="-5" baseline="0" dirty="0" smtClean="0">
                <a:solidFill>
                  <a:srgbClr val="231F20"/>
                </a:solidFill>
                <a:effectLst/>
                <a:latin typeface="Arial"/>
                <a:ea typeface="Arial"/>
                <a:cs typeface="Arial"/>
              </a:rPr>
              <a:t>.</a:t>
            </a:r>
            <a:r>
              <a:rPr lang="es" sz="1600" b="0" i="0" strike="noStrike" cap="none" spc="0" baseline="0" dirty="0" smtClean="0">
                <a:solidFill>
                  <a:srgbClr val="231F20"/>
                </a:solidFill>
                <a:effectLst/>
                <a:latin typeface="Arial"/>
                <a:ea typeface="Arial"/>
                <a:cs typeface="Arial"/>
              </a:rPr>
              <a:t> </a:t>
            </a:r>
            <a:endParaRPr lang="es" sz="1600" b="0" i="0" strike="noStrike" cap="none" spc="0" baseline="0" dirty="0">
              <a:solidFill>
                <a:srgbClr val="231F20"/>
              </a:solidFill>
              <a:effectLst/>
              <a:latin typeface="Arial"/>
              <a:ea typeface="Arial"/>
              <a:cs typeface="Arial"/>
            </a:endParaRPr>
          </a:p>
        </p:txBody>
      </p:sp>
      <p:sp>
        <p:nvSpPr>
          <p:cNvPr id="4" name="object 5"/>
          <p:cNvSpPr/>
          <p:nvPr/>
        </p:nvSpPr>
        <p:spPr>
          <a:xfrm>
            <a:off x="234950" y="520700"/>
            <a:ext cx="5016500" cy="2787650"/>
          </a:xfrm>
          <a:custGeom>
            <a:avLst/>
            <a:gdLst/>
            <a:ahLst/>
            <a:cxnLst/>
            <a:rect l="l" t="t" r="r" b="b"/>
            <a:pathLst>
              <a:path w="5016500" h="2787650">
                <a:moveTo>
                  <a:pt x="0" y="2787650"/>
                </a:moveTo>
                <a:lnTo>
                  <a:pt x="5016500" y="2787650"/>
                </a:lnTo>
                <a:lnTo>
                  <a:pt x="5016500" y="0"/>
                </a:lnTo>
                <a:lnTo>
                  <a:pt x="0" y="0"/>
                </a:lnTo>
                <a:lnTo>
                  <a:pt x="0" y="2787650"/>
                </a:lnTo>
                <a:close/>
              </a:path>
            </a:pathLst>
          </a:custGeom>
          <a:ln w="12700">
            <a:solidFill>
              <a:srgbClr val="EF373D"/>
            </a:solidFill>
          </a:ln>
        </p:spPr>
        <p:txBody>
          <a:bodyPr wrap="square" lIns="0" tIns="0" rIns="0" bIns="0" rtlCol="0"/>
          <a:lstStyle/>
          <a:p>
            <a:endParaRPr dirty="0"/>
          </a:p>
        </p:txBody>
      </p:sp>
      <p:sp>
        <p:nvSpPr>
          <p:cNvPr id="5" name="object 6"/>
          <p:cNvSpPr/>
          <p:nvPr/>
        </p:nvSpPr>
        <p:spPr>
          <a:xfrm>
            <a:off x="228600" y="514350"/>
            <a:ext cx="5029200" cy="619760"/>
          </a:xfrm>
          <a:custGeom>
            <a:avLst/>
            <a:gdLst/>
            <a:ahLst/>
            <a:cxnLst/>
            <a:rect l="l" t="t" r="r" b="b"/>
            <a:pathLst>
              <a:path w="5029200" h="619760">
                <a:moveTo>
                  <a:pt x="0" y="619506"/>
                </a:moveTo>
                <a:lnTo>
                  <a:pt x="5029200" y="619506"/>
                </a:lnTo>
                <a:lnTo>
                  <a:pt x="5029200" y="0"/>
                </a:lnTo>
                <a:lnTo>
                  <a:pt x="0" y="0"/>
                </a:lnTo>
                <a:lnTo>
                  <a:pt x="0" y="619506"/>
                </a:lnTo>
                <a:close/>
              </a:path>
            </a:pathLst>
          </a:custGeom>
          <a:solidFill>
            <a:srgbClr val="EF373D"/>
          </a:solidFill>
        </p:spPr>
        <p:txBody>
          <a:bodyPr wrap="square" lIns="0" tIns="0" rIns="0" bIns="0" rtlCol="0"/>
          <a:lstStyle/>
          <a:p>
            <a:endParaRPr dirty="0"/>
          </a:p>
        </p:txBody>
      </p:sp>
      <p:sp>
        <p:nvSpPr>
          <p:cNvPr id="6" name="object 7"/>
          <p:cNvSpPr/>
          <p:nvPr/>
        </p:nvSpPr>
        <p:spPr>
          <a:xfrm>
            <a:off x="2601417" y="479501"/>
            <a:ext cx="283845" cy="283845"/>
          </a:xfrm>
          <a:custGeom>
            <a:avLst/>
            <a:gdLst/>
            <a:ahLst/>
            <a:cxnLst/>
            <a:rect l="l" t="t" r="r" b="b"/>
            <a:pathLst>
              <a:path w="283844" h="283845">
                <a:moveTo>
                  <a:pt x="141782" y="0"/>
                </a:moveTo>
                <a:lnTo>
                  <a:pt x="96967" y="7227"/>
                </a:lnTo>
                <a:lnTo>
                  <a:pt x="58046" y="27354"/>
                </a:lnTo>
                <a:lnTo>
                  <a:pt x="27354" y="58046"/>
                </a:lnTo>
                <a:lnTo>
                  <a:pt x="7227" y="96967"/>
                </a:lnTo>
                <a:lnTo>
                  <a:pt x="0" y="141782"/>
                </a:lnTo>
                <a:lnTo>
                  <a:pt x="7227" y="186598"/>
                </a:lnTo>
                <a:lnTo>
                  <a:pt x="27354" y="225519"/>
                </a:lnTo>
                <a:lnTo>
                  <a:pt x="58046" y="256210"/>
                </a:lnTo>
                <a:lnTo>
                  <a:pt x="96967" y="276337"/>
                </a:lnTo>
                <a:lnTo>
                  <a:pt x="141782" y="283565"/>
                </a:lnTo>
                <a:lnTo>
                  <a:pt x="186598" y="276337"/>
                </a:lnTo>
                <a:lnTo>
                  <a:pt x="225519" y="256210"/>
                </a:lnTo>
                <a:lnTo>
                  <a:pt x="256210" y="225519"/>
                </a:lnTo>
                <a:lnTo>
                  <a:pt x="276337" y="186598"/>
                </a:lnTo>
                <a:lnTo>
                  <a:pt x="283565" y="141782"/>
                </a:lnTo>
                <a:lnTo>
                  <a:pt x="276337" y="96967"/>
                </a:lnTo>
                <a:lnTo>
                  <a:pt x="256210" y="58046"/>
                </a:lnTo>
                <a:lnTo>
                  <a:pt x="225519" y="27354"/>
                </a:lnTo>
                <a:lnTo>
                  <a:pt x="186598" y="7227"/>
                </a:lnTo>
                <a:lnTo>
                  <a:pt x="141782" y="0"/>
                </a:lnTo>
                <a:close/>
              </a:path>
            </a:pathLst>
          </a:custGeom>
          <a:solidFill>
            <a:srgbClr val="FFFFFF"/>
          </a:solidFill>
        </p:spPr>
        <p:txBody>
          <a:bodyPr wrap="square" lIns="0" tIns="0" rIns="0" bIns="0" rtlCol="0"/>
          <a:lstStyle/>
          <a:p>
            <a:endParaRPr dirty="0"/>
          </a:p>
        </p:txBody>
      </p:sp>
      <p:sp>
        <p:nvSpPr>
          <p:cNvPr id="7" name="object 8"/>
          <p:cNvSpPr/>
          <p:nvPr/>
        </p:nvSpPr>
        <p:spPr>
          <a:xfrm>
            <a:off x="2601417" y="479501"/>
            <a:ext cx="283845" cy="283845"/>
          </a:xfrm>
          <a:custGeom>
            <a:avLst/>
            <a:gdLst/>
            <a:ahLst/>
            <a:cxnLst/>
            <a:rect l="l" t="t" r="r" b="b"/>
            <a:pathLst>
              <a:path w="283844" h="283845">
                <a:moveTo>
                  <a:pt x="141782" y="283565"/>
                </a:moveTo>
                <a:lnTo>
                  <a:pt x="186598" y="276337"/>
                </a:lnTo>
                <a:lnTo>
                  <a:pt x="225519" y="256210"/>
                </a:lnTo>
                <a:lnTo>
                  <a:pt x="256210" y="225519"/>
                </a:lnTo>
                <a:lnTo>
                  <a:pt x="276337" y="186598"/>
                </a:lnTo>
                <a:lnTo>
                  <a:pt x="283565" y="141782"/>
                </a:lnTo>
                <a:lnTo>
                  <a:pt x="276337" y="96967"/>
                </a:lnTo>
                <a:lnTo>
                  <a:pt x="256210" y="58046"/>
                </a:lnTo>
                <a:lnTo>
                  <a:pt x="225519" y="27354"/>
                </a:lnTo>
                <a:lnTo>
                  <a:pt x="186598" y="7227"/>
                </a:lnTo>
                <a:lnTo>
                  <a:pt x="141782" y="0"/>
                </a:lnTo>
                <a:lnTo>
                  <a:pt x="96967" y="7227"/>
                </a:lnTo>
                <a:lnTo>
                  <a:pt x="58046" y="27354"/>
                </a:lnTo>
                <a:lnTo>
                  <a:pt x="27354" y="58046"/>
                </a:lnTo>
                <a:lnTo>
                  <a:pt x="7227" y="96967"/>
                </a:lnTo>
                <a:lnTo>
                  <a:pt x="0" y="141782"/>
                </a:lnTo>
                <a:lnTo>
                  <a:pt x="7227" y="186598"/>
                </a:lnTo>
                <a:lnTo>
                  <a:pt x="27354" y="225519"/>
                </a:lnTo>
                <a:lnTo>
                  <a:pt x="58046" y="256210"/>
                </a:lnTo>
                <a:lnTo>
                  <a:pt x="96967" y="276337"/>
                </a:lnTo>
                <a:lnTo>
                  <a:pt x="141782" y="283565"/>
                </a:lnTo>
                <a:close/>
              </a:path>
            </a:pathLst>
          </a:custGeom>
          <a:ln w="12700">
            <a:solidFill>
              <a:srgbClr val="EF373D"/>
            </a:solidFill>
          </a:ln>
        </p:spPr>
        <p:txBody>
          <a:bodyPr wrap="square" lIns="0" tIns="0" rIns="0" bIns="0" rtlCol="0"/>
          <a:lstStyle/>
          <a:p>
            <a:endParaRPr dirty="0"/>
          </a:p>
        </p:txBody>
      </p:sp>
      <p:sp>
        <p:nvSpPr>
          <p:cNvPr id="8" name="object 9"/>
          <p:cNvSpPr txBox="1"/>
          <p:nvPr/>
        </p:nvSpPr>
        <p:spPr>
          <a:xfrm>
            <a:off x="243662" y="399602"/>
            <a:ext cx="5021517" cy="654068"/>
          </a:xfrm>
          <a:prstGeom prst="rect">
            <a:avLst/>
          </a:prstGeom>
        </p:spPr>
        <p:txBody>
          <a:bodyPr vert="horz" wrap="square" lIns="0" tIns="83820" rIns="0" bIns="0" rtlCol="0">
            <a:spAutoFit/>
          </a:bodyPr>
          <a:lstStyle/>
          <a:p>
            <a:pPr algn="ctr">
              <a:lnSpc>
                <a:spcPct val="100000"/>
              </a:lnSpc>
              <a:spcBef>
                <a:spcPts val="660"/>
              </a:spcBef>
            </a:pPr>
            <a:r>
              <a:rPr lang="es" sz="1700" b="0" i="0" strike="noStrike" cap="none" spc="145" baseline="0" dirty="0">
                <a:solidFill>
                  <a:srgbClr val="EF373D"/>
                </a:solidFill>
                <a:effectLst/>
                <a:latin typeface="Arial"/>
                <a:ea typeface="Arial"/>
                <a:cs typeface="Arial"/>
              </a:rPr>
              <a:t>8 </a:t>
            </a:r>
          </a:p>
          <a:p>
            <a:pPr algn="ctr">
              <a:lnSpc>
                <a:spcPct val="100000"/>
              </a:lnSpc>
              <a:spcBef>
                <a:spcPts val="525"/>
              </a:spcBef>
            </a:pPr>
            <a:r>
              <a:rPr lang="es" sz="1600" b="0" i="0" strike="noStrike" cap="none" spc="20" baseline="0" dirty="0">
                <a:solidFill>
                  <a:srgbClr val="FFFFFF"/>
                </a:solidFill>
                <a:effectLst/>
                <a:latin typeface="Arial"/>
                <a:ea typeface="Arial"/>
                <a:cs typeface="Arial"/>
              </a:rPr>
              <a:t>APALANCAR RECURSOS</a:t>
            </a:r>
          </a:p>
        </p:txBody>
      </p:sp>
      <p:sp>
        <p:nvSpPr>
          <p:cNvPr id="9" name="object 12"/>
          <p:cNvSpPr txBox="1">
            <a:spLocks noGrp="1"/>
          </p:cNvSpPr>
          <p:nvPr>
            <p:ph type="ftr" sz="quarter" idx="4294967295"/>
          </p:nvPr>
        </p:nvSpPr>
        <p:spPr>
          <a:xfrm>
            <a:off x="215900" y="3402431"/>
            <a:ext cx="2520156" cy="103875"/>
          </a:xfrm>
          <a:prstGeom prst="rect">
            <a:avLst/>
          </a:prstGeom>
        </p:spPr>
        <p:txBody>
          <a:bodyPr vert="horz" wrap="square" lIns="0" tIns="11430" rIns="0" bIns="0" rtlCol="0">
            <a:spAutoFit/>
          </a:bodyPr>
          <a:lstStyle/>
          <a:p>
            <a:pPr marL="12700">
              <a:lnSpc>
                <a:spcPct val="100000"/>
              </a:lnSpc>
              <a:spcBef>
                <a:spcPts val="90"/>
              </a:spcBef>
            </a:pPr>
            <a:r>
              <a:rPr lang="es" sz="600" b="0" i="1" strike="noStrike" cap="none" spc="55" baseline="0" dirty="0">
                <a:solidFill>
                  <a:srgbClr val="58595B"/>
                </a:solidFill>
                <a:effectLst/>
                <a:latin typeface="Arial"/>
                <a:ea typeface="Arial"/>
                <a:cs typeface="Arial"/>
              </a:rPr>
              <a:t>©</a:t>
            </a:r>
            <a:r>
              <a:rPr lang="es" sz="600" b="0" i="1" strike="noStrike" cap="none" spc="-110" baseline="0" dirty="0">
                <a:solidFill>
                  <a:srgbClr val="58595B"/>
                </a:solidFill>
                <a:effectLst/>
                <a:latin typeface="Arial"/>
                <a:ea typeface="Arial"/>
                <a:cs typeface="Arial"/>
              </a:rPr>
              <a:t> </a:t>
            </a:r>
            <a:r>
              <a:rPr lang="es" sz="600" b="0" i="1" strike="noStrike" cap="none" spc="-25" baseline="0" dirty="0">
                <a:solidFill>
                  <a:srgbClr val="58595B"/>
                </a:solidFill>
                <a:effectLst/>
                <a:latin typeface="Arial"/>
                <a:ea typeface="Arial"/>
                <a:cs typeface="Arial"/>
              </a:rPr>
              <a:t>Copyright </a:t>
            </a:r>
            <a:r>
              <a:rPr lang="es" sz="600" b="0" i="1" strike="noStrike" cap="none" spc="-5" baseline="0" dirty="0">
                <a:solidFill>
                  <a:srgbClr val="58595B"/>
                </a:solidFill>
                <a:effectLst/>
                <a:latin typeface="Arial"/>
                <a:ea typeface="Arial"/>
                <a:cs typeface="Arial"/>
              </a:rPr>
              <a:t>2019, </a:t>
            </a:r>
            <a:r>
              <a:rPr lang="es" sz="600" b="0" i="1" strike="noStrike" cap="none" spc="-50" baseline="0" dirty="0">
                <a:solidFill>
                  <a:srgbClr val="58595B"/>
                </a:solidFill>
                <a:effectLst/>
                <a:latin typeface="Arial"/>
                <a:ea typeface="Arial"/>
                <a:cs typeface="Arial"/>
              </a:rPr>
              <a:t>TeamTelligent, </a:t>
            </a:r>
            <a:r>
              <a:rPr lang="es-PE" sz="600" b="0" i="1" strike="noStrike" cap="none" spc="-60" baseline="0" dirty="0" smtClean="0">
                <a:solidFill>
                  <a:srgbClr val="58595B"/>
                </a:solidFill>
                <a:effectLst/>
                <a:latin typeface="Arial"/>
                <a:ea typeface="Arial"/>
                <a:cs typeface="Arial"/>
              </a:rPr>
              <a:t>CLL</a:t>
            </a:r>
            <a:r>
              <a:rPr lang="es" sz="600" b="0" i="1" strike="noStrike" cap="none" spc="-6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smtClean="0">
                <a:solidFill>
                  <a:srgbClr val="58595B"/>
                </a:solidFill>
                <a:effectLst/>
                <a:latin typeface="Arial"/>
                <a:ea typeface="Arial"/>
                <a:cs typeface="Arial"/>
              </a:rPr>
              <a:t>Todos </a:t>
            </a:r>
            <a:r>
              <a:rPr lang="es" sz="600" b="0" i="1" strike="noStrike" cap="none" spc="-15" baseline="0" dirty="0">
                <a:solidFill>
                  <a:srgbClr val="58595B"/>
                </a:solidFill>
                <a:effectLst/>
                <a:latin typeface="Arial"/>
                <a:ea typeface="Arial"/>
                <a:cs typeface="Arial"/>
              </a:rPr>
              <a:t>los derechos reservados</a:t>
            </a:r>
            <a:r>
              <a:rPr lang="es" sz="600" b="0" i="1" strike="noStrike" cap="none" spc="55" baseline="0" dirty="0">
                <a:solidFill>
                  <a:srgbClr val="58595B"/>
                </a:solidFill>
                <a:effectLst/>
                <a:latin typeface="Arial"/>
                <a:ea typeface="Arial"/>
                <a:cs typeface="Arial"/>
              </a:rPr>
              <a:t> </a:t>
            </a:r>
            <a:r>
              <a:rPr lang="es" sz="600" b="0" i="1" strike="noStrike" cap="none" spc="-4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a:solidFill>
                  <a:srgbClr val="58595B"/>
                </a:solidFill>
                <a:effectLst/>
                <a:latin typeface="Arial"/>
                <a:ea typeface="Arial"/>
                <a:cs typeface="Arial"/>
              </a:rPr>
              <a:t>V5</a:t>
            </a:r>
            <a:r>
              <a:rPr lang="es" sz="600" b="0" i="1" strike="noStrike" cap="none" spc="55" baseline="0" dirty="0">
                <a:solidFill>
                  <a:srgbClr val="58595B"/>
                </a:solidFill>
                <a:effectLst/>
                <a:latin typeface="Arial"/>
                <a:ea typeface="Arial"/>
                <a:cs typeface="Arial"/>
              </a:rPr>
              <a:t> </a:t>
            </a:r>
          </a:p>
        </p:txBody>
      </p:sp>
      <p:sp>
        <p:nvSpPr>
          <p:cNvPr id="10" name="object 13"/>
          <p:cNvSpPr txBox="1">
            <a:spLocks noGrp="1"/>
          </p:cNvSpPr>
          <p:nvPr>
            <p:ph type="sldNum" sz="quarter" idx="4294967295"/>
          </p:nvPr>
        </p:nvSpPr>
        <p:spPr>
          <a:xfrm>
            <a:off x="5014913" y="3402431"/>
            <a:ext cx="257479" cy="103875"/>
          </a:xfrm>
          <a:prstGeom prst="rect">
            <a:avLst/>
          </a:prstGeom>
        </p:spPr>
        <p:txBody>
          <a:bodyPr vert="horz" wrap="square" lIns="0" tIns="11430" rIns="0" bIns="0" rtlCol="0">
            <a:spAutoFit/>
          </a:bodyPr>
          <a:lstStyle/>
          <a:p>
            <a:pPr marL="25400">
              <a:lnSpc>
                <a:spcPct val="100000"/>
              </a:lnSpc>
              <a:spcBef>
                <a:spcPts val="90"/>
              </a:spcBef>
            </a:pPr>
            <a:r>
              <a:rPr lang="pt-BR" sz="600" spc="-35" dirty="0" smtClean="0">
                <a:solidFill>
                  <a:srgbClr val="58595B"/>
                </a:solidFill>
                <a:latin typeface="Verdana" panose="020B0604030504040204" pitchFamily="34" charset="0"/>
                <a:ea typeface="Verdana" panose="020B0604030504040204" pitchFamily="34" charset="0"/>
                <a:cs typeface="Verdana" panose="020B0604030504040204" pitchFamily="34" charset="0"/>
              </a:rPr>
              <a:t>12A</a:t>
            </a:r>
            <a:endParaRPr sz="600" spc="-15" dirty="0">
              <a:solidFill>
                <a:srgbClr val="58595B"/>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3138909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11"/>
          <p:cNvSpPr txBox="1"/>
          <p:nvPr/>
        </p:nvSpPr>
        <p:spPr>
          <a:xfrm>
            <a:off x="212827" y="520700"/>
            <a:ext cx="5021517" cy="2712255"/>
          </a:xfrm>
          <a:prstGeom prst="rect">
            <a:avLst/>
          </a:prstGeom>
          <a:ln w="12700">
            <a:solidFill>
              <a:srgbClr val="EF373D"/>
            </a:solidFill>
          </a:ln>
        </p:spPr>
        <p:txBody>
          <a:bodyPr vert="horz" wrap="square" lIns="0" tIns="85725" rIns="0" bIns="0" rtlCol="0">
            <a:spAutoFit/>
          </a:bodyPr>
          <a:lstStyle/>
          <a:p>
            <a:pPr marL="1406525" indent="-215265">
              <a:lnSpc>
                <a:spcPct val="100000"/>
              </a:lnSpc>
              <a:spcBef>
                <a:spcPts val="675"/>
              </a:spcBef>
              <a:buAutoNum type="arabicPeriod"/>
              <a:tabLst>
                <a:tab pos="1407160" algn="l"/>
              </a:tabLst>
            </a:pPr>
            <a:r>
              <a:rPr lang="es" sz="1300" b="0" i="0" strike="noStrike" cap="none" spc="-5" baseline="0" dirty="0">
                <a:solidFill>
                  <a:srgbClr val="231F20"/>
                </a:solidFill>
                <a:effectLst/>
                <a:latin typeface="Arial"/>
                <a:ea typeface="Arial"/>
                <a:cs typeface="Arial"/>
              </a:rPr>
              <a:t>Producir resultados</a:t>
            </a:r>
          </a:p>
          <a:p>
            <a:pPr marL="1406525" indent="-215265">
              <a:lnSpc>
                <a:spcPct val="100000"/>
              </a:lnSpc>
              <a:spcBef>
                <a:spcPts val="340"/>
              </a:spcBef>
              <a:buAutoNum type="arabicPeriod"/>
              <a:tabLst>
                <a:tab pos="1407160" algn="l"/>
              </a:tabLst>
            </a:pPr>
            <a:r>
              <a:rPr lang="es" sz="1300" b="0" i="0" strike="noStrike" cap="none" spc="-5" baseline="0" dirty="0">
                <a:solidFill>
                  <a:srgbClr val="231F20"/>
                </a:solidFill>
                <a:effectLst/>
                <a:latin typeface="Arial"/>
                <a:ea typeface="Arial"/>
                <a:cs typeface="Arial"/>
              </a:rPr>
              <a:t>Armar equipos</a:t>
            </a:r>
          </a:p>
          <a:p>
            <a:pPr marL="1406525" indent="-225425">
              <a:lnSpc>
                <a:spcPct val="100000"/>
              </a:lnSpc>
              <a:spcBef>
                <a:spcPts val="340"/>
              </a:spcBef>
              <a:buAutoNum type="arabicPeriod"/>
              <a:tabLst>
                <a:tab pos="1407160" algn="l"/>
              </a:tabLst>
            </a:pPr>
            <a:r>
              <a:rPr lang="es" sz="1300" b="0" i="0" strike="noStrike" cap="none" spc="-5" baseline="0" dirty="0">
                <a:solidFill>
                  <a:srgbClr val="231F20"/>
                </a:solidFill>
                <a:effectLst/>
                <a:latin typeface="Arial"/>
                <a:ea typeface="Arial"/>
                <a:cs typeface="Arial"/>
              </a:rPr>
              <a:t>Trabajar en red y colaborativamente</a:t>
            </a:r>
          </a:p>
          <a:p>
            <a:pPr marL="1406525" indent="-215265">
              <a:lnSpc>
                <a:spcPct val="100000"/>
              </a:lnSpc>
              <a:spcBef>
                <a:spcPts val="340"/>
              </a:spcBef>
              <a:buAutoNum type="arabicPeriod"/>
              <a:tabLst>
                <a:tab pos="1407160" algn="l"/>
              </a:tabLst>
            </a:pPr>
            <a:r>
              <a:rPr lang="es" sz="1300" b="0" i="0" strike="noStrike" cap="none" spc="-5" baseline="0" dirty="0">
                <a:solidFill>
                  <a:srgbClr val="231F20"/>
                </a:solidFill>
                <a:effectLst/>
                <a:latin typeface="Arial"/>
                <a:ea typeface="Arial"/>
                <a:cs typeface="Arial"/>
              </a:rPr>
              <a:t>Administrar talentos</a:t>
            </a:r>
          </a:p>
          <a:p>
            <a:pPr marL="1406525" indent="-215265">
              <a:lnSpc>
                <a:spcPct val="100000"/>
              </a:lnSpc>
              <a:spcBef>
                <a:spcPts val="340"/>
              </a:spcBef>
              <a:buAutoNum type="arabicPeriod"/>
              <a:tabLst>
                <a:tab pos="1407160" algn="l"/>
              </a:tabLst>
            </a:pPr>
            <a:r>
              <a:rPr lang="es-MX" sz="1300" b="0" i="0" strike="noStrike" cap="none" spc="-5" baseline="0" dirty="0" smtClean="0">
                <a:solidFill>
                  <a:srgbClr val="231F20"/>
                </a:solidFill>
                <a:effectLst/>
                <a:latin typeface="Arial"/>
                <a:ea typeface="Arial"/>
                <a:cs typeface="Arial"/>
              </a:rPr>
              <a:t>Interactuar con los líderes senior</a:t>
            </a:r>
            <a:endParaRPr lang="es" sz="1300" b="0" i="0" strike="noStrike" cap="none" spc="-5" baseline="0" dirty="0">
              <a:solidFill>
                <a:srgbClr val="231F20"/>
              </a:solidFill>
              <a:effectLst/>
              <a:latin typeface="Arial"/>
              <a:ea typeface="Arial"/>
              <a:cs typeface="Arial"/>
            </a:endParaRPr>
          </a:p>
          <a:p>
            <a:pPr marL="1406525" indent="-215265">
              <a:lnSpc>
                <a:spcPct val="100000"/>
              </a:lnSpc>
              <a:spcBef>
                <a:spcPts val="340"/>
              </a:spcBef>
              <a:buAutoNum type="arabicPeriod"/>
              <a:tabLst>
                <a:tab pos="1407160" algn="l"/>
              </a:tabLst>
            </a:pPr>
            <a:r>
              <a:rPr lang="es" sz="1300" b="0" i="0" strike="noStrike" cap="none" spc="-5" baseline="0" dirty="0">
                <a:solidFill>
                  <a:srgbClr val="231F20"/>
                </a:solidFill>
                <a:effectLst/>
                <a:latin typeface="Arial"/>
                <a:ea typeface="Arial"/>
                <a:cs typeface="Arial"/>
              </a:rPr>
              <a:t>Aportar en la innovación</a:t>
            </a:r>
          </a:p>
          <a:p>
            <a:pPr marL="1406525" indent="-215265">
              <a:lnSpc>
                <a:spcPct val="100000"/>
              </a:lnSpc>
              <a:spcBef>
                <a:spcPts val="340"/>
              </a:spcBef>
              <a:buAutoNum type="arabicPeriod"/>
              <a:tabLst>
                <a:tab pos="1407160" algn="l"/>
              </a:tabLst>
            </a:pPr>
            <a:r>
              <a:rPr lang="es" sz="1300" b="0" i="0" strike="noStrike" cap="none" spc="-5" baseline="0" dirty="0">
                <a:solidFill>
                  <a:srgbClr val="231F20"/>
                </a:solidFill>
                <a:effectLst/>
                <a:latin typeface="Arial"/>
                <a:ea typeface="Arial"/>
                <a:cs typeface="Arial"/>
              </a:rPr>
              <a:t>Servir como modelo</a:t>
            </a:r>
          </a:p>
          <a:p>
            <a:pPr>
              <a:lnSpc>
                <a:spcPct val="100000"/>
              </a:lnSpc>
            </a:pPr>
            <a:endParaRPr sz="1950" dirty="0">
              <a:latin typeface="Times New Roman"/>
              <a:cs typeface="Times New Roman"/>
            </a:endParaRPr>
          </a:p>
          <a:p>
            <a:pPr marL="1406525" indent="-215265">
              <a:lnSpc>
                <a:spcPct val="100000"/>
              </a:lnSpc>
              <a:buAutoNum type="arabicPeriod" startAt="9"/>
              <a:tabLst>
                <a:tab pos="1407160" algn="l"/>
              </a:tabLst>
            </a:pPr>
            <a:r>
              <a:rPr lang="es" sz="1300" b="0" i="0" strike="noStrike" cap="none" spc="5" baseline="0" dirty="0">
                <a:solidFill>
                  <a:srgbClr val="231F20"/>
                </a:solidFill>
                <a:effectLst/>
                <a:latin typeface="Arial"/>
                <a:ea typeface="Arial"/>
                <a:cs typeface="Arial"/>
              </a:rPr>
              <a:t>Apoyar iniciativas de cambio</a:t>
            </a:r>
          </a:p>
          <a:p>
            <a:pPr marL="1406525" indent="-307340">
              <a:lnSpc>
                <a:spcPct val="100000"/>
              </a:lnSpc>
              <a:spcBef>
                <a:spcPts val="340"/>
              </a:spcBef>
              <a:buAutoNum type="arabicPeriod" startAt="9"/>
              <a:tabLst>
                <a:tab pos="1407160" algn="l"/>
              </a:tabLst>
            </a:pPr>
            <a:r>
              <a:rPr lang="es" sz="1300" b="0" i="0" strike="noStrike" cap="none" spc="-5" baseline="0" dirty="0">
                <a:solidFill>
                  <a:srgbClr val="231F20"/>
                </a:solidFill>
                <a:effectLst/>
                <a:latin typeface="Arial"/>
                <a:ea typeface="Arial"/>
                <a:cs typeface="Arial"/>
              </a:rPr>
              <a:t>Desarrollar modelos de crecimiento personal</a:t>
            </a:r>
          </a:p>
          <a:p>
            <a:pPr marL="1406525" indent="-307340">
              <a:lnSpc>
                <a:spcPct val="100000"/>
              </a:lnSpc>
              <a:spcBef>
                <a:spcPts val="340"/>
              </a:spcBef>
              <a:buAutoNum type="arabicPeriod" startAt="9"/>
              <a:tabLst>
                <a:tab pos="1407160" algn="l"/>
              </a:tabLst>
            </a:pPr>
            <a:r>
              <a:rPr lang="es" sz="1300" b="0" i="0" strike="noStrike" cap="none" spc="-5" baseline="0" dirty="0">
                <a:solidFill>
                  <a:srgbClr val="231F20"/>
                </a:solidFill>
                <a:effectLst/>
                <a:latin typeface="Arial"/>
                <a:ea typeface="Arial"/>
                <a:cs typeface="Arial"/>
              </a:rPr>
              <a:t>Utilizar la perspectiva correcta</a:t>
            </a:r>
          </a:p>
        </p:txBody>
      </p:sp>
      <p:sp>
        <p:nvSpPr>
          <p:cNvPr id="2" name="object 3"/>
          <p:cNvSpPr txBox="1"/>
          <p:nvPr/>
        </p:nvSpPr>
        <p:spPr>
          <a:xfrm>
            <a:off x="212828" y="186435"/>
            <a:ext cx="5021516"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i="0" strike="noStrike" cap="none" spc="5" baseline="0" dirty="0" smtClean="0">
                <a:solidFill>
                  <a:srgbClr val="58595B"/>
                </a:solidFill>
                <a:effectLst/>
                <a:latin typeface="Arial"/>
                <a:ea typeface="Arial"/>
                <a:cs typeface="Arial"/>
              </a:rPr>
              <a:t>BIBLIOTECA DE COMPORTAMIENTO DEL JEFE </a:t>
            </a:r>
            <a:r>
              <a:rPr lang="es-ES" sz="1000" b="0" i="0" strike="noStrike" cap="none" spc="5" baseline="0" dirty="0" smtClean="0">
                <a:solidFill>
                  <a:srgbClr val="58595B"/>
                </a:solidFill>
                <a:effectLst/>
                <a:latin typeface="Arial"/>
                <a:ea typeface="Arial"/>
                <a:cs typeface="Arial"/>
              </a:rPr>
              <a:t>CLL</a:t>
            </a:r>
            <a:r>
              <a:rPr lang="es" sz="1000" b="1" i="0" strike="noStrike" cap="none" spc="5" baseline="0" dirty="0" smtClean="0">
                <a:solidFill>
                  <a:srgbClr val="58595B"/>
                </a:solidFill>
                <a:effectLst/>
                <a:latin typeface="Arial"/>
                <a:ea typeface="Arial"/>
                <a:cs typeface="Arial"/>
              </a:rPr>
              <a:t>™</a:t>
            </a:r>
            <a:endParaRPr lang="es" sz="1000" b="1" i="0" strike="noStrike" cap="none" spc="5" baseline="0" dirty="0">
              <a:solidFill>
                <a:srgbClr val="58595B"/>
              </a:solidFill>
              <a:effectLst/>
              <a:latin typeface="Arial"/>
              <a:ea typeface="Arial"/>
              <a:cs typeface="Arial"/>
            </a:endParaRPr>
          </a:p>
        </p:txBody>
      </p:sp>
      <p:sp>
        <p:nvSpPr>
          <p:cNvPr id="3" name="object 14"/>
          <p:cNvSpPr txBox="1"/>
          <p:nvPr/>
        </p:nvSpPr>
        <p:spPr>
          <a:xfrm>
            <a:off x="193777" y="3402431"/>
            <a:ext cx="161451" cy="102973"/>
          </a:xfrm>
          <a:prstGeom prst="rect">
            <a:avLst/>
          </a:prstGeom>
        </p:spPr>
        <p:txBody>
          <a:bodyPr vert="horz" wrap="square" lIns="0" tIns="11430" rIns="0" bIns="0" rtlCol="0">
            <a:spAutoFit/>
          </a:bodyPr>
          <a:lstStyle/>
          <a:p>
            <a:pPr marL="12700">
              <a:lnSpc>
                <a:spcPct val="100000"/>
              </a:lnSpc>
              <a:spcBef>
                <a:spcPts val="90"/>
              </a:spcBef>
            </a:pPr>
            <a:r>
              <a:rPr lang="es" sz="600" b="0" i="0" strike="noStrike" cap="none" spc="-45" baseline="0">
                <a:solidFill>
                  <a:srgbClr val="58595B"/>
                </a:solidFill>
                <a:effectLst/>
                <a:latin typeface="Verdana"/>
                <a:ea typeface="Verdana"/>
                <a:cs typeface="Verdana"/>
              </a:rPr>
              <a:t>12B</a:t>
            </a:r>
          </a:p>
        </p:txBody>
      </p:sp>
      <p:sp>
        <p:nvSpPr>
          <p:cNvPr id="4" name="object 15"/>
          <p:cNvSpPr txBox="1"/>
          <p:nvPr/>
        </p:nvSpPr>
        <p:spPr>
          <a:xfrm>
            <a:off x="2786063" y="3402431"/>
            <a:ext cx="2462176" cy="103875"/>
          </a:xfrm>
          <a:prstGeom prst="rect">
            <a:avLst/>
          </a:prstGeom>
        </p:spPr>
        <p:txBody>
          <a:bodyPr vert="horz" wrap="square" lIns="0" tIns="11430" rIns="0" bIns="0" rtlCol="0">
            <a:spAutoFit/>
          </a:bodyPr>
          <a:lstStyle/>
          <a:p>
            <a:pPr marL="12700">
              <a:lnSpc>
                <a:spcPct val="100000"/>
              </a:lnSpc>
              <a:spcBef>
                <a:spcPts val="90"/>
              </a:spcBef>
            </a:pPr>
            <a:r>
              <a:rPr lang="es" sz="600" b="0" i="1" strike="noStrike" cap="none" spc="55" baseline="0" dirty="0">
                <a:solidFill>
                  <a:srgbClr val="58595B"/>
                </a:solidFill>
                <a:effectLst/>
                <a:latin typeface="Arial"/>
                <a:ea typeface="Arial"/>
                <a:cs typeface="Arial"/>
              </a:rPr>
              <a:t>©</a:t>
            </a:r>
            <a:r>
              <a:rPr lang="es" sz="600" b="0" i="1" strike="noStrike" cap="none" spc="-110" baseline="0" dirty="0">
                <a:solidFill>
                  <a:srgbClr val="58595B"/>
                </a:solidFill>
                <a:effectLst/>
                <a:latin typeface="Arial"/>
                <a:ea typeface="Arial"/>
                <a:cs typeface="Arial"/>
              </a:rPr>
              <a:t> </a:t>
            </a:r>
            <a:r>
              <a:rPr lang="es" sz="600" b="0" i="1" strike="noStrike" cap="none" spc="-25" baseline="0" dirty="0">
                <a:solidFill>
                  <a:srgbClr val="58595B"/>
                </a:solidFill>
                <a:effectLst/>
                <a:latin typeface="Arial"/>
                <a:ea typeface="Arial"/>
                <a:cs typeface="Arial"/>
              </a:rPr>
              <a:t>Copyright </a:t>
            </a:r>
            <a:r>
              <a:rPr lang="es" sz="600" b="0" i="1" strike="noStrike" cap="none" spc="-5" baseline="0" dirty="0">
                <a:solidFill>
                  <a:srgbClr val="58595B"/>
                </a:solidFill>
                <a:effectLst/>
                <a:latin typeface="Arial"/>
                <a:ea typeface="Arial"/>
                <a:cs typeface="Arial"/>
              </a:rPr>
              <a:t>2019, </a:t>
            </a:r>
            <a:r>
              <a:rPr lang="es" sz="600" b="0" i="1" strike="noStrike" cap="none" spc="-50" baseline="0" dirty="0">
                <a:solidFill>
                  <a:srgbClr val="58595B"/>
                </a:solidFill>
                <a:effectLst/>
                <a:latin typeface="Arial"/>
                <a:ea typeface="Arial"/>
                <a:cs typeface="Arial"/>
              </a:rPr>
              <a:t>TeamTelligent, </a:t>
            </a:r>
            <a:r>
              <a:rPr lang="es-PE" sz="600" b="0" i="1" strike="noStrike" cap="none" spc="-60" baseline="0" dirty="0" smtClean="0">
                <a:solidFill>
                  <a:srgbClr val="58595B"/>
                </a:solidFill>
                <a:effectLst/>
                <a:latin typeface="Arial"/>
                <a:ea typeface="Arial"/>
                <a:cs typeface="Arial"/>
              </a:rPr>
              <a:t>CLL</a:t>
            </a:r>
            <a:r>
              <a:rPr lang="es" sz="600" b="0" i="1" strike="noStrike" cap="none" spc="-6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smtClean="0">
                <a:solidFill>
                  <a:srgbClr val="58595B"/>
                </a:solidFill>
                <a:effectLst/>
                <a:latin typeface="Arial"/>
                <a:ea typeface="Arial"/>
                <a:cs typeface="Arial"/>
              </a:rPr>
              <a:t>Todos </a:t>
            </a:r>
            <a:r>
              <a:rPr lang="es" sz="600" b="0" i="1" strike="noStrike" cap="none" spc="-15" baseline="0" dirty="0">
                <a:solidFill>
                  <a:srgbClr val="58595B"/>
                </a:solidFill>
                <a:effectLst/>
                <a:latin typeface="Arial"/>
                <a:ea typeface="Arial"/>
                <a:cs typeface="Arial"/>
              </a:rPr>
              <a:t>los derechos reservados</a:t>
            </a:r>
            <a:r>
              <a:rPr lang="es" sz="600" b="0" i="1" strike="noStrike" cap="none" spc="55" baseline="0" dirty="0">
                <a:solidFill>
                  <a:srgbClr val="58595B"/>
                </a:solidFill>
                <a:effectLst/>
                <a:latin typeface="Arial"/>
                <a:ea typeface="Arial"/>
                <a:cs typeface="Arial"/>
              </a:rPr>
              <a:t> </a:t>
            </a:r>
            <a:r>
              <a:rPr lang="es" sz="600" b="0" i="1" strike="noStrike" cap="none" spc="-4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a:solidFill>
                  <a:srgbClr val="58595B"/>
                </a:solidFill>
                <a:effectLst/>
                <a:latin typeface="Arial"/>
                <a:ea typeface="Arial"/>
                <a:cs typeface="Arial"/>
              </a:rPr>
              <a:t>V5</a:t>
            </a:r>
            <a:r>
              <a:rPr lang="es" sz="600" b="0" i="1" strike="noStrike" cap="none" spc="55" baseline="0" dirty="0">
                <a:solidFill>
                  <a:srgbClr val="58595B"/>
                </a:solidFill>
                <a:effectLst/>
                <a:latin typeface="Arial"/>
                <a:ea typeface="Arial"/>
                <a:cs typeface="Arial"/>
              </a:rPr>
              <a:t> </a:t>
            </a:r>
          </a:p>
        </p:txBody>
      </p:sp>
      <p:sp>
        <p:nvSpPr>
          <p:cNvPr id="5" name="object 10"/>
          <p:cNvSpPr txBox="1"/>
          <p:nvPr/>
        </p:nvSpPr>
        <p:spPr>
          <a:xfrm>
            <a:off x="1197916" y="2268072"/>
            <a:ext cx="3112069" cy="207853"/>
          </a:xfrm>
          <a:prstGeom prst="rect">
            <a:avLst/>
          </a:prstGeom>
          <a:solidFill>
            <a:srgbClr val="EF373D"/>
          </a:solidFill>
        </p:spPr>
        <p:txBody>
          <a:bodyPr vert="horz" wrap="square" lIns="0" tIns="9525" rIns="0" bIns="0" rtlCol="0">
            <a:spAutoFit/>
          </a:bodyPr>
          <a:lstStyle/>
          <a:p>
            <a:pPr marL="161290">
              <a:lnSpc>
                <a:spcPct val="100000"/>
              </a:lnSpc>
              <a:spcBef>
                <a:spcPts val="75"/>
              </a:spcBef>
            </a:pPr>
            <a:r>
              <a:rPr lang="es" sz="1300" b="0" i="0" strike="noStrike" cap="none" spc="0" baseline="0" dirty="0">
                <a:solidFill>
                  <a:srgbClr val="FFFFFF"/>
                </a:solidFill>
                <a:effectLst/>
                <a:latin typeface="Arial"/>
                <a:ea typeface="Arial"/>
                <a:cs typeface="Arial"/>
              </a:rPr>
              <a:t> 8</a:t>
            </a:r>
            <a:r>
              <a:rPr lang="es" sz="1300" b="0" i="0" strike="noStrike" cap="none" spc="0" baseline="0" dirty="0" smtClean="0">
                <a:solidFill>
                  <a:srgbClr val="FFFFFF"/>
                </a:solidFill>
                <a:effectLst/>
                <a:latin typeface="Arial"/>
                <a:ea typeface="Arial"/>
                <a:cs typeface="Arial"/>
              </a:rPr>
              <a:t>.  </a:t>
            </a:r>
            <a:r>
              <a:rPr lang="es" sz="1300" b="0" i="0" strike="noStrike" cap="none" spc="-5" baseline="0" dirty="0" smtClean="0">
                <a:solidFill>
                  <a:srgbClr val="FFFFFF"/>
                </a:solidFill>
                <a:effectLst/>
                <a:latin typeface="Arial"/>
                <a:ea typeface="Arial"/>
                <a:cs typeface="Arial"/>
              </a:rPr>
              <a:t>Apalancar </a:t>
            </a:r>
            <a:r>
              <a:rPr lang="es" sz="1300" b="0" i="0" strike="noStrike" cap="none" spc="-5" baseline="0" dirty="0">
                <a:solidFill>
                  <a:srgbClr val="FFFFFF"/>
                </a:solidFill>
                <a:effectLst/>
                <a:latin typeface="Arial"/>
                <a:ea typeface="Arial"/>
                <a:cs typeface="Arial"/>
              </a:rPr>
              <a:t>recursos</a:t>
            </a:r>
          </a:p>
        </p:txBody>
      </p:sp>
    </p:spTree>
    <p:extLst>
      <p:ext uri="{BB962C8B-B14F-4D97-AF65-F5344CB8AC3E}">
        <p14:creationId xmlns:p14="http://schemas.microsoft.com/office/powerpoint/2010/main" val="10525531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34950" y="186435"/>
            <a:ext cx="5016500"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i="0" strike="noStrike" cap="none" spc="5" baseline="0" dirty="0" smtClean="0">
                <a:solidFill>
                  <a:srgbClr val="58595B"/>
                </a:solidFill>
                <a:effectLst/>
                <a:latin typeface="Arial"/>
                <a:ea typeface="Arial"/>
                <a:cs typeface="Arial"/>
              </a:rPr>
              <a:t>BIBLIOTECA DE COMPORTAMIENTO DEL JEFE </a:t>
            </a:r>
            <a:r>
              <a:rPr lang="es-ES" sz="1000" b="0" i="0" strike="noStrike" cap="none" spc="5" baseline="0" dirty="0" smtClean="0">
                <a:solidFill>
                  <a:srgbClr val="58595B"/>
                </a:solidFill>
                <a:effectLst/>
                <a:latin typeface="Arial"/>
                <a:ea typeface="Arial"/>
                <a:cs typeface="Arial"/>
              </a:rPr>
              <a:t>CLL</a:t>
            </a:r>
            <a:r>
              <a:rPr lang="es" sz="1000" b="1" i="0" strike="noStrike" cap="none" spc="5" baseline="0" dirty="0" smtClean="0">
                <a:solidFill>
                  <a:srgbClr val="58595B"/>
                </a:solidFill>
                <a:effectLst/>
                <a:latin typeface="Arial"/>
                <a:ea typeface="Arial"/>
                <a:cs typeface="Arial"/>
              </a:rPr>
              <a:t>™</a:t>
            </a:r>
            <a:endParaRPr lang="es" sz="1000" b="1" i="0" strike="noStrike" cap="none" spc="5" baseline="0" dirty="0">
              <a:solidFill>
                <a:srgbClr val="58595B"/>
              </a:solidFill>
              <a:effectLst/>
              <a:latin typeface="Arial"/>
              <a:ea typeface="Arial"/>
              <a:cs typeface="Arial"/>
            </a:endParaRPr>
          </a:p>
        </p:txBody>
      </p:sp>
      <p:sp>
        <p:nvSpPr>
          <p:cNvPr id="3" name="object 4"/>
          <p:cNvSpPr txBox="1"/>
          <p:nvPr/>
        </p:nvSpPr>
        <p:spPr>
          <a:xfrm>
            <a:off x="260274" y="1764105"/>
            <a:ext cx="5021517" cy="1105944"/>
          </a:xfrm>
          <a:prstGeom prst="rect">
            <a:avLst/>
          </a:prstGeom>
        </p:spPr>
        <p:txBody>
          <a:bodyPr vert="horz" wrap="square" lIns="0" tIns="12700" rIns="0" bIns="0" rtlCol="0">
            <a:spAutoFit/>
          </a:bodyPr>
          <a:lstStyle/>
          <a:p>
            <a:pPr marL="1584960" marR="1471295" indent="-105410" algn="ctr">
              <a:lnSpc>
                <a:spcPct val="111100"/>
              </a:lnSpc>
              <a:spcBef>
                <a:spcPts val="100"/>
              </a:spcBef>
            </a:pPr>
            <a:r>
              <a:rPr lang="es" sz="1600" b="0" i="0" strike="noStrike" cap="none" spc="0" baseline="0" dirty="0">
                <a:solidFill>
                  <a:srgbClr val="000000"/>
                </a:solidFill>
                <a:effectLst/>
                <a:latin typeface="Arial"/>
                <a:ea typeface="Arial"/>
                <a:cs typeface="Arial"/>
              </a:rPr>
              <a:t>Ser uno de los primeros en adoptar y apoyar los cambios</a:t>
            </a:r>
            <a:r>
              <a:rPr lang="es" sz="1600" b="0" i="0" strike="noStrike" cap="none" spc="0" baseline="0" dirty="0" smtClean="0">
                <a:solidFill>
                  <a:srgbClr val="000000"/>
                </a:solidFill>
                <a:effectLst/>
                <a:latin typeface="Arial"/>
                <a:ea typeface="Arial"/>
                <a:cs typeface="Arial"/>
              </a:rPr>
              <a:t>.</a:t>
            </a:r>
            <a:endParaRPr lang="es" sz="1600" b="0" i="0" strike="noStrike" cap="none" spc="-5" baseline="0" dirty="0">
              <a:solidFill>
                <a:srgbClr val="231F20"/>
              </a:solidFill>
              <a:effectLst/>
              <a:latin typeface="Arial"/>
              <a:ea typeface="Arial"/>
              <a:cs typeface="Arial"/>
            </a:endParaRPr>
          </a:p>
        </p:txBody>
      </p:sp>
      <p:sp>
        <p:nvSpPr>
          <p:cNvPr id="4" name="object 5"/>
          <p:cNvSpPr/>
          <p:nvPr/>
        </p:nvSpPr>
        <p:spPr>
          <a:xfrm>
            <a:off x="234950" y="520700"/>
            <a:ext cx="5016500" cy="2787650"/>
          </a:xfrm>
          <a:custGeom>
            <a:avLst/>
            <a:gdLst/>
            <a:ahLst/>
            <a:cxnLst/>
            <a:rect l="l" t="t" r="r" b="b"/>
            <a:pathLst>
              <a:path w="5016500" h="2787650">
                <a:moveTo>
                  <a:pt x="0" y="2787650"/>
                </a:moveTo>
                <a:lnTo>
                  <a:pt x="5016500" y="2787650"/>
                </a:lnTo>
                <a:lnTo>
                  <a:pt x="5016500" y="0"/>
                </a:lnTo>
                <a:lnTo>
                  <a:pt x="0" y="0"/>
                </a:lnTo>
                <a:lnTo>
                  <a:pt x="0" y="2787650"/>
                </a:lnTo>
                <a:close/>
              </a:path>
            </a:pathLst>
          </a:custGeom>
          <a:ln w="12700">
            <a:solidFill>
              <a:srgbClr val="EF373D"/>
            </a:solidFill>
          </a:ln>
        </p:spPr>
        <p:txBody>
          <a:bodyPr wrap="square" lIns="0" tIns="0" rIns="0" bIns="0" rtlCol="0"/>
          <a:lstStyle/>
          <a:p>
            <a:endParaRPr dirty="0"/>
          </a:p>
        </p:txBody>
      </p:sp>
      <p:sp>
        <p:nvSpPr>
          <p:cNvPr id="5" name="object 6"/>
          <p:cNvSpPr/>
          <p:nvPr/>
        </p:nvSpPr>
        <p:spPr>
          <a:xfrm>
            <a:off x="228600" y="514350"/>
            <a:ext cx="5029200" cy="619760"/>
          </a:xfrm>
          <a:custGeom>
            <a:avLst/>
            <a:gdLst/>
            <a:ahLst/>
            <a:cxnLst/>
            <a:rect l="l" t="t" r="r" b="b"/>
            <a:pathLst>
              <a:path w="5029200" h="619760">
                <a:moveTo>
                  <a:pt x="0" y="619506"/>
                </a:moveTo>
                <a:lnTo>
                  <a:pt x="5029200" y="619506"/>
                </a:lnTo>
                <a:lnTo>
                  <a:pt x="5029200" y="0"/>
                </a:lnTo>
                <a:lnTo>
                  <a:pt x="0" y="0"/>
                </a:lnTo>
                <a:lnTo>
                  <a:pt x="0" y="619506"/>
                </a:lnTo>
                <a:close/>
              </a:path>
            </a:pathLst>
          </a:custGeom>
          <a:solidFill>
            <a:srgbClr val="EF373D"/>
          </a:solidFill>
        </p:spPr>
        <p:txBody>
          <a:bodyPr wrap="square" lIns="0" tIns="0" rIns="0" bIns="0" rtlCol="0"/>
          <a:lstStyle/>
          <a:p>
            <a:endParaRPr dirty="0"/>
          </a:p>
        </p:txBody>
      </p:sp>
      <p:sp>
        <p:nvSpPr>
          <p:cNvPr id="6" name="object 7"/>
          <p:cNvSpPr/>
          <p:nvPr/>
        </p:nvSpPr>
        <p:spPr>
          <a:xfrm>
            <a:off x="2601417" y="479501"/>
            <a:ext cx="283845" cy="283845"/>
          </a:xfrm>
          <a:custGeom>
            <a:avLst/>
            <a:gdLst/>
            <a:ahLst/>
            <a:cxnLst/>
            <a:rect l="l" t="t" r="r" b="b"/>
            <a:pathLst>
              <a:path w="283844" h="283845">
                <a:moveTo>
                  <a:pt x="141782" y="0"/>
                </a:moveTo>
                <a:lnTo>
                  <a:pt x="96967" y="7227"/>
                </a:lnTo>
                <a:lnTo>
                  <a:pt x="58046" y="27354"/>
                </a:lnTo>
                <a:lnTo>
                  <a:pt x="27354" y="58046"/>
                </a:lnTo>
                <a:lnTo>
                  <a:pt x="7227" y="96967"/>
                </a:lnTo>
                <a:lnTo>
                  <a:pt x="0" y="141782"/>
                </a:lnTo>
                <a:lnTo>
                  <a:pt x="7227" y="186598"/>
                </a:lnTo>
                <a:lnTo>
                  <a:pt x="27354" y="225519"/>
                </a:lnTo>
                <a:lnTo>
                  <a:pt x="58046" y="256210"/>
                </a:lnTo>
                <a:lnTo>
                  <a:pt x="96967" y="276337"/>
                </a:lnTo>
                <a:lnTo>
                  <a:pt x="141782" y="283565"/>
                </a:lnTo>
                <a:lnTo>
                  <a:pt x="186598" y="276337"/>
                </a:lnTo>
                <a:lnTo>
                  <a:pt x="225519" y="256210"/>
                </a:lnTo>
                <a:lnTo>
                  <a:pt x="256210" y="225519"/>
                </a:lnTo>
                <a:lnTo>
                  <a:pt x="276337" y="186598"/>
                </a:lnTo>
                <a:lnTo>
                  <a:pt x="283565" y="141782"/>
                </a:lnTo>
                <a:lnTo>
                  <a:pt x="276337" y="96967"/>
                </a:lnTo>
                <a:lnTo>
                  <a:pt x="256210" y="58046"/>
                </a:lnTo>
                <a:lnTo>
                  <a:pt x="225519" y="27354"/>
                </a:lnTo>
                <a:lnTo>
                  <a:pt x="186598" y="7227"/>
                </a:lnTo>
                <a:lnTo>
                  <a:pt x="141782" y="0"/>
                </a:lnTo>
                <a:close/>
              </a:path>
            </a:pathLst>
          </a:custGeom>
          <a:solidFill>
            <a:srgbClr val="FFFFFF"/>
          </a:solidFill>
        </p:spPr>
        <p:txBody>
          <a:bodyPr wrap="square" lIns="0" tIns="0" rIns="0" bIns="0" rtlCol="0"/>
          <a:lstStyle/>
          <a:p>
            <a:endParaRPr dirty="0"/>
          </a:p>
        </p:txBody>
      </p:sp>
      <p:sp>
        <p:nvSpPr>
          <p:cNvPr id="7" name="object 8"/>
          <p:cNvSpPr/>
          <p:nvPr/>
        </p:nvSpPr>
        <p:spPr>
          <a:xfrm>
            <a:off x="2601417" y="479501"/>
            <a:ext cx="283845" cy="283845"/>
          </a:xfrm>
          <a:custGeom>
            <a:avLst/>
            <a:gdLst/>
            <a:ahLst/>
            <a:cxnLst/>
            <a:rect l="l" t="t" r="r" b="b"/>
            <a:pathLst>
              <a:path w="283844" h="283845">
                <a:moveTo>
                  <a:pt x="141782" y="283565"/>
                </a:moveTo>
                <a:lnTo>
                  <a:pt x="186598" y="276337"/>
                </a:lnTo>
                <a:lnTo>
                  <a:pt x="225519" y="256210"/>
                </a:lnTo>
                <a:lnTo>
                  <a:pt x="256210" y="225519"/>
                </a:lnTo>
                <a:lnTo>
                  <a:pt x="276337" y="186598"/>
                </a:lnTo>
                <a:lnTo>
                  <a:pt x="283565" y="141782"/>
                </a:lnTo>
                <a:lnTo>
                  <a:pt x="276337" y="96967"/>
                </a:lnTo>
                <a:lnTo>
                  <a:pt x="256210" y="58046"/>
                </a:lnTo>
                <a:lnTo>
                  <a:pt x="225519" y="27354"/>
                </a:lnTo>
                <a:lnTo>
                  <a:pt x="186598" y="7227"/>
                </a:lnTo>
                <a:lnTo>
                  <a:pt x="141782" y="0"/>
                </a:lnTo>
                <a:lnTo>
                  <a:pt x="96967" y="7227"/>
                </a:lnTo>
                <a:lnTo>
                  <a:pt x="58046" y="27354"/>
                </a:lnTo>
                <a:lnTo>
                  <a:pt x="27354" y="58046"/>
                </a:lnTo>
                <a:lnTo>
                  <a:pt x="7227" y="96967"/>
                </a:lnTo>
                <a:lnTo>
                  <a:pt x="0" y="141782"/>
                </a:lnTo>
                <a:lnTo>
                  <a:pt x="7227" y="186598"/>
                </a:lnTo>
                <a:lnTo>
                  <a:pt x="27354" y="225519"/>
                </a:lnTo>
                <a:lnTo>
                  <a:pt x="58046" y="256210"/>
                </a:lnTo>
                <a:lnTo>
                  <a:pt x="96967" y="276337"/>
                </a:lnTo>
                <a:lnTo>
                  <a:pt x="141782" y="283565"/>
                </a:lnTo>
                <a:close/>
              </a:path>
            </a:pathLst>
          </a:custGeom>
          <a:ln w="12700">
            <a:solidFill>
              <a:srgbClr val="EF373D"/>
            </a:solidFill>
          </a:ln>
        </p:spPr>
        <p:txBody>
          <a:bodyPr wrap="square" lIns="0" tIns="0" rIns="0" bIns="0" rtlCol="0"/>
          <a:lstStyle/>
          <a:p>
            <a:endParaRPr dirty="0"/>
          </a:p>
        </p:txBody>
      </p:sp>
      <p:sp>
        <p:nvSpPr>
          <p:cNvPr id="8" name="object 9"/>
          <p:cNvSpPr txBox="1"/>
          <p:nvPr/>
        </p:nvSpPr>
        <p:spPr>
          <a:xfrm>
            <a:off x="232442" y="393992"/>
            <a:ext cx="5021517" cy="654068"/>
          </a:xfrm>
          <a:prstGeom prst="rect">
            <a:avLst/>
          </a:prstGeom>
        </p:spPr>
        <p:txBody>
          <a:bodyPr vert="horz" wrap="square" lIns="0" tIns="83820" rIns="0" bIns="0" rtlCol="0">
            <a:spAutoFit/>
          </a:bodyPr>
          <a:lstStyle/>
          <a:p>
            <a:pPr marL="11430" algn="ctr">
              <a:lnSpc>
                <a:spcPct val="100000"/>
              </a:lnSpc>
              <a:spcBef>
                <a:spcPts val="660"/>
              </a:spcBef>
            </a:pPr>
            <a:r>
              <a:rPr lang="es" sz="1700" b="0" i="0" strike="noStrike" cap="none" spc="100" baseline="0">
                <a:solidFill>
                  <a:srgbClr val="EF373D"/>
                </a:solidFill>
                <a:effectLst/>
                <a:latin typeface="Arial"/>
                <a:ea typeface="Arial"/>
                <a:cs typeface="Arial"/>
              </a:rPr>
              <a:t>9 </a:t>
            </a:r>
          </a:p>
          <a:p>
            <a:pPr algn="ctr">
              <a:lnSpc>
                <a:spcPct val="100000"/>
              </a:lnSpc>
              <a:spcBef>
                <a:spcPts val="525"/>
              </a:spcBef>
            </a:pPr>
            <a:r>
              <a:rPr lang="es" sz="1600" b="0" i="0" strike="noStrike" cap="none" spc="30" baseline="0">
                <a:solidFill>
                  <a:srgbClr val="FFFFFF"/>
                </a:solidFill>
                <a:effectLst/>
                <a:latin typeface="Arial"/>
                <a:ea typeface="Arial"/>
                <a:cs typeface="Arial"/>
              </a:rPr>
              <a:t>APOYAR INICIATIVAS DE CAMBIO</a:t>
            </a:r>
          </a:p>
        </p:txBody>
      </p:sp>
      <p:sp>
        <p:nvSpPr>
          <p:cNvPr id="9" name="object 12"/>
          <p:cNvSpPr txBox="1">
            <a:spLocks noGrp="1"/>
          </p:cNvSpPr>
          <p:nvPr>
            <p:ph type="ftr" sz="quarter" idx="4294967295"/>
          </p:nvPr>
        </p:nvSpPr>
        <p:spPr>
          <a:xfrm>
            <a:off x="215899" y="3402431"/>
            <a:ext cx="2555875" cy="103875"/>
          </a:xfrm>
          <a:prstGeom prst="rect">
            <a:avLst/>
          </a:prstGeom>
        </p:spPr>
        <p:txBody>
          <a:bodyPr vert="horz" wrap="square" lIns="0" tIns="11430" rIns="0" bIns="0" rtlCol="0">
            <a:spAutoFit/>
          </a:bodyPr>
          <a:lstStyle/>
          <a:p>
            <a:pPr marL="12700">
              <a:lnSpc>
                <a:spcPct val="100000"/>
              </a:lnSpc>
              <a:spcBef>
                <a:spcPts val="90"/>
              </a:spcBef>
            </a:pPr>
            <a:r>
              <a:rPr lang="es" sz="600" b="0" i="1" strike="noStrike" cap="none" spc="55" baseline="0" dirty="0">
                <a:solidFill>
                  <a:srgbClr val="58595B"/>
                </a:solidFill>
                <a:effectLst/>
                <a:latin typeface="Arial"/>
                <a:ea typeface="Arial"/>
                <a:cs typeface="Arial"/>
              </a:rPr>
              <a:t>©</a:t>
            </a:r>
            <a:r>
              <a:rPr lang="es" sz="600" b="0" i="1" strike="noStrike" cap="none" spc="-110" baseline="0" dirty="0">
                <a:solidFill>
                  <a:srgbClr val="58595B"/>
                </a:solidFill>
                <a:effectLst/>
                <a:latin typeface="Arial"/>
                <a:ea typeface="Arial"/>
                <a:cs typeface="Arial"/>
              </a:rPr>
              <a:t> </a:t>
            </a:r>
            <a:r>
              <a:rPr lang="es" sz="600" b="0" i="1" strike="noStrike" cap="none" spc="-25" baseline="0" dirty="0">
                <a:solidFill>
                  <a:srgbClr val="58595B"/>
                </a:solidFill>
                <a:effectLst/>
                <a:latin typeface="Arial"/>
                <a:ea typeface="Arial"/>
                <a:cs typeface="Arial"/>
              </a:rPr>
              <a:t>Copyright </a:t>
            </a:r>
            <a:r>
              <a:rPr lang="es" sz="600" b="0" i="1" strike="noStrike" cap="none" spc="-5" baseline="0" dirty="0">
                <a:solidFill>
                  <a:srgbClr val="58595B"/>
                </a:solidFill>
                <a:effectLst/>
                <a:latin typeface="Arial"/>
                <a:ea typeface="Arial"/>
                <a:cs typeface="Arial"/>
              </a:rPr>
              <a:t>2019, </a:t>
            </a:r>
            <a:r>
              <a:rPr lang="es" sz="600" b="0" i="1" strike="noStrike" cap="none" spc="-50" baseline="0" dirty="0">
                <a:solidFill>
                  <a:srgbClr val="58595B"/>
                </a:solidFill>
                <a:effectLst/>
                <a:latin typeface="Arial"/>
                <a:ea typeface="Arial"/>
                <a:cs typeface="Arial"/>
              </a:rPr>
              <a:t>TeamTelligent, </a:t>
            </a:r>
            <a:r>
              <a:rPr lang="es-PE" sz="600" b="0" i="1" strike="noStrike" cap="none" spc="-60" baseline="0" dirty="0" smtClean="0">
                <a:solidFill>
                  <a:srgbClr val="58595B"/>
                </a:solidFill>
                <a:effectLst/>
                <a:latin typeface="Arial"/>
                <a:ea typeface="Arial"/>
                <a:cs typeface="Arial"/>
              </a:rPr>
              <a:t>CLL</a:t>
            </a:r>
            <a:r>
              <a:rPr lang="es" sz="600" b="0" i="1" strike="noStrike" cap="none" spc="-6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smtClean="0">
                <a:solidFill>
                  <a:srgbClr val="58595B"/>
                </a:solidFill>
                <a:effectLst/>
                <a:latin typeface="Arial"/>
                <a:ea typeface="Arial"/>
                <a:cs typeface="Arial"/>
              </a:rPr>
              <a:t>Todos </a:t>
            </a:r>
            <a:r>
              <a:rPr lang="es" sz="600" b="0" i="1" strike="noStrike" cap="none" spc="-15" baseline="0" dirty="0">
                <a:solidFill>
                  <a:srgbClr val="58595B"/>
                </a:solidFill>
                <a:effectLst/>
                <a:latin typeface="Arial"/>
                <a:ea typeface="Arial"/>
                <a:cs typeface="Arial"/>
              </a:rPr>
              <a:t>los derechos reservados</a:t>
            </a:r>
            <a:r>
              <a:rPr lang="es" sz="600" b="0" i="1" strike="noStrike" cap="none" spc="55" baseline="0" dirty="0">
                <a:solidFill>
                  <a:srgbClr val="58595B"/>
                </a:solidFill>
                <a:effectLst/>
                <a:latin typeface="Arial"/>
                <a:ea typeface="Arial"/>
                <a:cs typeface="Arial"/>
              </a:rPr>
              <a:t> </a:t>
            </a:r>
            <a:r>
              <a:rPr lang="es" sz="600" b="0" i="1" strike="noStrike" cap="none" spc="-4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a:solidFill>
                  <a:srgbClr val="58595B"/>
                </a:solidFill>
                <a:effectLst/>
                <a:latin typeface="Arial"/>
                <a:ea typeface="Arial"/>
                <a:cs typeface="Arial"/>
              </a:rPr>
              <a:t>V5</a:t>
            </a:r>
            <a:r>
              <a:rPr lang="es" sz="600" b="0" i="1" strike="noStrike" cap="none" spc="55" baseline="0" dirty="0">
                <a:solidFill>
                  <a:srgbClr val="58595B"/>
                </a:solidFill>
                <a:effectLst/>
                <a:latin typeface="Arial"/>
                <a:ea typeface="Arial"/>
                <a:cs typeface="Arial"/>
              </a:rPr>
              <a:t> </a:t>
            </a:r>
          </a:p>
        </p:txBody>
      </p:sp>
      <p:sp>
        <p:nvSpPr>
          <p:cNvPr id="10" name="object 13"/>
          <p:cNvSpPr txBox="1">
            <a:spLocks noGrp="1"/>
          </p:cNvSpPr>
          <p:nvPr>
            <p:ph type="sldNum" sz="quarter" idx="4294967295"/>
          </p:nvPr>
        </p:nvSpPr>
        <p:spPr>
          <a:xfrm>
            <a:off x="4993481" y="3402431"/>
            <a:ext cx="278911" cy="103875"/>
          </a:xfrm>
          <a:prstGeom prst="rect">
            <a:avLst/>
          </a:prstGeom>
        </p:spPr>
        <p:txBody>
          <a:bodyPr vert="horz" wrap="square" lIns="0" tIns="11430" rIns="0" bIns="0" rtlCol="0">
            <a:spAutoFit/>
          </a:bodyPr>
          <a:lstStyle/>
          <a:p>
            <a:pPr marL="25400">
              <a:lnSpc>
                <a:spcPct val="100000"/>
              </a:lnSpc>
              <a:spcBef>
                <a:spcPts val="90"/>
              </a:spcBef>
            </a:pPr>
            <a:fld id="{81D60167-4931-47E6-BA6A-407CBD079E47}" type="slidenum">
              <a:rPr sz="600" spc="-35">
                <a:solidFill>
                  <a:srgbClr val="58595B"/>
                </a:solidFill>
                <a:latin typeface="Arial" panose="020B0604020202020204" pitchFamily="34" charset="0"/>
                <a:cs typeface="Arial" panose="020B0604020202020204" pitchFamily="34" charset="0"/>
              </a:rPr>
              <a:t>25</a:t>
            </a:fld>
            <a:r>
              <a:rPr sz="600" spc="-15" dirty="0">
                <a:solidFill>
                  <a:srgbClr val="58595B"/>
                </a:solidFill>
                <a:latin typeface="Arial" panose="020B0604020202020204" pitchFamily="34" charset="0"/>
                <a:cs typeface="Arial" panose="020B0604020202020204" pitchFamily="34" charset="0"/>
              </a:rPr>
              <a:t>A</a:t>
            </a:r>
          </a:p>
        </p:txBody>
      </p:sp>
    </p:spTree>
    <p:extLst>
      <p:ext uri="{BB962C8B-B14F-4D97-AF65-F5344CB8AC3E}">
        <p14:creationId xmlns:p14="http://schemas.microsoft.com/office/powerpoint/2010/main" val="42788920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11"/>
          <p:cNvSpPr txBox="1"/>
          <p:nvPr/>
        </p:nvSpPr>
        <p:spPr>
          <a:xfrm>
            <a:off x="139086" y="513326"/>
            <a:ext cx="5021517" cy="2712255"/>
          </a:xfrm>
          <a:prstGeom prst="rect">
            <a:avLst/>
          </a:prstGeom>
          <a:ln w="12700">
            <a:solidFill>
              <a:srgbClr val="EF373D"/>
            </a:solidFill>
          </a:ln>
        </p:spPr>
        <p:txBody>
          <a:bodyPr vert="horz" wrap="square" lIns="0" tIns="85725" rIns="0" bIns="0" rtlCol="0">
            <a:spAutoFit/>
          </a:bodyPr>
          <a:lstStyle/>
          <a:p>
            <a:pPr marL="1406525" indent="-215265">
              <a:lnSpc>
                <a:spcPct val="100000"/>
              </a:lnSpc>
              <a:spcBef>
                <a:spcPts val="675"/>
              </a:spcBef>
              <a:buAutoNum type="arabicPeriod"/>
              <a:tabLst>
                <a:tab pos="1407160" algn="l"/>
              </a:tabLst>
            </a:pPr>
            <a:r>
              <a:rPr lang="es" sz="1300" b="0" i="0" strike="noStrike" cap="none" spc="-5" baseline="0" dirty="0">
                <a:solidFill>
                  <a:srgbClr val="231F20"/>
                </a:solidFill>
                <a:effectLst/>
                <a:latin typeface="Arial"/>
                <a:ea typeface="Arial"/>
                <a:cs typeface="Arial"/>
              </a:rPr>
              <a:t>Producir resultados</a:t>
            </a:r>
          </a:p>
          <a:p>
            <a:pPr marL="1406525" indent="-215265">
              <a:lnSpc>
                <a:spcPct val="100000"/>
              </a:lnSpc>
              <a:spcBef>
                <a:spcPts val="340"/>
              </a:spcBef>
              <a:buAutoNum type="arabicPeriod"/>
              <a:tabLst>
                <a:tab pos="1407160" algn="l"/>
              </a:tabLst>
            </a:pPr>
            <a:r>
              <a:rPr lang="es" sz="1300" b="0" i="0" strike="noStrike" cap="none" spc="-5" baseline="0" dirty="0">
                <a:solidFill>
                  <a:srgbClr val="231F20"/>
                </a:solidFill>
                <a:effectLst/>
                <a:latin typeface="Arial"/>
                <a:ea typeface="Arial"/>
                <a:cs typeface="Arial"/>
              </a:rPr>
              <a:t>Armar equipos</a:t>
            </a:r>
          </a:p>
          <a:p>
            <a:pPr marL="1406525" indent="-225425">
              <a:lnSpc>
                <a:spcPct val="100000"/>
              </a:lnSpc>
              <a:spcBef>
                <a:spcPts val="340"/>
              </a:spcBef>
              <a:buAutoNum type="arabicPeriod"/>
              <a:tabLst>
                <a:tab pos="1407160" algn="l"/>
              </a:tabLst>
            </a:pPr>
            <a:r>
              <a:rPr lang="es" sz="1300" b="0" i="0" strike="noStrike" cap="none" spc="-5" baseline="0" dirty="0">
                <a:solidFill>
                  <a:srgbClr val="231F20"/>
                </a:solidFill>
                <a:effectLst/>
                <a:latin typeface="Arial"/>
                <a:ea typeface="Arial"/>
                <a:cs typeface="Arial"/>
              </a:rPr>
              <a:t>Trabajar en red y colaborativamente</a:t>
            </a:r>
          </a:p>
          <a:p>
            <a:pPr marL="1406525" indent="-215265">
              <a:lnSpc>
                <a:spcPct val="100000"/>
              </a:lnSpc>
              <a:spcBef>
                <a:spcPts val="340"/>
              </a:spcBef>
              <a:buAutoNum type="arabicPeriod"/>
              <a:tabLst>
                <a:tab pos="1407160" algn="l"/>
              </a:tabLst>
            </a:pPr>
            <a:r>
              <a:rPr lang="es" sz="1300" b="0" i="0" strike="noStrike" cap="none" spc="-5" baseline="0" dirty="0">
                <a:solidFill>
                  <a:srgbClr val="231F20"/>
                </a:solidFill>
                <a:effectLst/>
                <a:latin typeface="Arial"/>
                <a:ea typeface="Arial"/>
                <a:cs typeface="Arial"/>
              </a:rPr>
              <a:t>Administrar talentos</a:t>
            </a:r>
          </a:p>
          <a:p>
            <a:pPr marL="1406525" indent="-215265">
              <a:lnSpc>
                <a:spcPct val="100000"/>
              </a:lnSpc>
              <a:spcBef>
                <a:spcPts val="340"/>
              </a:spcBef>
              <a:buAutoNum type="arabicPeriod"/>
              <a:tabLst>
                <a:tab pos="1407160" algn="l"/>
              </a:tabLst>
            </a:pPr>
            <a:r>
              <a:rPr lang="es-MX" sz="1300" b="0" i="0" strike="noStrike" cap="none" spc="-5" baseline="0" dirty="0" smtClean="0">
                <a:solidFill>
                  <a:srgbClr val="231F20"/>
                </a:solidFill>
                <a:effectLst/>
                <a:latin typeface="Arial"/>
                <a:ea typeface="Arial"/>
                <a:cs typeface="Arial"/>
              </a:rPr>
              <a:t>Interactuar con los líderes senior</a:t>
            </a:r>
            <a:endParaRPr lang="es" sz="1300" b="0" i="0" strike="noStrike" cap="none" spc="-5" baseline="0" dirty="0">
              <a:solidFill>
                <a:srgbClr val="231F20"/>
              </a:solidFill>
              <a:effectLst/>
              <a:latin typeface="Arial"/>
              <a:ea typeface="Arial"/>
              <a:cs typeface="Arial"/>
            </a:endParaRPr>
          </a:p>
          <a:p>
            <a:pPr marL="1406525" indent="-215265">
              <a:lnSpc>
                <a:spcPct val="100000"/>
              </a:lnSpc>
              <a:spcBef>
                <a:spcPts val="340"/>
              </a:spcBef>
              <a:buAutoNum type="arabicPeriod"/>
              <a:tabLst>
                <a:tab pos="1407160" algn="l"/>
              </a:tabLst>
            </a:pPr>
            <a:r>
              <a:rPr lang="es" sz="1300" b="0" i="0" strike="noStrike" cap="none" spc="-5" baseline="0" dirty="0">
                <a:solidFill>
                  <a:srgbClr val="231F20"/>
                </a:solidFill>
                <a:effectLst/>
                <a:latin typeface="Arial"/>
                <a:ea typeface="Arial"/>
                <a:cs typeface="Arial"/>
              </a:rPr>
              <a:t>Aportar en la innovación</a:t>
            </a:r>
          </a:p>
          <a:p>
            <a:pPr marL="1406525" indent="-215265">
              <a:lnSpc>
                <a:spcPct val="100000"/>
              </a:lnSpc>
              <a:spcBef>
                <a:spcPts val="340"/>
              </a:spcBef>
              <a:buAutoNum type="arabicPeriod"/>
              <a:tabLst>
                <a:tab pos="1407160" algn="l"/>
              </a:tabLst>
            </a:pPr>
            <a:r>
              <a:rPr lang="es" sz="1300" b="0" i="0" strike="noStrike" cap="none" spc="-5" baseline="0" dirty="0">
                <a:solidFill>
                  <a:srgbClr val="231F20"/>
                </a:solidFill>
                <a:effectLst/>
                <a:latin typeface="Arial"/>
                <a:ea typeface="Arial"/>
                <a:cs typeface="Arial"/>
              </a:rPr>
              <a:t>Servir como modelo</a:t>
            </a:r>
          </a:p>
          <a:p>
            <a:pPr marL="1406525" indent="-215265">
              <a:lnSpc>
                <a:spcPct val="100000"/>
              </a:lnSpc>
              <a:spcBef>
                <a:spcPts val="340"/>
              </a:spcBef>
              <a:buAutoNum type="arabicPeriod"/>
              <a:tabLst>
                <a:tab pos="1407160" algn="l"/>
              </a:tabLst>
            </a:pPr>
            <a:r>
              <a:rPr lang="es" sz="1300" b="0" i="0" strike="noStrike" cap="none" spc="-15" baseline="0" dirty="0">
                <a:solidFill>
                  <a:srgbClr val="231F20"/>
                </a:solidFill>
                <a:effectLst/>
                <a:latin typeface="Arial"/>
                <a:ea typeface="Arial"/>
                <a:cs typeface="Arial"/>
              </a:rPr>
              <a:t>Apalancar recursos</a:t>
            </a:r>
          </a:p>
          <a:p>
            <a:pPr>
              <a:lnSpc>
                <a:spcPct val="100000"/>
              </a:lnSpc>
            </a:pPr>
            <a:endParaRPr sz="1950" dirty="0">
              <a:latin typeface="Times New Roman"/>
              <a:cs typeface="Times New Roman"/>
            </a:endParaRPr>
          </a:p>
          <a:p>
            <a:pPr marL="1406525" indent="-307340">
              <a:lnSpc>
                <a:spcPct val="100000"/>
              </a:lnSpc>
              <a:buAutoNum type="arabicPeriod" startAt="10"/>
              <a:tabLst>
                <a:tab pos="1407160" algn="l"/>
              </a:tabLst>
            </a:pPr>
            <a:r>
              <a:rPr lang="es" sz="1300" b="0" i="0" strike="noStrike" cap="none" spc="-5" baseline="0" dirty="0">
                <a:solidFill>
                  <a:srgbClr val="231F20"/>
                </a:solidFill>
                <a:effectLst/>
                <a:latin typeface="Arial"/>
                <a:ea typeface="Arial"/>
                <a:cs typeface="Arial"/>
              </a:rPr>
              <a:t>Desarrollar modelos de crecimiento personal</a:t>
            </a:r>
          </a:p>
          <a:p>
            <a:pPr marL="1406525" indent="-307340">
              <a:lnSpc>
                <a:spcPct val="100000"/>
              </a:lnSpc>
              <a:spcBef>
                <a:spcPts val="340"/>
              </a:spcBef>
              <a:buAutoNum type="arabicPeriod" startAt="10"/>
              <a:tabLst>
                <a:tab pos="1407160" algn="l"/>
              </a:tabLst>
            </a:pPr>
            <a:r>
              <a:rPr lang="es" sz="1300" b="0" i="0" strike="noStrike" cap="none" spc="-5" baseline="0" dirty="0">
                <a:solidFill>
                  <a:srgbClr val="231F20"/>
                </a:solidFill>
                <a:effectLst/>
                <a:latin typeface="Arial"/>
                <a:ea typeface="Arial"/>
                <a:cs typeface="Arial"/>
              </a:rPr>
              <a:t>Utilizar la perspectiva correcta</a:t>
            </a:r>
          </a:p>
        </p:txBody>
      </p:sp>
      <p:sp>
        <p:nvSpPr>
          <p:cNvPr id="2" name="object 3"/>
          <p:cNvSpPr txBox="1"/>
          <p:nvPr/>
        </p:nvSpPr>
        <p:spPr>
          <a:xfrm>
            <a:off x="139087" y="179061"/>
            <a:ext cx="5021516"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i="0" strike="noStrike" cap="none" spc="5" baseline="0" dirty="0" smtClean="0">
                <a:solidFill>
                  <a:srgbClr val="58595B"/>
                </a:solidFill>
                <a:effectLst/>
                <a:latin typeface="Arial"/>
                <a:ea typeface="Arial"/>
                <a:cs typeface="Arial"/>
              </a:rPr>
              <a:t>BIBLIOTECA DE COMPORTAMIENTO DEL JEFE </a:t>
            </a:r>
            <a:r>
              <a:rPr lang="es-ES" sz="1000" b="0" i="0" strike="noStrike" cap="none" spc="5" baseline="0" dirty="0" smtClean="0">
                <a:solidFill>
                  <a:srgbClr val="58595B"/>
                </a:solidFill>
                <a:effectLst/>
                <a:latin typeface="Arial"/>
                <a:ea typeface="Arial"/>
                <a:cs typeface="Arial"/>
              </a:rPr>
              <a:t>CLL</a:t>
            </a:r>
            <a:r>
              <a:rPr lang="es" sz="1000" b="1" i="0" strike="noStrike" cap="none" spc="5" baseline="0" dirty="0" smtClean="0">
                <a:solidFill>
                  <a:srgbClr val="58595B"/>
                </a:solidFill>
                <a:effectLst/>
                <a:latin typeface="Arial"/>
                <a:ea typeface="Arial"/>
                <a:cs typeface="Arial"/>
              </a:rPr>
              <a:t>™</a:t>
            </a:r>
            <a:endParaRPr lang="es" sz="1000" b="1" i="0" strike="noStrike" cap="none" spc="5" baseline="0" dirty="0">
              <a:solidFill>
                <a:srgbClr val="58595B"/>
              </a:solidFill>
              <a:effectLst/>
              <a:latin typeface="Arial"/>
              <a:ea typeface="Arial"/>
              <a:cs typeface="Arial"/>
            </a:endParaRPr>
          </a:p>
        </p:txBody>
      </p:sp>
      <p:sp>
        <p:nvSpPr>
          <p:cNvPr id="3" name="object 14"/>
          <p:cNvSpPr txBox="1"/>
          <p:nvPr/>
        </p:nvSpPr>
        <p:spPr>
          <a:xfrm>
            <a:off x="120036" y="3395057"/>
            <a:ext cx="161451" cy="102973"/>
          </a:xfrm>
          <a:prstGeom prst="rect">
            <a:avLst/>
          </a:prstGeom>
        </p:spPr>
        <p:txBody>
          <a:bodyPr vert="horz" wrap="square" lIns="0" tIns="11430" rIns="0" bIns="0" rtlCol="0">
            <a:spAutoFit/>
          </a:bodyPr>
          <a:lstStyle/>
          <a:p>
            <a:pPr marL="12700">
              <a:lnSpc>
                <a:spcPct val="100000"/>
              </a:lnSpc>
              <a:spcBef>
                <a:spcPts val="90"/>
              </a:spcBef>
            </a:pPr>
            <a:r>
              <a:rPr lang="es" sz="600" b="0" i="0" strike="noStrike" cap="none" spc="-45" baseline="0">
                <a:solidFill>
                  <a:srgbClr val="58595B"/>
                </a:solidFill>
                <a:effectLst/>
                <a:latin typeface="Verdana"/>
                <a:ea typeface="Verdana"/>
                <a:cs typeface="Verdana"/>
              </a:rPr>
              <a:t>13B</a:t>
            </a:r>
          </a:p>
        </p:txBody>
      </p:sp>
      <p:sp>
        <p:nvSpPr>
          <p:cNvPr id="4" name="object 15"/>
          <p:cNvSpPr txBox="1"/>
          <p:nvPr/>
        </p:nvSpPr>
        <p:spPr>
          <a:xfrm>
            <a:off x="2686050" y="3395057"/>
            <a:ext cx="2488448" cy="103875"/>
          </a:xfrm>
          <a:prstGeom prst="rect">
            <a:avLst/>
          </a:prstGeom>
        </p:spPr>
        <p:txBody>
          <a:bodyPr vert="horz" wrap="square" lIns="0" tIns="11430" rIns="0" bIns="0" rtlCol="0">
            <a:spAutoFit/>
          </a:bodyPr>
          <a:lstStyle/>
          <a:p>
            <a:pPr marL="12700">
              <a:lnSpc>
                <a:spcPct val="100000"/>
              </a:lnSpc>
              <a:spcBef>
                <a:spcPts val="90"/>
              </a:spcBef>
            </a:pPr>
            <a:r>
              <a:rPr lang="es" sz="600" b="0" i="1" strike="noStrike" cap="none" spc="55" baseline="0" dirty="0">
                <a:solidFill>
                  <a:srgbClr val="58595B"/>
                </a:solidFill>
                <a:effectLst/>
                <a:latin typeface="Arial"/>
                <a:ea typeface="Arial"/>
                <a:cs typeface="Arial"/>
              </a:rPr>
              <a:t>©</a:t>
            </a:r>
            <a:r>
              <a:rPr lang="es" sz="600" b="0" i="1" strike="noStrike" cap="none" spc="-110" baseline="0" dirty="0">
                <a:solidFill>
                  <a:srgbClr val="58595B"/>
                </a:solidFill>
                <a:effectLst/>
                <a:latin typeface="Arial"/>
                <a:ea typeface="Arial"/>
                <a:cs typeface="Arial"/>
              </a:rPr>
              <a:t> </a:t>
            </a:r>
            <a:r>
              <a:rPr lang="es" sz="600" b="0" i="1" strike="noStrike" cap="none" spc="-25" baseline="0" dirty="0">
                <a:solidFill>
                  <a:srgbClr val="58595B"/>
                </a:solidFill>
                <a:effectLst/>
                <a:latin typeface="Arial"/>
                <a:ea typeface="Arial"/>
                <a:cs typeface="Arial"/>
              </a:rPr>
              <a:t>Copyright </a:t>
            </a:r>
            <a:r>
              <a:rPr lang="es" sz="600" b="0" i="1" strike="noStrike" cap="none" spc="-5" baseline="0" dirty="0">
                <a:solidFill>
                  <a:srgbClr val="58595B"/>
                </a:solidFill>
                <a:effectLst/>
                <a:latin typeface="Arial"/>
                <a:ea typeface="Arial"/>
                <a:cs typeface="Arial"/>
              </a:rPr>
              <a:t>2019, </a:t>
            </a:r>
            <a:r>
              <a:rPr lang="es" sz="600" b="0" i="1" strike="noStrike" cap="none" spc="-50" baseline="0" dirty="0">
                <a:solidFill>
                  <a:srgbClr val="58595B"/>
                </a:solidFill>
                <a:effectLst/>
                <a:latin typeface="Arial"/>
                <a:ea typeface="Arial"/>
                <a:cs typeface="Arial"/>
              </a:rPr>
              <a:t>TeamTelligent, </a:t>
            </a:r>
            <a:r>
              <a:rPr lang="es-PE" sz="600" b="0" i="1" strike="noStrike" cap="none" spc="-60" baseline="0" dirty="0" smtClean="0">
                <a:solidFill>
                  <a:srgbClr val="58595B"/>
                </a:solidFill>
                <a:effectLst/>
                <a:latin typeface="Arial"/>
                <a:ea typeface="Arial"/>
                <a:cs typeface="Arial"/>
              </a:rPr>
              <a:t>CLL</a:t>
            </a:r>
            <a:r>
              <a:rPr lang="es" sz="600" b="0" i="1" strike="noStrike" cap="none" spc="-6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smtClean="0">
                <a:solidFill>
                  <a:srgbClr val="58595B"/>
                </a:solidFill>
                <a:effectLst/>
                <a:latin typeface="Arial"/>
                <a:ea typeface="Arial"/>
                <a:cs typeface="Arial"/>
              </a:rPr>
              <a:t>Todos </a:t>
            </a:r>
            <a:r>
              <a:rPr lang="es" sz="600" b="0" i="1" strike="noStrike" cap="none" spc="-15" baseline="0" dirty="0">
                <a:solidFill>
                  <a:srgbClr val="58595B"/>
                </a:solidFill>
                <a:effectLst/>
                <a:latin typeface="Arial"/>
                <a:ea typeface="Arial"/>
                <a:cs typeface="Arial"/>
              </a:rPr>
              <a:t>los derechos reservados</a:t>
            </a:r>
            <a:r>
              <a:rPr lang="es" sz="600" b="0" i="1" strike="noStrike" cap="none" spc="55" baseline="0" dirty="0">
                <a:solidFill>
                  <a:srgbClr val="58595B"/>
                </a:solidFill>
                <a:effectLst/>
                <a:latin typeface="Arial"/>
                <a:ea typeface="Arial"/>
                <a:cs typeface="Arial"/>
              </a:rPr>
              <a:t> </a:t>
            </a:r>
            <a:r>
              <a:rPr lang="es" sz="600" b="0" i="1" strike="noStrike" cap="none" spc="-4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a:solidFill>
                  <a:srgbClr val="58595B"/>
                </a:solidFill>
                <a:effectLst/>
                <a:latin typeface="Arial"/>
                <a:ea typeface="Arial"/>
                <a:cs typeface="Arial"/>
              </a:rPr>
              <a:t>V5</a:t>
            </a:r>
            <a:r>
              <a:rPr lang="es" sz="600" b="0" i="1" strike="noStrike" cap="none" spc="55" baseline="0" dirty="0">
                <a:solidFill>
                  <a:srgbClr val="58595B"/>
                </a:solidFill>
                <a:effectLst/>
                <a:latin typeface="Arial"/>
                <a:ea typeface="Arial"/>
                <a:cs typeface="Arial"/>
              </a:rPr>
              <a:t> </a:t>
            </a:r>
          </a:p>
        </p:txBody>
      </p:sp>
      <p:sp>
        <p:nvSpPr>
          <p:cNvPr id="5" name="object 10"/>
          <p:cNvSpPr txBox="1"/>
          <p:nvPr/>
        </p:nvSpPr>
        <p:spPr>
          <a:xfrm>
            <a:off x="1130151" y="2503014"/>
            <a:ext cx="3112069" cy="207217"/>
          </a:xfrm>
          <a:prstGeom prst="rect">
            <a:avLst/>
          </a:prstGeom>
          <a:solidFill>
            <a:srgbClr val="EF373D"/>
          </a:solidFill>
        </p:spPr>
        <p:txBody>
          <a:bodyPr vert="horz" wrap="square" lIns="0" tIns="8890" rIns="0" bIns="0" rtlCol="0">
            <a:spAutoFit/>
          </a:bodyPr>
          <a:lstStyle/>
          <a:p>
            <a:pPr marL="161290">
              <a:lnSpc>
                <a:spcPct val="100000"/>
              </a:lnSpc>
              <a:spcBef>
                <a:spcPts val="70"/>
              </a:spcBef>
            </a:pPr>
            <a:r>
              <a:rPr lang="es" sz="1300" b="0" i="0" strike="noStrike" cap="none" spc="0" baseline="0" dirty="0">
                <a:solidFill>
                  <a:srgbClr val="FFFFFF"/>
                </a:solidFill>
                <a:effectLst/>
                <a:latin typeface="Arial"/>
                <a:ea typeface="Arial"/>
                <a:cs typeface="Arial"/>
              </a:rPr>
              <a:t> </a:t>
            </a:r>
            <a:r>
              <a:rPr lang="es" sz="1300" b="0" i="0" strike="noStrike" cap="none" spc="0" baseline="0">
                <a:solidFill>
                  <a:srgbClr val="FFFFFF"/>
                </a:solidFill>
                <a:effectLst/>
                <a:latin typeface="Arial"/>
                <a:ea typeface="Arial"/>
                <a:cs typeface="Arial"/>
              </a:rPr>
              <a:t>9</a:t>
            </a:r>
            <a:r>
              <a:rPr lang="es" sz="1300" b="0" i="0" strike="noStrike" cap="none" spc="0" baseline="0" smtClean="0">
                <a:solidFill>
                  <a:srgbClr val="FFFFFF"/>
                </a:solidFill>
                <a:effectLst/>
                <a:latin typeface="Arial"/>
                <a:ea typeface="Arial"/>
                <a:cs typeface="Arial"/>
              </a:rPr>
              <a:t>.  Apoyar </a:t>
            </a:r>
            <a:r>
              <a:rPr lang="es" sz="1300" b="0" i="0" strike="noStrike" cap="none" spc="0" baseline="0" dirty="0">
                <a:solidFill>
                  <a:srgbClr val="FFFFFF"/>
                </a:solidFill>
                <a:effectLst/>
                <a:latin typeface="Arial"/>
                <a:ea typeface="Arial"/>
                <a:cs typeface="Arial"/>
              </a:rPr>
              <a:t>iniciativas de cambio</a:t>
            </a:r>
          </a:p>
        </p:txBody>
      </p:sp>
    </p:spTree>
    <p:extLst>
      <p:ext uri="{BB962C8B-B14F-4D97-AF65-F5344CB8AC3E}">
        <p14:creationId xmlns:p14="http://schemas.microsoft.com/office/powerpoint/2010/main" val="332386664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34950" y="186435"/>
            <a:ext cx="5037442"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i="0" strike="noStrike" cap="none" spc="5" baseline="0" dirty="0" smtClean="0">
                <a:solidFill>
                  <a:srgbClr val="58595B"/>
                </a:solidFill>
                <a:effectLst/>
                <a:latin typeface="Arial"/>
                <a:ea typeface="Arial"/>
                <a:cs typeface="Arial"/>
              </a:rPr>
              <a:t>BIBLIOTECA DE COMPORTAMIENTO DEL JEFE </a:t>
            </a:r>
            <a:r>
              <a:rPr lang="es-ES" sz="1000" b="0" i="0" strike="noStrike" cap="none" spc="5" baseline="0" dirty="0" smtClean="0">
                <a:solidFill>
                  <a:srgbClr val="58595B"/>
                </a:solidFill>
                <a:effectLst/>
                <a:latin typeface="Arial"/>
                <a:ea typeface="Arial"/>
                <a:cs typeface="Arial"/>
              </a:rPr>
              <a:t>CLL</a:t>
            </a:r>
            <a:r>
              <a:rPr lang="es" sz="1000" b="1" i="0" strike="noStrike" cap="none" spc="5" baseline="0" dirty="0" smtClean="0">
                <a:solidFill>
                  <a:srgbClr val="58595B"/>
                </a:solidFill>
                <a:effectLst/>
                <a:latin typeface="Arial"/>
                <a:ea typeface="Arial"/>
                <a:cs typeface="Arial"/>
              </a:rPr>
              <a:t>™</a:t>
            </a:r>
            <a:endParaRPr lang="es" sz="1000" b="1" i="0" strike="noStrike" cap="none" spc="5" baseline="0" dirty="0">
              <a:solidFill>
                <a:srgbClr val="58595B"/>
              </a:solidFill>
              <a:effectLst/>
              <a:latin typeface="Arial"/>
              <a:ea typeface="Arial"/>
              <a:cs typeface="Arial"/>
            </a:endParaRPr>
          </a:p>
        </p:txBody>
      </p:sp>
      <p:sp>
        <p:nvSpPr>
          <p:cNvPr id="3" name="object 4"/>
          <p:cNvSpPr txBox="1"/>
          <p:nvPr/>
        </p:nvSpPr>
        <p:spPr>
          <a:xfrm>
            <a:off x="251492" y="1731158"/>
            <a:ext cx="5021517" cy="826244"/>
          </a:xfrm>
          <a:prstGeom prst="rect">
            <a:avLst/>
          </a:prstGeom>
        </p:spPr>
        <p:txBody>
          <a:bodyPr vert="horz" wrap="square" lIns="0" tIns="12700" rIns="0" bIns="0" rtlCol="0">
            <a:spAutoFit/>
          </a:bodyPr>
          <a:lstStyle/>
          <a:p>
            <a:pPr marL="1146810" marR="1139190" algn="ctr">
              <a:lnSpc>
                <a:spcPct val="111100"/>
              </a:lnSpc>
              <a:spcBef>
                <a:spcPts val="100"/>
              </a:spcBef>
            </a:pPr>
            <a:r>
              <a:rPr lang="es" sz="1600" b="0" i="0" strike="noStrike" cap="none" spc="0" baseline="0" dirty="0">
                <a:solidFill>
                  <a:srgbClr val="000000"/>
                </a:solidFill>
                <a:effectLst/>
                <a:latin typeface="Arial"/>
                <a:ea typeface="Arial"/>
                <a:cs typeface="Arial"/>
              </a:rPr>
              <a:t>Estar abierto al crecimiento y desarrollo personal e inspirar a otros a hacer lo </a:t>
            </a:r>
            <a:r>
              <a:rPr lang="es" sz="1600" b="0" i="0" strike="noStrike" cap="none" spc="0" baseline="0" dirty="0" smtClean="0">
                <a:solidFill>
                  <a:srgbClr val="000000"/>
                </a:solidFill>
                <a:effectLst/>
                <a:latin typeface="Arial"/>
                <a:ea typeface="Arial"/>
                <a:cs typeface="Arial"/>
              </a:rPr>
              <a:t>mismo</a:t>
            </a:r>
            <a:r>
              <a:rPr lang="es" sz="1600" b="0" i="0" strike="noStrike" cap="none" spc="-5" baseline="0" dirty="0" smtClean="0">
                <a:solidFill>
                  <a:srgbClr val="231F20"/>
                </a:solidFill>
                <a:effectLst/>
                <a:latin typeface="Arial"/>
                <a:ea typeface="Arial"/>
                <a:cs typeface="Arial"/>
              </a:rPr>
              <a:t>.</a:t>
            </a:r>
            <a:r>
              <a:rPr lang="es" sz="1600" b="0" i="0" strike="noStrike" cap="none" spc="0" baseline="0" dirty="0" smtClean="0">
                <a:solidFill>
                  <a:srgbClr val="231F20"/>
                </a:solidFill>
                <a:effectLst/>
                <a:latin typeface="Arial"/>
                <a:ea typeface="Arial"/>
                <a:cs typeface="Arial"/>
              </a:rPr>
              <a:t> </a:t>
            </a:r>
            <a:endParaRPr lang="es" sz="1600" b="0" i="0" strike="noStrike" cap="none" spc="0" baseline="0" dirty="0">
              <a:solidFill>
                <a:srgbClr val="231F20"/>
              </a:solidFill>
              <a:effectLst/>
              <a:latin typeface="Arial"/>
              <a:ea typeface="Arial"/>
              <a:cs typeface="Arial"/>
            </a:endParaRPr>
          </a:p>
        </p:txBody>
      </p:sp>
      <p:sp>
        <p:nvSpPr>
          <p:cNvPr id="4" name="object 5"/>
          <p:cNvSpPr/>
          <p:nvPr/>
        </p:nvSpPr>
        <p:spPr>
          <a:xfrm>
            <a:off x="234950" y="520700"/>
            <a:ext cx="5016500" cy="2787650"/>
          </a:xfrm>
          <a:custGeom>
            <a:avLst/>
            <a:gdLst/>
            <a:ahLst/>
            <a:cxnLst/>
            <a:rect l="l" t="t" r="r" b="b"/>
            <a:pathLst>
              <a:path w="5016500" h="2787650">
                <a:moveTo>
                  <a:pt x="0" y="2787650"/>
                </a:moveTo>
                <a:lnTo>
                  <a:pt x="5016500" y="2787650"/>
                </a:lnTo>
                <a:lnTo>
                  <a:pt x="5016500" y="0"/>
                </a:lnTo>
                <a:lnTo>
                  <a:pt x="0" y="0"/>
                </a:lnTo>
                <a:lnTo>
                  <a:pt x="0" y="2787650"/>
                </a:lnTo>
                <a:close/>
              </a:path>
            </a:pathLst>
          </a:custGeom>
          <a:ln w="12700">
            <a:solidFill>
              <a:srgbClr val="EF373D"/>
            </a:solidFill>
          </a:ln>
        </p:spPr>
        <p:txBody>
          <a:bodyPr wrap="square" lIns="0" tIns="0" rIns="0" bIns="0" rtlCol="0"/>
          <a:lstStyle/>
          <a:p>
            <a:endParaRPr dirty="0"/>
          </a:p>
        </p:txBody>
      </p:sp>
      <p:sp>
        <p:nvSpPr>
          <p:cNvPr id="5" name="object 6"/>
          <p:cNvSpPr/>
          <p:nvPr/>
        </p:nvSpPr>
        <p:spPr>
          <a:xfrm>
            <a:off x="241300" y="526114"/>
            <a:ext cx="5010150" cy="630795"/>
          </a:xfrm>
          <a:custGeom>
            <a:avLst/>
            <a:gdLst/>
            <a:ahLst/>
            <a:cxnLst/>
            <a:rect l="l" t="t" r="r" b="b"/>
            <a:pathLst>
              <a:path w="5029200" h="619760">
                <a:moveTo>
                  <a:pt x="0" y="619506"/>
                </a:moveTo>
                <a:lnTo>
                  <a:pt x="5029200" y="619506"/>
                </a:lnTo>
                <a:lnTo>
                  <a:pt x="5029200" y="0"/>
                </a:lnTo>
                <a:lnTo>
                  <a:pt x="0" y="0"/>
                </a:lnTo>
                <a:lnTo>
                  <a:pt x="0" y="619506"/>
                </a:lnTo>
                <a:close/>
              </a:path>
            </a:pathLst>
          </a:custGeom>
          <a:solidFill>
            <a:srgbClr val="EF373D"/>
          </a:solidFill>
        </p:spPr>
        <p:txBody>
          <a:bodyPr wrap="square" lIns="0" tIns="0" rIns="0" bIns="0" rtlCol="0"/>
          <a:lstStyle/>
          <a:p>
            <a:endParaRPr dirty="0"/>
          </a:p>
        </p:txBody>
      </p:sp>
      <p:sp>
        <p:nvSpPr>
          <p:cNvPr id="6" name="object 7"/>
          <p:cNvSpPr/>
          <p:nvPr/>
        </p:nvSpPr>
        <p:spPr>
          <a:xfrm>
            <a:off x="2601417" y="479501"/>
            <a:ext cx="283845" cy="283845"/>
          </a:xfrm>
          <a:custGeom>
            <a:avLst/>
            <a:gdLst/>
            <a:ahLst/>
            <a:cxnLst/>
            <a:rect l="l" t="t" r="r" b="b"/>
            <a:pathLst>
              <a:path w="283844" h="283845">
                <a:moveTo>
                  <a:pt x="141782" y="0"/>
                </a:moveTo>
                <a:lnTo>
                  <a:pt x="96967" y="7227"/>
                </a:lnTo>
                <a:lnTo>
                  <a:pt x="58046" y="27354"/>
                </a:lnTo>
                <a:lnTo>
                  <a:pt x="27354" y="58046"/>
                </a:lnTo>
                <a:lnTo>
                  <a:pt x="7227" y="96967"/>
                </a:lnTo>
                <a:lnTo>
                  <a:pt x="0" y="141782"/>
                </a:lnTo>
                <a:lnTo>
                  <a:pt x="7227" y="186598"/>
                </a:lnTo>
                <a:lnTo>
                  <a:pt x="27354" y="225519"/>
                </a:lnTo>
                <a:lnTo>
                  <a:pt x="58046" y="256210"/>
                </a:lnTo>
                <a:lnTo>
                  <a:pt x="96967" y="276337"/>
                </a:lnTo>
                <a:lnTo>
                  <a:pt x="141782" y="283565"/>
                </a:lnTo>
                <a:lnTo>
                  <a:pt x="186598" y="276337"/>
                </a:lnTo>
                <a:lnTo>
                  <a:pt x="225519" y="256210"/>
                </a:lnTo>
                <a:lnTo>
                  <a:pt x="256210" y="225519"/>
                </a:lnTo>
                <a:lnTo>
                  <a:pt x="276337" y="186598"/>
                </a:lnTo>
                <a:lnTo>
                  <a:pt x="283565" y="141782"/>
                </a:lnTo>
                <a:lnTo>
                  <a:pt x="276337" y="96967"/>
                </a:lnTo>
                <a:lnTo>
                  <a:pt x="256210" y="58046"/>
                </a:lnTo>
                <a:lnTo>
                  <a:pt x="225519" y="27354"/>
                </a:lnTo>
                <a:lnTo>
                  <a:pt x="186598" y="7227"/>
                </a:lnTo>
                <a:lnTo>
                  <a:pt x="141782" y="0"/>
                </a:lnTo>
                <a:close/>
              </a:path>
            </a:pathLst>
          </a:custGeom>
          <a:solidFill>
            <a:srgbClr val="FFFFFF"/>
          </a:solidFill>
        </p:spPr>
        <p:txBody>
          <a:bodyPr wrap="square" lIns="0" tIns="0" rIns="0" bIns="0" rtlCol="0"/>
          <a:lstStyle/>
          <a:p>
            <a:endParaRPr dirty="0"/>
          </a:p>
        </p:txBody>
      </p:sp>
      <p:sp>
        <p:nvSpPr>
          <p:cNvPr id="7" name="object 8"/>
          <p:cNvSpPr/>
          <p:nvPr/>
        </p:nvSpPr>
        <p:spPr>
          <a:xfrm>
            <a:off x="2601417" y="479501"/>
            <a:ext cx="283845" cy="283845"/>
          </a:xfrm>
          <a:custGeom>
            <a:avLst/>
            <a:gdLst/>
            <a:ahLst/>
            <a:cxnLst/>
            <a:rect l="l" t="t" r="r" b="b"/>
            <a:pathLst>
              <a:path w="283844" h="283845">
                <a:moveTo>
                  <a:pt x="141782" y="283565"/>
                </a:moveTo>
                <a:lnTo>
                  <a:pt x="186598" y="276337"/>
                </a:lnTo>
                <a:lnTo>
                  <a:pt x="225519" y="256210"/>
                </a:lnTo>
                <a:lnTo>
                  <a:pt x="256210" y="225519"/>
                </a:lnTo>
                <a:lnTo>
                  <a:pt x="276337" y="186598"/>
                </a:lnTo>
                <a:lnTo>
                  <a:pt x="283565" y="141782"/>
                </a:lnTo>
                <a:lnTo>
                  <a:pt x="276337" y="96967"/>
                </a:lnTo>
                <a:lnTo>
                  <a:pt x="256210" y="58046"/>
                </a:lnTo>
                <a:lnTo>
                  <a:pt x="225519" y="27354"/>
                </a:lnTo>
                <a:lnTo>
                  <a:pt x="186598" y="7227"/>
                </a:lnTo>
                <a:lnTo>
                  <a:pt x="141782" y="0"/>
                </a:lnTo>
                <a:lnTo>
                  <a:pt x="96967" y="7227"/>
                </a:lnTo>
                <a:lnTo>
                  <a:pt x="58046" y="27354"/>
                </a:lnTo>
                <a:lnTo>
                  <a:pt x="27354" y="58046"/>
                </a:lnTo>
                <a:lnTo>
                  <a:pt x="7227" y="96967"/>
                </a:lnTo>
                <a:lnTo>
                  <a:pt x="0" y="141782"/>
                </a:lnTo>
                <a:lnTo>
                  <a:pt x="7227" y="186598"/>
                </a:lnTo>
                <a:lnTo>
                  <a:pt x="27354" y="225519"/>
                </a:lnTo>
                <a:lnTo>
                  <a:pt x="58046" y="256210"/>
                </a:lnTo>
                <a:lnTo>
                  <a:pt x="96967" y="276337"/>
                </a:lnTo>
                <a:lnTo>
                  <a:pt x="141782" y="283565"/>
                </a:lnTo>
                <a:close/>
              </a:path>
            </a:pathLst>
          </a:custGeom>
          <a:ln w="12700">
            <a:solidFill>
              <a:srgbClr val="EF373D"/>
            </a:solidFill>
          </a:ln>
        </p:spPr>
        <p:txBody>
          <a:bodyPr wrap="square" lIns="0" tIns="0" rIns="0" bIns="0" rtlCol="0"/>
          <a:lstStyle/>
          <a:p>
            <a:endParaRPr dirty="0"/>
          </a:p>
        </p:txBody>
      </p:sp>
      <p:sp>
        <p:nvSpPr>
          <p:cNvPr id="8" name="object 9"/>
          <p:cNvSpPr txBox="1"/>
          <p:nvPr/>
        </p:nvSpPr>
        <p:spPr>
          <a:xfrm>
            <a:off x="206248" y="406504"/>
            <a:ext cx="5021517" cy="582852"/>
          </a:xfrm>
          <a:prstGeom prst="rect">
            <a:avLst/>
          </a:prstGeom>
        </p:spPr>
        <p:txBody>
          <a:bodyPr vert="horz" wrap="square" lIns="0" tIns="79375" rIns="0" bIns="0" rtlCol="0">
            <a:spAutoFit/>
          </a:bodyPr>
          <a:lstStyle/>
          <a:p>
            <a:pPr algn="ctr">
              <a:lnSpc>
                <a:spcPct val="100000"/>
              </a:lnSpc>
              <a:spcBef>
                <a:spcPts val="625"/>
              </a:spcBef>
            </a:pPr>
            <a:r>
              <a:rPr lang="es" sz="1650" b="0" i="0" strike="noStrike" cap="none" spc="-165" baseline="0" dirty="0">
                <a:solidFill>
                  <a:srgbClr val="EF373D"/>
                </a:solidFill>
                <a:effectLst/>
                <a:latin typeface="Arial"/>
                <a:ea typeface="Arial"/>
                <a:cs typeface="Arial"/>
              </a:rPr>
              <a:t>10</a:t>
            </a:r>
          </a:p>
          <a:p>
            <a:pPr algn="ctr">
              <a:lnSpc>
                <a:spcPct val="100000"/>
              </a:lnSpc>
              <a:spcBef>
                <a:spcPts val="515"/>
              </a:spcBef>
            </a:pPr>
            <a:r>
              <a:rPr lang="es" sz="1200" b="0" i="0" strike="noStrike" cap="none" spc="105" baseline="0" dirty="0">
                <a:solidFill>
                  <a:srgbClr val="FFFFFF"/>
                </a:solidFill>
                <a:effectLst/>
                <a:latin typeface="Arial"/>
                <a:ea typeface="Arial"/>
                <a:cs typeface="Arial"/>
              </a:rPr>
              <a:t>DESARROLLAR MODELOS DE CRECIMIENTO PERSONAL</a:t>
            </a:r>
          </a:p>
        </p:txBody>
      </p:sp>
      <p:sp>
        <p:nvSpPr>
          <p:cNvPr id="9" name="object 12"/>
          <p:cNvSpPr txBox="1">
            <a:spLocks noGrp="1"/>
          </p:cNvSpPr>
          <p:nvPr>
            <p:ph type="ftr" sz="quarter" idx="4294967295"/>
          </p:nvPr>
        </p:nvSpPr>
        <p:spPr>
          <a:xfrm>
            <a:off x="215899" y="3402431"/>
            <a:ext cx="2605881" cy="103875"/>
          </a:xfrm>
          <a:prstGeom prst="rect">
            <a:avLst/>
          </a:prstGeom>
        </p:spPr>
        <p:txBody>
          <a:bodyPr vert="horz" wrap="square" lIns="0" tIns="11430" rIns="0" bIns="0" rtlCol="0">
            <a:spAutoFit/>
          </a:bodyPr>
          <a:lstStyle/>
          <a:p>
            <a:pPr marL="12700">
              <a:lnSpc>
                <a:spcPct val="100000"/>
              </a:lnSpc>
              <a:spcBef>
                <a:spcPts val="90"/>
              </a:spcBef>
            </a:pPr>
            <a:r>
              <a:rPr lang="es" sz="600" b="0" i="1" strike="noStrike" cap="none" spc="55" baseline="0" dirty="0">
                <a:solidFill>
                  <a:srgbClr val="58595B"/>
                </a:solidFill>
                <a:effectLst/>
                <a:latin typeface="Arial"/>
                <a:ea typeface="Arial"/>
                <a:cs typeface="Arial"/>
              </a:rPr>
              <a:t>©</a:t>
            </a:r>
            <a:r>
              <a:rPr lang="es" sz="600" b="0" i="1" strike="noStrike" cap="none" spc="-110" baseline="0" dirty="0">
                <a:solidFill>
                  <a:srgbClr val="58595B"/>
                </a:solidFill>
                <a:effectLst/>
                <a:latin typeface="Arial"/>
                <a:ea typeface="Arial"/>
                <a:cs typeface="Arial"/>
              </a:rPr>
              <a:t> </a:t>
            </a:r>
            <a:r>
              <a:rPr lang="es" sz="600" b="0" i="1" strike="noStrike" cap="none" spc="-25" baseline="0" dirty="0">
                <a:solidFill>
                  <a:srgbClr val="58595B"/>
                </a:solidFill>
                <a:effectLst/>
                <a:latin typeface="Arial"/>
                <a:ea typeface="Arial"/>
                <a:cs typeface="Arial"/>
              </a:rPr>
              <a:t>Copyright </a:t>
            </a:r>
            <a:r>
              <a:rPr lang="es" sz="600" b="0" i="1" strike="noStrike" cap="none" spc="-5" baseline="0" dirty="0">
                <a:solidFill>
                  <a:srgbClr val="58595B"/>
                </a:solidFill>
                <a:effectLst/>
                <a:latin typeface="Arial"/>
                <a:ea typeface="Arial"/>
                <a:cs typeface="Arial"/>
              </a:rPr>
              <a:t>2019, </a:t>
            </a:r>
            <a:r>
              <a:rPr lang="es" sz="600" b="0" i="1" strike="noStrike" cap="none" spc="-50" baseline="0" dirty="0">
                <a:solidFill>
                  <a:srgbClr val="58595B"/>
                </a:solidFill>
                <a:effectLst/>
                <a:latin typeface="Arial"/>
                <a:ea typeface="Arial"/>
                <a:cs typeface="Arial"/>
              </a:rPr>
              <a:t>TeamTelligent, </a:t>
            </a:r>
            <a:r>
              <a:rPr lang="es-PE" sz="600" b="0" i="1" strike="noStrike" cap="none" spc="-60" baseline="0" dirty="0" smtClean="0">
                <a:solidFill>
                  <a:srgbClr val="58595B"/>
                </a:solidFill>
                <a:effectLst/>
                <a:latin typeface="Arial"/>
                <a:ea typeface="Arial"/>
                <a:cs typeface="Arial"/>
              </a:rPr>
              <a:t>CLL</a:t>
            </a:r>
            <a:r>
              <a:rPr lang="es" sz="600" b="0" i="1" strike="noStrike" cap="none" spc="-6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smtClean="0">
                <a:solidFill>
                  <a:srgbClr val="58595B"/>
                </a:solidFill>
                <a:effectLst/>
                <a:latin typeface="Arial"/>
                <a:ea typeface="Arial"/>
                <a:cs typeface="Arial"/>
              </a:rPr>
              <a:t>Todos </a:t>
            </a:r>
            <a:r>
              <a:rPr lang="es" sz="600" b="0" i="1" strike="noStrike" cap="none" spc="-15" baseline="0" dirty="0">
                <a:solidFill>
                  <a:srgbClr val="58595B"/>
                </a:solidFill>
                <a:effectLst/>
                <a:latin typeface="Arial"/>
                <a:ea typeface="Arial"/>
                <a:cs typeface="Arial"/>
              </a:rPr>
              <a:t>los derechos reservados</a:t>
            </a:r>
            <a:r>
              <a:rPr lang="es" sz="600" b="0" i="1" strike="noStrike" cap="none" spc="55" baseline="0" dirty="0">
                <a:solidFill>
                  <a:srgbClr val="58595B"/>
                </a:solidFill>
                <a:effectLst/>
                <a:latin typeface="Arial"/>
                <a:ea typeface="Arial"/>
                <a:cs typeface="Arial"/>
              </a:rPr>
              <a:t> </a:t>
            </a:r>
            <a:r>
              <a:rPr lang="es" sz="600" b="0" i="1" strike="noStrike" cap="none" spc="-4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a:solidFill>
                  <a:srgbClr val="58595B"/>
                </a:solidFill>
                <a:effectLst/>
                <a:latin typeface="Arial"/>
                <a:ea typeface="Arial"/>
                <a:cs typeface="Arial"/>
              </a:rPr>
              <a:t>V5</a:t>
            </a:r>
            <a:r>
              <a:rPr lang="es" sz="600" b="0" i="1" strike="noStrike" cap="none" spc="55" baseline="0" dirty="0">
                <a:solidFill>
                  <a:srgbClr val="58595B"/>
                </a:solidFill>
                <a:effectLst/>
                <a:latin typeface="Arial"/>
                <a:ea typeface="Arial"/>
                <a:cs typeface="Arial"/>
              </a:rPr>
              <a:t> </a:t>
            </a:r>
          </a:p>
        </p:txBody>
      </p:sp>
      <p:sp>
        <p:nvSpPr>
          <p:cNvPr id="10" name="object 13"/>
          <p:cNvSpPr txBox="1">
            <a:spLocks noGrp="1"/>
          </p:cNvSpPr>
          <p:nvPr>
            <p:ph type="sldNum" sz="quarter" idx="4294967295"/>
          </p:nvPr>
        </p:nvSpPr>
        <p:spPr>
          <a:xfrm>
            <a:off x="5096497" y="3402431"/>
            <a:ext cx="175895" cy="103875"/>
          </a:xfrm>
          <a:prstGeom prst="rect">
            <a:avLst/>
          </a:prstGeom>
        </p:spPr>
        <p:txBody>
          <a:bodyPr vert="horz" wrap="square" lIns="0" tIns="11430" rIns="0" bIns="0" rtlCol="0">
            <a:spAutoFit/>
          </a:bodyPr>
          <a:lstStyle/>
          <a:p>
            <a:pPr marL="25400">
              <a:lnSpc>
                <a:spcPct val="100000"/>
              </a:lnSpc>
              <a:spcBef>
                <a:spcPts val="90"/>
              </a:spcBef>
            </a:pPr>
            <a:r>
              <a:rPr lang="pt-BR" sz="600" spc="-35" dirty="0" smtClean="0">
                <a:solidFill>
                  <a:srgbClr val="58595B"/>
                </a:solidFill>
                <a:latin typeface="Verdana" panose="020B0604030504040204" pitchFamily="34" charset="0"/>
                <a:ea typeface="Verdana" panose="020B0604030504040204" pitchFamily="34" charset="0"/>
                <a:cs typeface="Verdana" panose="020B0604030504040204" pitchFamily="34" charset="0"/>
              </a:rPr>
              <a:t>14A</a:t>
            </a:r>
            <a:endParaRPr sz="600" spc="-15" dirty="0">
              <a:solidFill>
                <a:srgbClr val="58595B"/>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4927942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11"/>
          <p:cNvSpPr txBox="1"/>
          <p:nvPr/>
        </p:nvSpPr>
        <p:spPr>
          <a:xfrm>
            <a:off x="185251" y="419012"/>
            <a:ext cx="5158274" cy="2771913"/>
          </a:xfrm>
          <a:prstGeom prst="rect">
            <a:avLst/>
          </a:prstGeom>
          <a:ln w="12700">
            <a:solidFill>
              <a:srgbClr val="EF373D"/>
            </a:solidFill>
          </a:ln>
        </p:spPr>
        <p:txBody>
          <a:bodyPr vert="horz" wrap="square" lIns="0" tIns="85725" rIns="0" bIns="0" rtlCol="0">
            <a:spAutoFit/>
          </a:bodyPr>
          <a:lstStyle/>
          <a:p>
            <a:pPr marL="1406525" indent="-215265">
              <a:lnSpc>
                <a:spcPct val="100000"/>
              </a:lnSpc>
              <a:spcBef>
                <a:spcPts val="675"/>
              </a:spcBef>
              <a:buAutoNum type="arabicPeriod"/>
              <a:tabLst>
                <a:tab pos="1407160" algn="l"/>
              </a:tabLst>
            </a:pPr>
            <a:r>
              <a:rPr lang="es" sz="1300" b="0" i="0" strike="noStrike" cap="none" spc="-5" baseline="0" dirty="0">
                <a:solidFill>
                  <a:srgbClr val="231F20"/>
                </a:solidFill>
                <a:effectLst/>
                <a:latin typeface="Arial"/>
                <a:ea typeface="Arial"/>
                <a:cs typeface="Arial"/>
              </a:rPr>
              <a:t>Producir resultados</a:t>
            </a:r>
          </a:p>
          <a:p>
            <a:pPr marL="1406525" indent="-215265">
              <a:lnSpc>
                <a:spcPct val="100000"/>
              </a:lnSpc>
              <a:spcBef>
                <a:spcPts val="340"/>
              </a:spcBef>
              <a:buAutoNum type="arabicPeriod"/>
              <a:tabLst>
                <a:tab pos="1407160" algn="l"/>
              </a:tabLst>
            </a:pPr>
            <a:r>
              <a:rPr lang="es" sz="1300" b="0" i="0" strike="noStrike" cap="none" spc="-5" baseline="0" dirty="0">
                <a:solidFill>
                  <a:srgbClr val="231F20"/>
                </a:solidFill>
                <a:effectLst/>
                <a:latin typeface="Arial"/>
                <a:ea typeface="Arial"/>
                <a:cs typeface="Arial"/>
              </a:rPr>
              <a:t>Armar equipos</a:t>
            </a:r>
          </a:p>
          <a:p>
            <a:pPr marL="1406525" indent="-225425">
              <a:lnSpc>
                <a:spcPct val="100000"/>
              </a:lnSpc>
              <a:spcBef>
                <a:spcPts val="340"/>
              </a:spcBef>
              <a:buAutoNum type="arabicPeriod"/>
              <a:tabLst>
                <a:tab pos="1407160" algn="l"/>
              </a:tabLst>
            </a:pPr>
            <a:r>
              <a:rPr lang="es" sz="1300" b="0" i="0" strike="noStrike" cap="none" spc="-5" baseline="0" dirty="0">
                <a:solidFill>
                  <a:srgbClr val="231F20"/>
                </a:solidFill>
                <a:effectLst/>
                <a:latin typeface="Arial"/>
                <a:ea typeface="Arial"/>
                <a:cs typeface="Arial"/>
              </a:rPr>
              <a:t>Trabajar en red y colaborativamente</a:t>
            </a:r>
          </a:p>
          <a:p>
            <a:pPr marL="1406525" indent="-215265">
              <a:lnSpc>
                <a:spcPct val="100000"/>
              </a:lnSpc>
              <a:spcBef>
                <a:spcPts val="340"/>
              </a:spcBef>
              <a:buAutoNum type="arabicPeriod"/>
              <a:tabLst>
                <a:tab pos="1407160" algn="l"/>
              </a:tabLst>
            </a:pPr>
            <a:r>
              <a:rPr lang="es" sz="1300" b="0" i="0" strike="noStrike" cap="none" spc="-5" baseline="0" dirty="0">
                <a:solidFill>
                  <a:srgbClr val="231F20"/>
                </a:solidFill>
                <a:effectLst/>
                <a:latin typeface="Arial"/>
                <a:ea typeface="Arial"/>
                <a:cs typeface="Arial"/>
              </a:rPr>
              <a:t>Administrar talentos</a:t>
            </a:r>
          </a:p>
          <a:p>
            <a:pPr marL="1406525" indent="-215265">
              <a:lnSpc>
                <a:spcPct val="100000"/>
              </a:lnSpc>
              <a:spcBef>
                <a:spcPts val="340"/>
              </a:spcBef>
              <a:buAutoNum type="arabicPeriod"/>
              <a:tabLst>
                <a:tab pos="1407160" algn="l"/>
              </a:tabLst>
            </a:pPr>
            <a:r>
              <a:rPr lang="es-MX" sz="1300" b="0" i="0" strike="noStrike" cap="none" spc="-5" baseline="0" dirty="0" smtClean="0">
                <a:solidFill>
                  <a:srgbClr val="231F20"/>
                </a:solidFill>
                <a:effectLst/>
                <a:latin typeface="Arial"/>
                <a:ea typeface="Arial"/>
                <a:cs typeface="Arial"/>
              </a:rPr>
              <a:t>Interactuar con los líderes senior</a:t>
            </a:r>
            <a:endParaRPr lang="es" sz="1300" b="0" i="0" strike="noStrike" cap="none" spc="-5" baseline="0" dirty="0">
              <a:solidFill>
                <a:srgbClr val="231F20"/>
              </a:solidFill>
              <a:effectLst/>
              <a:latin typeface="Arial"/>
              <a:ea typeface="Arial"/>
              <a:cs typeface="Arial"/>
            </a:endParaRPr>
          </a:p>
          <a:p>
            <a:pPr marL="1406525" indent="-215265">
              <a:lnSpc>
                <a:spcPct val="100000"/>
              </a:lnSpc>
              <a:spcBef>
                <a:spcPts val="340"/>
              </a:spcBef>
              <a:buAutoNum type="arabicPeriod"/>
              <a:tabLst>
                <a:tab pos="1407160" algn="l"/>
              </a:tabLst>
            </a:pPr>
            <a:r>
              <a:rPr lang="es" sz="1300" b="0" i="0" strike="noStrike" cap="none" spc="-5" baseline="0" dirty="0">
                <a:solidFill>
                  <a:srgbClr val="231F20"/>
                </a:solidFill>
                <a:effectLst/>
                <a:latin typeface="Arial"/>
                <a:ea typeface="Arial"/>
                <a:cs typeface="Arial"/>
              </a:rPr>
              <a:t>Aportar en la innovación</a:t>
            </a:r>
          </a:p>
          <a:p>
            <a:pPr marL="1406525" indent="-215265">
              <a:lnSpc>
                <a:spcPct val="100000"/>
              </a:lnSpc>
              <a:spcBef>
                <a:spcPts val="340"/>
              </a:spcBef>
              <a:buAutoNum type="arabicPeriod"/>
              <a:tabLst>
                <a:tab pos="1407160" algn="l"/>
              </a:tabLst>
            </a:pPr>
            <a:r>
              <a:rPr lang="es" sz="1300" b="0" i="0" strike="noStrike" cap="none" spc="-5" baseline="0" dirty="0">
                <a:solidFill>
                  <a:srgbClr val="231F20"/>
                </a:solidFill>
                <a:effectLst/>
                <a:latin typeface="Arial"/>
                <a:ea typeface="Arial"/>
                <a:cs typeface="Arial"/>
              </a:rPr>
              <a:t>Servir como modelo</a:t>
            </a:r>
          </a:p>
          <a:p>
            <a:pPr marL="1406525" indent="-215265">
              <a:lnSpc>
                <a:spcPct val="100000"/>
              </a:lnSpc>
              <a:spcBef>
                <a:spcPts val="340"/>
              </a:spcBef>
              <a:buAutoNum type="arabicPeriod"/>
              <a:tabLst>
                <a:tab pos="1407160" algn="l"/>
              </a:tabLst>
            </a:pPr>
            <a:r>
              <a:rPr lang="es" sz="1300" b="0" i="0" strike="noStrike" cap="none" spc="-15" baseline="0" dirty="0">
                <a:solidFill>
                  <a:srgbClr val="231F20"/>
                </a:solidFill>
                <a:effectLst/>
                <a:latin typeface="Arial"/>
                <a:ea typeface="Arial"/>
                <a:cs typeface="Arial"/>
              </a:rPr>
              <a:t>Apalancar recursos</a:t>
            </a:r>
          </a:p>
          <a:p>
            <a:pPr marL="1406525" indent="-215265">
              <a:lnSpc>
                <a:spcPct val="100000"/>
              </a:lnSpc>
              <a:spcBef>
                <a:spcPts val="340"/>
              </a:spcBef>
              <a:buAutoNum type="arabicPeriod"/>
              <a:tabLst>
                <a:tab pos="1407160" algn="l"/>
              </a:tabLst>
            </a:pPr>
            <a:r>
              <a:rPr lang="es" sz="1300" b="0" i="0" strike="noStrike" cap="none" spc="5" baseline="0" dirty="0">
                <a:solidFill>
                  <a:srgbClr val="231F20"/>
                </a:solidFill>
                <a:effectLst/>
                <a:latin typeface="Arial"/>
                <a:ea typeface="Arial"/>
                <a:cs typeface="Arial"/>
              </a:rPr>
              <a:t>Apoyar iniciativas de cambio</a:t>
            </a:r>
          </a:p>
          <a:p>
            <a:pPr>
              <a:lnSpc>
                <a:spcPct val="100000"/>
              </a:lnSpc>
            </a:pPr>
            <a:endParaRPr sz="1950" dirty="0">
              <a:latin typeface="Times New Roman"/>
              <a:cs typeface="Times New Roman"/>
            </a:endParaRPr>
          </a:p>
          <a:p>
            <a:pPr marL="1099185">
              <a:lnSpc>
                <a:spcPct val="100000"/>
              </a:lnSpc>
            </a:pPr>
            <a:endParaRPr lang="es" sz="200" b="0" i="0" strike="noStrike" cap="none" spc="-5" baseline="0" dirty="0" smtClean="0">
              <a:solidFill>
                <a:srgbClr val="231F20"/>
              </a:solidFill>
              <a:effectLst/>
              <a:latin typeface="Arial"/>
              <a:ea typeface="Arial"/>
              <a:cs typeface="Arial"/>
            </a:endParaRPr>
          </a:p>
          <a:p>
            <a:pPr marL="1099185">
              <a:lnSpc>
                <a:spcPct val="100000"/>
              </a:lnSpc>
            </a:pPr>
            <a:r>
              <a:rPr lang="es" sz="1300" b="0" i="0" strike="noStrike" cap="none" spc="-5" baseline="0" dirty="0" smtClean="0">
                <a:solidFill>
                  <a:srgbClr val="231F20"/>
                </a:solidFill>
                <a:effectLst/>
                <a:latin typeface="Arial"/>
                <a:ea typeface="Arial"/>
                <a:cs typeface="Arial"/>
              </a:rPr>
              <a:t>11.  Utilizar </a:t>
            </a:r>
            <a:r>
              <a:rPr lang="es" sz="1300" b="0" i="0" strike="noStrike" cap="none" spc="-5" baseline="0" dirty="0">
                <a:solidFill>
                  <a:srgbClr val="231F20"/>
                </a:solidFill>
                <a:effectLst/>
                <a:latin typeface="Arial"/>
                <a:ea typeface="Arial"/>
                <a:cs typeface="Arial"/>
              </a:rPr>
              <a:t>la perspectiva correcta</a:t>
            </a:r>
          </a:p>
        </p:txBody>
      </p:sp>
      <p:sp>
        <p:nvSpPr>
          <p:cNvPr id="2" name="object 3"/>
          <p:cNvSpPr txBox="1"/>
          <p:nvPr/>
        </p:nvSpPr>
        <p:spPr>
          <a:xfrm>
            <a:off x="204301" y="113615"/>
            <a:ext cx="5035411"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i="0" strike="noStrike" cap="none" spc="5" baseline="0" dirty="0" smtClean="0">
                <a:solidFill>
                  <a:srgbClr val="58595B"/>
                </a:solidFill>
                <a:effectLst/>
                <a:latin typeface="Arial"/>
                <a:ea typeface="Arial"/>
                <a:cs typeface="Arial"/>
              </a:rPr>
              <a:t>BIBLIOTECA DE COMPORTAMIENTO DEL JEFE </a:t>
            </a:r>
            <a:r>
              <a:rPr lang="es-ES" sz="1000" b="0" i="0" strike="noStrike" cap="none" spc="5" baseline="0" dirty="0" smtClean="0">
                <a:solidFill>
                  <a:srgbClr val="58595B"/>
                </a:solidFill>
                <a:effectLst/>
                <a:latin typeface="Arial"/>
                <a:ea typeface="Arial"/>
                <a:cs typeface="Arial"/>
              </a:rPr>
              <a:t>CLL</a:t>
            </a:r>
            <a:r>
              <a:rPr lang="es" sz="1000" b="1" i="0" strike="noStrike" cap="none" spc="5" baseline="0" dirty="0" smtClean="0">
                <a:solidFill>
                  <a:srgbClr val="58595B"/>
                </a:solidFill>
                <a:effectLst/>
                <a:latin typeface="Arial"/>
                <a:ea typeface="Arial"/>
                <a:cs typeface="Arial"/>
              </a:rPr>
              <a:t>™</a:t>
            </a:r>
            <a:endParaRPr lang="es" sz="1000" b="1" i="0" strike="noStrike" cap="none" spc="5" baseline="0" dirty="0">
              <a:solidFill>
                <a:srgbClr val="58595B"/>
              </a:solidFill>
              <a:effectLst/>
              <a:latin typeface="Arial"/>
              <a:ea typeface="Arial"/>
              <a:cs typeface="Arial"/>
            </a:endParaRPr>
          </a:p>
        </p:txBody>
      </p:sp>
      <p:sp>
        <p:nvSpPr>
          <p:cNvPr id="3" name="object 14"/>
          <p:cNvSpPr txBox="1"/>
          <p:nvPr/>
        </p:nvSpPr>
        <p:spPr>
          <a:xfrm>
            <a:off x="185251" y="3329611"/>
            <a:ext cx="161451" cy="102973"/>
          </a:xfrm>
          <a:prstGeom prst="rect">
            <a:avLst/>
          </a:prstGeom>
        </p:spPr>
        <p:txBody>
          <a:bodyPr vert="horz" wrap="square" lIns="0" tIns="11430" rIns="0" bIns="0" rtlCol="0">
            <a:spAutoFit/>
          </a:bodyPr>
          <a:lstStyle/>
          <a:p>
            <a:pPr marL="12700">
              <a:lnSpc>
                <a:spcPct val="100000"/>
              </a:lnSpc>
              <a:spcBef>
                <a:spcPts val="90"/>
              </a:spcBef>
            </a:pPr>
            <a:r>
              <a:rPr lang="es" sz="600" b="0" i="0" strike="noStrike" cap="none" spc="-45" baseline="0">
                <a:solidFill>
                  <a:srgbClr val="58595B"/>
                </a:solidFill>
                <a:effectLst/>
                <a:latin typeface="Verdana"/>
                <a:ea typeface="Verdana"/>
                <a:cs typeface="Verdana"/>
              </a:rPr>
              <a:t>14B</a:t>
            </a:r>
          </a:p>
        </p:txBody>
      </p:sp>
      <p:sp>
        <p:nvSpPr>
          <p:cNvPr id="4" name="object 15"/>
          <p:cNvSpPr txBox="1"/>
          <p:nvPr/>
        </p:nvSpPr>
        <p:spPr>
          <a:xfrm>
            <a:off x="2728914" y="3329611"/>
            <a:ext cx="2510800" cy="103875"/>
          </a:xfrm>
          <a:prstGeom prst="rect">
            <a:avLst/>
          </a:prstGeom>
        </p:spPr>
        <p:txBody>
          <a:bodyPr vert="horz" wrap="square" lIns="0" tIns="11430" rIns="0" bIns="0" rtlCol="0">
            <a:spAutoFit/>
          </a:bodyPr>
          <a:lstStyle/>
          <a:p>
            <a:pPr marL="12700">
              <a:lnSpc>
                <a:spcPct val="100000"/>
              </a:lnSpc>
              <a:spcBef>
                <a:spcPts val="90"/>
              </a:spcBef>
            </a:pPr>
            <a:r>
              <a:rPr lang="es" sz="600" b="0" i="1" strike="noStrike" cap="none" spc="55" baseline="0" dirty="0">
                <a:solidFill>
                  <a:srgbClr val="58595B"/>
                </a:solidFill>
                <a:effectLst/>
                <a:latin typeface="Arial"/>
                <a:ea typeface="Arial"/>
                <a:cs typeface="Arial"/>
              </a:rPr>
              <a:t>©</a:t>
            </a:r>
            <a:r>
              <a:rPr lang="es" sz="600" b="0" i="1" strike="noStrike" cap="none" spc="-110" baseline="0" dirty="0">
                <a:solidFill>
                  <a:srgbClr val="58595B"/>
                </a:solidFill>
                <a:effectLst/>
                <a:latin typeface="Arial"/>
                <a:ea typeface="Arial"/>
                <a:cs typeface="Arial"/>
              </a:rPr>
              <a:t> </a:t>
            </a:r>
            <a:r>
              <a:rPr lang="es" sz="600" b="0" i="1" strike="noStrike" cap="none" spc="-25" baseline="0" dirty="0">
                <a:solidFill>
                  <a:srgbClr val="58595B"/>
                </a:solidFill>
                <a:effectLst/>
                <a:latin typeface="Arial"/>
                <a:ea typeface="Arial"/>
                <a:cs typeface="Arial"/>
              </a:rPr>
              <a:t>Copyright </a:t>
            </a:r>
            <a:r>
              <a:rPr lang="es" sz="600" b="0" i="1" strike="noStrike" cap="none" spc="-5" baseline="0" dirty="0">
                <a:solidFill>
                  <a:srgbClr val="58595B"/>
                </a:solidFill>
                <a:effectLst/>
                <a:latin typeface="Arial"/>
                <a:ea typeface="Arial"/>
                <a:cs typeface="Arial"/>
              </a:rPr>
              <a:t>2019, </a:t>
            </a:r>
            <a:r>
              <a:rPr lang="es" sz="600" b="0" i="1" strike="noStrike" cap="none" spc="-50" baseline="0" dirty="0">
                <a:solidFill>
                  <a:srgbClr val="58595B"/>
                </a:solidFill>
                <a:effectLst/>
                <a:latin typeface="Arial"/>
                <a:ea typeface="Arial"/>
                <a:cs typeface="Arial"/>
              </a:rPr>
              <a:t>TeamTelligent, </a:t>
            </a:r>
            <a:r>
              <a:rPr lang="es-PE" sz="600" b="0" i="1" strike="noStrike" cap="none" spc="-60" baseline="0" dirty="0" smtClean="0">
                <a:solidFill>
                  <a:srgbClr val="58595B"/>
                </a:solidFill>
                <a:effectLst/>
                <a:latin typeface="Arial"/>
                <a:ea typeface="Arial"/>
                <a:cs typeface="Arial"/>
              </a:rPr>
              <a:t>CLL</a:t>
            </a:r>
            <a:r>
              <a:rPr lang="es" sz="600" b="0" i="1" strike="noStrike" cap="none" spc="-6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smtClean="0">
                <a:solidFill>
                  <a:srgbClr val="58595B"/>
                </a:solidFill>
                <a:effectLst/>
                <a:latin typeface="Arial"/>
                <a:ea typeface="Arial"/>
                <a:cs typeface="Arial"/>
              </a:rPr>
              <a:t>Todos </a:t>
            </a:r>
            <a:r>
              <a:rPr lang="es" sz="600" b="0" i="1" strike="noStrike" cap="none" spc="-15" baseline="0" dirty="0">
                <a:solidFill>
                  <a:srgbClr val="58595B"/>
                </a:solidFill>
                <a:effectLst/>
                <a:latin typeface="Arial"/>
                <a:ea typeface="Arial"/>
                <a:cs typeface="Arial"/>
              </a:rPr>
              <a:t>los derechos reservados</a:t>
            </a:r>
            <a:r>
              <a:rPr lang="es" sz="600" b="0" i="1" strike="noStrike" cap="none" spc="55" baseline="0" dirty="0">
                <a:solidFill>
                  <a:srgbClr val="58595B"/>
                </a:solidFill>
                <a:effectLst/>
                <a:latin typeface="Arial"/>
                <a:ea typeface="Arial"/>
                <a:cs typeface="Arial"/>
              </a:rPr>
              <a:t> </a:t>
            </a:r>
            <a:r>
              <a:rPr lang="es" sz="600" b="0" i="1" strike="noStrike" cap="none" spc="-4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a:solidFill>
                  <a:srgbClr val="58595B"/>
                </a:solidFill>
                <a:effectLst/>
                <a:latin typeface="Arial"/>
                <a:ea typeface="Arial"/>
                <a:cs typeface="Arial"/>
              </a:rPr>
              <a:t>V5</a:t>
            </a:r>
            <a:r>
              <a:rPr lang="es" sz="600" b="0" i="1" strike="noStrike" cap="none" spc="55" baseline="0" dirty="0">
                <a:solidFill>
                  <a:srgbClr val="58595B"/>
                </a:solidFill>
                <a:effectLst/>
                <a:latin typeface="Arial"/>
                <a:ea typeface="Arial"/>
                <a:cs typeface="Arial"/>
              </a:rPr>
              <a:t> </a:t>
            </a:r>
          </a:p>
        </p:txBody>
      </p:sp>
      <p:sp>
        <p:nvSpPr>
          <p:cNvPr id="5" name="object 10"/>
          <p:cNvSpPr txBox="1"/>
          <p:nvPr/>
        </p:nvSpPr>
        <p:spPr>
          <a:xfrm>
            <a:off x="1233137" y="2649462"/>
            <a:ext cx="3994596" cy="213520"/>
          </a:xfrm>
          <a:prstGeom prst="rect">
            <a:avLst/>
          </a:prstGeom>
          <a:solidFill>
            <a:srgbClr val="EF373D"/>
          </a:solidFill>
        </p:spPr>
        <p:txBody>
          <a:bodyPr vert="horz" wrap="square" lIns="0" tIns="13335" rIns="0" bIns="0" rtlCol="0">
            <a:spAutoFit/>
          </a:bodyPr>
          <a:lstStyle/>
          <a:p>
            <a:pPr marL="69215">
              <a:lnSpc>
                <a:spcPct val="100000"/>
              </a:lnSpc>
              <a:spcBef>
                <a:spcPts val="105"/>
              </a:spcBef>
            </a:pPr>
            <a:r>
              <a:rPr lang="es" sz="1300" i="0" strike="noStrike" cap="none" spc="-5" baseline="0" dirty="0">
                <a:solidFill>
                  <a:srgbClr val="FFFFFF"/>
                </a:solidFill>
                <a:effectLst/>
                <a:latin typeface="Arial"/>
                <a:ea typeface="Arial"/>
                <a:cs typeface="Arial"/>
              </a:rPr>
              <a:t>10. </a:t>
            </a:r>
            <a:r>
              <a:rPr lang="es" sz="1300" i="0" strike="noStrike" cap="none" spc="0" baseline="0" dirty="0">
                <a:solidFill>
                  <a:srgbClr val="FFFFFF"/>
                </a:solidFill>
                <a:effectLst/>
                <a:latin typeface="Arial"/>
                <a:ea typeface="Arial"/>
                <a:cs typeface="Arial"/>
              </a:rPr>
              <a:t>Desarrollar modelos de crecimiento personal</a:t>
            </a:r>
          </a:p>
        </p:txBody>
      </p:sp>
    </p:spTree>
    <p:extLst>
      <p:ext uri="{BB962C8B-B14F-4D97-AF65-F5344CB8AC3E}">
        <p14:creationId xmlns:p14="http://schemas.microsoft.com/office/powerpoint/2010/main" val="402851800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3"/>
          <p:cNvSpPr txBox="1"/>
          <p:nvPr/>
        </p:nvSpPr>
        <p:spPr>
          <a:xfrm>
            <a:off x="866588" y="1509029"/>
            <a:ext cx="3606851" cy="1379224"/>
          </a:xfrm>
          <a:prstGeom prst="rect">
            <a:avLst/>
          </a:prstGeom>
        </p:spPr>
        <p:txBody>
          <a:bodyPr vert="horz" wrap="square" lIns="0" tIns="12700" rIns="0" bIns="0" rtlCol="0">
            <a:spAutoFit/>
          </a:bodyPr>
          <a:lstStyle/>
          <a:p>
            <a:pPr marL="12700" marR="5080" indent="58419" algn="ctr">
              <a:lnSpc>
                <a:spcPct val="111100"/>
              </a:lnSpc>
              <a:spcBef>
                <a:spcPts val="100"/>
              </a:spcBef>
            </a:pPr>
            <a:r>
              <a:rPr lang="es" sz="1600" b="0" i="0" strike="noStrike" cap="none" spc="0" baseline="0" dirty="0">
                <a:solidFill>
                  <a:srgbClr val="000000"/>
                </a:solidFill>
                <a:effectLst/>
                <a:latin typeface="Arial"/>
                <a:ea typeface="Arial"/>
                <a:cs typeface="Arial"/>
              </a:rPr>
              <a:t>Tener una visión clara sobre </a:t>
            </a:r>
            <a:r>
              <a:rPr lang="es" sz="1600" b="0" i="0" strike="noStrike" cap="none" spc="0" baseline="0" dirty="0" smtClean="0">
                <a:solidFill>
                  <a:srgbClr val="000000"/>
                </a:solidFill>
                <a:effectLst/>
                <a:latin typeface="Arial"/>
                <a:ea typeface="Arial"/>
                <a:cs typeface="Arial"/>
              </a:rPr>
              <a:t>la conformación </a:t>
            </a:r>
            <a:r>
              <a:rPr lang="es" sz="1600" b="0" i="0" strike="noStrike" cap="none" spc="0" baseline="0" dirty="0">
                <a:solidFill>
                  <a:srgbClr val="000000"/>
                </a:solidFill>
                <a:effectLst/>
                <a:latin typeface="Arial"/>
                <a:ea typeface="Arial"/>
                <a:cs typeface="Arial"/>
              </a:rPr>
              <a:t>de los equipos</a:t>
            </a:r>
            <a:r>
              <a:rPr lang="es" sz="1600" b="0" i="0" strike="noStrike" cap="none" spc="0" baseline="0" dirty="0" smtClean="0">
                <a:solidFill>
                  <a:srgbClr val="000000"/>
                </a:solidFill>
                <a:effectLst/>
                <a:latin typeface="Arial"/>
                <a:ea typeface="Arial"/>
                <a:cs typeface="Arial"/>
              </a:rPr>
              <a:t>.  Anticiparse </a:t>
            </a:r>
            <a:r>
              <a:rPr lang="es" sz="1600" b="0" i="0" strike="noStrike" cap="none" spc="0" baseline="0" dirty="0">
                <a:solidFill>
                  <a:srgbClr val="000000"/>
                </a:solidFill>
                <a:effectLst/>
                <a:latin typeface="Arial"/>
                <a:ea typeface="Arial"/>
                <a:cs typeface="Arial"/>
              </a:rPr>
              <a:t>a las oportunidades, barreras y obstáculos. </a:t>
            </a:r>
            <a:r>
              <a:rPr lang="es" sz="1600" b="0" i="0" strike="noStrike" cap="none" spc="0" baseline="0" dirty="0" smtClean="0">
                <a:solidFill>
                  <a:srgbClr val="000000"/>
                </a:solidFill>
                <a:effectLst/>
                <a:latin typeface="Arial"/>
                <a:ea typeface="Arial"/>
                <a:cs typeface="Arial"/>
              </a:rPr>
              <a:t>Valorar el</a:t>
            </a:r>
            <a:r>
              <a:rPr lang="es" sz="1600" b="0" i="0" strike="noStrike" cap="none" spc="0" dirty="0" smtClean="0">
                <a:solidFill>
                  <a:srgbClr val="000000"/>
                </a:solidFill>
                <a:effectLst/>
                <a:latin typeface="Arial"/>
                <a:ea typeface="Arial"/>
                <a:cs typeface="Arial"/>
              </a:rPr>
              <a:t> </a:t>
            </a:r>
            <a:r>
              <a:rPr lang="es" sz="1600" b="0" i="0" strike="noStrike" cap="none" spc="0" baseline="0" dirty="0" smtClean="0">
                <a:solidFill>
                  <a:srgbClr val="000000"/>
                </a:solidFill>
                <a:effectLst/>
                <a:latin typeface="Arial"/>
                <a:ea typeface="Arial"/>
                <a:cs typeface="Arial"/>
              </a:rPr>
              <a:t>papel del equipo en un contexto mayor</a:t>
            </a:r>
            <a:r>
              <a:rPr lang="es" sz="1600" b="0" i="0" strike="noStrike" cap="none" spc="0" baseline="0" dirty="0">
                <a:solidFill>
                  <a:srgbClr val="000000"/>
                </a:solidFill>
                <a:effectLst/>
                <a:latin typeface="Arial"/>
                <a:ea typeface="Arial"/>
                <a:cs typeface="Arial"/>
              </a:rPr>
              <a:t>.</a:t>
            </a:r>
          </a:p>
        </p:txBody>
      </p:sp>
      <p:sp>
        <p:nvSpPr>
          <p:cNvPr id="3" name="object 4"/>
          <p:cNvSpPr/>
          <p:nvPr/>
        </p:nvSpPr>
        <p:spPr>
          <a:xfrm>
            <a:off x="234950" y="520700"/>
            <a:ext cx="5016500" cy="2787650"/>
          </a:xfrm>
          <a:custGeom>
            <a:avLst/>
            <a:gdLst/>
            <a:ahLst/>
            <a:cxnLst/>
            <a:rect l="l" t="t" r="r" b="b"/>
            <a:pathLst>
              <a:path w="5016500" h="2787650">
                <a:moveTo>
                  <a:pt x="0" y="2787650"/>
                </a:moveTo>
                <a:lnTo>
                  <a:pt x="5016500" y="2787650"/>
                </a:lnTo>
                <a:lnTo>
                  <a:pt x="5016500" y="0"/>
                </a:lnTo>
                <a:lnTo>
                  <a:pt x="0" y="0"/>
                </a:lnTo>
                <a:lnTo>
                  <a:pt x="0" y="2787650"/>
                </a:lnTo>
                <a:close/>
              </a:path>
            </a:pathLst>
          </a:custGeom>
          <a:ln w="12700">
            <a:solidFill>
              <a:srgbClr val="EF373D"/>
            </a:solidFill>
          </a:ln>
        </p:spPr>
        <p:txBody>
          <a:bodyPr wrap="square" lIns="0" tIns="0" rIns="0" bIns="0" rtlCol="0"/>
          <a:lstStyle/>
          <a:p>
            <a:endParaRPr dirty="0"/>
          </a:p>
        </p:txBody>
      </p:sp>
      <p:sp>
        <p:nvSpPr>
          <p:cNvPr id="4" name="object 5"/>
          <p:cNvSpPr/>
          <p:nvPr/>
        </p:nvSpPr>
        <p:spPr>
          <a:xfrm>
            <a:off x="228600" y="514350"/>
            <a:ext cx="5029200" cy="619760"/>
          </a:xfrm>
          <a:custGeom>
            <a:avLst/>
            <a:gdLst/>
            <a:ahLst/>
            <a:cxnLst/>
            <a:rect l="l" t="t" r="r" b="b"/>
            <a:pathLst>
              <a:path w="5029200" h="619760">
                <a:moveTo>
                  <a:pt x="0" y="619506"/>
                </a:moveTo>
                <a:lnTo>
                  <a:pt x="5029200" y="619506"/>
                </a:lnTo>
                <a:lnTo>
                  <a:pt x="5029200" y="0"/>
                </a:lnTo>
                <a:lnTo>
                  <a:pt x="0" y="0"/>
                </a:lnTo>
                <a:lnTo>
                  <a:pt x="0" y="619506"/>
                </a:lnTo>
                <a:close/>
              </a:path>
            </a:pathLst>
          </a:custGeom>
          <a:solidFill>
            <a:srgbClr val="EF373D"/>
          </a:solidFill>
        </p:spPr>
        <p:txBody>
          <a:bodyPr wrap="square" lIns="0" tIns="0" rIns="0" bIns="0" rtlCol="0"/>
          <a:lstStyle/>
          <a:p>
            <a:endParaRPr dirty="0"/>
          </a:p>
        </p:txBody>
      </p:sp>
      <p:sp>
        <p:nvSpPr>
          <p:cNvPr id="5" name="object 6"/>
          <p:cNvSpPr txBox="1"/>
          <p:nvPr/>
        </p:nvSpPr>
        <p:spPr>
          <a:xfrm>
            <a:off x="381001" y="790955"/>
            <a:ext cx="4652849" cy="256797"/>
          </a:xfrm>
          <a:prstGeom prst="rect">
            <a:avLst/>
          </a:prstGeom>
        </p:spPr>
        <p:txBody>
          <a:bodyPr vert="horz" wrap="square" lIns="0" tIns="12700" rIns="0" bIns="0" rtlCol="0">
            <a:spAutoFit/>
          </a:bodyPr>
          <a:lstStyle/>
          <a:p>
            <a:pPr marL="12700" algn="ctr">
              <a:lnSpc>
                <a:spcPct val="100000"/>
              </a:lnSpc>
              <a:spcBef>
                <a:spcPts val="100"/>
              </a:spcBef>
            </a:pPr>
            <a:r>
              <a:rPr lang="es" sz="1600" b="0" i="0" strike="noStrike" cap="none" spc="25" baseline="0" dirty="0">
                <a:solidFill>
                  <a:srgbClr val="FFFFFF"/>
                </a:solidFill>
                <a:effectLst/>
                <a:latin typeface="Arial"/>
                <a:ea typeface="Arial"/>
                <a:cs typeface="Arial"/>
              </a:rPr>
              <a:t>UTILIZAR LA PERSPECTIVA CORRECTA</a:t>
            </a:r>
          </a:p>
        </p:txBody>
      </p:sp>
      <p:sp>
        <p:nvSpPr>
          <p:cNvPr id="6" name="object 7"/>
          <p:cNvSpPr/>
          <p:nvPr/>
        </p:nvSpPr>
        <p:spPr>
          <a:xfrm>
            <a:off x="2601417" y="479501"/>
            <a:ext cx="283845" cy="283845"/>
          </a:xfrm>
          <a:custGeom>
            <a:avLst/>
            <a:gdLst/>
            <a:ahLst/>
            <a:cxnLst/>
            <a:rect l="l" t="t" r="r" b="b"/>
            <a:pathLst>
              <a:path w="283844" h="283845">
                <a:moveTo>
                  <a:pt x="141782" y="0"/>
                </a:moveTo>
                <a:lnTo>
                  <a:pt x="96967" y="7227"/>
                </a:lnTo>
                <a:lnTo>
                  <a:pt x="58046" y="27354"/>
                </a:lnTo>
                <a:lnTo>
                  <a:pt x="27354" y="58046"/>
                </a:lnTo>
                <a:lnTo>
                  <a:pt x="7227" y="96967"/>
                </a:lnTo>
                <a:lnTo>
                  <a:pt x="0" y="141782"/>
                </a:lnTo>
                <a:lnTo>
                  <a:pt x="7227" y="186598"/>
                </a:lnTo>
                <a:lnTo>
                  <a:pt x="27354" y="225519"/>
                </a:lnTo>
                <a:lnTo>
                  <a:pt x="58046" y="256210"/>
                </a:lnTo>
                <a:lnTo>
                  <a:pt x="96967" y="276337"/>
                </a:lnTo>
                <a:lnTo>
                  <a:pt x="141782" y="283565"/>
                </a:lnTo>
                <a:lnTo>
                  <a:pt x="186598" y="276337"/>
                </a:lnTo>
                <a:lnTo>
                  <a:pt x="225519" y="256210"/>
                </a:lnTo>
                <a:lnTo>
                  <a:pt x="256210" y="225519"/>
                </a:lnTo>
                <a:lnTo>
                  <a:pt x="276337" y="186598"/>
                </a:lnTo>
                <a:lnTo>
                  <a:pt x="283565" y="141782"/>
                </a:lnTo>
                <a:lnTo>
                  <a:pt x="276337" y="96967"/>
                </a:lnTo>
                <a:lnTo>
                  <a:pt x="256210" y="58046"/>
                </a:lnTo>
                <a:lnTo>
                  <a:pt x="225519" y="27354"/>
                </a:lnTo>
                <a:lnTo>
                  <a:pt x="186598" y="7227"/>
                </a:lnTo>
                <a:lnTo>
                  <a:pt x="141782" y="0"/>
                </a:lnTo>
                <a:close/>
              </a:path>
            </a:pathLst>
          </a:custGeom>
          <a:solidFill>
            <a:srgbClr val="FFFFFF"/>
          </a:solidFill>
        </p:spPr>
        <p:txBody>
          <a:bodyPr wrap="square" lIns="0" tIns="0" rIns="0" bIns="0" rtlCol="0"/>
          <a:lstStyle/>
          <a:p>
            <a:endParaRPr dirty="0"/>
          </a:p>
        </p:txBody>
      </p:sp>
      <p:sp>
        <p:nvSpPr>
          <p:cNvPr id="7" name="object 8"/>
          <p:cNvSpPr/>
          <p:nvPr/>
        </p:nvSpPr>
        <p:spPr>
          <a:xfrm>
            <a:off x="2601417" y="479501"/>
            <a:ext cx="283845" cy="283845"/>
          </a:xfrm>
          <a:custGeom>
            <a:avLst/>
            <a:gdLst/>
            <a:ahLst/>
            <a:cxnLst/>
            <a:rect l="l" t="t" r="r" b="b"/>
            <a:pathLst>
              <a:path w="283844" h="283845">
                <a:moveTo>
                  <a:pt x="141782" y="283565"/>
                </a:moveTo>
                <a:lnTo>
                  <a:pt x="186598" y="276337"/>
                </a:lnTo>
                <a:lnTo>
                  <a:pt x="225519" y="256210"/>
                </a:lnTo>
                <a:lnTo>
                  <a:pt x="256210" y="225519"/>
                </a:lnTo>
                <a:lnTo>
                  <a:pt x="276337" y="186598"/>
                </a:lnTo>
                <a:lnTo>
                  <a:pt x="283565" y="141782"/>
                </a:lnTo>
                <a:lnTo>
                  <a:pt x="276337" y="96967"/>
                </a:lnTo>
                <a:lnTo>
                  <a:pt x="256210" y="58046"/>
                </a:lnTo>
                <a:lnTo>
                  <a:pt x="225519" y="27354"/>
                </a:lnTo>
                <a:lnTo>
                  <a:pt x="186598" y="7227"/>
                </a:lnTo>
                <a:lnTo>
                  <a:pt x="141782" y="0"/>
                </a:lnTo>
                <a:lnTo>
                  <a:pt x="96967" y="7227"/>
                </a:lnTo>
                <a:lnTo>
                  <a:pt x="58046" y="27354"/>
                </a:lnTo>
                <a:lnTo>
                  <a:pt x="27354" y="58046"/>
                </a:lnTo>
                <a:lnTo>
                  <a:pt x="7227" y="96967"/>
                </a:lnTo>
                <a:lnTo>
                  <a:pt x="0" y="141782"/>
                </a:lnTo>
                <a:lnTo>
                  <a:pt x="7227" y="186598"/>
                </a:lnTo>
                <a:lnTo>
                  <a:pt x="27354" y="225519"/>
                </a:lnTo>
                <a:lnTo>
                  <a:pt x="58046" y="256210"/>
                </a:lnTo>
                <a:lnTo>
                  <a:pt x="96967" y="276337"/>
                </a:lnTo>
                <a:lnTo>
                  <a:pt x="141782" y="283565"/>
                </a:lnTo>
                <a:close/>
              </a:path>
            </a:pathLst>
          </a:custGeom>
          <a:ln w="12700">
            <a:solidFill>
              <a:srgbClr val="EF373D"/>
            </a:solidFill>
          </a:ln>
        </p:spPr>
        <p:txBody>
          <a:bodyPr wrap="square" lIns="0" tIns="0" rIns="0" bIns="0" rtlCol="0"/>
          <a:lstStyle/>
          <a:p>
            <a:endParaRPr dirty="0"/>
          </a:p>
        </p:txBody>
      </p:sp>
      <p:sp>
        <p:nvSpPr>
          <p:cNvPr id="8" name="object 9"/>
          <p:cNvSpPr txBox="1"/>
          <p:nvPr/>
        </p:nvSpPr>
        <p:spPr>
          <a:xfrm>
            <a:off x="206374" y="103309"/>
            <a:ext cx="5022850" cy="631583"/>
          </a:xfrm>
          <a:prstGeom prst="rect">
            <a:avLst/>
          </a:prstGeom>
        </p:spPr>
        <p:txBody>
          <a:bodyPr vert="horz" wrap="square" lIns="0" tIns="86995" rIns="0" bIns="0" rtlCol="0">
            <a:spAutoFit/>
          </a:bodyPr>
          <a:lstStyle/>
          <a:p>
            <a:pPr algn="ctr">
              <a:lnSpc>
                <a:spcPct val="100000"/>
              </a:lnSpc>
              <a:spcBef>
                <a:spcPts val="685"/>
              </a:spcBef>
            </a:pPr>
            <a:r>
              <a:rPr lang="es-ES" sz="1000" b="0" i="0" strike="noStrike" cap="none" spc="5" baseline="0" dirty="0" smtClean="0">
                <a:solidFill>
                  <a:srgbClr val="58595B"/>
                </a:solidFill>
                <a:effectLst/>
                <a:latin typeface="Arial"/>
                <a:ea typeface="Arial"/>
                <a:cs typeface="Arial"/>
              </a:rPr>
              <a:t>BIBLIOTECA DE COMPORTAMIENTO DEL JEFE </a:t>
            </a:r>
            <a:r>
              <a:rPr lang="es-ES" sz="1000" b="0" i="0" strike="noStrike" cap="none" spc="5" baseline="0" dirty="0" smtClean="0">
                <a:solidFill>
                  <a:srgbClr val="58595B"/>
                </a:solidFill>
                <a:effectLst/>
                <a:latin typeface="Arial"/>
                <a:ea typeface="Arial"/>
                <a:cs typeface="Arial"/>
              </a:rPr>
              <a:t>CLL</a:t>
            </a:r>
            <a:r>
              <a:rPr lang="es" sz="1000" b="1" i="0" strike="noStrike" cap="none" spc="5" baseline="0" dirty="0" smtClean="0">
                <a:solidFill>
                  <a:srgbClr val="58595B"/>
                </a:solidFill>
                <a:effectLst/>
                <a:latin typeface="Arial"/>
                <a:ea typeface="Arial"/>
                <a:cs typeface="Arial"/>
              </a:rPr>
              <a:t>™</a:t>
            </a:r>
            <a:endParaRPr lang="es" sz="1000" b="1" i="0" strike="noStrike" cap="none" spc="5" baseline="0" dirty="0">
              <a:solidFill>
                <a:srgbClr val="58595B"/>
              </a:solidFill>
              <a:effectLst/>
              <a:latin typeface="Arial"/>
              <a:ea typeface="Arial"/>
              <a:cs typeface="Arial"/>
            </a:endParaRPr>
          </a:p>
          <a:p>
            <a:pPr marL="20320" algn="ctr">
              <a:lnSpc>
                <a:spcPct val="100000"/>
              </a:lnSpc>
              <a:spcBef>
                <a:spcPts val="990"/>
              </a:spcBef>
            </a:pPr>
            <a:r>
              <a:rPr lang="es" sz="1700" b="0" i="0" strike="noStrike" cap="none" spc="-254" baseline="0" dirty="0">
                <a:solidFill>
                  <a:srgbClr val="EF373D"/>
                </a:solidFill>
                <a:effectLst/>
                <a:latin typeface="Arial"/>
                <a:ea typeface="Arial"/>
                <a:cs typeface="Arial"/>
              </a:rPr>
              <a:t>11</a:t>
            </a:r>
          </a:p>
        </p:txBody>
      </p:sp>
      <p:sp>
        <p:nvSpPr>
          <p:cNvPr id="9" name="object 12"/>
          <p:cNvSpPr txBox="1">
            <a:spLocks noGrp="1"/>
          </p:cNvSpPr>
          <p:nvPr>
            <p:ph type="ftr" sz="quarter" idx="4294967295"/>
          </p:nvPr>
        </p:nvSpPr>
        <p:spPr>
          <a:xfrm>
            <a:off x="215900" y="3402431"/>
            <a:ext cx="2484438" cy="103875"/>
          </a:xfrm>
          <a:prstGeom prst="rect">
            <a:avLst/>
          </a:prstGeom>
        </p:spPr>
        <p:txBody>
          <a:bodyPr vert="horz" wrap="square" lIns="0" tIns="11430" rIns="0" bIns="0" rtlCol="0">
            <a:spAutoFit/>
          </a:bodyPr>
          <a:lstStyle/>
          <a:p>
            <a:pPr marL="12700">
              <a:lnSpc>
                <a:spcPct val="100000"/>
              </a:lnSpc>
              <a:spcBef>
                <a:spcPts val="90"/>
              </a:spcBef>
            </a:pPr>
            <a:r>
              <a:rPr lang="es" sz="600" b="0" i="1" strike="noStrike" cap="none" spc="55" baseline="0" dirty="0">
                <a:solidFill>
                  <a:srgbClr val="58595B"/>
                </a:solidFill>
                <a:effectLst/>
                <a:latin typeface="Arial"/>
                <a:ea typeface="Arial"/>
                <a:cs typeface="Arial"/>
              </a:rPr>
              <a:t>©</a:t>
            </a:r>
            <a:r>
              <a:rPr lang="es" sz="600" b="0" i="1" strike="noStrike" cap="none" spc="-110" baseline="0" dirty="0">
                <a:solidFill>
                  <a:srgbClr val="58595B"/>
                </a:solidFill>
                <a:effectLst/>
                <a:latin typeface="Arial"/>
                <a:ea typeface="Arial"/>
                <a:cs typeface="Arial"/>
              </a:rPr>
              <a:t> </a:t>
            </a:r>
            <a:r>
              <a:rPr lang="es" sz="600" b="0" i="1" strike="noStrike" cap="none" spc="-25" baseline="0" dirty="0">
                <a:solidFill>
                  <a:srgbClr val="58595B"/>
                </a:solidFill>
                <a:effectLst/>
                <a:latin typeface="Arial"/>
                <a:ea typeface="Arial"/>
                <a:cs typeface="Arial"/>
              </a:rPr>
              <a:t>Copyright </a:t>
            </a:r>
            <a:r>
              <a:rPr lang="es" sz="600" b="0" i="1" strike="noStrike" cap="none" spc="-5" baseline="0" dirty="0">
                <a:solidFill>
                  <a:srgbClr val="58595B"/>
                </a:solidFill>
                <a:effectLst/>
                <a:latin typeface="Arial"/>
                <a:ea typeface="Arial"/>
                <a:cs typeface="Arial"/>
              </a:rPr>
              <a:t>2019, </a:t>
            </a:r>
            <a:r>
              <a:rPr lang="es" sz="600" b="0" i="1" strike="noStrike" cap="none" spc="-50" baseline="0" dirty="0">
                <a:solidFill>
                  <a:srgbClr val="58595B"/>
                </a:solidFill>
                <a:effectLst/>
                <a:latin typeface="Arial"/>
                <a:ea typeface="Arial"/>
                <a:cs typeface="Arial"/>
              </a:rPr>
              <a:t>TeamTelligent, </a:t>
            </a:r>
            <a:r>
              <a:rPr lang="es-PE" sz="600" b="0" i="1" strike="noStrike" cap="none" spc="-60" baseline="0" dirty="0" smtClean="0">
                <a:solidFill>
                  <a:srgbClr val="58595B"/>
                </a:solidFill>
                <a:effectLst/>
                <a:latin typeface="Arial"/>
                <a:ea typeface="Arial"/>
                <a:cs typeface="Arial"/>
              </a:rPr>
              <a:t>CLL</a:t>
            </a:r>
            <a:r>
              <a:rPr lang="es" sz="600" b="0" i="1" strike="noStrike" cap="none" spc="-6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smtClean="0">
                <a:solidFill>
                  <a:srgbClr val="58595B"/>
                </a:solidFill>
                <a:effectLst/>
                <a:latin typeface="Arial"/>
                <a:ea typeface="Arial"/>
                <a:cs typeface="Arial"/>
              </a:rPr>
              <a:t>Todos </a:t>
            </a:r>
            <a:r>
              <a:rPr lang="es" sz="600" b="0" i="1" strike="noStrike" cap="none" spc="-15" baseline="0" dirty="0">
                <a:solidFill>
                  <a:srgbClr val="58595B"/>
                </a:solidFill>
                <a:effectLst/>
                <a:latin typeface="Arial"/>
                <a:ea typeface="Arial"/>
                <a:cs typeface="Arial"/>
              </a:rPr>
              <a:t>los derechos reservados</a:t>
            </a:r>
            <a:r>
              <a:rPr lang="es" sz="600" b="0" i="1" strike="noStrike" cap="none" spc="55" baseline="0" dirty="0">
                <a:solidFill>
                  <a:srgbClr val="58595B"/>
                </a:solidFill>
                <a:effectLst/>
                <a:latin typeface="Arial"/>
                <a:ea typeface="Arial"/>
                <a:cs typeface="Arial"/>
              </a:rPr>
              <a:t> </a:t>
            </a:r>
            <a:r>
              <a:rPr lang="es" sz="600" b="0" i="1" strike="noStrike" cap="none" spc="-4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a:solidFill>
                  <a:srgbClr val="58595B"/>
                </a:solidFill>
                <a:effectLst/>
                <a:latin typeface="Arial"/>
                <a:ea typeface="Arial"/>
                <a:cs typeface="Arial"/>
              </a:rPr>
              <a:t>V5</a:t>
            </a:r>
            <a:r>
              <a:rPr lang="es" sz="600" b="0" i="1" strike="noStrike" cap="none" spc="55" baseline="0" dirty="0">
                <a:solidFill>
                  <a:srgbClr val="58595B"/>
                </a:solidFill>
                <a:effectLst/>
                <a:latin typeface="Arial"/>
                <a:ea typeface="Arial"/>
                <a:cs typeface="Arial"/>
              </a:rPr>
              <a:t> </a:t>
            </a:r>
          </a:p>
        </p:txBody>
      </p:sp>
      <p:sp>
        <p:nvSpPr>
          <p:cNvPr id="10" name="object 13"/>
          <p:cNvSpPr txBox="1">
            <a:spLocks noGrp="1"/>
          </p:cNvSpPr>
          <p:nvPr>
            <p:ph type="sldNum" sz="quarter" idx="4294967295"/>
          </p:nvPr>
        </p:nvSpPr>
        <p:spPr>
          <a:xfrm>
            <a:off x="5096497" y="3402431"/>
            <a:ext cx="175895" cy="103875"/>
          </a:xfrm>
          <a:prstGeom prst="rect">
            <a:avLst/>
          </a:prstGeom>
        </p:spPr>
        <p:txBody>
          <a:bodyPr vert="horz" wrap="square" lIns="0" tIns="11430" rIns="0" bIns="0" rtlCol="0">
            <a:spAutoFit/>
          </a:bodyPr>
          <a:lstStyle/>
          <a:p>
            <a:pPr marL="25400">
              <a:lnSpc>
                <a:spcPct val="100000"/>
              </a:lnSpc>
              <a:spcBef>
                <a:spcPts val="90"/>
              </a:spcBef>
            </a:pPr>
            <a:r>
              <a:rPr lang="pt-BR" sz="600" spc="-35" dirty="0" smtClean="0">
                <a:solidFill>
                  <a:srgbClr val="58595B"/>
                </a:solidFill>
                <a:latin typeface="Verdana" panose="020B0604030504040204" pitchFamily="34" charset="0"/>
                <a:ea typeface="Verdana" panose="020B0604030504040204" pitchFamily="34" charset="0"/>
                <a:cs typeface="Verdana" panose="020B0604030504040204" pitchFamily="34" charset="0"/>
              </a:rPr>
              <a:t>15B</a:t>
            </a:r>
            <a:endParaRPr sz="600" spc="-15" dirty="0">
              <a:solidFill>
                <a:srgbClr val="58595B"/>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5497306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p:cNvSpPr>
          <p:nvPr/>
        </p:nvSpPr>
        <p:spPr>
          <a:xfrm>
            <a:off x="234949" y="243860"/>
            <a:ext cx="4930327" cy="166712"/>
          </a:xfrm>
          <a:prstGeom prst="rect">
            <a:avLst/>
          </a:prstGeom>
        </p:spPr>
        <p:txBody>
          <a:bodyPr vert="horz" wrap="square" lIns="0" tIns="12700" rIns="0" bIns="0" rtlCol="0" anchor="b">
            <a:spAutoFit/>
          </a:bodyPr>
          <a:lstStyle>
            <a:lvl1pPr algn="ctr" defTabSz="487650" rtl="0" eaLnBrk="1" latinLnBrk="0" hangingPunct="1">
              <a:lnSpc>
                <a:spcPct val="90000"/>
              </a:lnSpc>
              <a:spcBef>
                <a:spcPct val="0"/>
              </a:spcBef>
              <a:buNone/>
              <a:defRPr sz="3200" kern="1200">
                <a:solidFill>
                  <a:schemeClr val="tx1"/>
                </a:solidFill>
                <a:latin typeface="+mj-lt"/>
                <a:ea typeface="+mj-ea"/>
                <a:cs typeface="+mj-cs"/>
              </a:defRPr>
            </a:lvl1pPr>
          </a:lstStyle>
          <a:p>
            <a:pPr marL="12700">
              <a:lnSpc>
                <a:spcPct val="100000"/>
              </a:lnSpc>
              <a:spcBef>
                <a:spcPts val="100"/>
              </a:spcBef>
            </a:pPr>
            <a:r>
              <a:rPr lang="es-ES" sz="1000" spc="5" dirty="0" smtClean="0">
                <a:solidFill>
                  <a:srgbClr val="58595B"/>
                </a:solidFill>
                <a:latin typeface="Arial"/>
                <a:ea typeface="Arial"/>
                <a:cs typeface="Arial"/>
              </a:rPr>
              <a:t>BIBLIOTECA DE COMPORTAMIENTO DEL JEFE </a:t>
            </a:r>
            <a:r>
              <a:rPr lang="es-ES" sz="1000" spc="5" dirty="0" smtClean="0">
                <a:solidFill>
                  <a:srgbClr val="58595B"/>
                </a:solidFill>
                <a:latin typeface="Arial"/>
                <a:ea typeface="Arial"/>
                <a:cs typeface="Arial"/>
              </a:rPr>
              <a:t>CLL</a:t>
            </a:r>
            <a:r>
              <a:rPr lang="es" sz="1000" spc="5" dirty="0" smtClean="0">
                <a:solidFill>
                  <a:srgbClr val="58595B"/>
                </a:solidFill>
                <a:latin typeface="Arial"/>
                <a:ea typeface="Arial"/>
                <a:cs typeface="Arial"/>
              </a:rPr>
              <a:t>™</a:t>
            </a:r>
            <a:endParaRPr lang="es" sz="1000" spc="5" dirty="0">
              <a:solidFill>
                <a:srgbClr val="58595B"/>
              </a:solidFill>
              <a:latin typeface="Arial"/>
              <a:ea typeface="Arial"/>
              <a:cs typeface="Arial"/>
            </a:endParaRPr>
          </a:p>
        </p:txBody>
      </p:sp>
      <p:sp>
        <p:nvSpPr>
          <p:cNvPr id="3" name="object 4"/>
          <p:cNvSpPr txBox="1"/>
          <p:nvPr/>
        </p:nvSpPr>
        <p:spPr>
          <a:xfrm>
            <a:off x="357188" y="929458"/>
            <a:ext cx="4808088" cy="2385268"/>
          </a:xfrm>
          <a:prstGeom prst="rect">
            <a:avLst/>
          </a:prstGeom>
        </p:spPr>
        <p:txBody>
          <a:bodyPr vert="horz" wrap="square" lIns="0" tIns="12700" rIns="0" bIns="0" rtlCol="0">
            <a:spAutoFit/>
          </a:bodyPr>
          <a:lstStyle/>
          <a:p>
            <a:pPr algn="ctr">
              <a:lnSpc>
                <a:spcPts val="1040"/>
              </a:lnSpc>
              <a:spcBef>
                <a:spcPts val="100"/>
              </a:spcBef>
            </a:pPr>
            <a:r>
              <a:rPr lang="es" sz="800" b="0" i="0" strike="noStrike" cap="none" spc="-5" baseline="0" dirty="0">
                <a:effectLst/>
                <a:latin typeface="Arial"/>
                <a:ea typeface="Arial"/>
                <a:cs typeface="Arial"/>
              </a:rPr>
              <a:t>Este </a:t>
            </a:r>
            <a:r>
              <a:rPr lang="es" sz="800" spc="-5" dirty="0" smtClean="0">
                <a:latin typeface="Arial"/>
                <a:ea typeface="Arial"/>
                <a:cs typeface="Arial"/>
              </a:rPr>
              <a:t>juego</a:t>
            </a:r>
            <a:r>
              <a:rPr lang="es" sz="800" b="0" i="0" strike="noStrike" cap="none" spc="-5" baseline="0" dirty="0" smtClean="0">
                <a:effectLst/>
                <a:latin typeface="Arial"/>
                <a:ea typeface="Arial"/>
                <a:cs typeface="Arial"/>
              </a:rPr>
              <a:t> </a:t>
            </a:r>
            <a:r>
              <a:rPr lang="es" sz="800" b="0" i="0" strike="noStrike" cap="none" spc="-5" baseline="0" dirty="0">
                <a:effectLst/>
                <a:latin typeface="Arial"/>
                <a:ea typeface="Arial"/>
                <a:cs typeface="Arial"/>
              </a:rPr>
              <a:t>de tarjetas de </a:t>
            </a:r>
            <a:r>
              <a:rPr lang="es" sz="800" b="1" i="0" strike="noStrike" cap="none" spc="-5" baseline="0" dirty="0">
                <a:effectLst/>
                <a:latin typeface="Arial"/>
                <a:ea typeface="Arial"/>
                <a:cs typeface="Arial"/>
              </a:rPr>
              <a:t>Comportamientos </a:t>
            </a:r>
            <a:r>
              <a:rPr lang="es" sz="800" b="1" i="0" strike="noStrike" cap="none" spc="-5" baseline="0" dirty="0" smtClean="0">
                <a:effectLst/>
                <a:latin typeface="Arial"/>
                <a:ea typeface="Arial"/>
                <a:cs typeface="Arial"/>
              </a:rPr>
              <a:t>del</a:t>
            </a:r>
            <a:r>
              <a:rPr lang="es" sz="800" b="1" i="0" strike="noStrike" cap="none" spc="-5" dirty="0" smtClean="0">
                <a:effectLst/>
                <a:latin typeface="Arial"/>
                <a:ea typeface="Arial"/>
                <a:cs typeface="Arial"/>
              </a:rPr>
              <a:t> Jefe </a:t>
            </a:r>
            <a:r>
              <a:rPr lang="es" sz="800" b="0" i="0" strike="noStrike" cap="none" spc="-5" baseline="0" dirty="0" smtClean="0">
                <a:effectLst/>
                <a:latin typeface="Arial"/>
                <a:ea typeface="Arial"/>
                <a:cs typeface="Arial"/>
              </a:rPr>
              <a:t>es </a:t>
            </a:r>
            <a:r>
              <a:rPr lang="es" sz="800" b="0" i="0" strike="noStrike" cap="none" spc="-5" baseline="0" dirty="0">
                <a:effectLst/>
                <a:latin typeface="Arial"/>
                <a:ea typeface="Arial"/>
                <a:cs typeface="Arial"/>
              </a:rPr>
              <a:t>el resultado de 50 años de estudios y 100 años de experiencia conjunta de autores que trabajan en los campos de los sistemas de </a:t>
            </a:r>
            <a:r>
              <a:rPr lang="es" sz="800" b="0" i="0" strike="noStrike" cap="none" spc="-5" baseline="0" dirty="0" smtClean="0">
                <a:effectLst/>
                <a:latin typeface="Arial"/>
                <a:ea typeface="Arial"/>
                <a:cs typeface="Arial"/>
              </a:rPr>
              <a:t>competencias, </a:t>
            </a:r>
            <a:r>
              <a:rPr lang="es" sz="800" b="0" i="0" strike="noStrike" cap="none" spc="-5" baseline="0" dirty="0">
                <a:effectLst/>
                <a:latin typeface="Arial"/>
                <a:ea typeface="Arial"/>
                <a:cs typeface="Arial"/>
              </a:rPr>
              <a:t>gestión de talentos, desarrollo de sucesión y liderazgo. Sus esfuerzos conjuntos resultaron en numerosos productos y publicaciones que están en uso constante y siendo difundidos en todo el mundo.</a:t>
            </a:r>
          </a:p>
          <a:p>
            <a:pPr algn="ctr">
              <a:lnSpc>
                <a:spcPts val="1040"/>
              </a:lnSpc>
              <a:spcBef>
                <a:spcPts val="100"/>
              </a:spcBef>
            </a:pPr>
            <a:endParaRPr lang="pt-BR" sz="800" spc="-5" dirty="0">
              <a:latin typeface="Arial"/>
              <a:cs typeface="Arial"/>
            </a:endParaRPr>
          </a:p>
          <a:p>
            <a:pPr algn="ctr">
              <a:lnSpc>
                <a:spcPts val="1040"/>
              </a:lnSpc>
              <a:spcBef>
                <a:spcPts val="100"/>
              </a:spcBef>
            </a:pPr>
            <a:r>
              <a:rPr lang="es" sz="800" b="0" i="0" strike="noStrike" cap="none" spc="0" baseline="0" dirty="0">
                <a:effectLst/>
                <a:latin typeface="Arial"/>
                <a:ea typeface="Arial"/>
                <a:cs typeface="Arial"/>
              </a:rPr>
              <a:t>Esta es una nueva iniciativa que utiliza estudios recientes y años de experiencia que resultaron en una biblioteca de Prácticas, </a:t>
            </a:r>
            <a:r>
              <a:rPr lang="es" sz="800" b="0" i="0" strike="noStrike" cap="none" spc="0" baseline="0" dirty="0" smtClean="0">
                <a:effectLst/>
                <a:latin typeface="Arial"/>
                <a:ea typeface="Arial"/>
                <a:cs typeface="Arial"/>
              </a:rPr>
              <a:t>Funciones </a:t>
            </a:r>
            <a:r>
              <a:rPr lang="es" sz="800" b="0" i="0" strike="noStrike" cap="none" spc="0" baseline="0" dirty="0">
                <a:effectLst/>
                <a:latin typeface="Arial"/>
                <a:ea typeface="Arial"/>
                <a:cs typeface="Arial"/>
              </a:rPr>
              <a:t>y Marcadores de Desempeño.</a:t>
            </a:r>
          </a:p>
          <a:p>
            <a:pPr algn="ctr">
              <a:lnSpc>
                <a:spcPts val="1040"/>
              </a:lnSpc>
              <a:spcBef>
                <a:spcPts val="100"/>
              </a:spcBef>
            </a:pPr>
            <a:endParaRPr lang="pt-BR" sz="800" spc="-5" dirty="0">
              <a:latin typeface="Arial"/>
              <a:cs typeface="Arial"/>
            </a:endParaRPr>
          </a:p>
          <a:p>
            <a:pPr algn="ctr">
              <a:lnSpc>
                <a:spcPts val="1040"/>
              </a:lnSpc>
              <a:spcBef>
                <a:spcPts val="100"/>
              </a:spcBef>
            </a:pPr>
            <a:r>
              <a:rPr lang="es" sz="800" b="0" i="0" strike="noStrike" cap="none" spc="-5" baseline="0" dirty="0">
                <a:effectLst/>
                <a:latin typeface="Arial"/>
                <a:ea typeface="Arial"/>
                <a:cs typeface="Arial"/>
              </a:rPr>
              <a:t>Esta iniciativa empieza y termina con comportamientos. Los autores prefirieron abandonar el enfoque universal de trabajar con una lista de competencias. Esta biblioteca parte de once roles y responsabilidades de </a:t>
            </a:r>
            <a:r>
              <a:rPr lang="pt-BR" sz="800" spc="-5" dirty="0" err="1" smtClean="0">
                <a:latin typeface="Arial"/>
                <a:ea typeface="Arial"/>
                <a:cs typeface="Arial"/>
              </a:rPr>
              <a:t>jefes</a:t>
            </a:r>
            <a:r>
              <a:rPr lang="es" sz="800" b="0" i="0" strike="noStrike" cap="none" spc="-5" baseline="0" dirty="0" smtClean="0">
                <a:effectLst/>
                <a:latin typeface="Arial"/>
                <a:ea typeface="Arial"/>
                <a:cs typeface="Arial"/>
              </a:rPr>
              <a:t> identificados </a:t>
            </a:r>
            <a:r>
              <a:rPr lang="es" sz="800" b="0" i="0" strike="noStrike" cap="none" spc="-5" baseline="0" dirty="0">
                <a:effectLst/>
                <a:latin typeface="Arial"/>
                <a:ea typeface="Arial"/>
                <a:cs typeface="Arial"/>
              </a:rPr>
              <a:t>en los estudios, y entonces genera 29 </a:t>
            </a:r>
            <a:r>
              <a:rPr lang="es" sz="800" b="0" i="0" strike="noStrike" cap="none" spc="-5" baseline="0" dirty="0" smtClean="0">
                <a:effectLst/>
                <a:latin typeface="Arial"/>
                <a:ea typeface="Arial"/>
                <a:cs typeface="Arial"/>
              </a:rPr>
              <a:t>prácticas </a:t>
            </a:r>
            <a:r>
              <a:rPr lang="es" sz="800" b="0" i="0" strike="noStrike" cap="none" spc="-5" baseline="0" dirty="0">
                <a:effectLst/>
                <a:latin typeface="Arial"/>
                <a:ea typeface="Arial"/>
                <a:cs typeface="Arial"/>
              </a:rPr>
              <a:t>de </a:t>
            </a:r>
            <a:r>
              <a:rPr lang="es" sz="800" b="0" i="0" strike="noStrike" cap="none" spc="-5" baseline="0" dirty="0" smtClean="0">
                <a:effectLst/>
                <a:latin typeface="Arial"/>
                <a:ea typeface="Arial"/>
                <a:cs typeface="Arial"/>
              </a:rPr>
              <a:t>gestión </a:t>
            </a:r>
            <a:r>
              <a:rPr lang="es" sz="800" b="0" i="0" strike="noStrike" cap="none" spc="-5" baseline="0" dirty="0">
                <a:effectLst/>
                <a:latin typeface="Arial"/>
                <a:ea typeface="Arial"/>
                <a:cs typeface="Arial"/>
              </a:rPr>
              <a:t>necesarias para cumplir </a:t>
            </a:r>
            <a:r>
              <a:rPr lang="es" sz="800" b="0" i="0" strike="noStrike" cap="none" spc="-5" baseline="0" dirty="0" smtClean="0">
                <a:effectLst/>
                <a:latin typeface="Arial"/>
                <a:ea typeface="Arial"/>
                <a:cs typeface="Arial"/>
              </a:rPr>
              <a:t>las once funciones. </a:t>
            </a:r>
            <a:r>
              <a:rPr lang="es" sz="800" b="0" i="0" strike="noStrike" cap="none" spc="-5" baseline="0" dirty="0">
                <a:effectLst/>
                <a:latin typeface="Arial"/>
                <a:ea typeface="Arial"/>
                <a:cs typeface="Arial"/>
              </a:rPr>
              <a:t>Las 29 </a:t>
            </a:r>
            <a:r>
              <a:rPr lang="es" sz="800" b="0" i="0" strike="noStrike" cap="none" spc="-5" baseline="0" dirty="0" smtClean="0">
                <a:effectLst/>
                <a:latin typeface="Arial"/>
                <a:ea typeface="Arial"/>
                <a:cs typeface="Arial"/>
              </a:rPr>
              <a:t>prácticas</a:t>
            </a:r>
            <a:r>
              <a:rPr lang="es" sz="800" b="0" i="0" strike="noStrike" cap="none" spc="-5" baseline="0" dirty="0">
                <a:effectLst/>
                <a:latin typeface="Arial"/>
                <a:ea typeface="Arial"/>
                <a:cs typeface="Arial"/>
              </a:rPr>
              <a:t>, a su vez, se dividen en comportamientos específicos y detallados. Los materiales de desarrollo permanecen en el nivel de comportamiento. Si el comportamiento es "contrata excelentes personas", el plan de desarrollo es, por ende, mejorar la contratación de excelentes personas. El material de desarrollo está directamente enfocado en los comportamientos, sin tener que convertir el comportamiento en competencias remotas o componentes.</a:t>
            </a:r>
            <a:r>
              <a:rPr lang="es" sz="800" b="0" i="0" strike="noStrike" cap="none" spc="25" baseline="0" dirty="0">
                <a:effectLst/>
                <a:latin typeface="Arial"/>
                <a:ea typeface="Arial"/>
                <a:cs typeface="Arial"/>
              </a:rPr>
              <a:t> </a:t>
            </a:r>
            <a:r>
              <a:rPr lang="es" sz="800" b="0" i="0" strike="noStrike" cap="none" spc="-5" baseline="0" dirty="0" smtClean="0">
                <a:effectLst/>
                <a:latin typeface="Arial"/>
                <a:ea typeface="Arial"/>
                <a:cs typeface="Arial"/>
              </a:rPr>
              <a:t>(</a:t>
            </a:r>
            <a:r>
              <a:rPr lang="es" sz="800" spc="-5" dirty="0" smtClean="0">
                <a:latin typeface="Arial"/>
                <a:ea typeface="Arial"/>
                <a:cs typeface="Arial"/>
              </a:rPr>
              <a:t>Continúa</a:t>
            </a:r>
            <a:r>
              <a:rPr lang="es" sz="800" b="0" i="0" strike="noStrike" cap="none" spc="-5" baseline="0" dirty="0" smtClean="0">
                <a:effectLst/>
                <a:latin typeface="Arial"/>
                <a:ea typeface="Arial"/>
                <a:cs typeface="Arial"/>
              </a:rPr>
              <a:t>)</a:t>
            </a:r>
            <a:endParaRPr lang="es" sz="800" b="0" i="0" strike="noStrike" cap="none" spc="-5" baseline="0" dirty="0">
              <a:effectLst/>
              <a:latin typeface="Arial"/>
              <a:ea typeface="Arial"/>
              <a:cs typeface="Arial"/>
            </a:endParaRPr>
          </a:p>
          <a:p>
            <a:pPr algn="ctr">
              <a:lnSpc>
                <a:spcPts val="1040"/>
              </a:lnSpc>
              <a:spcBef>
                <a:spcPts val="100"/>
              </a:spcBef>
            </a:pPr>
            <a:endParaRPr sz="800" spc="-5" dirty="0">
              <a:latin typeface="Arial"/>
              <a:cs typeface="Arial"/>
            </a:endParaRPr>
          </a:p>
        </p:txBody>
      </p:sp>
      <p:sp>
        <p:nvSpPr>
          <p:cNvPr id="4" name="object 7"/>
          <p:cNvSpPr/>
          <p:nvPr/>
        </p:nvSpPr>
        <p:spPr>
          <a:xfrm>
            <a:off x="234950" y="520700"/>
            <a:ext cx="5016500" cy="2787650"/>
          </a:xfrm>
          <a:custGeom>
            <a:avLst/>
            <a:gdLst/>
            <a:ahLst/>
            <a:cxnLst/>
            <a:rect l="l" t="t" r="r" b="b"/>
            <a:pathLst>
              <a:path w="5016500" h="2787650">
                <a:moveTo>
                  <a:pt x="0" y="2787650"/>
                </a:moveTo>
                <a:lnTo>
                  <a:pt x="5016500" y="2787650"/>
                </a:lnTo>
                <a:lnTo>
                  <a:pt x="5016500" y="0"/>
                </a:lnTo>
                <a:lnTo>
                  <a:pt x="0" y="0"/>
                </a:lnTo>
                <a:lnTo>
                  <a:pt x="0" y="2787650"/>
                </a:lnTo>
                <a:close/>
              </a:path>
            </a:pathLst>
          </a:custGeom>
          <a:ln w="12700">
            <a:solidFill>
              <a:srgbClr val="808285"/>
            </a:solidFill>
          </a:ln>
        </p:spPr>
        <p:txBody>
          <a:bodyPr wrap="square" lIns="0" tIns="0" rIns="0" bIns="0" rtlCol="0"/>
          <a:lstStyle/>
          <a:p>
            <a:endParaRPr dirty="0"/>
          </a:p>
        </p:txBody>
      </p:sp>
      <p:sp>
        <p:nvSpPr>
          <p:cNvPr id="5" name="object 8"/>
          <p:cNvSpPr/>
          <p:nvPr/>
        </p:nvSpPr>
        <p:spPr>
          <a:xfrm>
            <a:off x="228600" y="514350"/>
            <a:ext cx="5029200" cy="400050"/>
          </a:xfrm>
          <a:custGeom>
            <a:avLst/>
            <a:gdLst/>
            <a:ahLst/>
            <a:cxnLst/>
            <a:rect l="l" t="t" r="r" b="b"/>
            <a:pathLst>
              <a:path w="5029200" h="400050">
                <a:moveTo>
                  <a:pt x="0" y="400050"/>
                </a:moveTo>
                <a:lnTo>
                  <a:pt x="5029200" y="400050"/>
                </a:lnTo>
                <a:lnTo>
                  <a:pt x="5029200" y="0"/>
                </a:lnTo>
                <a:lnTo>
                  <a:pt x="0" y="0"/>
                </a:lnTo>
                <a:lnTo>
                  <a:pt x="0" y="400050"/>
                </a:lnTo>
                <a:close/>
              </a:path>
            </a:pathLst>
          </a:custGeom>
          <a:solidFill>
            <a:srgbClr val="808285"/>
          </a:solidFill>
        </p:spPr>
        <p:txBody>
          <a:bodyPr wrap="square" lIns="0" tIns="0" rIns="0" bIns="0" rtlCol="0"/>
          <a:lstStyle/>
          <a:p>
            <a:endParaRPr dirty="0"/>
          </a:p>
        </p:txBody>
      </p:sp>
      <p:sp>
        <p:nvSpPr>
          <p:cNvPr id="6" name="object 9"/>
          <p:cNvSpPr txBox="1"/>
          <p:nvPr/>
        </p:nvSpPr>
        <p:spPr>
          <a:xfrm>
            <a:off x="2146503" y="623036"/>
            <a:ext cx="1194994" cy="195776"/>
          </a:xfrm>
          <a:prstGeom prst="rect">
            <a:avLst/>
          </a:prstGeom>
        </p:spPr>
        <p:txBody>
          <a:bodyPr vert="horz" wrap="square" lIns="0" tIns="12700" rIns="0" bIns="0" rtlCol="0">
            <a:spAutoFit/>
          </a:bodyPr>
          <a:lstStyle/>
          <a:p>
            <a:pPr marL="12700">
              <a:lnSpc>
                <a:spcPct val="100000"/>
              </a:lnSpc>
              <a:spcBef>
                <a:spcPts val="100"/>
              </a:spcBef>
            </a:pPr>
            <a:r>
              <a:rPr lang="es" sz="1200" b="0" i="0" strike="noStrike" cap="none" spc="55" baseline="0" dirty="0">
                <a:solidFill>
                  <a:srgbClr val="FFFFFF"/>
                </a:solidFill>
                <a:effectLst/>
                <a:latin typeface="Arial"/>
                <a:ea typeface="Arial"/>
                <a:cs typeface="Arial"/>
              </a:rPr>
              <a:t>HISTÓRICO</a:t>
            </a:r>
          </a:p>
        </p:txBody>
      </p:sp>
      <p:sp>
        <p:nvSpPr>
          <p:cNvPr id="7" name="object 15"/>
          <p:cNvSpPr txBox="1">
            <a:spLocks noGrp="1"/>
          </p:cNvSpPr>
          <p:nvPr>
            <p:ph type="ftr" sz="quarter" idx="4294967295"/>
          </p:nvPr>
        </p:nvSpPr>
        <p:spPr>
          <a:xfrm>
            <a:off x="237690" y="3357116"/>
            <a:ext cx="2512653" cy="103875"/>
          </a:xfrm>
          <a:prstGeom prst="rect">
            <a:avLst/>
          </a:prstGeom>
        </p:spPr>
        <p:txBody>
          <a:bodyPr vert="horz" wrap="square" lIns="0" tIns="11430" rIns="0" bIns="0" rtlCol="0">
            <a:spAutoFit/>
          </a:bodyPr>
          <a:lstStyle/>
          <a:p>
            <a:pPr marL="12700">
              <a:lnSpc>
                <a:spcPct val="100000"/>
              </a:lnSpc>
              <a:spcBef>
                <a:spcPts val="90"/>
              </a:spcBef>
            </a:pPr>
            <a:r>
              <a:rPr lang="es" sz="600" b="0" i="1" strike="noStrike" cap="none" spc="55" baseline="0" dirty="0">
                <a:solidFill>
                  <a:srgbClr val="58595B"/>
                </a:solidFill>
                <a:effectLst/>
                <a:latin typeface="Arial"/>
                <a:ea typeface="Arial"/>
                <a:cs typeface="Arial"/>
              </a:rPr>
              <a:t>©</a:t>
            </a:r>
            <a:r>
              <a:rPr lang="es" sz="600" b="0" i="1" strike="noStrike" cap="none" spc="-110" baseline="0" dirty="0">
                <a:solidFill>
                  <a:srgbClr val="58595B"/>
                </a:solidFill>
                <a:effectLst/>
                <a:latin typeface="Arial"/>
                <a:ea typeface="Arial"/>
                <a:cs typeface="Arial"/>
              </a:rPr>
              <a:t> </a:t>
            </a:r>
            <a:r>
              <a:rPr lang="es" sz="600" b="0" i="1" strike="noStrike" cap="none" spc="-25" baseline="0" dirty="0">
                <a:solidFill>
                  <a:srgbClr val="58595B"/>
                </a:solidFill>
                <a:effectLst/>
                <a:latin typeface="Arial"/>
                <a:ea typeface="Arial"/>
                <a:cs typeface="Arial"/>
              </a:rPr>
              <a:t>Copyright </a:t>
            </a:r>
            <a:r>
              <a:rPr lang="es" sz="600" b="0" i="1" strike="noStrike" cap="none" spc="-5" baseline="0" dirty="0">
                <a:solidFill>
                  <a:srgbClr val="58595B"/>
                </a:solidFill>
                <a:effectLst/>
                <a:latin typeface="Arial"/>
                <a:ea typeface="Arial"/>
                <a:cs typeface="Arial"/>
              </a:rPr>
              <a:t>2019, </a:t>
            </a:r>
            <a:r>
              <a:rPr lang="es" sz="600" b="0" i="1" strike="noStrike" cap="none" spc="-50" baseline="0" dirty="0">
                <a:solidFill>
                  <a:srgbClr val="58595B"/>
                </a:solidFill>
                <a:effectLst/>
                <a:latin typeface="Arial"/>
                <a:ea typeface="Arial"/>
                <a:cs typeface="Arial"/>
              </a:rPr>
              <a:t>TeamTelligent, </a:t>
            </a:r>
            <a:r>
              <a:rPr lang="es-PE" sz="600" b="0" i="1" strike="noStrike" cap="none" spc="-60" baseline="0" dirty="0" smtClean="0">
                <a:solidFill>
                  <a:srgbClr val="58595B"/>
                </a:solidFill>
                <a:effectLst/>
                <a:latin typeface="Arial"/>
                <a:ea typeface="Arial"/>
                <a:cs typeface="Arial"/>
              </a:rPr>
              <a:t>CLL</a:t>
            </a:r>
            <a:r>
              <a:rPr lang="es" sz="600" b="0" i="1" strike="noStrike" cap="none" spc="-6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smtClean="0">
                <a:solidFill>
                  <a:srgbClr val="58595B"/>
                </a:solidFill>
                <a:effectLst/>
                <a:latin typeface="Arial"/>
                <a:ea typeface="Arial"/>
                <a:cs typeface="Arial"/>
              </a:rPr>
              <a:t>Todos </a:t>
            </a:r>
            <a:r>
              <a:rPr lang="es" sz="600" b="0" i="1" strike="noStrike" cap="none" spc="-15" baseline="0" dirty="0">
                <a:solidFill>
                  <a:srgbClr val="58595B"/>
                </a:solidFill>
                <a:effectLst/>
                <a:latin typeface="Arial"/>
                <a:ea typeface="Arial"/>
                <a:cs typeface="Arial"/>
              </a:rPr>
              <a:t>los derechos reservados</a:t>
            </a:r>
            <a:r>
              <a:rPr lang="es" sz="600" b="0" i="1" strike="noStrike" cap="none" spc="55" baseline="0" dirty="0">
                <a:solidFill>
                  <a:srgbClr val="58595B"/>
                </a:solidFill>
                <a:effectLst/>
                <a:latin typeface="Arial"/>
                <a:ea typeface="Arial"/>
                <a:cs typeface="Arial"/>
              </a:rPr>
              <a:t> </a:t>
            </a:r>
            <a:r>
              <a:rPr lang="es" sz="600" b="0" i="1" strike="noStrike" cap="none" spc="-4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a:solidFill>
                  <a:srgbClr val="58595B"/>
                </a:solidFill>
                <a:effectLst/>
                <a:latin typeface="Arial"/>
                <a:ea typeface="Arial"/>
                <a:cs typeface="Arial"/>
              </a:rPr>
              <a:t>V5</a:t>
            </a:r>
            <a:r>
              <a:rPr lang="es" sz="600" b="0" i="1" strike="noStrike" cap="none" spc="55" baseline="0" dirty="0">
                <a:solidFill>
                  <a:srgbClr val="58595B"/>
                </a:solidFill>
                <a:effectLst/>
                <a:latin typeface="Arial"/>
                <a:ea typeface="Arial"/>
                <a:cs typeface="Arial"/>
              </a:rPr>
              <a:t> </a:t>
            </a:r>
          </a:p>
        </p:txBody>
      </p:sp>
      <p:sp>
        <p:nvSpPr>
          <p:cNvPr id="8" name="object 16"/>
          <p:cNvSpPr txBox="1"/>
          <p:nvPr/>
        </p:nvSpPr>
        <p:spPr>
          <a:xfrm>
            <a:off x="5057775" y="3402431"/>
            <a:ext cx="215004" cy="103875"/>
          </a:xfrm>
          <a:prstGeom prst="rect">
            <a:avLst/>
          </a:prstGeom>
        </p:spPr>
        <p:txBody>
          <a:bodyPr vert="horz" wrap="square" lIns="0" tIns="11430" rIns="0" bIns="0" rtlCol="0">
            <a:spAutoFit/>
          </a:bodyPr>
          <a:lstStyle/>
          <a:p>
            <a:pPr marL="25400" algn="ctr">
              <a:lnSpc>
                <a:spcPct val="100000"/>
              </a:lnSpc>
              <a:spcBef>
                <a:spcPts val="90"/>
              </a:spcBef>
            </a:pPr>
            <a:r>
              <a:rPr lang="es" sz="600" spc="-35" dirty="0" smtClean="0">
                <a:solidFill>
                  <a:srgbClr val="58595B"/>
                </a:solidFill>
                <a:latin typeface="Arial" panose="020B0604020202020204" pitchFamily="34" charset="0"/>
                <a:ea typeface="Verdana"/>
                <a:cs typeface="Arial" panose="020B0604020202020204" pitchFamily="34" charset="0"/>
              </a:rPr>
              <a:t>2</a:t>
            </a:r>
            <a:r>
              <a:rPr lang="es" sz="600" b="0" i="0" strike="noStrike" cap="none" spc="-15" baseline="0" dirty="0" smtClean="0">
                <a:solidFill>
                  <a:srgbClr val="58595B"/>
                </a:solidFill>
                <a:effectLst/>
                <a:latin typeface="Arial" panose="020B0604020202020204" pitchFamily="34" charset="0"/>
                <a:ea typeface="Verdana"/>
                <a:cs typeface="Arial" panose="020B0604020202020204" pitchFamily="34" charset="0"/>
              </a:rPr>
              <a:t>A</a:t>
            </a:r>
            <a:endParaRPr lang="es" sz="600" b="0" i="0" strike="noStrike" cap="none" spc="-15" baseline="0" dirty="0">
              <a:solidFill>
                <a:srgbClr val="58595B"/>
              </a:solidFill>
              <a:effectLst/>
              <a:latin typeface="Arial" panose="020B0604020202020204" pitchFamily="34" charset="0"/>
              <a:ea typeface="Verdana"/>
              <a:cs typeface="Arial" panose="020B0604020202020204" pitchFamily="34" charset="0"/>
            </a:endParaRPr>
          </a:p>
        </p:txBody>
      </p:sp>
    </p:spTree>
    <p:extLst>
      <p:ext uri="{BB962C8B-B14F-4D97-AF65-F5344CB8AC3E}">
        <p14:creationId xmlns:p14="http://schemas.microsoft.com/office/powerpoint/2010/main" val="192820602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63512" y="192658"/>
            <a:ext cx="5022862"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i="0" strike="noStrike" cap="none" spc="5" baseline="0" dirty="0" smtClean="0">
                <a:solidFill>
                  <a:srgbClr val="58595B"/>
                </a:solidFill>
                <a:effectLst/>
                <a:latin typeface="Arial"/>
                <a:ea typeface="Arial"/>
                <a:cs typeface="Arial"/>
              </a:rPr>
              <a:t>BIBLIOTECA DE COMPORTAMIENTO DEL JEFE </a:t>
            </a:r>
            <a:r>
              <a:rPr lang="es-ES" sz="1000" b="0" i="0" strike="noStrike" cap="none" spc="5" baseline="0" dirty="0" smtClean="0">
                <a:solidFill>
                  <a:srgbClr val="58595B"/>
                </a:solidFill>
                <a:effectLst/>
                <a:latin typeface="Arial"/>
                <a:ea typeface="Arial"/>
                <a:cs typeface="Arial"/>
              </a:rPr>
              <a:t>CLL</a:t>
            </a:r>
            <a:r>
              <a:rPr lang="es" sz="1000" b="1" i="0" strike="noStrike" cap="none" spc="5" baseline="0" dirty="0" smtClean="0">
                <a:solidFill>
                  <a:srgbClr val="58595B"/>
                </a:solidFill>
                <a:effectLst/>
                <a:latin typeface="Arial"/>
                <a:ea typeface="Arial"/>
                <a:cs typeface="Arial"/>
              </a:rPr>
              <a:t>™</a:t>
            </a:r>
            <a:endParaRPr lang="es" sz="1000" b="1" i="0" strike="noStrike" cap="none" spc="5" baseline="0" dirty="0">
              <a:solidFill>
                <a:srgbClr val="58595B"/>
              </a:solidFill>
              <a:effectLst/>
              <a:latin typeface="Arial"/>
              <a:ea typeface="Arial"/>
              <a:cs typeface="Arial"/>
            </a:endParaRPr>
          </a:p>
        </p:txBody>
      </p:sp>
      <p:sp>
        <p:nvSpPr>
          <p:cNvPr id="3" name="object 14"/>
          <p:cNvSpPr txBox="1"/>
          <p:nvPr/>
        </p:nvSpPr>
        <p:spPr>
          <a:xfrm>
            <a:off x="102061" y="3408654"/>
            <a:ext cx="161451" cy="102973"/>
          </a:xfrm>
          <a:prstGeom prst="rect">
            <a:avLst/>
          </a:prstGeom>
        </p:spPr>
        <p:txBody>
          <a:bodyPr vert="horz" wrap="square" lIns="0" tIns="11430" rIns="0" bIns="0" rtlCol="0">
            <a:spAutoFit/>
          </a:bodyPr>
          <a:lstStyle/>
          <a:p>
            <a:pPr marL="12700">
              <a:lnSpc>
                <a:spcPct val="100000"/>
              </a:lnSpc>
              <a:spcBef>
                <a:spcPts val="90"/>
              </a:spcBef>
            </a:pPr>
            <a:r>
              <a:rPr lang="es" sz="600" b="0" i="0" strike="noStrike" cap="none" spc="-45" baseline="0">
                <a:solidFill>
                  <a:srgbClr val="58595B"/>
                </a:solidFill>
                <a:effectLst/>
                <a:latin typeface="Verdana"/>
                <a:ea typeface="Verdana"/>
                <a:cs typeface="Verdana"/>
              </a:rPr>
              <a:t>15B</a:t>
            </a:r>
          </a:p>
        </p:txBody>
      </p:sp>
      <p:sp>
        <p:nvSpPr>
          <p:cNvPr id="4" name="object 15"/>
          <p:cNvSpPr txBox="1"/>
          <p:nvPr/>
        </p:nvSpPr>
        <p:spPr>
          <a:xfrm>
            <a:off x="2536032" y="3408654"/>
            <a:ext cx="2620492" cy="103875"/>
          </a:xfrm>
          <a:prstGeom prst="rect">
            <a:avLst/>
          </a:prstGeom>
        </p:spPr>
        <p:txBody>
          <a:bodyPr vert="horz" wrap="square" lIns="0" tIns="11430" rIns="0" bIns="0" rtlCol="0">
            <a:spAutoFit/>
          </a:bodyPr>
          <a:lstStyle/>
          <a:p>
            <a:pPr marL="12700" algn="ctr">
              <a:lnSpc>
                <a:spcPct val="100000"/>
              </a:lnSpc>
              <a:spcBef>
                <a:spcPts val="90"/>
              </a:spcBef>
            </a:pPr>
            <a:r>
              <a:rPr lang="es" sz="600" b="0" i="1" strike="noStrike" cap="none" spc="55" baseline="0" dirty="0">
                <a:solidFill>
                  <a:srgbClr val="58595B"/>
                </a:solidFill>
                <a:effectLst/>
                <a:latin typeface="Arial"/>
                <a:ea typeface="Arial"/>
                <a:cs typeface="Arial"/>
              </a:rPr>
              <a:t>©</a:t>
            </a:r>
            <a:r>
              <a:rPr lang="es" sz="600" b="0" i="1" strike="noStrike" cap="none" spc="-110" baseline="0" dirty="0">
                <a:solidFill>
                  <a:srgbClr val="58595B"/>
                </a:solidFill>
                <a:effectLst/>
                <a:latin typeface="Arial"/>
                <a:ea typeface="Arial"/>
                <a:cs typeface="Arial"/>
              </a:rPr>
              <a:t> </a:t>
            </a:r>
            <a:r>
              <a:rPr lang="es" sz="600" b="0" i="1" strike="noStrike" cap="none" spc="-25" baseline="0" dirty="0">
                <a:solidFill>
                  <a:srgbClr val="58595B"/>
                </a:solidFill>
                <a:effectLst/>
                <a:latin typeface="Arial"/>
                <a:ea typeface="Arial"/>
                <a:cs typeface="Arial"/>
              </a:rPr>
              <a:t>Copyright </a:t>
            </a:r>
            <a:r>
              <a:rPr lang="es" sz="600" b="0" i="1" strike="noStrike" cap="none" spc="-5" baseline="0" dirty="0">
                <a:solidFill>
                  <a:srgbClr val="58595B"/>
                </a:solidFill>
                <a:effectLst/>
                <a:latin typeface="Arial"/>
                <a:ea typeface="Arial"/>
                <a:cs typeface="Arial"/>
              </a:rPr>
              <a:t>2019, </a:t>
            </a:r>
            <a:r>
              <a:rPr lang="es" sz="600" b="0" i="1" strike="noStrike" cap="none" spc="-50" baseline="0" dirty="0">
                <a:solidFill>
                  <a:srgbClr val="58595B"/>
                </a:solidFill>
                <a:effectLst/>
                <a:latin typeface="Arial"/>
                <a:ea typeface="Arial"/>
                <a:cs typeface="Arial"/>
              </a:rPr>
              <a:t>TeamTelligent, </a:t>
            </a:r>
            <a:r>
              <a:rPr lang="es-PE" sz="600" b="0" i="1" strike="noStrike" cap="none" spc="-60" baseline="0" dirty="0" smtClean="0">
                <a:solidFill>
                  <a:srgbClr val="58595B"/>
                </a:solidFill>
                <a:effectLst/>
                <a:latin typeface="Arial"/>
                <a:ea typeface="Arial"/>
                <a:cs typeface="Arial"/>
              </a:rPr>
              <a:t>CLL</a:t>
            </a:r>
            <a:r>
              <a:rPr lang="es" sz="600" b="0" i="1" strike="noStrike" cap="none" spc="-6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smtClean="0">
                <a:solidFill>
                  <a:srgbClr val="58595B"/>
                </a:solidFill>
                <a:effectLst/>
                <a:latin typeface="Arial"/>
                <a:ea typeface="Arial"/>
                <a:cs typeface="Arial"/>
              </a:rPr>
              <a:t>Todos </a:t>
            </a:r>
            <a:r>
              <a:rPr lang="es" sz="600" b="0" i="1" strike="noStrike" cap="none" spc="-15" baseline="0" dirty="0">
                <a:solidFill>
                  <a:srgbClr val="58595B"/>
                </a:solidFill>
                <a:effectLst/>
                <a:latin typeface="Arial"/>
                <a:ea typeface="Arial"/>
                <a:cs typeface="Arial"/>
              </a:rPr>
              <a:t>los derechos reservados</a:t>
            </a:r>
            <a:r>
              <a:rPr lang="es" sz="600" b="0" i="1" strike="noStrike" cap="none" spc="55" baseline="0" dirty="0">
                <a:solidFill>
                  <a:srgbClr val="58595B"/>
                </a:solidFill>
                <a:effectLst/>
                <a:latin typeface="Arial"/>
                <a:ea typeface="Arial"/>
                <a:cs typeface="Arial"/>
              </a:rPr>
              <a:t> </a:t>
            </a:r>
            <a:r>
              <a:rPr lang="es" sz="600" b="0" i="1" strike="noStrike" cap="none" spc="-4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a:solidFill>
                  <a:srgbClr val="58595B"/>
                </a:solidFill>
                <a:effectLst/>
                <a:latin typeface="Arial"/>
                <a:ea typeface="Arial"/>
                <a:cs typeface="Arial"/>
              </a:rPr>
              <a:t>V5</a:t>
            </a:r>
            <a:r>
              <a:rPr lang="es" sz="600" b="0" i="1" strike="noStrike" cap="none" spc="55" baseline="0" dirty="0">
                <a:solidFill>
                  <a:srgbClr val="58595B"/>
                </a:solidFill>
                <a:effectLst/>
                <a:latin typeface="Arial"/>
                <a:ea typeface="Arial"/>
                <a:cs typeface="Arial"/>
              </a:rPr>
              <a:t> </a:t>
            </a:r>
          </a:p>
        </p:txBody>
      </p:sp>
      <p:sp>
        <p:nvSpPr>
          <p:cNvPr id="5" name="object 10"/>
          <p:cNvSpPr txBox="1"/>
          <p:nvPr/>
        </p:nvSpPr>
        <p:spPr>
          <a:xfrm>
            <a:off x="263511" y="544665"/>
            <a:ext cx="5022863" cy="2787301"/>
          </a:xfrm>
          <a:prstGeom prst="rect">
            <a:avLst/>
          </a:prstGeom>
          <a:ln w="12700">
            <a:solidFill>
              <a:srgbClr val="EF373D"/>
            </a:solidFill>
          </a:ln>
        </p:spPr>
        <p:txBody>
          <a:bodyPr vert="horz" wrap="square" lIns="0" tIns="85725" rIns="0" bIns="0" rtlCol="0">
            <a:spAutoFit/>
          </a:bodyPr>
          <a:lstStyle/>
          <a:p>
            <a:pPr marL="1406525" indent="-215265">
              <a:lnSpc>
                <a:spcPct val="100000"/>
              </a:lnSpc>
              <a:spcBef>
                <a:spcPts val="675"/>
              </a:spcBef>
              <a:buAutoNum type="arabicPeriod"/>
              <a:tabLst>
                <a:tab pos="1407160" algn="l"/>
              </a:tabLst>
            </a:pPr>
            <a:r>
              <a:rPr lang="es" sz="1300" b="0" i="0" strike="noStrike" cap="none" spc="-5" baseline="0" dirty="0">
                <a:solidFill>
                  <a:srgbClr val="231F20"/>
                </a:solidFill>
                <a:effectLst/>
                <a:latin typeface="Arial"/>
                <a:ea typeface="Arial"/>
                <a:cs typeface="Arial"/>
              </a:rPr>
              <a:t>Producir resultados</a:t>
            </a:r>
          </a:p>
          <a:p>
            <a:pPr marL="1406525" indent="-215265">
              <a:lnSpc>
                <a:spcPct val="100000"/>
              </a:lnSpc>
              <a:spcBef>
                <a:spcPts val="340"/>
              </a:spcBef>
              <a:buAutoNum type="arabicPeriod"/>
              <a:tabLst>
                <a:tab pos="1407160" algn="l"/>
              </a:tabLst>
            </a:pPr>
            <a:r>
              <a:rPr lang="es" sz="1300" b="0" i="0" strike="noStrike" cap="none" spc="-5" baseline="0" dirty="0">
                <a:solidFill>
                  <a:srgbClr val="231F20"/>
                </a:solidFill>
                <a:effectLst/>
                <a:latin typeface="Arial"/>
                <a:ea typeface="Arial"/>
                <a:cs typeface="Arial"/>
              </a:rPr>
              <a:t>Armar equipos</a:t>
            </a:r>
          </a:p>
          <a:p>
            <a:pPr marL="1406525" indent="-225425">
              <a:lnSpc>
                <a:spcPct val="100000"/>
              </a:lnSpc>
              <a:spcBef>
                <a:spcPts val="340"/>
              </a:spcBef>
              <a:buAutoNum type="arabicPeriod"/>
              <a:tabLst>
                <a:tab pos="1407160" algn="l"/>
              </a:tabLst>
            </a:pPr>
            <a:r>
              <a:rPr lang="es" sz="1300" b="0" i="0" strike="noStrike" cap="none" spc="-5" baseline="0" dirty="0">
                <a:solidFill>
                  <a:srgbClr val="231F20"/>
                </a:solidFill>
                <a:effectLst/>
                <a:latin typeface="Arial"/>
                <a:ea typeface="Arial"/>
                <a:cs typeface="Arial"/>
              </a:rPr>
              <a:t>Trabajar en red y colaborativamente</a:t>
            </a:r>
          </a:p>
          <a:p>
            <a:pPr marL="1406525" indent="-215265">
              <a:lnSpc>
                <a:spcPct val="100000"/>
              </a:lnSpc>
              <a:spcBef>
                <a:spcPts val="340"/>
              </a:spcBef>
              <a:buAutoNum type="arabicPeriod"/>
              <a:tabLst>
                <a:tab pos="1407160" algn="l"/>
              </a:tabLst>
            </a:pPr>
            <a:r>
              <a:rPr lang="es" sz="1300" b="0" i="0" strike="noStrike" cap="none" spc="-5" baseline="0" dirty="0">
                <a:solidFill>
                  <a:srgbClr val="231F20"/>
                </a:solidFill>
                <a:effectLst/>
                <a:latin typeface="Arial"/>
                <a:ea typeface="Arial"/>
                <a:cs typeface="Arial"/>
              </a:rPr>
              <a:t>Administrar talentos</a:t>
            </a:r>
          </a:p>
          <a:p>
            <a:pPr marL="1406525" indent="-215265">
              <a:lnSpc>
                <a:spcPct val="100000"/>
              </a:lnSpc>
              <a:spcBef>
                <a:spcPts val="340"/>
              </a:spcBef>
              <a:buAutoNum type="arabicPeriod"/>
              <a:tabLst>
                <a:tab pos="1407160" algn="l"/>
              </a:tabLst>
            </a:pPr>
            <a:r>
              <a:rPr lang="es-MX" sz="1300" b="0" i="0" strike="noStrike" cap="none" spc="-5" baseline="0" dirty="0" smtClean="0">
                <a:solidFill>
                  <a:srgbClr val="231F20"/>
                </a:solidFill>
                <a:effectLst/>
                <a:latin typeface="Arial"/>
                <a:ea typeface="Arial"/>
                <a:cs typeface="Arial"/>
              </a:rPr>
              <a:t>Interactuar con los líderes senior</a:t>
            </a:r>
            <a:endParaRPr lang="es" sz="1300" b="0" i="0" strike="noStrike" cap="none" spc="-5" baseline="0" dirty="0">
              <a:solidFill>
                <a:srgbClr val="231F20"/>
              </a:solidFill>
              <a:effectLst/>
              <a:latin typeface="Arial"/>
              <a:ea typeface="Arial"/>
              <a:cs typeface="Arial"/>
            </a:endParaRPr>
          </a:p>
          <a:p>
            <a:pPr marL="1406525" indent="-215265">
              <a:lnSpc>
                <a:spcPct val="100000"/>
              </a:lnSpc>
              <a:spcBef>
                <a:spcPts val="340"/>
              </a:spcBef>
              <a:buAutoNum type="arabicPeriod"/>
              <a:tabLst>
                <a:tab pos="1407160" algn="l"/>
              </a:tabLst>
            </a:pPr>
            <a:r>
              <a:rPr lang="es" sz="1300" b="0" i="0" strike="noStrike" cap="none" spc="-5" baseline="0" dirty="0">
                <a:solidFill>
                  <a:srgbClr val="231F20"/>
                </a:solidFill>
                <a:effectLst/>
                <a:latin typeface="Arial"/>
                <a:ea typeface="Arial"/>
                <a:cs typeface="Arial"/>
              </a:rPr>
              <a:t>Aportar en la innovación</a:t>
            </a:r>
          </a:p>
          <a:p>
            <a:pPr marL="1406525" indent="-215265">
              <a:lnSpc>
                <a:spcPct val="100000"/>
              </a:lnSpc>
              <a:spcBef>
                <a:spcPts val="340"/>
              </a:spcBef>
              <a:buAutoNum type="arabicPeriod"/>
              <a:tabLst>
                <a:tab pos="1407160" algn="l"/>
              </a:tabLst>
            </a:pPr>
            <a:r>
              <a:rPr lang="es" sz="1300" b="0" i="0" strike="noStrike" cap="none" spc="-5" baseline="0" dirty="0">
                <a:solidFill>
                  <a:srgbClr val="231F20"/>
                </a:solidFill>
                <a:effectLst/>
                <a:latin typeface="Arial"/>
                <a:ea typeface="Arial"/>
                <a:cs typeface="Arial"/>
              </a:rPr>
              <a:t>Servir como modelo</a:t>
            </a:r>
          </a:p>
          <a:p>
            <a:pPr marL="1406525" indent="-215265">
              <a:lnSpc>
                <a:spcPct val="100000"/>
              </a:lnSpc>
              <a:spcBef>
                <a:spcPts val="340"/>
              </a:spcBef>
              <a:buAutoNum type="arabicPeriod"/>
              <a:tabLst>
                <a:tab pos="1407160" algn="l"/>
              </a:tabLst>
            </a:pPr>
            <a:r>
              <a:rPr lang="es" sz="1300" b="0" i="0" strike="noStrike" cap="none" spc="-15" baseline="0" dirty="0">
                <a:solidFill>
                  <a:srgbClr val="231F20"/>
                </a:solidFill>
                <a:effectLst/>
                <a:latin typeface="Arial"/>
                <a:ea typeface="Arial"/>
                <a:cs typeface="Arial"/>
              </a:rPr>
              <a:t>Apalancar recursos</a:t>
            </a:r>
          </a:p>
          <a:p>
            <a:pPr marL="1406525" indent="-215265">
              <a:lnSpc>
                <a:spcPct val="100000"/>
              </a:lnSpc>
              <a:spcBef>
                <a:spcPts val="340"/>
              </a:spcBef>
              <a:buAutoNum type="arabicPeriod"/>
              <a:tabLst>
                <a:tab pos="1407160" algn="l"/>
              </a:tabLst>
            </a:pPr>
            <a:r>
              <a:rPr lang="es" sz="1300" b="0" i="0" strike="noStrike" cap="none" spc="5" baseline="0" dirty="0">
                <a:solidFill>
                  <a:srgbClr val="231F20"/>
                </a:solidFill>
                <a:effectLst/>
                <a:latin typeface="Arial"/>
                <a:ea typeface="Arial"/>
                <a:cs typeface="Arial"/>
              </a:rPr>
              <a:t>Apoyar iniciativas de cambio</a:t>
            </a:r>
          </a:p>
          <a:p>
            <a:pPr marL="1406525" indent="-307340">
              <a:lnSpc>
                <a:spcPct val="100000"/>
              </a:lnSpc>
              <a:spcBef>
                <a:spcPts val="340"/>
              </a:spcBef>
              <a:buAutoNum type="arabicPeriod"/>
              <a:tabLst>
                <a:tab pos="1407160" algn="l"/>
              </a:tabLst>
            </a:pPr>
            <a:r>
              <a:rPr lang="es" sz="1300" b="0" i="0" strike="noStrike" cap="none" spc="-5" baseline="0" dirty="0">
                <a:solidFill>
                  <a:srgbClr val="231F20"/>
                </a:solidFill>
                <a:effectLst/>
                <a:latin typeface="Arial"/>
                <a:ea typeface="Arial"/>
                <a:cs typeface="Arial"/>
              </a:rPr>
              <a:t>Desarrollar modelos de crecimiento </a:t>
            </a:r>
            <a:r>
              <a:rPr lang="es" sz="1300" b="0" i="0" strike="noStrike" cap="none" spc="-5" baseline="0" dirty="0" smtClean="0">
                <a:solidFill>
                  <a:srgbClr val="231F20"/>
                </a:solidFill>
                <a:effectLst/>
                <a:latin typeface="Arial"/>
                <a:ea typeface="Arial"/>
                <a:cs typeface="Arial"/>
              </a:rPr>
              <a:t>personal</a:t>
            </a:r>
          </a:p>
          <a:p>
            <a:pPr marL="1099185">
              <a:lnSpc>
                <a:spcPct val="100000"/>
              </a:lnSpc>
              <a:spcBef>
                <a:spcPts val="340"/>
              </a:spcBef>
              <a:tabLst>
                <a:tab pos="1407160" algn="l"/>
              </a:tabLst>
            </a:pPr>
            <a:endParaRPr lang="es" sz="1300" spc="-5" dirty="0">
              <a:solidFill>
                <a:srgbClr val="231F20"/>
              </a:solidFill>
              <a:latin typeface="Arial"/>
              <a:ea typeface="Arial"/>
              <a:cs typeface="Arial"/>
            </a:endParaRPr>
          </a:p>
          <a:p>
            <a:pPr marL="1099185">
              <a:lnSpc>
                <a:spcPct val="100000"/>
              </a:lnSpc>
              <a:spcBef>
                <a:spcPts val="340"/>
              </a:spcBef>
              <a:tabLst>
                <a:tab pos="1407160" algn="l"/>
              </a:tabLst>
            </a:pPr>
            <a:endParaRPr lang="es" sz="500" b="0" i="0" strike="noStrike" cap="none" spc="-5" baseline="0" dirty="0" smtClean="0">
              <a:solidFill>
                <a:srgbClr val="231F20"/>
              </a:solidFill>
              <a:effectLst/>
              <a:latin typeface="Arial"/>
              <a:ea typeface="Arial"/>
              <a:cs typeface="Arial"/>
            </a:endParaRPr>
          </a:p>
        </p:txBody>
      </p:sp>
      <p:sp>
        <p:nvSpPr>
          <p:cNvPr id="6" name="object 11"/>
          <p:cNvSpPr txBox="1"/>
          <p:nvPr/>
        </p:nvSpPr>
        <p:spPr>
          <a:xfrm>
            <a:off x="1300109" y="3012212"/>
            <a:ext cx="3112069" cy="207853"/>
          </a:xfrm>
          <a:prstGeom prst="rect">
            <a:avLst/>
          </a:prstGeom>
          <a:solidFill>
            <a:srgbClr val="EF373D"/>
          </a:solidFill>
        </p:spPr>
        <p:txBody>
          <a:bodyPr vert="horz" wrap="square" lIns="0" tIns="9525" rIns="0" bIns="0" rtlCol="0">
            <a:spAutoFit/>
          </a:bodyPr>
          <a:lstStyle/>
          <a:p>
            <a:pPr marL="72390">
              <a:lnSpc>
                <a:spcPct val="100000"/>
              </a:lnSpc>
              <a:spcBef>
                <a:spcPts val="75"/>
              </a:spcBef>
            </a:pPr>
            <a:r>
              <a:rPr lang="es" sz="1300" b="0" i="0" strike="noStrike" cap="none" spc="-5" baseline="0" dirty="0">
                <a:solidFill>
                  <a:srgbClr val="FFFFFF"/>
                </a:solidFill>
                <a:effectLst/>
                <a:latin typeface="Arial"/>
                <a:ea typeface="Arial"/>
                <a:cs typeface="Arial"/>
              </a:rPr>
              <a:t>11</a:t>
            </a:r>
            <a:r>
              <a:rPr lang="es" sz="1300" b="0" i="0" strike="noStrike" cap="none" spc="-5" baseline="0" dirty="0" smtClean="0">
                <a:solidFill>
                  <a:srgbClr val="FFFFFF"/>
                </a:solidFill>
                <a:effectLst/>
                <a:latin typeface="Arial"/>
                <a:ea typeface="Arial"/>
                <a:cs typeface="Arial"/>
              </a:rPr>
              <a:t>.  Utilizar </a:t>
            </a:r>
            <a:r>
              <a:rPr lang="es" sz="1300" b="0" i="0" strike="noStrike" cap="none" spc="-5" baseline="0" dirty="0">
                <a:solidFill>
                  <a:srgbClr val="FFFFFF"/>
                </a:solidFill>
                <a:effectLst/>
                <a:latin typeface="Arial"/>
                <a:ea typeface="Arial"/>
                <a:cs typeface="Arial"/>
              </a:rPr>
              <a:t>la perspectiva correcta</a:t>
            </a:r>
          </a:p>
        </p:txBody>
      </p:sp>
    </p:spTree>
    <p:extLst>
      <p:ext uri="{BB962C8B-B14F-4D97-AF65-F5344CB8AC3E}">
        <p14:creationId xmlns:p14="http://schemas.microsoft.com/office/powerpoint/2010/main" val="228355237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34950" y="186435"/>
            <a:ext cx="5034090"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i="0" strike="noStrike" cap="none" spc="5" baseline="0" dirty="0" smtClean="0">
                <a:solidFill>
                  <a:srgbClr val="58595B"/>
                </a:solidFill>
                <a:effectLst/>
                <a:latin typeface="Arial"/>
                <a:ea typeface="Arial"/>
                <a:cs typeface="Arial"/>
              </a:rPr>
              <a:t>BIBLIOTECA DE COMPORTAMIENTO DEL JEFE </a:t>
            </a:r>
            <a:r>
              <a:rPr lang="es-ES" sz="1000" b="0" i="0" strike="noStrike" cap="none" spc="5" baseline="0" dirty="0" smtClean="0">
                <a:solidFill>
                  <a:srgbClr val="58595B"/>
                </a:solidFill>
                <a:effectLst/>
                <a:latin typeface="Arial"/>
                <a:ea typeface="Arial"/>
                <a:cs typeface="Arial"/>
              </a:rPr>
              <a:t>CLL</a:t>
            </a:r>
            <a:r>
              <a:rPr lang="es" sz="1000" b="0" i="0" strike="noStrike" cap="none" spc="5" baseline="0" dirty="0" smtClean="0">
                <a:solidFill>
                  <a:srgbClr val="58595B"/>
                </a:solidFill>
                <a:effectLst/>
                <a:latin typeface="Arial"/>
                <a:ea typeface="Arial"/>
                <a:cs typeface="Arial"/>
              </a:rPr>
              <a:t>™</a:t>
            </a:r>
            <a:endParaRPr lang="es" sz="1000" b="0" i="0" strike="noStrike" cap="none" spc="5" baseline="0" dirty="0">
              <a:solidFill>
                <a:srgbClr val="58595B"/>
              </a:solidFill>
              <a:effectLst/>
              <a:latin typeface="Arial"/>
              <a:ea typeface="Arial"/>
              <a:cs typeface="Arial"/>
            </a:endParaRPr>
          </a:p>
        </p:txBody>
      </p:sp>
      <p:sp>
        <p:nvSpPr>
          <p:cNvPr id="3" name="object 44"/>
          <p:cNvSpPr txBox="1"/>
          <p:nvPr/>
        </p:nvSpPr>
        <p:spPr>
          <a:xfrm>
            <a:off x="561700" y="1122467"/>
            <a:ext cx="4362999" cy="1908920"/>
          </a:xfrm>
          <a:prstGeom prst="rect">
            <a:avLst/>
          </a:prstGeom>
        </p:spPr>
        <p:txBody>
          <a:bodyPr vert="horz" wrap="square" lIns="0" tIns="27939" rIns="0" bIns="0" rtlCol="0">
            <a:spAutoFit/>
          </a:bodyPr>
          <a:lstStyle/>
          <a:p>
            <a:pPr marL="12700" marR="5080" indent="-3810" algn="ctr">
              <a:lnSpc>
                <a:spcPct val="96600"/>
              </a:lnSpc>
              <a:spcBef>
                <a:spcPts val="160"/>
              </a:spcBef>
            </a:pPr>
            <a:r>
              <a:rPr lang="es" sz="1400" b="0" i="0" strike="noStrike" cap="none" spc="-5" baseline="0" dirty="0">
                <a:solidFill>
                  <a:srgbClr val="221F1F"/>
                </a:solidFill>
                <a:effectLst/>
                <a:latin typeface="Arial"/>
                <a:ea typeface="Arial"/>
                <a:cs typeface="Arial"/>
              </a:rPr>
              <a:t>Hay once </a:t>
            </a:r>
            <a:r>
              <a:rPr lang="es" sz="1400" spc="-5" dirty="0" smtClean="0">
                <a:solidFill>
                  <a:srgbClr val="221F1F"/>
                </a:solidFill>
                <a:latin typeface="Arial"/>
                <a:ea typeface="Arial"/>
                <a:cs typeface="Arial"/>
              </a:rPr>
              <a:t>roles</a:t>
            </a:r>
            <a:r>
              <a:rPr lang="es" sz="1400" b="0" i="0" strike="noStrike" cap="none" spc="-5" baseline="0" dirty="0" smtClean="0">
                <a:solidFill>
                  <a:srgbClr val="221F1F"/>
                </a:solidFill>
                <a:effectLst/>
                <a:latin typeface="Arial"/>
                <a:ea typeface="Arial"/>
                <a:cs typeface="Arial"/>
              </a:rPr>
              <a:t> </a:t>
            </a:r>
            <a:r>
              <a:rPr lang="es" sz="1400" b="0" i="0" strike="noStrike" cap="none" spc="-5" baseline="0" dirty="0">
                <a:solidFill>
                  <a:srgbClr val="221F1F"/>
                </a:solidFill>
                <a:effectLst/>
                <a:latin typeface="Arial"/>
                <a:ea typeface="Arial"/>
                <a:cs typeface="Arial"/>
              </a:rPr>
              <a:t>que requieren conocimientos, habilidades y atributos específicos para tener éxito. Esto incluye, por ejemplo, el conocimiento, las habilidades y los atributos que se aplican para </a:t>
            </a:r>
            <a:r>
              <a:rPr lang="es" sz="1400" b="0" i="0" strike="noStrike" cap="none" spc="-5" baseline="0" dirty="0" smtClean="0">
                <a:solidFill>
                  <a:srgbClr val="221F1F"/>
                </a:solidFill>
                <a:effectLst/>
                <a:latin typeface="Arial"/>
                <a:ea typeface="Arial"/>
                <a:cs typeface="Arial"/>
              </a:rPr>
              <a:t>producir </a:t>
            </a:r>
            <a:r>
              <a:rPr lang="es" sz="1400" b="0" i="0" strike="noStrike" cap="none" spc="-5" baseline="0" dirty="0">
                <a:solidFill>
                  <a:srgbClr val="221F1F"/>
                </a:solidFill>
                <a:effectLst/>
                <a:latin typeface="Arial"/>
                <a:ea typeface="Arial"/>
                <a:cs typeface="Arial"/>
              </a:rPr>
              <a:t>resultados. Con base en los estudios sobre la efectividad </a:t>
            </a:r>
            <a:r>
              <a:rPr lang="es" sz="1400" b="0" i="0" strike="noStrike" cap="none" spc="-5" baseline="0">
                <a:solidFill>
                  <a:srgbClr val="221F1F"/>
                </a:solidFill>
                <a:effectLst/>
                <a:latin typeface="Arial"/>
                <a:ea typeface="Arial"/>
                <a:cs typeface="Arial"/>
              </a:rPr>
              <a:t>del </a:t>
            </a:r>
            <a:r>
              <a:rPr lang="pt-BR" sz="1400" spc="-5" smtClean="0">
                <a:solidFill>
                  <a:srgbClr val="221F1F"/>
                </a:solidFill>
                <a:latin typeface="Arial"/>
                <a:ea typeface="Arial"/>
                <a:cs typeface="Arial"/>
              </a:rPr>
              <a:t>líder de equipo</a:t>
            </a:r>
            <a:r>
              <a:rPr lang="es" sz="1400" b="0" i="0" strike="noStrike" cap="none" spc="-5" baseline="0" smtClean="0">
                <a:solidFill>
                  <a:srgbClr val="221F1F"/>
                </a:solidFill>
                <a:effectLst/>
                <a:latin typeface="Arial"/>
                <a:ea typeface="Arial"/>
                <a:cs typeface="Arial"/>
              </a:rPr>
              <a:t> </a:t>
            </a:r>
            <a:r>
              <a:rPr lang="es" sz="1400" b="0" i="0" strike="noStrike" cap="none" spc="-5" baseline="0" dirty="0">
                <a:solidFill>
                  <a:srgbClr val="221F1F"/>
                </a:solidFill>
                <a:effectLst/>
                <a:latin typeface="Arial"/>
                <a:ea typeface="Arial"/>
                <a:cs typeface="Arial"/>
              </a:rPr>
              <a:t>y en la amplia experiencia en el trabajo de gestión de talentos y desarrollo de líderes, se identificaron veintinueve prácticas que cubren esos once </a:t>
            </a:r>
            <a:r>
              <a:rPr lang="es" sz="1400" spc="-5" dirty="0" smtClean="0">
                <a:solidFill>
                  <a:srgbClr val="221F1F"/>
                </a:solidFill>
                <a:latin typeface="Arial"/>
                <a:ea typeface="Arial"/>
                <a:cs typeface="Arial"/>
              </a:rPr>
              <a:t>roles</a:t>
            </a:r>
            <a:r>
              <a:rPr lang="es" sz="2100" b="0" i="0" strike="noStrike" cap="none" spc="-7" baseline="3000" dirty="0" smtClean="0">
                <a:solidFill>
                  <a:srgbClr val="221F1F"/>
                </a:solidFill>
                <a:effectLst/>
                <a:latin typeface="Arial"/>
                <a:ea typeface="Arial"/>
                <a:cs typeface="Arial"/>
              </a:rPr>
              <a:t>.</a:t>
            </a:r>
            <a:r>
              <a:rPr lang="es" sz="2100" b="0" i="0" strike="noStrike" cap="none" spc="-5" baseline="3000" dirty="0" smtClean="0">
                <a:solidFill>
                  <a:srgbClr val="221F1F"/>
                </a:solidFill>
                <a:effectLst/>
                <a:latin typeface="Arial"/>
                <a:ea typeface="Arial"/>
                <a:cs typeface="Arial"/>
              </a:rPr>
              <a:t> </a:t>
            </a:r>
            <a:r>
              <a:rPr lang="es" sz="900" b="0" i="0" strike="noStrike" cap="none" spc="-5" baseline="0" dirty="0" smtClean="0">
                <a:solidFill>
                  <a:srgbClr val="221F1F"/>
                </a:solidFill>
                <a:effectLst/>
                <a:latin typeface="Arial"/>
                <a:ea typeface="Arial"/>
                <a:cs typeface="Arial"/>
              </a:rPr>
              <a:t>(Continúa)</a:t>
            </a:r>
            <a:endParaRPr lang="es" sz="900" b="0" i="0" strike="noStrike" cap="none" spc="-5" baseline="0" dirty="0">
              <a:solidFill>
                <a:srgbClr val="221F1F"/>
              </a:solidFill>
              <a:effectLst/>
              <a:latin typeface="Arial"/>
              <a:ea typeface="Arial"/>
              <a:cs typeface="Arial"/>
            </a:endParaRPr>
          </a:p>
        </p:txBody>
      </p:sp>
      <p:sp>
        <p:nvSpPr>
          <p:cNvPr id="4" name="object 45"/>
          <p:cNvSpPr/>
          <p:nvPr/>
        </p:nvSpPr>
        <p:spPr>
          <a:xfrm>
            <a:off x="234950" y="520700"/>
            <a:ext cx="5016500" cy="2787650"/>
          </a:xfrm>
          <a:custGeom>
            <a:avLst/>
            <a:gdLst/>
            <a:ahLst/>
            <a:cxnLst/>
            <a:rect l="l" t="t" r="r" b="b"/>
            <a:pathLst>
              <a:path w="5016500" h="2787650">
                <a:moveTo>
                  <a:pt x="0" y="2787650"/>
                </a:moveTo>
                <a:lnTo>
                  <a:pt x="5016500" y="2787650"/>
                </a:lnTo>
                <a:lnTo>
                  <a:pt x="5016500" y="0"/>
                </a:lnTo>
                <a:lnTo>
                  <a:pt x="0" y="0"/>
                </a:lnTo>
                <a:lnTo>
                  <a:pt x="0" y="2787650"/>
                </a:lnTo>
                <a:close/>
              </a:path>
            </a:pathLst>
          </a:custGeom>
          <a:ln w="12700">
            <a:solidFill>
              <a:srgbClr val="808285"/>
            </a:solidFill>
          </a:ln>
        </p:spPr>
        <p:txBody>
          <a:bodyPr wrap="square" lIns="0" tIns="0" rIns="0" bIns="0" rtlCol="0"/>
          <a:lstStyle/>
          <a:p>
            <a:endParaRPr dirty="0"/>
          </a:p>
        </p:txBody>
      </p:sp>
      <p:sp>
        <p:nvSpPr>
          <p:cNvPr id="5" name="object 46"/>
          <p:cNvSpPr/>
          <p:nvPr/>
        </p:nvSpPr>
        <p:spPr>
          <a:xfrm>
            <a:off x="228600" y="514350"/>
            <a:ext cx="5029200" cy="400050"/>
          </a:xfrm>
          <a:custGeom>
            <a:avLst/>
            <a:gdLst/>
            <a:ahLst/>
            <a:cxnLst/>
            <a:rect l="l" t="t" r="r" b="b"/>
            <a:pathLst>
              <a:path w="5029200" h="400050">
                <a:moveTo>
                  <a:pt x="0" y="400050"/>
                </a:moveTo>
                <a:lnTo>
                  <a:pt x="5029200" y="400050"/>
                </a:lnTo>
                <a:lnTo>
                  <a:pt x="5029200" y="0"/>
                </a:lnTo>
                <a:lnTo>
                  <a:pt x="0" y="0"/>
                </a:lnTo>
                <a:lnTo>
                  <a:pt x="0" y="400050"/>
                </a:lnTo>
                <a:close/>
              </a:path>
            </a:pathLst>
          </a:custGeom>
          <a:solidFill>
            <a:srgbClr val="808285"/>
          </a:solidFill>
        </p:spPr>
        <p:txBody>
          <a:bodyPr wrap="square" lIns="0" tIns="0" rIns="0" bIns="0" rtlCol="0"/>
          <a:lstStyle/>
          <a:p>
            <a:endParaRPr dirty="0"/>
          </a:p>
        </p:txBody>
      </p:sp>
      <p:sp>
        <p:nvSpPr>
          <p:cNvPr id="6" name="object 47"/>
          <p:cNvSpPr txBox="1"/>
          <p:nvPr/>
        </p:nvSpPr>
        <p:spPr>
          <a:xfrm>
            <a:off x="215900" y="638713"/>
            <a:ext cx="5016500" cy="151323"/>
          </a:xfrm>
          <a:prstGeom prst="rect">
            <a:avLst/>
          </a:prstGeom>
        </p:spPr>
        <p:txBody>
          <a:bodyPr vert="horz" wrap="square" lIns="0" tIns="12700" rIns="0" bIns="0" rtlCol="0">
            <a:spAutoFit/>
          </a:bodyPr>
          <a:lstStyle/>
          <a:p>
            <a:pPr marL="12700" algn="ctr">
              <a:lnSpc>
                <a:spcPct val="100000"/>
              </a:lnSpc>
              <a:spcBef>
                <a:spcPts val="100"/>
              </a:spcBef>
            </a:pPr>
            <a:r>
              <a:rPr lang="es" sz="900" b="1" i="0" strike="noStrike" cap="none" spc="35" baseline="0" dirty="0" smtClean="0">
                <a:solidFill>
                  <a:srgbClr val="FFFFFF"/>
                </a:solidFill>
                <a:effectLst/>
                <a:latin typeface="Arial"/>
                <a:ea typeface="Arial"/>
                <a:cs typeface="Arial"/>
              </a:rPr>
              <a:t>¿</a:t>
            </a:r>
            <a:r>
              <a:rPr lang="es" sz="900" b="1" i="0" strike="noStrike" cap="none" spc="35" baseline="0" dirty="0" smtClean="0">
                <a:solidFill>
                  <a:schemeClr val="bg1"/>
                </a:solidFill>
                <a:effectLst/>
                <a:latin typeface="Arial"/>
                <a:ea typeface="Arial"/>
                <a:cs typeface="Arial"/>
              </a:rPr>
              <a:t>QUÉ SE</a:t>
            </a:r>
            <a:r>
              <a:rPr lang="es" sz="900" b="1" spc="45" dirty="0">
                <a:solidFill>
                  <a:schemeClr val="bg1"/>
                </a:solidFill>
                <a:latin typeface="Arial"/>
                <a:ea typeface="Arial"/>
                <a:cs typeface="Arial"/>
              </a:rPr>
              <a:t> </a:t>
            </a:r>
            <a:r>
              <a:rPr lang="es" sz="900" b="1" i="0" strike="noStrike" cap="none" spc="30" baseline="0" dirty="0" smtClean="0">
                <a:solidFill>
                  <a:schemeClr val="bg1"/>
                </a:solidFill>
                <a:effectLst/>
                <a:latin typeface="Arial"/>
                <a:ea typeface="Arial"/>
                <a:cs typeface="Arial"/>
              </a:rPr>
              <a:t>NECESITA </a:t>
            </a:r>
            <a:r>
              <a:rPr lang="es" sz="900" b="1" i="0" strike="noStrike" cap="none" spc="35" baseline="0" dirty="0" smtClean="0">
                <a:solidFill>
                  <a:schemeClr val="bg1"/>
                </a:solidFill>
                <a:effectLst/>
                <a:latin typeface="Arial"/>
                <a:ea typeface="Arial"/>
                <a:cs typeface="Arial"/>
              </a:rPr>
              <a:t>PARA </a:t>
            </a:r>
            <a:r>
              <a:rPr lang="es" sz="900" b="1" i="0" strike="noStrike" cap="none" spc="35" baseline="0" dirty="0">
                <a:solidFill>
                  <a:schemeClr val="bg1"/>
                </a:solidFill>
                <a:effectLst/>
                <a:latin typeface="Arial"/>
                <a:ea typeface="Arial"/>
                <a:cs typeface="Arial"/>
              </a:rPr>
              <a:t>DESEMPEÑAR</a:t>
            </a:r>
            <a:r>
              <a:rPr lang="es" sz="900" b="1" i="0" strike="noStrike" cap="none" spc="45" baseline="0" dirty="0">
                <a:solidFill>
                  <a:schemeClr val="bg1"/>
                </a:solidFill>
                <a:effectLst/>
                <a:latin typeface="Arial"/>
                <a:ea typeface="Arial"/>
                <a:cs typeface="Arial"/>
              </a:rPr>
              <a:t> </a:t>
            </a:r>
            <a:r>
              <a:rPr lang="es" sz="900" b="1" i="0" strike="noStrike" cap="none" spc="30" baseline="0" dirty="0" smtClean="0">
                <a:solidFill>
                  <a:schemeClr val="bg1"/>
                </a:solidFill>
                <a:effectLst/>
                <a:latin typeface="Arial"/>
                <a:ea typeface="Arial"/>
                <a:cs typeface="Arial"/>
              </a:rPr>
              <a:t>LAS </a:t>
            </a:r>
            <a:r>
              <a:rPr lang="es" sz="900" b="1" spc="30" dirty="0" smtClean="0">
                <a:solidFill>
                  <a:schemeClr val="bg1"/>
                </a:solidFill>
                <a:latin typeface="Arial"/>
                <a:ea typeface="Arial"/>
                <a:cs typeface="Arial"/>
              </a:rPr>
              <a:t>ONCE</a:t>
            </a:r>
            <a:r>
              <a:rPr lang="es" sz="900" b="1" i="0" strike="noStrike" cap="none" spc="30" baseline="0" dirty="0" smtClean="0">
                <a:solidFill>
                  <a:schemeClr val="bg1"/>
                </a:solidFill>
                <a:effectLst/>
                <a:latin typeface="Arial"/>
                <a:ea typeface="Arial"/>
                <a:cs typeface="Arial"/>
              </a:rPr>
              <a:t> FUNCIONES</a:t>
            </a:r>
            <a:r>
              <a:rPr lang="es" sz="900" b="1" spc="45" dirty="0">
                <a:solidFill>
                  <a:schemeClr val="bg1"/>
                </a:solidFill>
                <a:latin typeface="Arial"/>
                <a:ea typeface="Arial"/>
                <a:cs typeface="Arial"/>
              </a:rPr>
              <a:t> </a:t>
            </a:r>
            <a:r>
              <a:rPr lang="es" sz="900" b="1" i="0" strike="noStrike" cap="none" spc="40" baseline="0" dirty="0" smtClean="0">
                <a:solidFill>
                  <a:schemeClr val="bg1"/>
                </a:solidFill>
                <a:effectLst/>
                <a:latin typeface="Arial"/>
                <a:ea typeface="Arial"/>
                <a:cs typeface="Arial"/>
              </a:rPr>
              <a:t>CON </a:t>
            </a:r>
            <a:r>
              <a:rPr lang="es" sz="900" b="1" i="0" strike="noStrike" cap="none" spc="35" baseline="0" dirty="0" smtClean="0">
                <a:solidFill>
                  <a:schemeClr val="bg1"/>
                </a:solidFill>
                <a:effectLst/>
                <a:latin typeface="Arial"/>
                <a:ea typeface="Arial"/>
                <a:cs typeface="Arial"/>
              </a:rPr>
              <a:t>ÉXITO</a:t>
            </a:r>
            <a:r>
              <a:rPr lang="es" sz="900" b="1" i="0" strike="noStrike" cap="none" spc="35" baseline="0" dirty="0">
                <a:solidFill>
                  <a:schemeClr val="bg1"/>
                </a:solidFill>
                <a:effectLst/>
                <a:latin typeface="Arial"/>
                <a:ea typeface="Arial"/>
                <a:cs typeface="Arial"/>
              </a:rPr>
              <a:t>?</a:t>
            </a:r>
          </a:p>
        </p:txBody>
      </p:sp>
      <p:sp>
        <p:nvSpPr>
          <p:cNvPr id="7" name="object 59"/>
          <p:cNvSpPr txBox="1">
            <a:spLocks noGrp="1"/>
          </p:cNvSpPr>
          <p:nvPr>
            <p:ph type="ftr" sz="quarter" idx="4294967295"/>
          </p:nvPr>
        </p:nvSpPr>
        <p:spPr>
          <a:xfrm>
            <a:off x="215900" y="3402431"/>
            <a:ext cx="2541588" cy="103875"/>
          </a:xfrm>
          <a:prstGeom prst="rect">
            <a:avLst/>
          </a:prstGeom>
        </p:spPr>
        <p:txBody>
          <a:bodyPr vert="horz" wrap="square" lIns="0" tIns="11430" rIns="0" bIns="0" rtlCol="0">
            <a:spAutoFit/>
          </a:bodyPr>
          <a:lstStyle/>
          <a:p>
            <a:pPr marL="12700">
              <a:lnSpc>
                <a:spcPct val="100000"/>
              </a:lnSpc>
              <a:spcBef>
                <a:spcPts val="90"/>
              </a:spcBef>
            </a:pPr>
            <a:r>
              <a:rPr lang="es" sz="600" b="0" i="1" strike="noStrike" cap="none" spc="55" baseline="0" dirty="0">
                <a:solidFill>
                  <a:srgbClr val="58595B"/>
                </a:solidFill>
                <a:effectLst/>
                <a:latin typeface="Arial"/>
                <a:ea typeface="Arial"/>
                <a:cs typeface="Arial"/>
              </a:rPr>
              <a:t>©</a:t>
            </a:r>
            <a:r>
              <a:rPr lang="es" sz="600" b="0" i="1" strike="noStrike" cap="none" spc="-110" baseline="0" dirty="0">
                <a:solidFill>
                  <a:srgbClr val="58595B"/>
                </a:solidFill>
                <a:effectLst/>
                <a:latin typeface="Arial"/>
                <a:ea typeface="Arial"/>
                <a:cs typeface="Arial"/>
              </a:rPr>
              <a:t> </a:t>
            </a:r>
            <a:r>
              <a:rPr lang="es" sz="600" b="0" i="1" strike="noStrike" cap="none" spc="-25" baseline="0" dirty="0">
                <a:solidFill>
                  <a:srgbClr val="58595B"/>
                </a:solidFill>
                <a:effectLst/>
                <a:latin typeface="Arial"/>
                <a:ea typeface="Arial"/>
                <a:cs typeface="Arial"/>
              </a:rPr>
              <a:t>Copyright </a:t>
            </a:r>
            <a:r>
              <a:rPr lang="es" sz="600" b="0" i="1" strike="noStrike" cap="none" spc="-5" baseline="0" dirty="0">
                <a:solidFill>
                  <a:srgbClr val="58595B"/>
                </a:solidFill>
                <a:effectLst/>
                <a:latin typeface="Arial"/>
                <a:ea typeface="Arial"/>
                <a:cs typeface="Arial"/>
              </a:rPr>
              <a:t>2019, </a:t>
            </a:r>
            <a:r>
              <a:rPr lang="es" sz="600" b="0" i="1" strike="noStrike" cap="none" spc="-50" baseline="0" dirty="0">
                <a:solidFill>
                  <a:srgbClr val="58595B"/>
                </a:solidFill>
                <a:effectLst/>
                <a:latin typeface="Arial"/>
                <a:ea typeface="Arial"/>
                <a:cs typeface="Arial"/>
              </a:rPr>
              <a:t>TeamTelligent, </a:t>
            </a:r>
            <a:r>
              <a:rPr lang="es-PE" sz="600" b="0" i="1" strike="noStrike" cap="none" spc="-60" baseline="0" dirty="0" smtClean="0">
                <a:solidFill>
                  <a:srgbClr val="58595B"/>
                </a:solidFill>
                <a:effectLst/>
                <a:latin typeface="Arial"/>
                <a:ea typeface="Arial"/>
                <a:cs typeface="Arial"/>
              </a:rPr>
              <a:t>CLL</a:t>
            </a:r>
            <a:r>
              <a:rPr lang="es" sz="600" b="0" i="1" strike="noStrike" cap="none" spc="-6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smtClean="0">
                <a:solidFill>
                  <a:srgbClr val="58595B"/>
                </a:solidFill>
                <a:effectLst/>
                <a:latin typeface="Arial"/>
                <a:ea typeface="Arial"/>
                <a:cs typeface="Arial"/>
              </a:rPr>
              <a:t>Todos </a:t>
            </a:r>
            <a:r>
              <a:rPr lang="es" sz="600" b="0" i="1" strike="noStrike" cap="none" spc="-15" baseline="0" dirty="0">
                <a:solidFill>
                  <a:srgbClr val="58595B"/>
                </a:solidFill>
                <a:effectLst/>
                <a:latin typeface="Arial"/>
                <a:ea typeface="Arial"/>
                <a:cs typeface="Arial"/>
              </a:rPr>
              <a:t>los derechos reservados</a:t>
            </a:r>
            <a:r>
              <a:rPr lang="es" sz="600" b="0" i="1" strike="noStrike" cap="none" spc="55" baseline="0" dirty="0">
                <a:solidFill>
                  <a:srgbClr val="58595B"/>
                </a:solidFill>
                <a:effectLst/>
                <a:latin typeface="Arial"/>
                <a:ea typeface="Arial"/>
                <a:cs typeface="Arial"/>
              </a:rPr>
              <a:t> </a:t>
            </a:r>
            <a:r>
              <a:rPr lang="es" sz="600" b="0" i="1" strike="noStrike" cap="none" spc="-4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a:solidFill>
                  <a:srgbClr val="58595B"/>
                </a:solidFill>
                <a:effectLst/>
                <a:latin typeface="Arial"/>
                <a:ea typeface="Arial"/>
                <a:cs typeface="Arial"/>
              </a:rPr>
              <a:t>V5</a:t>
            </a:r>
            <a:r>
              <a:rPr lang="es" sz="600" b="0" i="1" strike="noStrike" cap="none" spc="55" baseline="0" dirty="0">
                <a:solidFill>
                  <a:srgbClr val="58595B"/>
                </a:solidFill>
                <a:effectLst/>
                <a:latin typeface="Arial"/>
                <a:ea typeface="Arial"/>
                <a:cs typeface="Arial"/>
              </a:rPr>
              <a:t> </a:t>
            </a:r>
          </a:p>
        </p:txBody>
      </p:sp>
      <p:sp>
        <p:nvSpPr>
          <p:cNvPr id="8" name="object 60"/>
          <p:cNvSpPr txBox="1">
            <a:spLocks noGrp="1"/>
          </p:cNvSpPr>
          <p:nvPr>
            <p:ph type="sldNum" sz="quarter" idx="4294967295"/>
          </p:nvPr>
        </p:nvSpPr>
        <p:spPr>
          <a:xfrm>
            <a:off x="5096497" y="3402431"/>
            <a:ext cx="175895" cy="103875"/>
          </a:xfrm>
          <a:prstGeom prst="rect">
            <a:avLst/>
          </a:prstGeom>
        </p:spPr>
        <p:txBody>
          <a:bodyPr vert="horz" wrap="square" lIns="0" tIns="11430" rIns="0" bIns="0" rtlCol="0">
            <a:spAutoFit/>
          </a:bodyPr>
          <a:lstStyle/>
          <a:p>
            <a:pPr marL="25400">
              <a:lnSpc>
                <a:spcPct val="100000"/>
              </a:lnSpc>
              <a:spcBef>
                <a:spcPts val="90"/>
              </a:spcBef>
            </a:pPr>
            <a:r>
              <a:rPr lang="pt-BR" sz="600" spc="-15" dirty="0" smtClean="0">
                <a:solidFill>
                  <a:srgbClr val="58595B"/>
                </a:solidFill>
                <a:latin typeface="Verdana" panose="020B0604030504040204" pitchFamily="34" charset="0"/>
                <a:ea typeface="Verdana" panose="020B0604030504040204" pitchFamily="34" charset="0"/>
                <a:cs typeface="Verdana" panose="020B0604030504040204" pitchFamily="34" charset="0"/>
              </a:rPr>
              <a:t>16</a:t>
            </a:r>
            <a:r>
              <a:rPr sz="600" spc="-15" dirty="0" smtClean="0">
                <a:solidFill>
                  <a:srgbClr val="58595B"/>
                </a:solidFill>
                <a:latin typeface="Verdana" panose="020B0604030504040204" pitchFamily="34" charset="0"/>
                <a:ea typeface="Verdana" panose="020B0604030504040204" pitchFamily="34" charset="0"/>
                <a:cs typeface="Verdana" panose="020B0604030504040204" pitchFamily="34" charset="0"/>
              </a:rPr>
              <a:t>A</a:t>
            </a:r>
            <a:endParaRPr sz="600" spc="-15" dirty="0">
              <a:solidFill>
                <a:srgbClr val="58595B"/>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27179790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3"/>
          <p:cNvSpPr txBox="1"/>
          <p:nvPr/>
        </p:nvSpPr>
        <p:spPr>
          <a:xfrm>
            <a:off x="255763" y="188106"/>
            <a:ext cx="5036721"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i="0" strike="noStrike" cap="none" spc="5" baseline="0" dirty="0" smtClean="0">
                <a:solidFill>
                  <a:srgbClr val="58595B"/>
                </a:solidFill>
                <a:effectLst/>
                <a:latin typeface="Arial"/>
                <a:ea typeface="Arial"/>
                <a:cs typeface="Arial"/>
              </a:rPr>
              <a:t>BIBLIOTECA DE COMPORTAMIENTO DEL JEFE </a:t>
            </a:r>
            <a:r>
              <a:rPr lang="es-ES" sz="1000" b="0" i="0" strike="noStrike" cap="none" spc="5" baseline="0" dirty="0" smtClean="0">
                <a:solidFill>
                  <a:srgbClr val="58595B"/>
                </a:solidFill>
                <a:effectLst/>
                <a:latin typeface="Arial"/>
                <a:ea typeface="Arial"/>
                <a:cs typeface="Arial"/>
              </a:rPr>
              <a:t>CLL</a:t>
            </a:r>
            <a:r>
              <a:rPr lang="es" sz="1000" b="1" i="0" strike="noStrike" cap="none" spc="5" baseline="0" dirty="0" smtClean="0">
                <a:solidFill>
                  <a:srgbClr val="58595B"/>
                </a:solidFill>
                <a:effectLst/>
                <a:latin typeface="Arial"/>
                <a:ea typeface="Arial"/>
                <a:cs typeface="Arial"/>
              </a:rPr>
              <a:t>™</a:t>
            </a:r>
            <a:endParaRPr lang="es" sz="1000" b="1" i="0" strike="noStrike" cap="none" spc="5" baseline="0" dirty="0">
              <a:solidFill>
                <a:srgbClr val="58595B"/>
              </a:solidFill>
              <a:effectLst/>
              <a:latin typeface="Arial"/>
              <a:ea typeface="Arial"/>
              <a:cs typeface="Arial"/>
            </a:endParaRPr>
          </a:p>
        </p:txBody>
      </p:sp>
      <p:sp>
        <p:nvSpPr>
          <p:cNvPr id="3" name="object 4"/>
          <p:cNvSpPr/>
          <p:nvPr/>
        </p:nvSpPr>
        <p:spPr>
          <a:xfrm>
            <a:off x="815618" y="2670829"/>
            <a:ext cx="3950335" cy="400050"/>
          </a:xfrm>
          <a:custGeom>
            <a:avLst/>
            <a:gdLst/>
            <a:ahLst/>
            <a:cxnLst/>
            <a:rect l="l" t="t" r="r" b="b"/>
            <a:pathLst>
              <a:path w="3950334" h="400050">
                <a:moveTo>
                  <a:pt x="0" y="400049"/>
                </a:moveTo>
                <a:lnTo>
                  <a:pt x="3950207" y="400049"/>
                </a:lnTo>
                <a:lnTo>
                  <a:pt x="3950207" y="0"/>
                </a:lnTo>
                <a:lnTo>
                  <a:pt x="0" y="0"/>
                </a:lnTo>
                <a:lnTo>
                  <a:pt x="0" y="400049"/>
                </a:lnTo>
                <a:close/>
              </a:path>
            </a:pathLst>
          </a:custGeom>
          <a:solidFill>
            <a:srgbClr val="823F98"/>
          </a:solidFill>
        </p:spPr>
        <p:txBody>
          <a:bodyPr wrap="square" lIns="0" tIns="0" rIns="0" bIns="0" rtlCol="0"/>
          <a:lstStyle/>
          <a:p>
            <a:endParaRPr dirty="0"/>
          </a:p>
        </p:txBody>
      </p:sp>
      <p:sp>
        <p:nvSpPr>
          <p:cNvPr id="4" name="object 5"/>
          <p:cNvSpPr txBox="1"/>
          <p:nvPr/>
        </p:nvSpPr>
        <p:spPr>
          <a:xfrm>
            <a:off x="815618" y="2783689"/>
            <a:ext cx="3954286" cy="165265"/>
          </a:xfrm>
          <a:prstGeom prst="rect">
            <a:avLst/>
          </a:prstGeom>
        </p:spPr>
        <p:txBody>
          <a:bodyPr vert="horz" wrap="square" lIns="0" tIns="12700" rIns="0" bIns="0" rtlCol="0">
            <a:spAutoFit/>
          </a:bodyPr>
          <a:lstStyle/>
          <a:p>
            <a:pPr marL="128905">
              <a:lnSpc>
                <a:spcPct val="100000"/>
              </a:lnSpc>
              <a:spcBef>
                <a:spcPts val="100"/>
              </a:spcBef>
            </a:pPr>
            <a:r>
              <a:rPr lang="es" sz="1000" b="1" i="0" strike="noStrike" cap="none" spc="-15" baseline="0" dirty="0">
                <a:solidFill>
                  <a:srgbClr val="FFFFFF"/>
                </a:solidFill>
                <a:effectLst/>
                <a:latin typeface="Arial"/>
                <a:ea typeface="Arial"/>
                <a:cs typeface="Arial"/>
              </a:rPr>
              <a:t>D. </a:t>
            </a:r>
            <a:r>
              <a:rPr lang="es" sz="1000" b="1" i="0" strike="noStrike" cap="none" spc="-5" baseline="0" dirty="0" smtClean="0">
                <a:solidFill>
                  <a:srgbClr val="FFFFFF"/>
                </a:solidFill>
                <a:effectLst/>
                <a:latin typeface="Arial"/>
                <a:ea typeface="Arial"/>
                <a:cs typeface="Arial"/>
              </a:rPr>
              <a:t>Gestionar el </a:t>
            </a:r>
            <a:r>
              <a:rPr lang="es" sz="1000" b="1" i="0" strike="noStrike" cap="none" spc="-5" baseline="0" dirty="0">
                <a:solidFill>
                  <a:srgbClr val="FFFFFF"/>
                </a:solidFill>
                <a:effectLst/>
                <a:latin typeface="Arial"/>
                <a:ea typeface="Arial"/>
                <a:cs typeface="Arial"/>
              </a:rPr>
              <a:t>trabajo</a:t>
            </a:r>
            <a:r>
              <a:rPr lang="es" sz="1000" b="1" i="0" strike="noStrike" cap="none" spc="-15" baseline="0" dirty="0">
                <a:solidFill>
                  <a:srgbClr val="FFFFFF"/>
                </a:solidFill>
                <a:effectLst/>
                <a:latin typeface="Arial"/>
                <a:ea typeface="Arial"/>
                <a:cs typeface="Arial"/>
              </a:rPr>
              <a:t> </a:t>
            </a:r>
          </a:p>
        </p:txBody>
      </p:sp>
      <p:sp>
        <p:nvSpPr>
          <p:cNvPr id="5" name="object 6"/>
          <p:cNvSpPr/>
          <p:nvPr/>
        </p:nvSpPr>
        <p:spPr>
          <a:xfrm>
            <a:off x="4111229" y="2611893"/>
            <a:ext cx="517931" cy="517931"/>
          </a:xfrm>
          <a:prstGeom prst="rect">
            <a:avLst/>
          </a:prstGeom>
          <a:blipFill rotWithShape="1">
            <a:blip r:embed="rId2"/>
            <a:stretch>
              <a:fillRect/>
            </a:stretch>
          </a:blipFill>
        </p:spPr>
        <p:txBody>
          <a:bodyPr wrap="square" lIns="0" tIns="0" rIns="0" bIns="0" rtlCol="0"/>
          <a:lstStyle/>
          <a:p>
            <a:endParaRPr dirty="0"/>
          </a:p>
        </p:txBody>
      </p:sp>
      <p:sp>
        <p:nvSpPr>
          <p:cNvPr id="6" name="object 7"/>
          <p:cNvSpPr/>
          <p:nvPr/>
        </p:nvSpPr>
        <p:spPr>
          <a:xfrm>
            <a:off x="815618" y="2131257"/>
            <a:ext cx="3950335" cy="400050"/>
          </a:xfrm>
          <a:custGeom>
            <a:avLst/>
            <a:gdLst/>
            <a:ahLst/>
            <a:cxnLst/>
            <a:rect l="l" t="t" r="r" b="b"/>
            <a:pathLst>
              <a:path w="3950334" h="400050">
                <a:moveTo>
                  <a:pt x="0" y="400050"/>
                </a:moveTo>
                <a:lnTo>
                  <a:pt x="3950207" y="400050"/>
                </a:lnTo>
                <a:lnTo>
                  <a:pt x="3950207" y="0"/>
                </a:lnTo>
                <a:lnTo>
                  <a:pt x="0" y="0"/>
                </a:lnTo>
                <a:lnTo>
                  <a:pt x="0" y="400050"/>
                </a:lnTo>
                <a:close/>
              </a:path>
            </a:pathLst>
          </a:custGeom>
          <a:solidFill>
            <a:srgbClr val="007DB6"/>
          </a:solidFill>
        </p:spPr>
        <p:txBody>
          <a:bodyPr wrap="square" lIns="0" tIns="0" rIns="0" bIns="0" rtlCol="0"/>
          <a:lstStyle/>
          <a:p>
            <a:endParaRPr dirty="0"/>
          </a:p>
        </p:txBody>
      </p:sp>
      <p:sp>
        <p:nvSpPr>
          <p:cNvPr id="7" name="object 8"/>
          <p:cNvSpPr/>
          <p:nvPr/>
        </p:nvSpPr>
        <p:spPr>
          <a:xfrm>
            <a:off x="4117516" y="2078598"/>
            <a:ext cx="505459" cy="505459"/>
          </a:xfrm>
          <a:custGeom>
            <a:avLst/>
            <a:gdLst/>
            <a:ahLst/>
            <a:cxnLst/>
            <a:rect l="l" t="t" r="r" b="b"/>
            <a:pathLst>
              <a:path w="505459" h="505459">
                <a:moveTo>
                  <a:pt x="252679" y="0"/>
                </a:moveTo>
                <a:lnTo>
                  <a:pt x="207260" y="4071"/>
                </a:lnTo>
                <a:lnTo>
                  <a:pt x="164512" y="15808"/>
                </a:lnTo>
                <a:lnTo>
                  <a:pt x="125148" y="34498"/>
                </a:lnTo>
                <a:lnTo>
                  <a:pt x="89882" y="59428"/>
                </a:lnTo>
                <a:lnTo>
                  <a:pt x="59428" y="89882"/>
                </a:lnTo>
                <a:lnTo>
                  <a:pt x="34498" y="125148"/>
                </a:lnTo>
                <a:lnTo>
                  <a:pt x="15808" y="164512"/>
                </a:lnTo>
                <a:lnTo>
                  <a:pt x="4071" y="207260"/>
                </a:lnTo>
                <a:lnTo>
                  <a:pt x="0" y="252679"/>
                </a:lnTo>
                <a:lnTo>
                  <a:pt x="4071" y="298097"/>
                </a:lnTo>
                <a:lnTo>
                  <a:pt x="15808" y="340845"/>
                </a:lnTo>
                <a:lnTo>
                  <a:pt x="34498" y="380209"/>
                </a:lnTo>
                <a:lnTo>
                  <a:pt x="59428" y="415475"/>
                </a:lnTo>
                <a:lnTo>
                  <a:pt x="89882" y="445930"/>
                </a:lnTo>
                <a:lnTo>
                  <a:pt x="125148" y="470859"/>
                </a:lnTo>
                <a:lnTo>
                  <a:pt x="164512" y="489549"/>
                </a:lnTo>
                <a:lnTo>
                  <a:pt x="207260" y="501287"/>
                </a:lnTo>
                <a:lnTo>
                  <a:pt x="252679" y="505358"/>
                </a:lnTo>
                <a:lnTo>
                  <a:pt x="298097" y="501287"/>
                </a:lnTo>
                <a:lnTo>
                  <a:pt x="340845" y="489549"/>
                </a:lnTo>
                <a:lnTo>
                  <a:pt x="380209" y="470859"/>
                </a:lnTo>
                <a:lnTo>
                  <a:pt x="415475" y="445930"/>
                </a:lnTo>
                <a:lnTo>
                  <a:pt x="445930" y="415475"/>
                </a:lnTo>
                <a:lnTo>
                  <a:pt x="470859" y="380209"/>
                </a:lnTo>
                <a:lnTo>
                  <a:pt x="489549" y="340845"/>
                </a:lnTo>
                <a:lnTo>
                  <a:pt x="501287" y="298097"/>
                </a:lnTo>
                <a:lnTo>
                  <a:pt x="505358" y="252679"/>
                </a:lnTo>
                <a:lnTo>
                  <a:pt x="501287" y="207260"/>
                </a:lnTo>
                <a:lnTo>
                  <a:pt x="489549" y="164512"/>
                </a:lnTo>
                <a:lnTo>
                  <a:pt x="470859" y="125148"/>
                </a:lnTo>
                <a:lnTo>
                  <a:pt x="445930" y="89882"/>
                </a:lnTo>
                <a:lnTo>
                  <a:pt x="415475" y="59428"/>
                </a:lnTo>
                <a:lnTo>
                  <a:pt x="380209" y="34498"/>
                </a:lnTo>
                <a:lnTo>
                  <a:pt x="340845" y="15808"/>
                </a:lnTo>
                <a:lnTo>
                  <a:pt x="298097" y="4071"/>
                </a:lnTo>
                <a:lnTo>
                  <a:pt x="252679" y="0"/>
                </a:lnTo>
                <a:close/>
              </a:path>
            </a:pathLst>
          </a:custGeom>
          <a:solidFill>
            <a:srgbClr val="FFFFFF"/>
          </a:solidFill>
        </p:spPr>
        <p:txBody>
          <a:bodyPr wrap="square" lIns="0" tIns="0" rIns="0" bIns="0" rtlCol="0"/>
          <a:lstStyle/>
          <a:p>
            <a:endParaRPr dirty="0"/>
          </a:p>
        </p:txBody>
      </p:sp>
      <p:sp>
        <p:nvSpPr>
          <p:cNvPr id="8" name="object 9"/>
          <p:cNvSpPr/>
          <p:nvPr/>
        </p:nvSpPr>
        <p:spPr>
          <a:xfrm>
            <a:off x="4117516" y="2078598"/>
            <a:ext cx="505459" cy="505459"/>
          </a:xfrm>
          <a:custGeom>
            <a:avLst/>
            <a:gdLst/>
            <a:ahLst/>
            <a:cxnLst/>
            <a:rect l="l" t="t" r="r" b="b"/>
            <a:pathLst>
              <a:path w="505459" h="505459">
                <a:moveTo>
                  <a:pt x="252679" y="505358"/>
                </a:moveTo>
                <a:lnTo>
                  <a:pt x="298097" y="501287"/>
                </a:lnTo>
                <a:lnTo>
                  <a:pt x="340845" y="489549"/>
                </a:lnTo>
                <a:lnTo>
                  <a:pt x="380209" y="470859"/>
                </a:lnTo>
                <a:lnTo>
                  <a:pt x="415475" y="445930"/>
                </a:lnTo>
                <a:lnTo>
                  <a:pt x="445930" y="415475"/>
                </a:lnTo>
                <a:lnTo>
                  <a:pt x="470859" y="380209"/>
                </a:lnTo>
                <a:lnTo>
                  <a:pt x="489549" y="340845"/>
                </a:lnTo>
                <a:lnTo>
                  <a:pt x="501287" y="298097"/>
                </a:lnTo>
                <a:lnTo>
                  <a:pt x="505358" y="252679"/>
                </a:lnTo>
                <a:lnTo>
                  <a:pt x="501287" y="207260"/>
                </a:lnTo>
                <a:lnTo>
                  <a:pt x="489549" y="164512"/>
                </a:lnTo>
                <a:lnTo>
                  <a:pt x="470859" y="125148"/>
                </a:lnTo>
                <a:lnTo>
                  <a:pt x="445930" y="89882"/>
                </a:lnTo>
                <a:lnTo>
                  <a:pt x="415475" y="59428"/>
                </a:lnTo>
                <a:lnTo>
                  <a:pt x="380209" y="34498"/>
                </a:lnTo>
                <a:lnTo>
                  <a:pt x="340845" y="15808"/>
                </a:lnTo>
                <a:lnTo>
                  <a:pt x="298097" y="4071"/>
                </a:lnTo>
                <a:lnTo>
                  <a:pt x="252679" y="0"/>
                </a:lnTo>
                <a:lnTo>
                  <a:pt x="207260" y="4071"/>
                </a:lnTo>
                <a:lnTo>
                  <a:pt x="164512" y="15808"/>
                </a:lnTo>
                <a:lnTo>
                  <a:pt x="125148" y="34498"/>
                </a:lnTo>
                <a:lnTo>
                  <a:pt x="89882" y="59428"/>
                </a:lnTo>
                <a:lnTo>
                  <a:pt x="59428" y="89882"/>
                </a:lnTo>
                <a:lnTo>
                  <a:pt x="34498" y="125148"/>
                </a:lnTo>
                <a:lnTo>
                  <a:pt x="15808" y="164512"/>
                </a:lnTo>
                <a:lnTo>
                  <a:pt x="4071" y="207260"/>
                </a:lnTo>
                <a:lnTo>
                  <a:pt x="0" y="252679"/>
                </a:lnTo>
                <a:lnTo>
                  <a:pt x="4071" y="298097"/>
                </a:lnTo>
                <a:lnTo>
                  <a:pt x="15808" y="340845"/>
                </a:lnTo>
                <a:lnTo>
                  <a:pt x="34498" y="380209"/>
                </a:lnTo>
                <a:lnTo>
                  <a:pt x="59428" y="415475"/>
                </a:lnTo>
                <a:lnTo>
                  <a:pt x="89882" y="445930"/>
                </a:lnTo>
                <a:lnTo>
                  <a:pt x="125148" y="470859"/>
                </a:lnTo>
                <a:lnTo>
                  <a:pt x="164512" y="489549"/>
                </a:lnTo>
                <a:lnTo>
                  <a:pt x="207260" y="501287"/>
                </a:lnTo>
                <a:lnTo>
                  <a:pt x="252679" y="505358"/>
                </a:lnTo>
                <a:close/>
              </a:path>
            </a:pathLst>
          </a:custGeom>
          <a:ln w="12573">
            <a:solidFill>
              <a:srgbClr val="007DB6"/>
            </a:solidFill>
          </a:ln>
        </p:spPr>
        <p:txBody>
          <a:bodyPr wrap="square" lIns="0" tIns="0" rIns="0" bIns="0" rtlCol="0"/>
          <a:lstStyle/>
          <a:p>
            <a:endParaRPr dirty="0"/>
          </a:p>
        </p:txBody>
      </p:sp>
      <p:sp>
        <p:nvSpPr>
          <p:cNvPr id="9" name="object 10"/>
          <p:cNvSpPr/>
          <p:nvPr/>
        </p:nvSpPr>
        <p:spPr>
          <a:xfrm>
            <a:off x="4326437" y="2094281"/>
            <a:ext cx="86347" cy="77520"/>
          </a:xfrm>
          <a:prstGeom prst="rect">
            <a:avLst/>
          </a:prstGeom>
          <a:blipFill rotWithShape="1">
            <a:blip r:embed="rId3"/>
            <a:stretch>
              <a:fillRect/>
            </a:stretch>
          </a:blipFill>
        </p:spPr>
        <p:txBody>
          <a:bodyPr wrap="square" lIns="0" tIns="0" rIns="0" bIns="0" rtlCol="0"/>
          <a:lstStyle/>
          <a:p>
            <a:endParaRPr dirty="0"/>
          </a:p>
        </p:txBody>
      </p:sp>
      <p:sp>
        <p:nvSpPr>
          <p:cNvPr id="10" name="object 11"/>
          <p:cNvSpPr/>
          <p:nvPr/>
        </p:nvSpPr>
        <p:spPr>
          <a:xfrm>
            <a:off x="4202009" y="2166068"/>
            <a:ext cx="335280" cy="335280"/>
          </a:xfrm>
          <a:custGeom>
            <a:avLst/>
            <a:gdLst/>
            <a:ahLst/>
            <a:cxnLst/>
            <a:rect l="l" t="t" r="r" b="b"/>
            <a:pathLst>
              <a:path w="335279" h="335280">
                <a:moveTo>
                  <a:pt x="167614" y="0"/>
                </a:moveTo>
                <a:lnTo>
                  <a:pt x="123056" y="5987"/>
                </a:lnTo>
                <a:lnTo>
                  <a:pt x="83016" y="22884"/>
                </a:lnTo>
                <a:lnTo>
                  <a:pt x="49093" y="49093"/>
                </a:lnTo>
                <a:lnTo>
                  <a:pt x="22884" y="83016"/>
                </a:lnTo>
                <a:lnTo>
                  <a:pt x="5987" y="123056"/>
                </a:lnTo>
                <a:lnTo>
                  <a:pt x="0" y="167614"/>
                </a:lnTo>
                <a:lnTo>
                  <a:pt x="5987" y="212172"/>
                </a:lnTo>
                <a:lnTo>
                  <a:pt x="22884" y="252212"/>
                </a:lnTo>
                <a:lnTo>
                  <a:pt x="49093" y="286135"/>
                </a:lnTo>
                <a:lnTo>
                  <a:pt x="83016" y="312344"/>
                </a:lnTo>
                <a:lnTo>
                  <a:pt x="123056" y="329241"/>
                </a:lnTo>
                <a:lnTo>
                  <a:pt x="167614" y="335229"/>
                </a:lnTo>
                <a:lnTo>
                  <a:pt x="212172" y="329241"/>
                </a:lnTo>
                <a:lnTo>
                  <a:pt x="252212" y="312344"/>
                </a:lnTo>
                <a:lnTo>
                  <a:pt x="286135" y="286135"/>
                </a:lnTo>
                <a:lnTo>
                  <a:pt x="312344" y="252212"/>
                </a:lnTo>
                <a:lnTo>
                  <a:pt x="329241" y="212172"/>
                </a:lnTo>
                <a:lnTo>
                  <a:pt x="335229" y="167614"/>
                </a:lnTo>
                <a:lnTo>
                  <a:pt x="329241" y="123056"/>
                </a:lnTo>
                <a:lnTo>
                  <a:pt x="312344" y="83016"/>
                </a:lnTo>
                <a:lnTo>
                  <a:pt x="286135" y="49093"/>
                </a:lnTo>
                <a:lnTo>
                  <a:pt x="252212" y="22884"/>
                </a:lnTo>
                <a:lnTo>
                  <a:pt x="212172" y="5987"/>
                </a:lnTo>
                <a:lnTo>
                  <a:pt x="167614" y="0"/>
                </a:lnTo>
                <a:close/>
              </a:path>
            </a:pathLst>
          </a:custGeom>
          <a:solidFill>
            <a:srgbClr val="BED2E6"/>
          </a:solidFill>
        </p:spPr>
        <p:txBody>
          <a:bodyPr wrap="square" lIns="0" tIns="0" rIns="0" bIns="0" rtlCol="0"/>
          <a:lstStyle/>
          <a:p>
            <a:endParaRPr dirty="0"/>
          </a:p>
        </p:txBody>
      </p:sp>
      <p:sp>
        <p:nvSpPr>
          <p:cNvPr id="11" name="object 12"/>
          <p:cNvSpPr/>
          <p:nvPr/>
        </p:nvSpPr>
        <p:spPr>
          <a:xfrm>
            <a:off x="4202009" y="2166068"/>
            <a:ext cx="335280" cy="335280"/>
          </a:xfrm>
          <a:custGeom>
            <a:avLst/>
            <a:gdLst/>
            <a:ahLst/>
            <a:cxnLst/>
            <a:rect l="l" t="t" r="r" b="b"/>
            <a:pathLst>
              <a:path w="335279" h="335280">
                <a:moveTo>
                  <a:pt x="0" y="167614"/>
                </a:moveTo>
                <a:lnTo>
                  <a:pt x="5987" y="123056"/>
                </a:lnTo>
                <a:lnTo>
                  <a:pt x="22884" y="83016"/>
                </a:lnTo>
                <a:lnTo>
                  <a:pt x="49093" y="49093"/>
                </a:lnTo>
                <a:lnTo>
                  <a:pt x="83016" y="22884"/>
                </a:lnTo>
                <a:lnTo>
                  <a:pt x="123056" y="5987"/>
                </a:lnTo>
                <a:lnTo>
                  <a:pt x="167614" y="0"/>
                </a:lnTo>
                <a:lnTo>
                  <a:pt x="212172" y="5987"/>
                </a:lnTo>
                <a:lnTo>
                  <a:pt x="252212" y="22884"/>
                </a:lnTo>
                <a:lnTo>
                  <a:pt x="286135" y="49093"/>
                </a:lnTo>
                <a:lnTo>
                  <a:pt x="312344" y="83016"/>
                </a:lnTo>
                <a:lnTo>
                  <a:pt x="329241" y="123056"/>
                </a:lnTo>
                <a:lnTo>
                  <a:pt x="335229" y="167614"/>
                </a:lnTo>
                <a:lnTo>
                  <a:pt x="329241" y="212172"/>
                </a:lnTo>
                <a:lnTo>
                  <a:pt x="312344" y="252212"/>
                </a:lnTo>
                <a:lnTo>
                  <a:pt x="286135" y="286135"/>
                </a:lnTo>
                <a:lnTo>
                  <a:pt x="252212" y="312344"/>
                </a:lnTo>
                <a:lnTo>
                  <a:pt x="212172" y="329241"/>
                </a:lnTo>
                <a:lnTo>
                  <a:pt x="167614" y="335229"/>
                </a:lnTo>
                <a:lnTo>
                  <a:pt x="123056" y="329241"/>
                </a:lnTo>
                <a:lnTo>
                  <a:pt x="83016" y="312344"/>
                </a:lnTo>
                <a:lnTo>
                  <a:pt x="49093" y="286135"/>
                </a:lnTo>
                <a:lnTo>
                  <a:pt x="22884" y="252212"/>
                </a:lnTo>
                <a:lnTo>
                  <a:pt x="5987" y="212172"/>
                </a:lnTo>
                <a:lnTo>
                  <a:pt x="0" y="167614"/>
                </a:lnTo>
                <a:close/>
              </a:path>
            </a:pathLst>
          </a:custGeom>
          <a:ln w="10375">
            <a:solidFill>
              <a:srgbClr val="007DB6"/>
            </a:solidFill>
          </a:ln>
        </p:spPr>
        <p:txBody>
          <a:bodyPr wrap="square" lIns="0" tIns="0" rIns="0" bIns="0" rtlCol="0"/>
          <a:lstStyle/>
          <a:p>
            <a:endParaRPr dirty="0"/>
          </a:p>
        </p:txBody>
      </p:sp>
      <p:sp>
        <p:nvSpPr>
          <p:cNvPr id="12" name="object 13"/>
          <p:cNvSpPr/>
          <p:nvPr/>
        </p:nvSpPr>
        <p:spPr>
          <a:xfrm>
            <a:off x="4236236" y="2200294"/>
            <a:ext cx="267335" cy="267335"/>
          </a:xfrm>
          <a:custGeom>
            <a:avLst/>
            <a:gdLst/>
            <a:ahLst/>
            <a:cxnLst/>
            <a:rect l="l" t="t" r="r" b="b"/>
            <a:pathLst>
              <a:path w="267334" h="267335">
                <a:moveTo>
                  <a:pt x="133388" y="0"/>
                </a:moveTo>
                <a:lnTo>
                  <a:pt x="91225" y="6801"/>
                </a:lnTo>
                <a:lnTo>
                  <a:pt x="54608" y="25738"/>
                </a:lnTo>
                <a:lnTo>
                  <a:pt x="25734" y="54614"/>
                </a:lnTo>
                <a:lnTo>
                  <a:pt x="6799" y="91230"/>
                </a:lnTo>
                <a:lnTo>
                  <a:pt x="0" y="133388"/>
                </a:lnTo>
                <a:lnTo>
                  <a:pt x="6799" y="175545"/>
                </a:lnTo>
                <a:lnTo>
                  <a:pt x="25734" y="212161"/>
                </a:lnTo>
                <a:lnTo>
                  <a:pt x="54608" y="241037"/>
                </a:lnTo>
                <a:lnTo>
                  <a:pt x="91225" y="259975"/>
                </a:lnTo>
                <a:lnTo>
                  <a:pt x="133388" y="266776"/>
                </a:lnTo>
                <a:lnTo>
                  <a:pt x="175544" y="259975"/>
                </a:lnTo>
                <a:lnTo>
                  <a:pt x="212157" y="241037"/>
                </a:lnTo>
                <a:lnTo>
                  <a:pt x="241029" y="212161"/>
                </a:lnTo>
                <a:lnTo>
                  <a:pt x="259963" y="175545"/>
                </a:lnTo>
                <a:lnTo>
                  <a:pt x="266763" y="133388"/>
                </a:lnTo>
                <a:lnTo>
                  <a:pt x="259963" y="91230"/>
                </a:lnTo>
                <a:lnTo>
                  <a:pt x="241029" y="54614"/>
                </a:lnTo>
                <a:lnTo>
                  <a:pt x="212157" y="25738"/>
                </a:lnTo>
                <a:lnTo>
                  <a:pt x="175544" y="6801"/>
                </a:lnTo>
                <a:lnTo>
                  <a:pt x="133388" y="0"/>
                </a:lnTo>
                <a:close/>
              </a:path>
            </a:pathLst>
          </a:custGeom>
          <a:solidFill>
            <a:srgbClr val="FFFFFF"/>
          </a:solidFill>
        </p:spPr>
        <p:txBody>
          <a:bodyPr wrap="square" lIns="0" tIns="0" rIns="0" bIns="0" rtlCol="0"/>
          <a:lstStyle/>
          <a:p>
            <a:endParaRPr dirty="0"/>
          </a:p>
        </p:txBody>
      </p:sp>
      <p:sp>
        <p:nvSpPr>
          <p:cNvPr id="13" name="object 14"/>
          <p:cNvSpPr/>
          <p:nvPr/>
        </p:nvSpPr>
        <p:spPr>
          <a:xfrm>
            <a:off x="4236236" y="2200294"/>
            <a:ext cx="267335" cy="267335"/>
          </a:xfrm>
          <a:custGeom>
            <a:avLst/>
            <a:gdLst/>
            <a:ahLst/>
            <a:cxnLst/>
            <a:rect l="l" t="t" r="r" b="b"/>
            <a:pathLst>
              <a:path w="267334" h="267335">
                <a:moveTo>
                  <a:pt x="0" y="133388"/>
                </a:moveTo>
                <a:lnTo>
                  <a:pt x="6799" y="91230"/>
                </a:lnTo>
                <a:lnTo>
                  <a:pt x="25734" y="54614"/>
                </a:lnTo>
                <a:lnTo>
                  <a:pt x="54608" y="25738"/>
                </a:lnTo>
                <a:lnTo>
                  <a:pt x="91225" y="6801"/>
                </a:lnTo>
                <a:lnTo>
                  <a:pt x="133388" y="0"/>
                </a:lnTo>
                <a:lnTo>
                  <a:pt x="175544" y="6801"/>
                </a:lnTo>
                <a:lnTo>
                  <a:pt x="212157" y="25738"/>
                </a:lnTo>
                <a:lnTo>
                  <a:pt x="241029" y="54614"/>
                </a:lnTo>
                <a:lnTo>
                  <a:pt x="259963" y="91230"/>
                </a:lnTo>
                <a:lnTo>
                  <a:pt x="266763" y="133388"/>
                </a:lnTo>
                <a:lnTo>
                  <a:pt x="259963" y="175545"/>
                </a:lnTo>
                <a:lnTo>
                  <a:pt x="241029" y="212161"/>
                </a:lnTo>
                <a:lnTo>
                  <a:pt x="212157" y="241037"/>
                </a:lnTo>
                <a:lnTo>
                  <a:pt x="175544" y="259975"/>
                </a:lnTo>
                <a:lnTo>
                  <a:pt x="133388" y="266776"/>
                </a:lnTo>
                <a:lnTo>
                  <a:pt x="91225" y="259975"/>
                </a:lnTo>
                <a:lnTo>
                  <a:pt x="54608" y="241037"/>
                </a:lnTo>
                <a:lnTo>
                  <a:pt x="25734" y="212161"/>
                </a:lnTo>
                <a:lnTo>
                  <a:pt x="6799" y="175545"/>
                </a:lnTo>
                <a:lnTo>
                  <a:pt x="0" y="133388"/>
                </a:lnTo>
                <a:close/>
              </a:path>
            </a:pathLst>
          </a:custGeom>
          <a:ln w="7785">
            <a:solidFill>
              <a:srgbClr val="007DB6"/>
            </a:solidFill>
          </a:ln>
        </p:spPr>
        <p:txBody>
          <a:bodyPr wrap="square" lIns="0" tIns="0" rIns="0" bIns="0" rtlCol="0"/>
          <a:lstStyle/>
          <a:p>
            <a:endParaRPr dirty="0"/>
          </a:p>
        </p:txBody>
      </p:sp>
      <p:sp>
        <p:nvSpPr>
          <p:cNvPr id="14" name="object 15"/>
          <p:cNvSpPr/>
          <p:nvPr/>
        </p:nvSpPr>
        <p:spPr>
          <a:xfrm>
            <a:off x="4373650" y="2259807"/>
            <a:ext cx="71755" cy="47625"/>
          </a:xfrm>
          <a:custGeom>
            <a:avLst/>
            <a:gdLst/>
            <a:ahLst/>
            <a:cxnLst/>
            <a:rect l="l" t="t" r="r" b="b"/>
            <a:pathLst>
              <a:path w="71754" h="47625">
                <a:moveTo>
                  <a:pt x="71589" y="0"/>
                </a:moveTo>
                <a:lnTo>
                  <a:pt x="0" y="38061"/>
                </a:lnTo>
                <a:lnTo>
                  <a:pt x="22275" y="47574"/>
                </a:lnTo>
                <a:lnTo>
                  <a:pt x="71589" y="0"/>
                </a:lnTo>
                <a:close/>
              </a:path>
            </a:pathLst>
          </a:custGeom>
          <a:solidFill>
            <a:srgbClr val="6DA3CD"/>
          </a:solidFill>
        </p:spPr>
        <p:txBody>
          <a:bodyPr wrap="square" lIns="0" tIns="0" rIns="0" bIns="0" rtlCol="0"/>
          <a:lstStyle/>
          <a:p>
            <a:endParaRPr dirty="0"/>
          </a:p>
        </p:txBody>
      </p:sp>
      <p:sp>
        <p:nvSpPr>
          <p:cNvPr id="15" name="object 16"/>
          <p:cNvSpPr/>
          <p:nvPr/>
        </p:nvSpPr>
        <p:spPr>
          <a:xfrm>
            <a:off x="4292763" y="2362981"/>
            <a:ext cx="71755" cy="47625"/>
          </a:xfrm>
          <a:custGeom>
            <a:avLst/>
            <a:gdLst/>
            <a:ahLst/>
            <a:cxnLst/>
            <a:rect l="l" t="t" r="r" b="b"/>
            <a:pathLst>
              <a:path w="71754" h="47625">
                <a:moveTo>
                  <a:pt x="49314" y="0"/>
                </a:moveTo>
                <a:lnTo>
                  <a:pt x="0" y="47574"/>
                </a:lnTo>
                <a:lnTo>
                  <a:pt x="60039" y="15550"/>
                </a:lnTo>
                <a:lnTo>
                  <a:pt x="71589" y="9512"/>
                </a:lnTo>
                <a:lnTo>
                  <a:pt x="49314" y="0"/>
                </a:lnTo>
                <a:close/>
              </a:path>
            </a:pathLst>
          </a:custGeom>
          <a:solidFill>
            <a:srgbClr val="6DA3CD"/>
          </a:solidFill>
        </p:spPr>
        <p:txBody>
          <a:bodyPr wrap="square" lIns="0" tIns="0" rIns="0" bIns="0" rtlCol="0"/>
          <a:lstStyle/>
          <a:p>
            <a:endParaRPr dirty="0"/>
          </a:p>
        </p:txBody>
      </p:sp>
      <p:sp>
        <p:nvSpPr>
          <p:cNvPr id="16" name="object 17"/>
          <p:cNvSpPr/>
          <p:nvPr/>
        </p:nvSpPr>
        <p:spPr>
          <a:xfrm>
            <a:off x="4334330" y="2299126"/>
            <a:ext cx="73660" cy="73660"/>
          </a:xfrm>
          <a:custGeom>
            <a:avLst/>
            <a:gdLst/>
            <a:ahLst/>
            <a:cxnLst/>
            <a:rect l="l" t="t" r="r" b="b"/>
            <a:pathLst>
              <a:path w="73659" h="73660">
                <a:moveTo>
                  <a:pt x="36537" y="0"/>
                </a:moveTo>
                <a:lnTo>
                  <a:pt x="22315" y="2871"/>
                </a:lnTo>
                <a:lnTo>
                  <a:pt x="10701" y="10701"/>
                </a:lnTo>
                <a:lnTo>
                  <a:pt x="2871" y="22315"/>
                </a:lnTo>
                <a:lnTo>
                  <a:pt x="0" y="36537"/>
                </a:lnTo>
                <a:lnTo>
                  <a:pt x="2871" y="50760"/>
                </a:lnTo>
                <a:lnTo>
                  <a:pt x="10701" y="62374"/>
                </a:lnTo>
                <a:lnTo>
                  <a:pt x="22315" y="70204"/>
                </a:lnTo>
                <a:lnTo>
                  <a:pt x="36537" y="73075"/>
                </a:lnTo>
                <a:lnTo>
                  <a:pt x="50760" y="70204"/>
                </a:lnTo>
                <a:lnTo>
                  <a:pt x="62374" y="62374"/>
                </a:lnTo>
                <a:lnTo>
                  <a:pt x="70204" y="50760"/>
                </a:lnTo>
                <a:lnTo>
                  <a:pt x="73075" y="36537"/>
                </a:lnTo>
                <a:lnTo>
                  <a:pt x="70204" y="22315"/>
                </a:lnTo>
                <a:lnTo>
                  <a:pt x="62374" y="10701"/>
                </a:lnTo>
                <a:lnTo>
                  <a:pt x="50760" y="2871"/>
                </a:lnTo>
                <a:lnTo>
                  <a:pt x="36537" y="0"/>
                </a:lnTo>
                <a:close/>
              </a:path>
            </a:pathLst>
          </a:custGeom>
          <a:solidFill>
            <a:srgbClr val="BED2E6"/>
          </a:solidFill>
        </p:spPr>
        <p:txBody>
          <a:bodyPr wrap="square" lIns="0" tIns="0" rIns="0" bIns="0" rtlCol="0"/>
          <a:lstStyle/>
          <a:p>
            <a:endParaRPr dirty="0"/>
          </a:p>
        </p:txBody>
      </p:sp>
      <p:sp>
        <p:nvSpPr>
          <p:cNvPr id="17" name="object 18"/>
          <p:cNvSpPr/>
          <p:nvPr/>
        </p:nvSpPr>
        <p:spPr>
          <a:xfrm>
            <a:off x="4334330" y="2299126"/>
            <a:ext cx="73660" cy="73660"/>
          </a:xfrm>
          <a:custGeom>
            <a:avLst/>
            <a:gdLst/>
            <a:ahLst/>
            <a:cxnLst/>
            <a:rect l="l" t="t" r="r" b="b"/>
            <a:pathLst>
              <a:path w="73659" h="73660">
                <a:moveTo>
                  <a:pt x="0" y="36537"/>
                </a:moveTo>
                <a:lnTo>
                  <a:pt x="2871" y="22315"/>
                </a:lnTo>
                <a:lnTo>
                  <a:pt x="10701" y="10701"/>
                </a:lnTo>
                <a:lnTo>
                  <a:pt x="22315" y="2871"/>
                </a:lnTo>
                <a:lnTo>
                  <a:pt x="36537" y="0"/>
                </a:lnTo>
                <a:lnTo>
                  <a:pt x="50760" y="2871"/>
                </a:lnTo>
                <a:lnTo>
                  <a:pt x="62374" y="10701"/>
                </a:lnTo>
                <a:lnTo>
                  <a:pt x="70204" y="22315"/>
                </a:lnTo>
                <a:lnTo>
                  <a:pt x="73075" y="36537"/>
                </a:lnTo>
                <a:lnTo>
                  <a:pt x="70204" y="50760"/>
                </a:lnTo>
                <a:lnTo>
                  <a:pt x="62374" y="62374"/>
                </a:lnTo>
                <a:lnTo>
                  <a:pt x="50760" y="70204"/>
                </a:lnTo>
                <a:lnTo>
                  <a:pt x="36537" y="73075"/>
                </a:lnTo>
                <a:lnTo>
                  <a:pt x="22315" y="70204"/>
                </a:lnTo>
                <a:lnTo>
                  <a:pt x="10701" y="62374"/>
                </a:lnTo>
                <a:lnTo>
                  <a:pt x="2871" y="50760"/>
                </a:lnTo>
                <a:lnTo>
                  <a:pt x="0" y="36537"/>
                </a:lnTo>
                <a:close/>
              </a:path>
            </a:pathLst>
          </a:custGeom>
          <a:ln w="5194">
            <a:solidFill>
              <a:srgbClr val="007DB6"/>
            </a:solidFill>
          </a:ln>
        </p:spPr>
        <p:txBody>
          <a:bodyPr wrap="square" lIns="0" tIns="0" rIns="0" bIns="0" rtlCol="0"/>
          <a:lstStyle/>
          <a:p>
            <a:endParaRPr dirty="0"/>
          </a:p>
        </p:txBody>
      </p:sp>
      <p:sp>
        <p:nvSpPr>
          <p:cNvPr id="18" name="object 19"/>
          <p:cNvSpPr/>
          <p:nvPr/>
        </p:nvSpPr>
        <p:spPr>
          <a:xfrm>
            <a:off x="4449862" y="2252885"/>
            <a:ext cx="69215" cy="207010"/>
          </a:xfrm>
          <a:custGeom>
            <a:avLst/>
            <a:gdLst/>
            <a:ahLst/>
            <a:cxnLst/>
            <a:rect l="l" t="t" r="r" b="b"/>
            <a:pathLst>
              <a:path w="69215" h="207010">
                <a:moveTo>
                  <a:pt x="45173" y="0"/>
                </a:moveTo>
                <a:lnTo>
                  <a:pt x="55230" y="18259"/>
                </a:lnTo>
                <a:lnTo>
                  <a:pt x="62693" y="37965"/>
                </a:lnTo>
                <a:lnTo>
                  <a:pt x="67337" y="58887"/>
                </a:lnTo>
                <a:lnTo>
                  <a:pt x="68935" y="80797"/>
                </a:lnTo>
                <a:lnTo>
                  <a:pt x="63993" y="119024"/>
                </a:lnTo>
                <a:lnTo>
                  <a:pt x="50012" y="153574"/>
                </a:lnTo>
                <a:lnTo>
                  <a:pt x="28259" y="183181"/>
                </a:lnTo>
                <a:lnTo>
                  <a:pt x="0" y="206578"/>
                </a:lnTo>
              </a:path>
            </a:pathLst>
          </a:custGeom>
          <a:ln w="5194">
            <a:solidFill>
              <a:srgbClr val="007DB6"/>
            </a:solidFill>
          </a:ln>
        </p:spPr>
        <p:txBody>
          <a:bodyPr wrap="square" lIns="0" tIns="0" rIns="0" bIns="0" rtlCol="0"/>
          <a:lstStyle/>
          <a:p>
            <a:endParaRPr dirty="0"/>
          </a:p>
        </p:txBody>
      </p:sp>
      <p:sp>
        <p:nvSpPr>
          <p:cNvPr id="19" name="object 20"/>
          <p:cNvSpPr/>
          <p:nvPr/>
        </p:nvSpPr>
        <p:spPr>
          <a:xfrm>
            <a:off x="4369624" y="2184508"/>
            <a:ext cx="99695" cy="38735"/>
          </a:xfrm>
          <a:custGeom>
            <a:avLst/>
            <a:gdLst/>
            <a:ahLst/>
            <a:cxnLst/>
            <a:rect l="l" t="t" r="r" b="b"/>
            <a:pathLst>
              <a:path w="99695" h="38735">
                <a:moveTo>
                  <a:pt x="0" y="0"/>
                </a:moveTo>
                <a:lnTo>
                  <a:pt x="27996" y="2624"/>
                </a:lnTo>
                <a:lnTo>
                  <a:pt x="54249" y="10175"/>
                </a:lnTo>
                <a:lnTo>
                  <a:pt x="78275" y="22170"/>
                </a:lnTo>
                <a:lnTo>
                  <a:pt x="99593" y="38125"/>
                </a:lnTo>
              </a:path>
            </a:pathLst>
          </a:custGeom>
          <a:ln w="5194">
            <a:solidFill>
              <a:srgbClr val="007DB6"/>
            </a:solidFill>
          </a:ln>
        </p:spPr>
        <p:txBody>
          <a:bodyPr wrap="square" lIns="0" tIns="0" rIns="0" bIns="0" rtlCol="0"/>
          <a:lstStyle/>
          <a:p>
            <a:endParaRPr dirty="0"/>
          </a:p>
        </p:txBody>
      </p:sp>
      <p:sp>
        <p:nvSpPr>
          <p:cNvPr id="20" name="object 21"/>
          <p:cNvSpPr/>
          <p:nvPr/>
        </p:nvSpPr>
        <p:spPr>
          <a:xfrm>
            <a:off x="4356238" y="2124082"/>
            <a:ext cx="27305" cy="27305"/>
          </a:xfrm>
          <a:custGeom>
            <a:avLst/>
            <a:gdLst/>
            <a:ahLst/>
            <a:cxnLst/>
            <a:rect l="l" t="t" r="r" b="b"/>
            <a:pathLst>
              <a:path w="27303" h="27305">
                <a:moveTo>
                  <a:pt x="20751" y="0"/>
                </a:moveTo>
                <a:lnTo>
                  <a:pt x="5981" y="0"/>
                </a:lnTo>
                <a:lnTo>
                  <a:pt x="0" y="5994"/>
                </a:lnTo>
                <a:lnTo>
                  <a:pt x="0" y="20751"/>
                </a:lnTo>
                <a:lnTo>
                  <a:pt x="5981" y="26746"/>
                </a:lnTo>
                <a:lnTo>
                  <a:pt x="20751" y="26746"/>
                </a:lnTo>
                <a:lnTo>
                  <a:pt x="26746" y="20751"/>
                </a:lnTo>
                <a:lnTo>
                  <a:pt x="26746" y="5994"/>
                </a:lnTo>
                <a:lnTo>
                  <a:pt x="20751" y="0"/>
                </a:lnTo>
                <a:close/>
              </a:path>
            </a:pathLst>
          </a:custGeom>
          <a:solidFill>
            <a:srgbClr val="FFFFFF"/>
          </a:solidFill>
        </p:spPr>
        <p:txBody>
          <a:bodyPr wrap="square" lIns="0" tIns="0" rIns="0" bIns="0" rtlCol="0"/>
          <a:lstStyle/>
          <a:p>
            <a:endParaRPr dirty="0"/>
          </a:p>
        </p:txBody>
      </p:sp>
      <p:sp>
        <p:nvSpPr>
          <p:cNvPr id="21" name="object 22"/>
          <p:cNvSpPr/>
          <p:nvPr/>
        </p:nvSpPr>
        <p:spPr>
          <a:xfrm>
            <a:off x="4356238" y="2124082"/>
            <a:ext cx="27305" cy="27305"/>
          </a:xfrm>
          <a:custGeom>
            <a:avLst/>
            <a:gdLst/>
            <a:ahLst/>
            <a:cxnLst/>
            <a:rect l="l" t="t" r="r" b="b"/>
            <a:pathLst>
              <a:path w="27303" h="27305">
                <a:moveTo>
                  <a:pt x="0" y="13373"/>
                </a:moveTo>
                <a:lnTo>
                  <a:pt x="0" y="5994"/>
                </a:lnTo>
                <a:lnTo>
                  <a:pt x="5981" y="0"/>
                </a:lnTo>
                <a:lnTo>
                  <a:pt x="13373" y="0"/>
                </a:lnTo>
                <a:lnTo>
                  <a:pt x="20751" y="0"/>
                </a:lnTo>
                <a:lnTo>
                  <a:pt x="26746" y="5994"/>
                </a:lnTo>
                <a:lnTo>
                  <a:pt x="26746" y="13373"/>
                </a:lnTo>
                <a:lnTo>
                  <a:pt x="26746" y="20751"/>
                </a:lnTo>
                <a:lnTo>
                  <a:pt x="20751" y="26746"/>
                </a:lnTo>
                <a:lnTo>
                  <a:pt x="13373" y="26746"/>
                </a:lnTo>
                <a:lnTo>
                  <a:pt x="5981" y="26746"/>
                </a:lnTo>
                <a:lnTo>
                  <a:pt x="0" y="20751"/>
                </a:lnTo>
                <a:lnTo>
                  <a:pt x="0" y="13373"/>
                </a:lnTo>
                <a:close/>
              </a:path>
            </a:pathLst>
          </a:custGeom>
          <a:ln w="5156">
            <a:solidFill>
              <a:srgbClr val="007DB6"/>
            </a:solidFill>
          </a:ln>
        </p:spPr>
        <p:txBody>
          <a:bodyPr wrap="square" lIns="0" tIns="0" rIns="0" bIns="0" rtlCol="0"/>
          <a:lstStyle/>
          <a:p>
            <a:endParaRPr dirty="0"/>
          </a:p>
        </p:txBody>
      </p:sp>
      <p:sp>
        <p:nvSpPr>
          <p:cNvPr id="22" name="object 23"/>
          <p:cNvSpPr/>
          <p:nvPr/>
        </p:nvSpPr>
        <p:spPr>
          <a:xfrm>
            <a:off x="4357495" y="2322291"/>
            <a:ext cx="27305" cy="27305"/>
          </a:xfrm>
          <a:custGeom>
            <a:avLst/>
            <a:gdLst/>
            <a:ahLst/>
            <a:cxnLst/>
            <a:rect l="l" t="t" r="r" b="b"/>
            <a:pathLst>
              <a:path w="27303" h="27305">
                <a:moveTo>
                  <a:pt x="20751" y="0"/>
                </a:moveTo>
                <a:lnTo>
                  <a:pt x="5981" y="0"/>
                </a:lnTo>
                <a:lnTo>
                  <a:pt x="0" y="5994"/>
                </a:lnTo>
                <a:lnTo>
                  <a:pt x="0" y="20751"/>
                </a:lnTo>
                <a:lnTo>
                  <a:pt x="5981" y="26746"/>
                </a:lnTo>
                <a:lnTo>
                  <a:pt x="20751" y="26746"/>
                </a:lnTo>
                <a:lnTo>
                  <a:pt x="26746" y="20751"/>
                </a:lnTo>
                <a:lnTo>
                  <a:pt x="26746" y="5994"/>
                </a:lnTo>
                <a:lnTo>
                  <a:pt x="20751" y="0"/>
                </a:lnTo>
                <a:close/>
              </a:path>
            </a:pathLst>
          </a:custGeom>
          <a:solidFill>
            <a:srgbClr val="FFFFFF"/>
          </a:solidFill>
        </p:spPr>
        <p:txBody>
          <a:bodyPr wrap="square" lIns="0" tIns="0" rIns="0" bIns="0" rtlCol="0"/>
          <a:lstStyle/>
          <a:p>
            <a:endParaRPr dirty="0"/>
          </a:p>
        </p:txBody>
      </p:sp>
      <p:sp>
        <p:nvSpPr>
          <p:cNvPr id="23" name="object 24"/>
          <p:cNvSpPr/>
          <p:nvPr/>
        </p:nvSpPr>
        <p:spPr>
          <a:xfrm>
            <a:off x="4357495" y="2322291"/>
            <a:ext cx="27305" cy="27305"/>
          </a:xfrm>
          <a:custGeom>
            <a:avLst/>
            <a:gdLst/>
            <a:ahLst/>
            <a:cxnLst/>
            <a:rect l="l" t="t" r="r" b="b"/>
            <a:pathLst>
              <a:path w="27303" h="27305">
                <a:moveTo>
                  <a:pt x="0" y="13373"/>
                </a:moveTo>
                <a:lnTo>
                  <a:pt x="0" y="5994"/>
                </a:lnTo>
                <a:lnTo>
                  <a:pt x="5981" y="0"/>
                </a:lnTo>
                <a:lnTo>
                  <a:pt x="13373" y="0"/>
                </a:lnTo>
                <a:lnTo>
                  <a:pt x="20751" y="0"/>
                </a:lnTo>
                <a:lnTo>
                  <a:pt x="26746" y="5994"/>
                </a:lnTo>
                <a:lnTo>
                  <a:pt x="26746" y="13373"/>
                </a:lnTo>
                <a:lnTo>
                  <a:pt x="26746" y="20751"/>
                </a:lnTo>
                <a:lnTo>
                  <a:pt x="20751" y="26746"/>
                </a:lnTo>
                <a:lnTo>
                  <a:pt x="13373" y="26746"/>
                </a:lnTo>
                <a:lnTo>
                  <a:pt x="5981" y="26746"/>
                </a:lnTo>
                <a:lnTo>
                  <a:pt x="0" y="20751"/>
                </a:lnTo>
                <a:lnTo>
                  <a:pt x="0" y="13373"/>
                </a:lnTo>
                <a:close/>
              </a:path>
            </a:pathLst>
          </a:custGeom>
          <a:ln w="5156">
            <a:solidFill>
              <a:srgbClr val="007DB6"/>
            </a:solidFill>
          </a:ln>
        </p:spPr>
        <p:txBody>
          <a:bodyPr wrap="square" lIns="0" tIns="0" rIns="0" bIns="0" rtlCol="0"/>
          <a:lstStyle/>
          <a:p>
            <a:endParaRPr dirty="0"/>
          </a:p>
        </p:txBody>
      </p:sp>
      <p:sp>
        <p:nvSpPr>
          <p:cNvPr id="24" name="object 25"/>
          <p:cNvSpPr/>
          <p:nvPr/>
        </p:nvSpPr>
        <p:spPr>
          <a:xfrm>
            <a:off x="4370868" y="2252339"/>
            <a:ext cx="83820" cy="76835"/>
          </a:xfrm>
          <a:custGeom>
            <a:avLst/>
            <a:gdLst/>
            <a:ahLst/>
            <a:cxnLst/>
            <a:rect l="l" t="t" r="r" b="b"/>
            <a:pathLst>
              <a:path w="83820" h="76835">
                <a:moveTo>
                  <a:pt x="0" y="46786"/>
                </a:moveTo>
                <a:lnTo>
                  <a:pt x="83769" y="0"/>
                </a:lnTo>
                <a:lnTo>
                  <a:pt x="36309" y="76250"/>
                </a:lnTo>
              </a:path>
            </a:pathLst>
          </a:custGeom>
          <a:ln w="5194">
            <a:solidFill>
              <a:srgbClr val="007DB6"/>
            </a:solidFill>
          </a:ln>
        </p:spPr>
        <p:txBody>
          <a:bodyPr wrap="square" lIns="0" tIns="0" rIns="0" bIns="0" rtlCol="0"/>
          <a:lstStyle/>
          <a:p>
            <a:endParaRPr dirty="0"/>
          </a:p>
        </p:txBody>
      </p:sp>
      <p:sp>
        <p:nvSpPr>
          <p:cNvPr id="25" name="object 26"/>
          <p:cNvSpPr/>
          <p:nvPr/>
        </p:nvSpPr>
        <p:spPr>
          <a:xfrm>
            <a:off x="4395379" y="2255908"/>
            <a:ext cx="55244" cy="52705"/>
          </a:xfrm>
          <a:custGeom>
            <a:avLst/>
            <a:gdLst/>
            <a:ahLst/>
            <a:cxnLst/>
            <a:rect l="l" t="t" r="r" b="b"/>
            <a:pathLst>
              <a:path w="55244" h="52705">
                <a:moveTo>
                  <a:pt x="0" y="52578"/>
                </a:moveTo>
                <a:lnTo>
                  <a:pt x="55245" y="0"/>
                </a:lnTo>
              </a:path>
            </a:pathLst>
          </a:custGeom>
          <a:ln w="5194">
            <a:solidFill>
              <a:srgbClr val="007DB6"/>
            </a:solidFill>
          </a:ln>
        </p:spPr>
        <p:txBody>
          <a:bodyPr wrap="square" lIns="0" tIns="0" rIns="0" bIns="0" rtlCol="0"/>
          <a:lstStyle/>
          <a:p>
            <a:endParaRPr dirty="0"/>
          </a:p>
        </p:txBody>
      </p:sp>
      <p:sp>
        <p:nvSpPr>
          <p:cNvPr id="26" name="object 27"/>
          <p:cNvSpPr/>
          <p:nvPr/>
        </p:nvSpPr>
        <p:spPr>
          <a:xfrm>
            <a:off x="4285765" y="2339232"/>
            <a:ext cx="80645" cy="78105"/>
          </a:xfrm>
          <a:custGeom>
            <a:avLst/>
            <a:gdLst/>
            <a:ahLst/>
            <a:cxnLst/>
            <a:rect l="l" t="t" r="r" b="b"/>
            <a:pathLst>
              <a:path w="80645" h="78105">
                <a:moveTo>
                  <a:pt x="48564" y="0"/>
                </a:moveTo>
                <a:lnTo>
                  <a:pt x="0" y="77965"/>
                </a:lnTo>
                <a:lnTo>
                  <a:pt x="80530" y="32181"/>
                </a:lnTo>
              </a:path>
            </a:pathLst>
          </a:custGeom>
          <a:ln w="5194">
            <a:solidFill>
              <a:srgbClr val="007DB6"/>
            </a:solidFill>
          </a:ln>
        </p:spPr>
        <p:txBody>
          <a:bodyPr wrap="square" lIns="0" tIns="0" rIns="0" bIns="0" rtlCol="0"/>
          <a:lstStyle/>
          <a:p>
            <a:endParaRPr dirty="0"/>
          </a:p>
        </p:txBody>
      </p:sp>
      <p:sp>
        <p:nvSpPr>
          <p:cNvPr id="27" name="object 28"/>
          <p:cNvSpPr/>
          <p:nvPr/>
        </p:nvSpPr>
        <p:spPr>
          <a:xfrm>
            <a:off x="4289779" y="2361064"/>
            <a:ext cx="55244" cy="52705"/>
          </a:xfrm>
          <a:custGeom>
            <a:avLst/>
            <a:gdLst/>
            <a:ahLst/>
            <a:cxnLst/>
            <a:rect l="l" t="t" r="r" b="b"/>
            <a:pathLst>
              <a:path w="55244" h="52705">
                <a:moveTo>
                  <a:pt x="0" y="52578"/>
                </a:moveTo>
                <a:lnTo>
                  <a:pt x="55244" y="0"/>
                </a:lnTo>
              </a:path>
            </a:pathLst>
          </a:custGeom>
          <a:ln w="5194">
            <a:solidFill>
              <a:srgbClr val="007DB6"/>
            </a:solidFill>
          </a:ln>
        </p:spPr>
        <p:txBody>
          <a:bodyPr wrap="square" lIns="0" tIns="0" rIns="0" bIns="0" rtlCol="0"/>
          <a:lstStyle/>
          <a:p>
            <a:endParaRPr dirty="0"/>
          </a:p>
        </p:txBody>
      </p:sp>
      <p:sp>
        <p:nvSpPr>
          <p:cNvPr id="28" name="object 29"/>
          <p:cNvSpPr/>
          <p:nvPr/>
        </p:nvSpPr>
        <p:spPr>
          <a:xfrm flipH="1">
            <a:off x="4369611" y="2221592"/>
            <a:ext cx="0" cy="59690"/>
          </a:xfrm>
          <a:custGeom>
            <a:avLst/>
            <a:gdLst/>
            <a:ahLst/>
            <a:cxnLst/>
            <a:rect l="l" t="t" r="r" b="b"/>
            <a:pathLst>
              <a:path h="59689">
                <a:moveTo>
                  <a:pt x="0" y="0"/>
                </a:moveTo>
                <a:lnTo>
                  <a:pt x="0" y="59461"/>
                </a:lnTo>
              </a:path>
            </a:pathLst>
          </a:custGeom>
          <a:ln w="7785">
            <a:solidFill>
              <a:srgbClr val="007DB6"/>
            </a:solidFill>
          </a:ln>
        </p:spPr>
        <p:txBody>
          <a:bodyPr wrap="square" lIns="0" tIns="0" rIns="0" bIns="0" rtlCol="0"/>
          <a:lstStyle/>
          <a:p>
            <a:endParaRPr dirty="0"/>
          </a:p>
        </p:txBody>
      </p:sp>
      <p:sp>
        <p:nvSpPr>
          <p:cNvPr id="29" name="object 30"/>
          <p:cNvSpPr/>
          <p:nvPr/>
        </p:nvSpPr>
        <p:spPr>
          <a:xfrm flipH="1">
            <a:off x="4369611" y="2391239"/>
            <a:ext cx="0" cy="62230"/>
          </a:xfrm>
          <a:custGeom>
            <a:avLst/>
            <a:gdLst/>
            <a:ahLst/>
            <a:cxnLst/>
            <a:rect l="l" t="t" r="r" b="b"/>
            <a:pathLst>
              <a:path h="62230">
                <a:moveTo>
                  <a:pt x="0" y="0"/>
                </a:moveTo>
                <a:lnTo>
                  <a:pt x="0" y="62052"/>
                </a:lnTo>
              </a:path>
            </a:pathLst>
          </a:custGeom>
          <a:ln w="7785">
            <a:solidFill>
              <a:srgbClr val="007DB6"/>
            </a:solidFill>
          </a:ln>
        </p:spPr>
        <p:txBody>
          <a:bodyPr wrap="square" lIns="0" tIns="0" rIns="0" bIns="0" rtlCol="0"/>
          <a:lstStyle/>
          <a:p>
            <a:endParaRPr dirty="0"/>
          </a:p>
        </p:txBody>
      </p:sp>
      <p:sp>
        <p:nvSpPr>
          <p:cNvPr id="30" name="object 31"/>
          <p:cNvSpPr/>
          <p:nvPr/>
        </p:nvSpPr>
        <p:spPr>
          <a:xfrm>
            <a:off x="4428005" y="2336324"/>
            <a:ext cx="59690" cy="0"/>
          </a:xfrm>
          <a:custGeom>
            <a:avLst/>
            <a:gdLst/>
            <a:ahLst/>
            <a:cxnLst/>
            <a:rect l="l" t="t" r="r" b="b"/>
            <a:pathLst>
              <a:path w="59690">
                <a:moveTo>
                  <a:pt x="0" y="0"/>
                </a:moveTo>
                <a:lnTo>
                  <a:pt x="59461" y="0"/>
                </a:lnTo>
              </a:path>
            </a:pathLst>
          </a:custGeom>
          <a:ln w="7785">
            <a:solidFill>
              <a:srgbClr val="007DB6"/>
            </a:solidFill>
          </a:ln>
        </p:spPr>
        <p:txBody>
          <a:bodyPr wrap="square" lIns="0" tIns="0" rIns="0" bIns="0" rtlCol="0"/>
          <a:lstStyle/>
          <a:p>
            <a:endParaRPr dirty="0"/>
          </a:p>
        </p:txBody>
      </p:sp>
      <p:sp>
        <p:nvSpPr>
          <p:cNvPr id="31" name="object 32"/>
          <p:cNvSpPr/>
          <p:nvPr/>
        </p:nvSpPr>
        <p:spPr>
          <a:xfrm>
            <a:off x="4253545" y="2336324"/>
            <a:ext cx="59690" cy="0"/>
          </a:xfrm>
          <a:custGeom>
            <a:avLst/>
            <a:gdLst/>
            <a:ahLst/>
            <a:cxnLst/>
            <a:rect l="l" t="t" r="r" b="b"/>
            <a:pathLst>
              <a:path w="59690">
                <a:moveTo>
                  <a:pt x="59448" y="0"/>
                </a:moveTo>
                <a:lnTo>
                  <a:pt x="0" y="0"/>
                </a:lnTo>
              </a:path>
            </a:pathLst>
          </a:custGeom>
          <a:ln w="7785">
            <a:solidFill>
              <a:srgbClr val="007DB6"/>
            </a:solidFill>
          </a:ln>
        </p:spPr>
        <p:txBody>
          <a:bodyPr wrap="square" lIns="0" tIns="0" rIns="0" bIns="0" rtlCol="0"/>
          <a:lstStyle/>
          <a:p>
            <a:endParaRPr dirty="0"/>
          </a:p>
        </p:txBody>
      </p:sp>
      <p:sp>
        <p:nvSpPr>
          <p:cNvPr id="32" name="object 33"/>
          <p:cNvSpPr/>
          <p:nvPr/>
        </p:nvSpPr>
        <p:spPr>
          <a:xfrm>
            <a:off x="4135601" y="2333683"/>
            <a:ext cx="43180" cy="0"/>
          </a:xfrm>
          <a:custGeom>
            <a:avLst/>
            <a:gdLst/>
            <a:ahLst/>
            <a:cxnLst/>
            <a:rect l="l" t="t" r="r" b="b"/>
            <a:pathLst>
              <a:path w="43179">
                <a:moveTo>
                  <a:pt x="42773" y="0"/>
                </a:moveTo>
                <a:lnTo>
                  <a:pt x="0" y="0"/>
                </a:lnTo>
              </a:path>
            </a:pathLst>
          </a:custGeom>
          <a:ln w="7785">
            <a:solidFill>
              <a:srgbClr val="007DB6"/>
            </a:solidFill>
          </a:ln>
        </p:spPr>
        <p:txBody>
          <a:bodyPr wrap="square" lIns="0" tIns="0" rIns="0" bIns="0" rtlCol="0"/>
          <a:lstStyle/>
          <a:p>
            <a:endParaRPr dirty="0"/>
          </a:p>
        </p:txBody>
      </p:sp>
      <p:sp>
        <p:nvSpPr>
          <p:cNvPr id="33" name="object 34"/>
          <p:cNvSpPr/>
          <p:nvPr/>
        </p:nvSpPr>
        <p:spPr>
          <a:xfrm>
            <a:off x="4562016" y="2333683"/>
            <a:ext cx="43180" cy="0"/>
          </a:xfrm>
          <a:custGeom>
            <a:avLst/>
            <a:gdLst/>
            <a:ahLst/>
            <a:cxnLst/>
            <a:rect l="l" t="t" r="r" b="b"/>
            <a:pathLst>
              <a:path w="43179">
                <a:moveTo>
                  <a:pt x="42773" y="0"/>
                </a:moveTo>
                <a:lnTo>
                  <a:pt x="0" y="0"/>
                </a:lnTo>
              </a:path>
            </a:pathLst>
          </a:custGeom>
          <a:ln w="7785">
            <a:solidFill>
              <a:srgbClr val="007DB6"/>
            </a:solidFill>
          </a:ln>
        </p:spPr>
        <p:txBody>
          <a:bodyPr wrap="square" lIns="0" tIns="0" rIns="0" bIns="0" rtlCol="0"/>
          <a:lstStyle/>
          <a:p>
            <a:endParaRPr dirty="0"/>
          </a:p>
        </p:txBody>
      </p:sp>
      <p:sp>
        <p:nvSpPr>
          <p:cNvPr id="34" name="object 35"/>
          <p:cNvSpPr/>
          <p:nvPr/>
        </p:nvSpPr>
        <p:spPr>
          <a:xfrm>
            <a:off x="4167033" y="2216385"/>
            <a:ext cx="37465" cy="21590"/>
          </a:xfrm>
          <a:custGeom>
            <a:avLst/>
            <a:gdLst/>
            <a:ahLst/>
            <a:cxnLst/>
            <a:rect l="l" t="t" r="r" b="b"/>
            <a:pathLst>
              <a:path w="37465" h="21589">
                <a:moveTo>
                  <a:pt x="37045" y="21386"/>
                </a:moveTo>
                <a:lnTo>
                  <a:pt x="0" y="0"/>
                </a:lnTo>
              </a:path>
            </a:pathLst>
          </a:custGeom>
          <a:ln w="7785">
            <a:solidFill>
              <a:srgbClr val="007DB6"/>
            </a:solidFill>
          </a:ln>
        </p:spPr>
        <p:txBody>
          <a:bodyPr wrap="square" lIns="0" tIns="0" rIns="0" bIns="0" rtlCol="0"/>
          <a:lstStyle/>
          <a:p>
            <a:endParaRPr dirty="0"/>
          </a:p>
        </p:txBody>
      </p:sp>
      <p:sp>
        <p:nvSpPr>
          <p:cNvPr id="35" name="object 36"/>
          <p:cNvSpPr/>
          <p:nvPr/>
        </p:nvSpPr>
        <p:spPr>
          <a:xfrm>
            <a:off x="4536311" y="2429593"/>
            <a:ext cx="37465" cy="21590"/>
          </a:xfrm>
          <a:custGeom>
            <a:avLst/>
            <a:gdLst/>
            <a:ahLst/>
            <a:cxnLst/>
            <a:rect l="l" t="t" r="r" b="b"/>
            <a:pathLst>
              <a:path w="37465" h="21589">
                <a:moveTo>
                  <a:pt x="37045" y="21386"/>
                </a:moveTo>
                <a:lnTo>
                  <a:pt x="0" y="0"/>
                </a:lnTo>
              </a:path>
            </a:pathLst>
          </a:custGeom>
          <a:ln w="7785">
            <a:solidFill>
              <a:srgbClr val="007DB6"/>
            </a:solidFill>
          </a:ln>
        </p:spPr>
        <p:txBody>
          <a:bodyPr wrap="square" lIns="0" tIns="0" rIns="0" bIns="0" rtlCol="0"/>
          <a:lstStyle/>
          <a:p>
            <a:endParaRPr dirty="0"/>
          </a:p>
        </p:txBody>
      </p:sp>
      <p:sp>
        <p:nvSpPr>
          <p:cNvPr id="36" name="object 37"/>
          <p:cNvSpPr/>
          <p:nvPr/>
        </p:nvSpPr>
        <p:spPr>
          <a:xfrm>
            <a:off x="4252898" y="2130521"/>
            <a:ext cx="21590" cy="37465"/>
          </a:xfrm>
          <a:custGeom>
            <a:avLst/>
            <a:gdLst/>
            <a:ahLst/>
            <a:cxnLst/>
            <a:rect l="l" t="t" r="r" b="b"/>
            <a:pathLst>
              <a:path w="21590" h="37464">
                <a:moveTo>
                  <a:pt x="21386" y="37045"/>
                </a:moveTo>
                <a:lnTo>
                  <a:pt x="0" y="0"/>
                </a:lnTo>
              </a:path>
            </a:pathLst>
          </a:custGeom>
          <a:ln w="7785">
            <a:solidFill>
              <a:srgbClr val="007DB6"/>
            </a:solidFill>
          </a:ln>
        </p:spPr>
        <p:txBody>
          <a:bodyPr wrap="square" lIns="0" tIns="0" rIns="0" bIns="0" rtlCol="0"/>
          <a:lstStyle/>
          <a:p>
            <a:endParaRPr dirty="0"/>
          </a:p>
        </p:txBody>
      </p:sp>
      <p:sp>
        <p:nvSpPr>
          <p:cNvPr id="37" name="object 38"/>
          <p:cNvSpPr/>
          <p:nvPr/>
        </p:nvSpPr>
        <p:spPr>
          <a:xfrm>
            <a:off x="4466105" y="2499799"/>
            <a:ext cx="21590" cy="37465"/>
          </a:xfrm>
          <a:custGeom>
            <a:avLst/>
            <a:gdLst/>
            <a:ahLst/>
            <a:cxnLst/>
            <a:rect l="l" t="t" r="r" b="b"/>
            <a:pathLst>
              <a:path w="21590" h="37464">
                <a:moveTo>
                  <a:pt x="21386" y="37045"/>
                </a:moveTo>
                <a:lnTo>
                  <a:pt x="0" y="0"/>
                </a:lnTo>
              </a:path>
            </a:pathLst>
          </a:custGeom>
          <a:ln w="7785">
            <a:solidFill>
              <a:srgbClr val="007DB6"/>
            </a:solidFill>
          </a:ln>
        </p:spPr>
        <p:txBody>
          <a:bodyPr wrap="square" lIns="0" tIns="0" rIns="0" bIns="0" rtlCol="0"/>
          <a:lstStyle/>
          <a:p>
            <a:endParaRPr dirty="0"/>
          </a:p>
        </p:txBody>
      </p:sp>
      <p:sp>
        <p:nvSpPr>
          <p:cNvPr id="38" name="object 39"/>
          <p:cNvSpPr/>
          <p:nvPr/>
        </p:nvSpPr>
        <p:spPr>
          <a:xfrm flipH="1">
            <a:off x="4369611" y="2525503"/>
            <a:ext cx="0" cy="43180"/>
          </a:xfrm>
          <a:custGeom>
            <a:avLst/>
            <a:gdLst/>
            <a:ahLst/>
            <a:cxnLst/>
            <a:rect l="l" t="t" r="r" b="b"/>
            <a:pathLst>
              <a:path h="43180">
                <a:moveTo>
                  <a:pt x="0" y="42773"/>
                </a:moveTo>
                <a:lnTo>
                  <a:pt x="0" y="0"/>
                </a:lnTo>
              </a:path>
            </a:pathLst>
          </a:custGeom>
          <a:ln w="7785">
            <a:solidFill>
              <a:srgbClr val="007DB6"/>
            </a:solidFill>
          </a:ln>
        </p:spPr>
        <p:txBody>
          <a:bodyPr wrap="square" lIns="0" tIns="0" rIns="0" bIns="0" rtlCol="0"/>
          <a:lstStyle/>
          <a:p>
            <a:endParaRPr dirty="0"/>
          </a:p>
        </p:txBody>
      </p:sp>
      <p:sp>
        <p:nvSpPr>
          <p:cNvPr id="39" name="object 40"/>
          <p:cNvSpPr/>
          <p:nvPr/>
        </p:nvSpPr>
        <p:spPr>
          <a:xfrm>
            <a:off x="4167033" y="2429593"/>
            <a:ext cx="37465" cy="21590"/>
          </a:xfrm>
          <a:custGeom>
            <a:avLst/>
            <a:gdLst/>
            <a:ahLst/>
            <a:cxnLst/>
            <a:rect l="l" t="t" r="r" b="b"/>
            <a:pathLst>
              <a:path w="37465" h="21589">
                <a:moveTo>
                  <a:pt x="37045" y="0"/>
                </a:moveTo>
                <a:lnTo>
                  <a:pt x="0" y="21386"/>
                </a:lnTo>
              </a:path>
            </a:pathLst>
          </a:custGeom>
          <a:ln w="7785">
            <a:solidFill>
              <a:srgbClr val="007DB6"/>
            </a:solidFill>
          </a:ln>
        </p:spPr>
        <p:txBody>
          <a:bodyPr wrap="square" lIns="0" tIns="0" rIns="0" bIns="0" rtlCol="0"/>
          <a:lstStyle/>
          <a:p>
            <a:endParaRPr dirty="0"/>
          </a:p>
        </p:txBody>
      </p:sp>
      <p:sp>
        <p:nvSpPr>
          <p:cNvPr id="40" name="object 41"/>
          <p:cNvSpPr/>
          <p:nvPr/>
        </p:nvSpPr>
        <p:spPr>
          <a:xfrm>
            <a:off x="4536311" y="2216385"/>
            <a:ext cx="37465" cy="21590"/>
          </a:xfrm>
          <a:custGeom>
            <a:avLst/>
            <a:gdLst/>
            <a:ahLst/>
            <a:cxnLst/>
            <a:rect l="l" t="t" r="r" b="b"/>
            <a:pathLst>
              <a:path w="37465" h="21589">
                <a:moveTo>
                  <a:pt x="37045" y="0"/>
                </a:moveTo>
                <a:lnTo>
                  <a:pt x="0" y="21386"/>
                </a:lnTo>
              </a:path>
            </a:pathLst>
          </a:custGeom>
          <a:ln w="7785">
            <a:solidFill>
              <a:srgbClr val="007DB6"/>
            </a:solidFill>
          </a:ln>
        </p:spPr>
        <p:txBody>
          <a:bodyPr wrap="square" lIns="0" tIns="0" rIns="0" bIns="0" rtlCol="0"/>
          <a:lstStyle/>
          <a:p>
            <a:endParaRPr dirty="0"/>
          </a:p>
        </p:txBody>
      </p:sp>
      <p:sp>
        <p:nvSpPr>
          <p:cNvPr id="41" name="object 42"/>
          <p:cNvSpPr/>
          <p:nvPr/>
        </p:nvSpPr>
        <p:spPr>
          <a:xfrm>
            <a:off x="4252898" y="2499799"/>
            <a:ext cx="21590" cy="37465"/>
          </a:xfrm>
          <a:custGeom>
            <a:avLst/>
            <a:gdLst/>
            <a:ahLst/>
            <a:cxnLst/>
            <a:rect l="l" t="t" r="r" b="b"/>
            <a:pathLst>
              <a:path w="21590" h="37464">
                <a:moveTo>
                  <a:pt x="21386" y="0"/>
                </a:moveTo>
                <a:lnTo>
                  <a:pt x="0" y="37045"/>
                </a:lnTo>
              </a:path>
            </a:pathLst>
          </a:custGeom>
          <a:ln w="7785">
            <a:solidFill>
              <a:srgbClr val="007DB6"/>
            </a:solidFill>
          </a:ln>
        </p:spPr>
        <p:txBody>
          <a:bodyPr wrap="square" lIns="0" tIns="0" rIns="0" bIns="0" rtlCol="0"/>
          <a:lstStyle/>
          <a:p>
            <a:endParaRPr dirty="0"/>
          </a:p>
        </p:txBody>
      </p:sp>
      <p:sp>
        <p:nvSpPr>
          <p:cNvPr id="42" name="object 43"/>
          <p:cNvSpPr/>
          <p:nvPr/>
        </p:nvSpPr>
        <p:spPr>
          <a:xfrm>
            <a:off x="4466105" y="2130521"/>
            <a:ext cx="21590" cy="37465"/>
          </a:xfrm>
          <a:custGeom>
            <a:avLst/>
            <a:gdLst/>
            <a:ahLst/>
            <a:cxnLst/>
            <a:rect l="l" t="t" r="r" b="b"/>
            <a:pathLst>
              <a:path w="21590" h="37464">
                <a:moveTo>
                  <a:pt x="21386" y="0"/>
                </a:moveTo>
                <a:lnTo>
                  <a:pt x="0" y="37045"/>
                </a:lnTo>
              </a:path>
            </a:pathLst>
          </a:custGeom>
          <a:ln w="7785">
            <a:solidFill>
              <a:srgbClr val="007DB6"/>
            </a:solidFill>
          </a:ln>
        </p:spPr>
        <p:txBody>
          <a:bodyPr wrap="square" lIns="0" tIns="0" rIns="0" bIns="0" rtlCol="0"/>
          <a:lstStyle/>
          <a:p>
            <a:endParaRPr dirty="0"/>
          </a:p>
        </p:txBody>
      </p:sp>
      <p:sp>
        <p:nvSpPr>
          <p:cNvPr id="43" name="object 48"/>
          <p:cNvSpPr/>
          <p:nvPr/>
        </p:nvSpPr>
        <p:spPr>
          <a:xfrm>
            <a:off x="815618" y="1052087"/>
            <a:ext cx="3950335" cy="400050"/>
          </a:xfrm>
          <a:custGeom>
            <a:avLst/>
            <a:gdLst/>
            <a:ahLst/>
            <a:cxnLst/>
            <a:rect l="l" t="t" r="r" b="b"/>
            <a:pathLst>
              <a:path w="3950334" h="400050">
                <a:moveTo>
                  <a:pt x="0" y="400050"/>
                </a:moveTo>
                <a:lnTo>
                  <a:pt x="3950207" y="400050"/>
                </a:lnTo>
                <a:lnTo>
                  <a:pt x="3950207" y="0"/>
                </a:lnTo>
                <a:lnTo>
                  <a:pt x="0" y="0"/>
                </a:lnTo>
                <a:lnTo>
                  <a:pt x="0" y="400050"/>
                </a:lnTo>
                <a:close/>
              </a:path>
            </a:pathLst>
          </a:custGeom>
          <a:solidFill>
            <a:srgbClr val="FBAD1A"/>
          </a:solidFill>
        </p:spPr>
        <p:txBody>
          <a:bodyPr wrap="square" lIns="0" tIns="0" rIns="0" bIns="0" rtlCol="0"/>
          <a:lstStyle/>
          <a:p>
            <a:endParaRPr dirty="0"/>
          </a:p>
        </p:txBody>
      </p:sp>
      <p:sp>
        <p:nvSpPr>
          <p:cNvPr id="44" name="object 49"/>
          <p:cNvSpPr/>
          <p:nvPr/>
        </p:nvSpPr>
        <p:spPr>
          <a:xfrm>
            <a:off x="4116919" y="998836"/>
            <a:ext cx="506730" cy="506730"/>
          </a:xfrm>
          <a:custGeom>
            <a:avLst/>
            <a:gdLst/>
            <a:ahLst/>
            <a:cxnLst/>
            <a:rect l="l" t="t" r="r" b="b"/>
            <a:pathLst>
              <a:path w="506729" h="506730">
                <a:moveTo>
                  <a:pt x="253276" y="0"/>
                </a:moveTo>
                <a:lnTo>
                  <a:pt x="207746" y="4080"/>
                </a:lnTo>
                <a:lnTo>
                  <a:pt x="164895" y="15845"/>
                </a:lnTo>
                <a:lnTo>
                  <a:pt x="125438" y="34580"/>
                </a:lnTo>
                <a:lnTo>
                  <a:pt x="90089" y="59568"/>
                </a:lnTo>
                <a:lnTo>
                  <a:pt x="59564" y="90094"/>
                </a:lnTo>
                <a:lnTo>
                  <a:pt x="34577" y="125444"/>
                </a:lnTo>
                <a:lnTo>
                  <a:pt x="15844" y="164900"/>
                </a:lnTo>
                <a:lnTo>
                  <a:pt x="4080" y="207750"/>
                </a:lnTo>
                <a:lnTo>
                  <a:pt x="0" y="253276"/>
                </a:lnTo>
                <a:lnTo>
                  <a:pt x="4080" y="298805"/>
                </a:lnTo>
                <a:lnTo>
                  <a:pt x="15844" y="341657"/>
                </a:lnTo>
                <a:lnTo>
                  <a:pt x="34577" y="381117"/>
                </a:lnTo>
                <a:lnTo>
                  <a:pt x="59564" y="416468"/>
                </a:lnTo>
                <a:lnTo>
                  <a:pt x="90089" y="446995"/>
                </a:lnTo>
                <a:lnTo>
                  <a:pt x="125438" y="471984"/>
                </a:lnTo>
                <a:lnTo>
                  <a:pt x="164895" y="490718"/>
                </a:lnTo>
                <a:lnTo>
                  <a:pt x="207746" y="502484"/>
                </a:lnTo>
                <a:lnTo>
                  <a:pt x="253276" y="506564"/>
                </a:lnTo>
                <a:lnTo>
                  <a:pt x="298805" y="502484"/>
                </a:lnTo>
                <a:lnTo>
                  <a:pt x="341657" y="490718"/>
                </a:lnTo>
                <a:lnTo>
                  <a:pt x="381117" y="471984"/>
                </a:lnTo>
                <a:lnTo>
                  <a:pt x="416468" y="446995"/>
                </a:lnTo>
                <a:lnTo>
                  <a:pt x="446995" y="416468"/>
                </a:lnTo>
                <a:lnTo>
                  <a:pt x="471984" y="381117"/>
                </a:lnTo>
                <a:lnTo>
                  <a:pt x="490718" y="341657"/>
                </a:lnTo>
                <a:lnTo>
                  <a:pt x="502484" y="298805"/>
                </a:lnTo>
                <a:lnTo>
                  <a:pt x="506564" y="253276"/>
                </a:lnTo>
                <a:lnTo>
                  <a:pt x="502484" y="207750"/>
                </a:lnTo>
                <a:lnTo>
                  <a:pt x="490718" y="164900"/>
                </a:lnTo>
                <a:lnTo>
                  <a:pt x="471984" y="125444"/>
                </a:lnTo>
                <a:lnTo>
                  <a:pt x="446995" y="90094"/>
                </a:lnTo>
                <a:lnTo>
                  <a:pt x="416468" y="59568"/>
                </a:lnTo>
                <a:lnTo>
                  <a:pt x="381117" y="34580"/>
                </a:lnTo>
                <a:lnTo>
                  <a:pt x="341657" y="15845"/>
                </a:lnTo>
                <a:lnTo>
                  <a:pt x="298805" y="4080"/>
                </a:lnTo>
                <a:lnTo>
                  <a:pt x="253276" y="0"/>
                </a:lnTo>
                <a:close/>
              </a:path>
            </a:pathLst>
          </a:custGeom>
          <a:solidFill>
            <a:srgbClr val="FFFFFF"/>
          </a:solidFill>
        </p:spPr>
        <p:txBody>
          <a:bodyPr wrap="square" lIns="0" tIns="0" rIns="0" bIns="0" rtlCol="0"/>
          <a:lstStyle/>
          <a:p>
            <a:endParaRPr dirty="0"/>
          </a:p>
        </p:txBody>
      </p:sp>
      <p:sp>
        <p:nvSpPr>
          <p:cNvPr id="45" name="object 50"/>
          <p:cNvSpPr/>
          <p:nvPr/>
        </p:nvSpPr>
        <p:spPr>
          <a:xfrm>
            <a:off x="4116919" y="998836"/>
            <a:ext cx="506730" cy="506730"/>
          </a:xfrm>
          <a:custGeom>
            <a:avLst/>
            <a:gdLst/>
            <a:ahLst/>
            <a:cxnLst/>
            <a:rect l="l" t="t" r="r" b="b"/>
            <a:pathLst>
              <a:path w="506729" h="506730">
                <a:moveTo>
                  <a:pt x="253276" y="506564"/>
                </a:moveTo>
                <a:lnTo>
                  <a:pt x="298805" y="502484"/>
                </a:lnTo>
                <a:lnTo>
                  <a:pt x="341657" y="490718"/>
                </a:lnTo>
                <a:lnTo>
                  <a:pt x="381117" y="471984"/>
                </a:lnTo>
                <a:lnTo>
                  <a:pt x="416468" y="446995"/>
                </a:lnTo>
                <a:lnTo>
                  <a:pt x="446995" y="416468"/>
                </a:lnTo>
                <a:lnTo>
                  <a:pt x="471984" y="381117"/>
                </a:lnTo>
                <a:lnTo>
                  <a:pt x="490718" y="341657"/>
                </a:lnTo>
                <a:lnTo>
                  <a:pt x="502484" y="298805"/>
                </a:lnTo>
                <a:lnTo>
                  <a:pt x="506564" y="253276"/>
                </a:lnTo>
                <a:lnTo>
                  <a:pt x="502484" y="207750"/>
                </a:lnTo>
                <a:lnTo>
                  <a:pt x="490718" y="164900"/>
                </a:lnTo>
                <a:lnTo>
                  <a:pt x="471984" y="125444"/>
                </a:lnTo>
                <a:lnTo>
                  <a:pt x="446995" y="90094"/>
                </a:lnTo>
                <a:lnTo>
                  <a:pt x="416468" y="59568"/>
                </a:lnTo>
                <a:lnTo>
                  <a:pt x="381117" y="34580"/>
                </a:lnTo>
                <a:lnTo>
                  <a:pt x="341657" y="15845"/>
                </a:lnTo>
                <a:lnTo>
                  <a:pt x="298805" y="4080"/>
                </a:lnTo>
                <a:lnTo>
                  <a:pt x="253276" y="0"/>
                </a:lnTo>
                <a:lnTo>
                  <a:pt x="207746" y="4080"/>
                </a:lnTo>
                <a:lnTo>
                  <a:pt x="164895" y="15845"/>
                </a:lnTo>
                <a:lnTo>
                  <a:pt x="125438" y="34580"/>
                </a:lnTo>
                <a:lnTo>
                  <a:pt x="90089" y="59568"/>
                </a:lnTo>
                <a:lnTo>
                  <a:pt x="59564" y="90094"/>
                </a:lnTo>
                <a:lnTo>
                  <a:pt x="34577" y="125444"/>
                </a:lnTo>
                <a:lnTo>
                  <a:pt x="15844" y="164900"/>
                </a:lnTo>
                <a:lnTo>
                  <a:pt x="4080" y="207750"/>
                </a:lnTo>
                <a:lnTo>
                  <a:pt x="0" y="253276"/>
                </a:lnTo>
                <a:lnTo>
                  <a:pt x="4080" y="298805"/>
                </a:lnTo>
                <a:lnTo>
                  <a:pt x="15844" y="341657"/>
                </a:lnTo>
                <a:lnTo>
                  <a:pt x="34577" y="381117"/>
                </a:lnTo>
                <a:lnTo>
                  <a:pt x="59564" y="416468"/>
                </a:lnTo>
                <a:lnTo>
                  <a:pt x="90089" y="446995"/>
                </a:lnTo>
                <a:lnTo>
                  <a:pt x="125438" y="471984"/>
                </a:lnTo>
                <a:lnTo>
                  <a:pt x="164895" y="490718"/>
                </a:lnTo>
                <a:lnTo>
                  <a:pt x="207746" y="502484"/>
                </a:lnTo>
                <a:lnTo>
                  <a:pt x="253276" y="506564"/>
                </a:lnTo>
                <a:close/>
              </a:path>
            </a:pathLst>
          </a:custGeom>
          <a:ln w="12573">
            <a:solidFill>
              <a:srgbClr val="FBAD1A"/>
            </a:solidFill>
          </a:ln>
        </p:spPr>
        <p:txBody>
          <a:bodyPr wrap="square" lIns="0" tIns="0" rIns="0" bIns="0" rtlCol="0"/>
          <a:lstStyle/>
          <a:p>
            <a:endParaRPr dirty="0"/>
          </a:p>
        </p:txBody>
      </p:sp>
      <p:sp>
        <p:nvSpPr>
          <p:cNvPr id="46" name="object 51"/>
          <p:cNvSpPr/>
          <p:nvPr/>
        </p:nvSpPr>
        <p:spPr>
          <a:xfrm>
            <a:off x="4181035" y="1238600"/>
            <a:ext cx="204628" cy="210159"/>
          </a:xfrm>
          <a:prstGeom prst="rect">
            <a:avLst/>
          </a:prstGeom>
          <a:blipFill rotWithShape="1">
            <a:blip r:embed="rId4"/>
            <a:stretch>
              <a:fillRect/>
            </a:stretch>
          </a:blipFill>
        </p:spPr>
        <p:txBody>
          <a:bodyPr wrap="square" lIns="0" tIns="0" rIns="0" bIns="0" rtlCol="0"/>
          <a:lstStyle/>
          <a:p>
            <a:endParaRPr dirty="0"/>
          </a:p>
        </p:txBody>
      </p:sp>
      <p:sp>
        <p:nvSpPr>
          <p:cNvPr id="47" name="object 52"/>
          <p:cNvSpPr/>
          <p:nvPr/>
        </p:nvSpPr>
        <p:spPr>
          <a:xfrm>
            <a:off x="4289474" y="1060851"/>
            <a:ext cx="265430" cy="187960"/>
          </a:xfrm>
          <a:custGeom>
            <a:avLst/>
            <a:gdLst/>
            <a:ahLst/>
            <a:cxnLst/>
            <a:rect l="l" t="t" r="r" b="b"/>
            <a:pathLst>
              <a:path w="265429" h="187959">
                <a:moveTo>
                  <a:pt x="265010" y="93941"/>
                </a:moveTo>
                <a:lnTo>
                  <a:pt x="254598" y="130506"/>
                </a:lnTo>
                <a:lnTo>
                  <a:pt x="226201" y="160367"/>
                </a:lnTo>
                <a:lnTo>
                  <a:pt x="184081" y="180500"/>
                </a:lnTo>
                <a:lnTo>
                  <a:pt x="132499" y="187883"/>
                </a:lnTo>
                <a:lnTo>
                  <a:pt x="80924" y="180500"/>
                </a:lnTo>
                <a:lnTo>
                  <a:pt x="38808" y="160367"/>
                </a:lnTo>
                <a:lnTo>
                  <a:pt x="10412" y="130506"/>
                </a:lnTo>
                <a:lnTo>
                  <a:pt x="0" y="93941"/>
                </a:lnTo>
                <a:lnTo>
                  <a:pt x="10412" y="57376"/>
                </a:lnTo>
                <a:lnTo>
                  <a:pt x="38808" y="27516"/>
                </a:lnTo>
                <a:lnTo>
                  <a:pt x="80924" y="7382"/>
                </a:lnTo>
                <a:lnTo>
                  <a:pt x="132499" y="0"/>
                </a:lnTo>
                <a:lnTo>
                  <a:pt x="184081" y="7382"/>
                </a:lnTo>
                <a:lnTo>
                  <a:pt x="226201" y="27516"/>
                </a:lnTo>
                <a:lnTo>
                  <a:pt x="254598" y="57376"/>
                </a:lnTo>
                <a:lnTo>
                  <a:pt x="265010" y="93941"/>
                </a:lnTo>
                <a:close/>
              </a:path>
            </a:pathLst>
          </a:custGeom>
          <a:ln w="10744">
            <a:solidFill>
              <a:srgbClr val="FBAD1A"/>
            </a:solidFill>
          </a:ln>
        </p:spPr>
        <p:txBody>
          <a:bodyPr wrap="square" lIns="0" tIns="0" rIns="0" bIns="0" rtlCol="0"/>
          <a:lstStyle/>
          <a:p>
            <a:endParaRPr dirty="0"/>
          </a:p>
        </p:txBody>
      </p:sp>
      <p:sp>
        <p:nvSpPr>
          <p:cNvPr id="48" name="object 53"/>
          <p:cNvSpPr/>
          <p:nvPr/>
        </p:nvSpPr>
        <p:spPr>
          <a:xfrm>
            <a:off x="4337975" y="1064959"/>
            <a:ext cx="168713" cy="173577"/>
          </a:xfrm>
          <a:prstGeom prst="rect">
            <a:avLst/>
          </a:prstGeom>
          <a:blipFill rotWithShape="1">
            <a:blip r:embed="rId5"/>
            <a:stretch>
              <a:fillRect/>
            </a:stretch>
          </a:blipFill>
        </p:spPr>
        <p:txBody>
          <a:bodyPr wrap="square" lIns="0" tIns="0" rIns="0" bIns="0" rtlCol="0"/>
          <a:lstStyle/>
          <a:p>
            <a:endParaRPr dirty="0"/>
          </a:p>
        </p:txBody>
      </p:sp>
      <p:sp>
        <p:nvSpPr>
          <p:cNvPr id="49" name="object 54"/>
          <p:cNvSpPr/>
          <p:nvPr/>
        </p:nvSpPr>
        <p:spPr>
          <a:xfrm>
            <a:off x="815618" y="1591672"/>
            <a:ext cx="3950335" cy="400050"/>
          </a:xfrm>
          <a:custGeom>
            <a:avLst/>
            <a:gdLst/>
            <a:ahLst/>
            <a:cxnLst/>
            <a:rect l="l" t="t" r="r" b="b"/>
            <a:pathLst>
              <a:path w="3950334" h="400050">
                <a:moveTo>
                  <a:pt x="0" y="400050"/>
                </a:moveTo>
                <a:lnTo>
                  <a:pt x="3950207" y="400050"/>
                </a:lnTo>
                <a:lnTo>
                  <a:pt x="3950207" y="0"/>
                </a:lnTo>
                <a:lnTo>
                  <a:pt x="0" y="0"/>
                </a:lnTo>
                <a:lnTo>
                  <a:pt x="0" y="400050"/>
                </a:lnTo>
                <a:close/>
              </a:path>
            </a:pathLst>
          </a:custGeom>
          <a:solidFill>
            <a:srgbClr val="079247"/>
          </a:solidFill>
        </p:spPr>
        <p:txBody>
          <a:bodyPr wrap="square" lIns="0" tIns="0" rIns="0" bIns="0" rtlCol="0"/>
          <a:lstStyle/>
          <a:p>
            <a:endParaRPr dirty="0"/>
          </a:p>
        </p:txBody>
      </p:sp>
      <p:sp>
        <p:nvSpPr>
          <p:cNvPr id="50" name="object 55"/>
          <p:cNvSpPr txBox="1"/>
          <p:nvPr/>
        </p:nvSpPr>
        <p:spPr>
          <a:xfrm>
            <a:off x="255763" y="479415"/>
            <a:ext cx="5021517" cy="2914259"/>
          </a:xfrm>
          <a:prstGeom prst="rect">
            <a:avLst/>
          </a:prstGeom>
          <a:ln w="12700">
            <a:solidFill>
              <a:srgbClr val="808285"/>
            </a:solidFill>
          </a:ln>
        </p:spPr>
        <p:txBody>
          <a:bodyPr vert="horz" wrap="square" lIns="0" tIns="5715" rIns="0" bIns="0" rtlCol="0">
            <a:spAutoFit/>
          </a:bodyPr>
          <a:lstStyle/>
          <a:p>
            <a:pPr>
              <a:lnSpc>
                <a:spcPct val="100000"/>
              </a:lnSpc>
              <a:spcBef>
                <a:spcPts val="45"/>
              </a:spcBef>
            </a:pPr>
            <a:endParaRPr sz="1100" dirty="0">
              <a:latin typeface="Times New Roman"/>
              <a:cs typeface="Times New Roman"/>
            </a:endParaRPr>
          </a:p>
          <a:p>
            <a:pPr marL="432434">
              <a:lnSpc>
                <a:spcPct val="100000"/>
              </a:lnSpc>
            </a:pPr>
            <a:r>
              <a:rPr lang="es" sz="1200" b="0" i="0" strike="noStrike" cap="none" spc="-5" baseline="0" dirty="0">
                <a:solidFill>
                  <a:srgbClr val="231F20"/>
                </a:solidFill>
                <a:effectLst/>
                <a:latin typeface="Arial"/>
                <a:ea typeface="Arial"/>
                <a:cs typeface="Arial"/>
              </a:rPr>
              <a:t>Las veintinueve Prácticas se pueden agrupar en cuatro </a:t>
            </a:r>
            <a:r>
              <a:rPr lang="es" sz="1200" b="0" i="0" strike="noStrike" cap="none" spc="-10" baseline="0" dirty="0">
                <a:solidFill>
                  <a:srgbClr val="231F20"/>
                </a:solidFill>
                <a:effectLst/>
                <a:latin typeface="Arial"/>
                <a:ea typeface="Arial"/>
                <a:cs typeface="Arial"/>
              </a:rPr>
              <a:t>Dominios</a:t>
            </a:r>
            <a:r>
              <a:rPr lang="es" sz="1200" b="0" i="0" strike="noStrike" cap="none" spc="-5" baseline="0" dirty="0">
                <a:solidFill>
                  <a:srgbClr val="231F20"/>
                </a:solidFill>
                <a:effectLst/>
                <a:latin typeface="Arial"/>
                <a:ea typeface="Arial"/>
                <a:cs typeface="Arial"/>
              </a:rPr>
              <a:t>:</a:t>
            </a:r>
          </a:p>
          <a:p>
            <a:pPr>
              <a:lnSpc>
                <a:spcPct val="100000"/>
              </a:lnSpc>
            </a:pPr>
            <a:endParaRPr sz="2050" dirty="0">
              <a:latin typeface="Times New Roman"/>
              <a:cs typeface="Times New Roman"/>
            </a:endParaRPr>
          </a:p>
          <a:p>
            <a:pPr marL="929005" indent="-241300">
              <a:lnSpc>
                <a:spcPct val="100000"/>
              </a:lnSpc>
              <a:buAutoNum type="alphaUcPeriod"/>
              <a:tabLst>
                <a:tab pos="929005" algn="l"/>
              </a:tabLst>
            </a:pPr>
            <a:r>
              <a:rPr lang="es" sz="1000" b="1" i="0" cap="none" spc="0" baseline="0" dirty="0" smtClean="0">
                <a:solidFill>
                  <a:srgbClr val="FFFFFF"/>
                </a:solidFill>
                <a:effectLst/>
                <a:latin typeface="Arial"/>
                <a:ea typeface="Arial"/>
                <a:cs typeface="Arial"/>
              </a:rPr>
              <a:t>Liderazgo</a:t>
            </a:r>
            <a:r>
              <a:rPr lang="es" sz="1000" b="1" i="0" cap="none" spc="0" dirty="0" smtClean="0">
                <a:solidFill>
                  <a:srgbClr val="FFFFFF"/>
                </a:solidFill>
                <a:effectLst/>
                <a:latin typeface="Arial"/>
                <a:ea typeface="Arial"/>
                <a:cs typeface="Arial"/>
              </a:rPr>
              <a:t> personal</a:t>
            </a:r>
            <a:r>
              <a:rPr lang="es" sz="1000" b="1" i="0" cap="none" spc="0" baseline="0" dirty="0" smtClean="0">
                <a:solidFill>
                  <a:srgbClr val="FFFFFF"/>
                </a:solidFill>
                <a:effectLst/>
                <a:latin typeface="Arial"/>
                <a:ea typeface="Arial"/>
                <a:cs typeface="Arial"/>
              </a:rPr>
              <a:t> </a:t>
            </a:r>
            <a:endParaRPr lang="es" sz="1000" b="1" i="0" cap="none" spc="0" baseline="0" dirty="0">
              <a:solidFill>
                <a:srgbClr val="FFFFFF"/>
              </a:solidFill>
              <a:effectLst/>
              <a:latin typeface="Arial"/>
              <a:ea typeface="Arial"/>
              <a:cs typeface="Arial"/>
            </a:endParaRPr>
          </a:p>
          <a:p>
            <a:pPr>
              <a:lnSpc>
                <a:spcPct val="100000"/>
              </a:lnSpc>
              <a:buClr>
                <a:srgbClr val="FFFFFF"/>
              </a:buClr>
              <a:buFont typeface="Arial"/>
              <a:buAutoNum type="alphaUcPeriod"/>
            </a:pPr>
            <a:endParaRPr sz="1200" dirty="0">
              <a:latin typeface="Times New Roman"/>
              <a:cs typeface="Times New Roman"/>
            </a:endParaRPr>
          </a:p>
          <a:p>
            <a:pPr>
              <a:lnSpc>
                <a:spcPct val="100000"/>
              </a:lnSpc>
              <a:spcBef>
                <a:spcPts val="25"/>
              </a:spcBef>
              <a:buClr>
                <a:srgbClr val="FFFFFF"/>
              </a:buClr>
              <a:buFont typeface="Arial"/>
              <a:buAutoNum type="alphaUcPeriod"/>
            </a:pPr>
            <a:endParaRPr sz="1450" dirty="0">
              <a:latin typeface="Times New Roman"/>
              <a:cs typeface="Times New Roman"/>
            </a:endParaRPr>
          </a:p>
          <a:p>
            <a:pPr marL="929005" indent="-241300">
              <a:lnSpc>
                <a:spcPct val="100000"/>
              </a:lnSpc>
              <a:buAutoNum type="alphaUcPeriod"/>
              <a:tabLst>
                <a:tab pos="929005" algn="l"/>
              </a:tabLst>
            </a:pPr>
            <a:r>
              <a:rPr lang="es" sz="1000" b="1" i="0" strike="noStrike" cap="none" spc="-5" baseline="0" dirty="0" smtClean="0">
                <a:solidFill>
                  <a:srgbClr val="FFFFFF"/>
                </a:solidFill>
                <a:effectLst/>
                <a:latin typeface="Arial"/>
                <a:ea typeface="Arial"/>
                <a:cs typeface="Arial"/>
              </a:rPr>
              <a:t>Gestionar </a:t>
            </a:r>
            <a:r>
              <a:rPr lang="es" sz="1000" b="1" i="0" strike="noStrike" cap="none" spc="-5" baseline="0" dirty="0">
                <a:solidFill>
                  <a:srgbClr val="FFFFFF"/>
                </a:solidFill>
                <a:effectLst/>
                <a:latin typeface="Arial"/>
                <a:ea typeface="Arial"/>
                <a:cs typeface="Arial"/>
              </a:rPr>
              <a:t>personas</a:t>
            </a:r>
          </a:p>
          <a:p>
            <a:pPr>
              <a:lnSpc>
                <a:spcPct val="100000"/>
              </a:lnSpc>
              <a:buClr>
                <a:srgbClr val="FFFFFF"/>
              </a:buClr>
              <a:buFont typeface="Arial"/>
              <a:buAutoNum type="alphaUcPeriod"/>
            </a:pPr>
            <a:endParaRPr sz="1200" dirty="0">
              <a:latin typeface="Times New Roman"/>
              <a:cs typeface="Times New Roman"/>
            </a:endParaRPr>
          </a:p>
          <a:p>
            <a:pPr>
              <a:lnSpc>
                <a:spcPct val="100000"/>
              </a:lnSpc>
              <a:buClr>
                <a:srgbClr val="FFFFFF"/>
              </a:buClr>
              <a:buFont typeface="Arial"/>
              <a:buAutoNum type="alphaUcPeriod"/>
            </a:pPr>
            <a:endParaRPr lang="pt-BR" sz="1450" dirty="0" smtClean="0">
              <a:latin typeface="Times New Roman"/>
              <a:cs typeface="Times New Roman"/>
            </a:endParaRPr>
          </a:p>
          <a:p>
            <a:pPr>
              <a:lnSpc>
                <a:spcPct val="100000"/>
              </a:lnSpc>
              <a:buClr>
                <a:srgbClr val="FFFFFF"/>
              </a:buClr>
              <a:buFont typeface="Arial"/>
              <a:buAutoNum type="alphaUcPeriod"/>
            </a:pPr>
            <a:endParaRPr lang="pt-BR" sz="1450" dirty="0">
              <a:latin typeface="Times New Roman"/>
              <a:cs typeface="Times New Roman"/>
            </a:endParaRPr>
          </a:p>
          <a:p>
            <a:pPr>
              <a:lnSpc>
                <a:spcPct val="100000"/>
              </a:lnSpc>
              <a:buClr>
                <a:srgbClr val="FFFFFF"/>
              </a:buClr>
              <a:buFont typeface="Arial"/>
              <a:buAutoNum type="alphaUcPeriod"/>
            </a:pPr>
            <a:endParaRPr lang="pt-BR" sz="1450" dirty="0" smtClean="0">
              <a:latin typeface="Times New Roman"/>
              <a:cs typeface="Times New Roman"/>
            </a:endParaRPr>
          </a:p>
          <a:p>
            <a:pPr>
              <a:lnSpc>
                <a:spcPct val="100000"/>
              </a:lnSpc>
              <a:buClr>
                <a:srgbClr val="FFFFFF"/>
              </a:buClr>
              <a:buFont typeface="Arial"/>
              <a:buAutoNum type="alphaUcPeriod"/>
            </a:pPr>
            <a:endParaRPr lang="pt-BR" sz="1450" dirty="0">
              <a:latin typeface="Times New Roman"/>
              <a:cs typeface="Times New Roman"/>
            </a:endParaRPr>
          </a:p>
          <a:p>
            <a:pPr>
              <a:lnSpc>
                <a:spcPct val="100000"/>
              </a:lnSpc>
              <a:buClr>
                <a:srgbClr val="FFFFFF"/>
              </a:buClr>
              <a:buFont typeface="Arial"/>
              <a:buAutoNum type="alphaUcPeriod"/>
            </a:pPr>
            <a:endParaRPr lang="pt-BR" sz="1450" dirty="0" smtClean="0">
              <a:latin typeface="Times New Roman"/>
              <a:cs typeface="Times New Roman"/>
            </a:endParaRPr>
          </a:p>
          <a:p>
            <a:pPr>
              <a:lnSpc>
                <a:spcPct val="100000"/>
              </a:lnSpc>
              <a:buClr>
                <a:srgbClr val="FFFFFF"/>
              </a:buClr>
              <a:buFont typeface="Arial"/>
              <a:buAutoNum type="alphaUcPeriod"/>
            </a:pPr>
            <a:endParaRPr sz="1450" dirty="0">
              <a:latin typeface="Times New Roman"/>
              <a:cs typeface="Times New Roman"/>
            </a:endParaRPr>
          </a:p>
        </p:txBody>
      </p:sp>
      <p:sp>
        <p:nvSpPr>
          <p:cNvPr id="51" name="object 56"/>
          <p:cNvSpPr/>
          <p:nvPr/>
        </p:nvSpPr>
        <p:spPr>
          <a:xfrm>
            <a:off x="4141824" y="1550867"/>
            <a:ext cx="481965" cy="481965"/>
          </a:xfrm>
          <a:custGeom>
            <a:avLst/>
            <a:gdLst/>
            <a:ahLst/>
            <a:cxnLst/>
            <a:rect l="l" t="t" r="r" b="b"/>
            <a:pathLst>
              <a:path w="481965" h="481964">
                <a:moveTo>
                  <a:pt x="240830" y="0"/>
                </a:moveTo>
                <a:lnTo>
                  <a:pt x="192294" y="4892"/>
                </a:lnTo>
                <a:lnTo>
                  <a:pt x="147088" y="18925"/>
                </a:lnTo>
                <a:lnTo>
                  <a:pt x="106179" y="41129"/>
                </a:lnTo>
                <a:lnTo>
                  <a:pt x="70537" y="70537"/>
                </a:lnTo>
                <a:lnTo>
                  <a:pt x="41129" y="106179"/>
                </a:lnTo>
                <a:lnTo>
                  <a:pt x="18925" y="147088"/>
                </a:lnTo>
                <a:lnTo>
                  <a:pt x="4892" y="192294"/>
                </a:lnTo>
                <a:lnTo>
                  <a:pt x="0" y="240830"/>
                </a:lnTo>
                <a:lnTo>
                  <a:pt x="4892" y="289365"/>
                </a:lnTo>
                <a:lnTo>
                  <a:pt x="18925" y="334572"/>
                </a:lnTo>
                <a:lnTo>
                  <a:pt x="41129" y="375480"/>
                </a:lnTo>
                <a:lnTo>
                  <a:pt x="70537" y="411122"/>
                </a:lnTo>
                <a:lnTo>
                  <a:pt x="106179" y="440530"/>
                </a:lnTo>
                <a:lnTo>
                  <a:pt x="147088" y="462734"/>
                </a:lnTo>
                <a:lnTo>
                  <a:pt x="192294" y="476767"/>
                </a:lnTo>
                <a:lnTo>
                  <a:pt x="240830" y="481660"/>
                </a:lnTo>
                <a:lnTo>
                  <a:pt x="289365" y="476767"/>
                </a:lnTo>
                <a:lnTo>
                  <a:pt x="334572" y="462734"/>
                </a:lnTo>
                <a:lnTo>
                  <a:pt x="375480" y="440530"/>
                </a:lnTo>
                <a:lnTo>
                  <a:pt x="411122" y="411122"/>
                </a:lnTo>
                <a:lnTo>
                  <a:pt x="440530" y="375480"/>
                </a:lnTo>
                <a:lnTo>
                  <a:pt x="462734" y="334572"/>
                </a:lnTo>
                <a:lnTo>
                  <a:pt x="476767" y="289365"/>
                </a:lnTo>
                <a:lnTo>
                  <a:pt x="481660" y="240830"/>
                </a:lnTo>
                <a:lnTo>
                  <a:pt x="476767" y="192294"/>
                </a:lnTo>
                <a:lnTo>
                  <a:pt x="462734" y="147088"/>
                </a:lnTo>
                <a:lnTo>
                  <a:pt x="440530" y="106179"/>
                </a:lnTo>
                <a:lnTo>
                  <a:pt x="411122" y="70537"/>
                </a:lnTo>
                <a:lnTo>
                  <a:pt x="375480" y="41129"/>
                </a:lnTo>
                <a:lnTo>
                  <a:pt x="334572" y="18925"/>
                </a:lnTo>
                <a:lnTo>
                  <a:pt x="289365" y="4892"/>
                </a:lnTo>
                <a:lnTo>
                  <a:pt x="240830" y="0"/>
                </a:lnTo>
                <a:close/>
              </a:path>
            </a:pathLst>
          </a:custGeom>
          <a:solidFill>
            <a:srgbClr val="FFFFFF"/>
          </a:solidFill>
        </p:spPr>
        <p:txBody>
          <a:bodyPr wrap="square" lIns="0" tIns="0" rIns="0" bIns="0" rtlCol="0"/>
          <a:lstStyle/>
          <a:p>
            <a:endParaRPr dirty="0"/>
          </a:p>
        </p:txBody>
      </p:sp>
      <p:sp>
        <p:nvSpPr>
          <p:cNvPr id="52" name="object 57"/>
          <p:cNvSpPr/>
          <p:nvPr/>
        </p:nvSpPr>
        <p:spPr>
          <a:xfrm>
            <a:off x="4141824" y="1550867"/>
            <a:ext cx="481965" cy="481965"/>
          </a:xfrm>
          <a:custGeom>
            <a:avLst/>
            <a:gdLst/>
            <a:ahLst/>
            <a:cxnLst/>
            <a:rect l="l" t="t" r="r" b="b"/>
            <a:pathLst>
              <a:path w="481965" h="481964">
                <a:moveTo>
                  <a:pt x="240830" y="481660"/>
                </a:moveTo>
                <a:lnTo>
                  <a:pt x="289365" y="476767"/>
                </a:lnTo>
                <a:lnTo>
                  <a:pt x="334572" y="462734"/>
                </a:lnTo>
                <a:lnTo>
                  <a:pt x="375480" y="440530"/>
                </a:lnTo>
                <a:lnTo>
                  <a:pt x="411122" y="411122"/>
                </a:lnTo>
                <a:lnTo>
                  <a:pt x="440530" y="375480"/>
                </a:lnTo>
                <a:lnTo>
                  <a:pt x="462734" y="334572"/>
                </a:lnTo>
                <a:lnTo>
                  <a:pt x="476767" y="289365"/>
                </a:lnTo>
                <a:lnTo>
                  <a:pt x="481660" y="240830"/>
                </a:lnTo>
                <a:lnTo>
                  <a:pt x="476767" y="192294"/>
                </a:lnTo>
                <a:lnTo>
                  <a:pt x="462734" y="147088"/>
                </a:lnTo>
                <a:lnTo>
                  <a:pt x="440530" y="106179"/>
                </a:lnTo>
                <a:lnTo>
                  <a:pt x="411122" y="70537"/>
                </a:lnTo>
                <a:lnTo>
                  <a:pt x="375480" y="41129"/>
                </a:lnTo>
                <a:lnTo>
                  <a:pt x="334572" y="18925"/>
                </a:lnTo>
                <a:lnTo>
                  <a:pt x="289365" y="4892"/>
                </a:lnTo>
                <a:lnTo>
                  <a:pt x="240830" y="0"/>
                </a:lnTo>
                <a:lnTo>
                  <a:pt x="192294" y="4892"/>
                </a:lnTo>
                <a:lnTo>
                  <a:pt x="147088" y="18925"/>
                </a:lnTo>
                <a:lnTo>
                  <a:pt x="106179" y="41129"/>
                </a:lnTo>
                <a:lnTo>
                  <a:pt x="70537" y="70537"/>
                </a:lnTo>
                <a:lnTo>
                  <a:pt x="41129" y="106179"/>
                </a:lnTo>
                <a:lnTo>
                  <a:pt x="18925" y="147088"/>
                </a:lnTo>
                <a:lnTo>
                  <a:pt x="4892" y="192294"/>
                </a:lnTo>
                <a:lnTo>
                  <a:pt x="0" y="240830"/>
                </a:lnTo>
                <a:lnTo>
                  <a:pt x="4892" y="289365"/>
                </a:lnTo>
                <a:lnTo>
                  <a:pt x="18925" y="334572"/>
                </a:lnTo>
                <a:lnTo>
                  <a:pt x="41129" y="375480"/>
                </a:lnTo>
                <a:lnTo>
                  <a:pt x="70537" y="411122"/>
                </a:lnTo>
                <a:lnTo>
                  <a:pt x="106179" y="440530"/>
                </a:lnTo>
                <a:lnTo>
                  <a:pt x="147088" y="462734"/>
                </a:lnTo>
                <a:lnTo>
                  <a:pt x="192294" y="476767"/>
                </a:lnTo>
                <a:lnTo>
                  <a:pt x="240830" y="481660"/>
                </a:lnTo>
                <a:close/>
              </a:path>
            </a:pathLst>
          </a:custGeom>
          <a:ln w="12573">
            <a:solidFill>
              <a:srgbClr val="079247"/>
            </a:solidFill>
          </a:ln>
        </p:spPr>
        <p:txBody>
          <a:bodyPr wrap="square" lIns="0" tIns="0" rIns="0" bIns="0" rtlCol="0"/>
          <a:lstStyle/>
          <a:p>
            <a:endParaRPr dirty="0"/>
          </a:p>
        </p:txBody>
      </p:sp>
      <p:sp>
        <p:nvSpPr>
          <p:cNvPr id="53" name="object 58"/>
          <p:cNvSpPr/>
          <p:nvPr/>
        </p:nvSpPr>
        <p:spPr>
          <a:xfrm>
            <a:off x="4189918" y="1626610"/>
            <a:ext cx="385470" cy="306225"/>
          </a:xfrm>
          <a:prstGeom prst="rect">
            <a:avLst/>
          </a:prstGeom>
          <a:blipFill rotWithShape="1">
            <a:blip r:embed="rId6"/>
            <a:stretch>
              <a:fillRect/>
            </a:stretch>
          </a:blipFill>
        </p:spPr>
        <p:txBody>
          <a:bodyPr wrap="square" lIns="0" tIns="0" rIns="0" bIns="0" rtlCol="0"/>
          <a:lstStyle/>
          <a:p>
            <a:endParaRPr dirty="0"/>
          </a:p>
        </p:txBody>
      </p:sp>
      <p:sp>
        <p:nvSpPr>
          <p:cNvPr id="54" name="object 61"/>
          <p:cNvSpPr txBox="1"/>
          <p:nvPr/>
        </p:nvSpPr>
        <p:spPr>
          <a:xfrm>
            <a:off x="238022" y="3404102"/>
            <a:ext cx="161451" cy="102973"/>
          </a:xfrm>
          <a:prstGeom prst="rect">
            <a:avLst/>
          </a:prstGeom>
        </p:spPr>
        <p:txBody>
          <a:bodyPr vert="horz" wrap="square" lIns="0" tIns="11430" rIns="0" bIns="0" rtlCol="0">
            <a:spAutoFit/>
          </a:bodyPr>
          <a:lstStyle/>
          <a:p>
            <a:pPr marL="12700">
              <a:lnSpc>
                <a:spcPct val="100000"/>
              </a:lnSpc>
              <a:spcBef>
                <a:spcPts val="90"/>
              </a:spcBef>
            </a:pPr>
            <a:r>
              <a:rPr lang="es" sz="600" b="0" i="0" strike="noStrike" cap="none" spc="-45" baseline="0">
                <a:solidFill>
                  <a:srgbClr val="58595B"/>
                </a:solidFill>
                <a:effectLst/>
                <a:latin typeface="Verdana"/>
                <a:ea typeface="Verdana"/>
                <a:cs typeface="Verdana"/>
              </a:rPr>
              <a:t>16B</a:t>
            </a:r>
          </a:p>
        </p:txBody>
      </p:sp>
      <p:sp>
        <p:nvSpPr>
          <p:cNvPr id="55" name="object 62"/>
          <p:cNvSpPr txBox="1"/>
          <p:nvPr/>
        </p:nvSpPr>
        <p:spPr>
          <a:xfrm>
            <a:off x="2839065" y="3404102"/>
            <a:ext cx="2453419" cy="103875"/>
          </a:xfrm>
          <a:prstGeom prst="rect">
            <a:avLst/>
          </a:prstGeom>
        </p:spPr>
        <p:txBody>
          <a:bodyPr vert="horz" wrap="square" lIns="0" tIns="11430" rIns="0" bIns="0" rtlCol="0">
            <a:spAutoFit/>
          </a:bodyPr>
          <a:lstStyle/>
          <a:p>
            <a:pPr marL="12700">
              <a:lnSpc>
                <a:spcPct val="100000"/>
              </a:lnSpc>
              <a:spcBef>
                <a:spcPts val="90"/>
              </a:spcBef>
            </a:pPr>
            <a:r>
              <a:rPr lang="es" sz="600" b="0" i="1" strike="noStrike" cap="none" spc="55" baseline="0" dirty="0">
                <a:solidFill>
                  <a:srgbClr val="58595B"/>
                </a:solidFill>
                <a:effectLst/>
                <a:latin typeface="Arial"/>
                <a:ea typeface="Arial"/>
                <a:cs typeface="Arial"/>
              </a:rPr>
              <a:t>©</a:t>
            </a:r>
            <a:r>
              <a:rPr lang="es" sz="600" b="0" i="1" strike="noStrike" cap="none" spc="-110" baseline="0" dirty="0">
                <a:solidFill>
                  <a:srgbClr val="58595B"/>
                </a:solidFill>
                <a:effectLst/>
                <a:latin typeface="Arial"/>
                <a:ea typeface="Arial"/>
                <a:cs typeface="Arial"/>
              </a:rPr>
              <a:t> </a:t>
            </a:r>
            <a:r>
              <a:rPr lang="es" sz="600" b="0" i="1" strike="noStrike" cap="none" spc="-25" baseline="0" dirty="0">
                <a:solidFill>
                  <a:srgbClr val="58595B"/>
                </a:solidFill>
                <a:effectLst/>
                <a:latin typeface="Arial"/>
                <a:ea typeface="Arial"/>
                <a:cs typeface="Arial"/>
              </a:rPr>
              <a:t>Copyright </a:t>
            </a:r>
            <a:r>
              <a:rPr lang="es" sz="600" b="0" i="1" strike="noStrike" cap="none" spc="-5" baseline="0" dirty="0">
                <a:solidFill>
                  <a:srgbClr val="58595B"/>
                </a:solidFill>
                <a:effectLst/>
                <a:latin typeface="Arial"/>
                <a:ea typeface="Arial"/>
                <a:cs typeface="Arial"/>
              </a:rPr>
              <a:t>2019, </a:t>
            </a:r>
            <a:r>
              <a:rPr lang="es" sz="600" b="0" i="1" strike="noStrike" cap="none" spc="-50" baseline="0" dirty="0">
                <a:solidFill>
                  <a:srgbClr val="58595B"/>
                </a:solidFill>
                <a:effectLst/>
                <a:latin typeface="Arial"/>
                <a:ea typeface="Arial"/>
                <a:cs typeface="Arial"/>
              </a:rPr>
              <a:t>TeamTelligent, </a:t>
            </a:r>
            <a:r>
              <a:rPr lang="es-PE" sz="600" b="0" i="1" strike="noStrike" cap="none" spc="-60" baseline="0" dirty="0" smtClean="0">
                <a:solidFill>
                  <a:srgbClr val="58595B"/>
                </a:solidFill>
                <a:effectLst/>
                <a:latin typeface="Arial"/>
                <a:ea typeface="Arial"/>
                <a:cs typeface="Arial"/>
              </a:rPr>
              <a:t>CLL</a:t>
            </a:r>
            <a:r>
              <a:rPr lang="es" sz="600" b="0" i="1" strike="noStrike" cap="none" spc="-6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smtClean="0">
                <a:solidFill>
                  <a:srgbClr val="58595B"/>
                </a:solidFill>
                <a:effectLst/>
                <a:latin typeface="Arial"/>
                <a:ea typeface="Arial"/>
                <a:cs typeface="Arial"/>
              </a:rPr>
              <a:t>Todos </a:t>
            </a:r>
            <a:r>
              <a:rPr lang="es" sz="600" b="0" i="1" strike="noStrike" cap="none" spc="-15" baseline="0" dirty="0">
                <a:solidFill>
                  <a:srgbClr val="58595B"/>
                </a:solidFill>
                <a:effectLst/>
                <a:latin typeface="Arial"/>
                <a:ea typeface="Arial"/>
                <a:cs typeface="Arial"/>
              </a:rPr>
              <a:t>los derechos reservados</a:t>
            </a:r>
            <a:r>
              <a:rPr lang="es" sz="600" b="0" i="1" strike="noStrike" cap="none" spc="55" baseline="0" dirty="0">
                <a:solidFill>
                  <a:srgbClr val="58595B"/>
                </a:solidFill>
                <a:effectLst/>
                <a:latin typeface="Arial"/>
                <a:ea typeface="Arial"/>
                <a:cs typeface="Arial"/>
              </a:rPr>
              <a:t> </a:t>
            </a:r>
            <a:r>
              <a:rPr lang="es" sz="600" b="0" i="1" strike="noStrike" cap="none" spc="-4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a:solidFill>
                  <a:srgbClr val="58595B"/>
                </a:solidFill>
                <a:effectLst/>
                <a:latin typeface="Arial"/>
                <a:ea typeface="Arial"/>
                <a:cs typeface="Arial"/>
              </a:rPr>
              <a:t>V5</a:t>
            </a:r>
            <a:r>
              <a:rPr lang="es" sz="600" b="0" i="1" strike="noStrike" cap="none" spc="55" baseline="0" dirty="0">
                <a:solidFill>
                  <a:srgbClr val="58595B"/>
                </a:solidFill>
                <a:effectLst/>
                <a:latin typeface="Arial"/>
                <a:ea typeface="Arial"/>
                <a:cs typeface="Arial"/>
              </a:rPr>
              <a:t> </a:t>
            </a:r>
          </a:p>
        </p:txBody>
      </p:sp>
      <p:sp>
        <p:nvSpPr>
          <p:cNvPr id="56" name="Retângulo 55"/>
          <p:cNvSpPr/>
          <p:nvPr/>
        </p:nvSpPr>
        <p:spPr>
          <a:xfrm>
            <a:off x="851760" y="2199180"/>
            <a:ext cx="2950218" cy="246221"/>
          </a:xfrm>
          <a:prstGeom prst="rect">
            <a:avLst/>
          </a:prstGeom>
        </p:spPr>
        <p:txBody>
          <a:bodyPr wrap="square">
            <a:spAutoFit/>
          </a:bodyPr>
          <a:lstStyle/>
          <a:p>
            <a:pPr indent="-241300">
              <a:buFont typeface="+mj-lt"/>
              <a:buAutoNum type="alphaUcPeriod" startAt="3"/>
              <a:tabLst>
                <a:tab pos="929005" algn="l"/>
              </a:tabLst>
            </a:pPr>
            <a:r>
              <a:rPr lang="es" sz="1000" b="1" spc="-5" dirty="0">
                <a:solidFill>
                  <a:srgbClr val="FFFFFF"/>
                </a:solidFill>
                <a:latin typeface="Arial"/>
                <a:ea typeface="Arial"/>
                <a:cs typeface="Arial"/>
              </a:rPr>
              <a:t>Establecer la dirección</a:t>
            </a:r>
          </a:p>
        </p:txBody>
      </p:sp>
    </p:spTree>
    <p:extLst>
      <p:ext uri="{BB962C8B-B14F-4D97-AF65-F5344CB8AC3E}">
        <p14:creationId xmlns:p14="http://schemas.microsoft.com/office/powerpoint/2010/main" val="323549713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p:cNvSpPr>
          <p:nvPr/>
        </p:nvSpPr>
        <p:spPr>
          <a:xfrm>
            <a:off x="241299" y="211367"/>
            <a:ext cx="5021345" cy="166712"/>
          </a:xfrm>
          <a:prstGeom prst="rect">
            <a:avLst/>
          </a:prstGeom>
        </p:spPr>
        <p:txBody>
          <a:bodyPr vert="horz" wrap="square" lIns="0" tIns="12700" rIns="0" bIns="0" rtlCol="0" anchor="b">
            <a:spAutoFit/>
          </a:bodyPr>
          <a:lstStyle>
            <a:lvl1pPr algn="ctr" defTabSz="487650" rtl="0" eaLnBrk="1" latinLnBrk="0" hangingPunct="1">
              <a:lnSpc>
                <a:spcPct val="90000"/>
              </a:lnSpc>
              <a:spcBef>
                <a:spcPct val="0"/>
              </a:spcBef>
              <a:buNone/>
              <a:defRPr sz="3200" kern="1200">
                <a:solidFill>
                  <a:schemeClr val="tx1"/>
                </a:solidFill>
                <a:latin typeface="+mj-lt"/>
                <a:ea typeface="+mj-ea"/>
                <a:cs typeface="+mj-cs"/>
              </a:defRPr>
            </a:lvl1pPr>
          </a:lstStyle>
          <a:p>
            <a:pPr marL="12700">
              <a:lnSpc>
                <a:spcPct val="100000"/>
              </a:lnSpc>
              <a:spcBef>
                <a:spcPts val="100"/>
              </a:spcBef>
            </a:pPr>
            <a:r>
              <a:rPr lang="es-ES" sz="1000" spc="5" dirty="0" smtClean="0">
                <a:solidFill>
                  <a:srgbClr val="58595B"/>
                </a:solidFill>
                <a:latin typeface="Arial"/>
                <a:ea typeface="Arial"/>
                <a:cs typeface="Arial"/>
              </a:rPr>
              <a:t>BIBLIOTECA DE COMPORTAMIENTO DEL JEFE </a:t>
            </a:r>
            <a:r>
              <a:rPr lang="es-ES" sz="1000" spc="5" dirty="0" smtClean="0">
                <a:solidFill>
                  <a:srgbClr val="58595B"/>
                </a:solidFill>
                <a:latin typeface="Arial"/>
                <a:ea typeface="Arial"/>
                <a:cs typeface="Arial"/>
              </a:rPr>
              <a:t>CLL</a:t>
            </a:r>
            <a:r>
              <a:rPr lang="es" sz="1000" b="1" spc="5" dirty="0" smtClean="0">
                <a:solidFill>
                  <a:srgbClr val="58595B"/>
                </a:solidFill>
                <a:latin typeface="Arial"/>
                <a:ea typeface="Arial"/>
                <a:cs typeface="Arial"/>
              </a:rPr>
              <a:t>™</a:t>
            </a:r>
            <a:endParaRPr lang="es" sz="1000" b="1" spc="5" dirty="0">
              <a:solidFill>
                <a:srgbClr val="58595B"/>
              </a:solidFill>
              <a:latin typeface="Arial"/>
              <a:ea typeface="Arial"/>
              <a:cs typeface="Arial"/>
            </a:endParaRPr>
          </a:p>
        </p:txBody>
      </p:sp>
      <p:sp>
        <p:nvSpPr>
          <p:cNvPr id="3" name="object 4"/>
          <p:cNvSpPr/>
          <p:nvPr/>
        </p:nvSpPr>
        <p:spPr>
          <a:xfrm>
            <a:off x="1385887" y="514350"/>
            <a:ext cx="1124585" cy="259715"/>
          </a:xfrm>
          <a:custGeom>
            <a:avLst/>
            <a:gdLst/>
            <a:ahLst/>
            <a:cxnLst/>
            <a:rect l="l" t="t" r="r" b="b"/>
            <a:pathLst>
              <a:path w="1124585" h="259715">
                <a:moveTo>
                  <a:pt x="0" y="259232"/>
                </a:moveTo>
                <a:lnTo>
                  <a:pt x="1124140" y="259232"/>
                </a:lnTo>
                <a:lnTo>
                  <a:pt x="1124140" y="0"/>
                </a:lnTo>
                <a:lnTo>
                  <a:pt x="0" y="0"/>
                </a:lnTo>
                <a:lnTo>
                  <a:pt x="0" y="259232"/>
                </a:lnTo>
                <a:close/>
              </a:path>
            </a:pathLst>
          </a:custGeom>
          <a:solidFill>
            <a:srgbClr val="079247"/>
          </a:solidFill>
        </p:spPr>
        <p:txBody>
          <a:bodyPr wrap="square" lIns="0" tIns="0" rIns="0" bIns="0" rtlCol="0"/>
          <a:lstStyle/>
          <a:p>
            <a:endParaRPr dirty="0"/>
          </a:p>
        </p:txBody>
      </p:sp>
      <p:sp>
        <p:nvSpPr>
          <p:cNvPr id="4" name="object 5"/>
          <p:cNvSpPr txBox="1"/>
          <p:nvPr/>
        </p:nvSpPr>
        <p:spPr>
          <a:xfrm>
            <a:off x="1398587" y="512927"/>
            <a:ext cx="933328" cy="236455"/>
          </a:xfrm>
          <a:prstGeom prst="rect">
            <a:avLst/>
          </a:prstGeom>
        </p:spPr>
        <p:txBody>
          <a:bodyPr vert="horz" wrap="square" lIns="0" tIns="33019" rIns="0" bIns="0" rtlCol="0">
            <a:spAutoFit/>
          </a:bodyPr>
          <a:lstStyle/>
          <a:p>
            <a:pPr marL="177800" marR="5080" indent="-165100">
              <a:lnSpc>
                <a:spcPts val="800"/>
              </a:lnSpc>
              <a:spcBef>
                <a:spcPts val="259"/>
              </a:spcBef>
            </a:pPr>
            <a:r>
              <a:rPr lang="es" sz="800" b="1" i="0" strike="noStrike" cap="none" spc="0" baseline="0" dirty="0">
                <a:solidFill>
                  <a:srgbClr val="FFFFFF"/>
                </a:solidFill>
                <a:effectLst/>
                <a:latin typeface="Arial"/>
                <a:ea typeface="Arial"/>
                <a:cs typeface="Arial"/>
              </a:rPr>
              <a:t>B</a:t>
            </a:r>
            <a:r>
              <a:rPr lang="es" sz="800" b="1" i="0" strike="noStrike" cap="none" spc="0" baseline="0" dirty="0" smtClean="0">
                <a:solidFill>
                  <a:srgbClr val="FFFFFF"/>
                </a:solidFill>
                <a:effectLst/>
                <a:latin typeface="Arial"/>
                <a:ea typeface="Arial"/>
                <a:cs typeface="Arial"/>
              </a:rPr>
              <a:t>.</a:t>
            </a:r>
            <a:r>
              <a:rPr lang="es" sz="800" b="1" i="0" strike="noStrike" cap="none" spc="210" baseline="0" dirty="0" smtClean="0">
                <a:solidFill>
                  <a:srgbClr val="FFFFFF"/>
                </a:solidFill>
                <a:effectLst/>
                <a:latin typeface="Arial"/>
                <a:ea typeface="Arial"/>
                <a:cs typeface="Arial"/>
              </a:rPr>
              <a:t> </a:t>
            </a:r>
            <a:r>
              <a:rPr lang="es" sz="800" b="1" i="0" strike="noStrike" cap="none" spc="0" baseline="0" dirty="0" smtClean="0">
                <a:solidFill>
                  <a:srgbClr val="FFFFFF"/>
                </a:solidFill>
                <a:effectLst/>
                <a:latin typeface="Arial"/>
                <a:ea typeface="Arial"/>
                <a:cs typeface="Arial"/>
              </a:rPr>
              <a:t> </a:t>
            </a:r>
            <a:r>
              <a:rPr lang="pt-BR" sz="800" b="1" i="0" strike="noStrike" cap="none" spc="-5" baseline="0" dirty="0" err="1" smtClean="0">
                <a:solidFill>
                  <a:srgbClr val="FFFFFF"/>
                </a:solidFill>
                <a:effectLst/>
                <a:latin typeface="Arial"/>
                <a:ea typeface="Arial"/>
                <a:cs typeface="Arial"/>
              </a:rPr>
              <a:t>Gestionar</a:t>
            </a:r>
            <a:r>
              <a:rPr lang="pt-BR" sz="800" b="1" i="0" strike="noStrike" cap="none" spc="-5" baseline="0" dirty="0" smtClean="0">
                <a:solidFill>
                  <a:srgbClr val="FFFFFF"/>
                </a:solidFill>
                <a:effectLst/>
                <a:latin typeface="Arial"/>
                <a:ea typeface="Arial"/>
                <a:cs typeface="Arial"/>
              </a:rPr>
              <a:t> personas</a:t>
            </a:r>
            <a:r>
              <a:rPr lang="es" sz="800" b="1" i="0" strike="noStrike" cap="none" spc="0" baseline="0" dirty="0" smtClean="0">
                <a:solidFill>
                  <a:srgbClr val="FFFFFF"/>
                </a:solidFill>
                <a:effectLst/>
                <a:latin typeface="Arial"/>
                <a:ea typeface="Arial"/>
                <a:cs typeface="Arial"/>
              </a:rPr>
              <a:t> </a:t>
            </a:r>
            <a:endParaRPr lang="es" sz="800" b="1" i="0" strike="noStrike" cap="none" spc="0" baseline="0" dirty="0">
              <a:solidFill>
                <a:srgbClr val="FFFFFF"/>
              </a:solidFill>
              <a:effectLst/>
              <a:latin typeface="Arial"/>
              <a:ea typeface="Arial"/>
              <a:cs typeface="Arial"/>
            </a:endParaRPr>
          </a:p>
        </p:txBody>
      </p:sp>
      <p:sp>
        <p:nvSpPr>
          <p:cNvPr id="5" name="object 6"/>
          <p:cNvSpPr/>
          <p:nvPr/>
        </p:nvSpPr>
        <p:spPr>
          <a:xfrm>
            <a:off x="228600" y="514350"/>
            <a:ext cx="1092835" cy="259715"/>
          </a:xfrm>
          <a:custGeom>
            <a:avLst/>
            <a:gdLst/>
            <a:ahLst/>
            <a:cxnLst/>
            <a:rect l="l" t="t" r="r" b="b"/>
            <a:pathLst>
              <a:path w="1092835" h="259715">
                <a:moveTo>
                  <a:pt x="0" y="259232"/>
                </a:moveTo>
                <a:lnTo>
                  <a:pt x="1092708" y="259232"/>
                </a:lnTo>
                <a:lnTo>
                  <a:pt x="1092708" y="0"/>
                </a:lnTo>
                <a:lnTo>
                  <a:pt x="0" y="0"/>
                </a:lnTo>
                <a:lnTo>
                  <a:pt x="0" y="259232"/>
                </a:lnTo>
                <a:close/>
              </a:path>
            </a:pathLst>
          </a:custGeom>
          <a:solidFill>
            <a:srgbClr val="FBAD1A"/>
          </a:solidFill>
        </p:spPr>
        <p:txBody>
          <a:bodyPr wrap="square" lIns="0" tIns="0" rIns="0" bIns="0" rtlCol="0"/>
          <a:lstStyle/>
          <a:p>
            <a:endParaRPr dirty="0"/>
          </a:p>
        </p:txBody>
      </p:sp>
      <p:sp>
        <p:nvSpPr>
          <p:cNvPr id="6" name="object 7"/>
          <p:cNvSpPr/>
          <p:nvPr/>
        </p:nvSpPr>
        <p:spPr>
          <a:xfrm>
            <a:off x="228600" y="800100"/>
            <a:ext cx="1092835" cy="2514600"/>
          </a:xfrm>
          <a:custGeom>
            <a:avLst/>
            <a:gdLst/>
            <a:ahLst/>
            <a:cxnLst/>
            <a:rect l="l" t="t" r="r" b="b"/>
            <a:pathLst>
              <a:path w="1092835" h="2514600">
                <a:moveTo>
                  <a:pt x="0" y="2514600"/>
                </a:moveTo>
                <a:lnTo>
                  <a:pt x="1092708" y="2514600"/>
                </a:lnTo>
                <a:lnTo>
                  <a:pt x="1092708" y="0"/>
                </a:lnTo>
                <a:lnTo>
                  <a:pt x="0" y="0"/>
                </a:lnTo>
                <a:lnTo>
                  <a:pt x="0" y="2514600"/>
                </a:lnTo>
                <a:close/>
              </a:path>
            </a:pathLst>
          </a:custGeom>
          <a:solidFill>
            <a:srgbClr val="DCDDDE"/>
          </a:solidFill>
        </p:spPr>
        <p:txBody>
          <a:bodyPr wrap="square" lIns="0" tIns="0" rIns="0" bIns="0" rtlCol="0"/>
          <a:lstStyle/>
          <a:p>
            <a:endParaRPr dirty="0"/>
          </a:p>
        </p:txBody>
      </p:sp>
      <p:sp>
        <p:nvSpPr>
          <p:cNvPr id="7" name="object 8"/>
          <p:cNvSpPr/>
          <p:nvPr/>
        </p:nvSpPr>
        <p:spPr>
          <a:xfrm>
            <a:off x="1385887" y="800100"/>
            <a:ext cx="1124585" cy="2514600"/>
          </a:xfrm>
          <a:custGeom>
            <a:avLst/>
            <a:gdLst/>
            <a:ahLst/>
            <a:cxnLst/>
            <a:rect l="l" t="t" r="r" b="b"/>
            <a:pathLst>
              <a:path w="1124585" h="2514600">
                <a:moveTo>
                  <a:pt x="0" y="2514600"/>
                </a:moveTo>
                <a:lnTo>
                  <a:pt x="1124140" y="2514600"/>
                </a:lnTo>
                <a:lnTo>
                  <a:pt x="1124140" y="0"/>
                </a:lnTo>
                <a:lnTo>
                  <a:pt x="0" y="0"/>
                </a:lnTo>
                <a:lnTo>
                  <a:pt x="0" y="2514600"/>
                </a:lnTo>
                <a:close/>
              </a:path>
            </a:pathLst>
          </a:custGeom>
          <a:solidFill>
            <a:srgbClr val="DCDDDE"/>
          </a:solidFill>
        </p:spPr>
        <p:txBody>
          <a:bodyPr wrap="square" lIns="0" tIns="0" rIns="0" bIns="0" rtlCol="0"/>
          <a:lstStyle/>
          <a:p>
            <a:endParaRPr dirty="0"/>
          </a:p>
        </p:txBody>
      </p:sp>
      <p:sp>
        <p:nvSpPr>
          <p:cNvPr id="8" name="object 9"/>
          <p:cNvSpPr txBox="1"/>
          <p:nvPr/>
        </p:nvSpPr>
        <p:spPr>
          <a:xfrm>
            <a:off x="251047" y="785964"/>
            <a:ext cx="926756" cy="2201885"/>
          </a:xfrm>
          <a:prstGeom prst="rect">
            <a:avLst/>
          </a:prstGeom>
        </p:spPr>
        <p:txBody>
          <a:bodyPr vert="horz" wrap="square" lIns="0" tIns="49530" rIns="0" bIns="0" rtlCol="0">
            <a:spAutoFit/>
          </a:bodyPr>
          <a:lstStyle/>
          <a:p>
            <a:pPr marL="165100" indent="-152400">
              <a:lnSpc>
                <a:spcPct val="100000"/>
              </a:lnSpc>
              <a:spcBef>
                <a:spcPts val="390"/>
              </a:spcBef>
              <a:buAutoNum type="arabicPeriod"/>
              <a:tabLst>
                <a:tab pos="165100" algn="l"/>
              </a:tabLst>
            </a:pPr>
            <a:r>
              <a:rPr lang="es" sz="800" b="0" i="0" strike="noStrike" cap="none" spc="-55" baseline="0" dirty="0">
                <a:solidFill>
                  <a:srgbClr val="231F20"/>
                </a:solidFill>
                <a:effectLst/>
                <a:latin typeface="Arial"/>
                <a:ea typeface="Arial"/>
                <a:cs typeface="Arial"/>
              </a:rPr>
              <a:t>Autogestión (SM)</a:t>
            </a:r>
          </a:p>
          <a:p>
            <a:pPr marL="165100" indent="-152400">
              <a:lnSpc>
                <a:spcPct val="100000"/>
              </a:lnSpc>
              <a:spcBef>
                <a:spcPts val="290"/>
              </a:spcBef>
              <a:buAutoNum type="arabicPeriod"/>
              <a:tabLst>
                <a:tab pos="165100" algn="l"/>
              </a:tabLst>
            </a:pPr>
            <a:r>
              <a:rPr lang="es" sz="800" b="0" i="0" strike="noStrike" cap="none" spc="-55" baseline="0" dirty="0">
                <a:solidFill>
                  <a:srgbClr val="231F20"/>
                </a:solidFill>
                <a:effectLst/>
                <a:latin typeface="Arial"/>
                <a:ea typeface="Arial"/>
                <a:cs typeface="Arial"/>
              </a:rPr>
              <a:t>Orientación hacia resultados (AD)</a:t>
            </a:r>
          </a:p>
          <a:p>
            <a:pPr marL="165100" marR="88900" indent="-152400">
              <a:lnSpc>
                <a:spcPts val="800"/>
              </a:lnSpc>
              <a:spcBef>
                <a:spcPts val="450"/>
              </a:spcBef>
              <a:buAutoNum type="arabicPeriod"/>
              <a:tabLst>
                <a:tab pos="165100" algn="l"/>
              </a:tabLst>
            </a:pPr>
            <a:r>
              <a:rPr lang="es" sz="800" b="0" i="0" strike="noStrike" cap="none" spc="-50" baseline="0" dirty="0">
                <a:solidFill>
                  <a:srgbClr val="231F20"/>
                </a:solidFill>
                <a:effectLst/>
                <a:latin typeface="Arial"/>
                <a:ea typeface="Arial"/>
                <a:cs typeface="Arial"/>
              </a:rPr>
              <a:t>Resiliencia y versatilidad (RR)</a:t>
            </a:r>
          </a:p>
          <a:p>
            <a:pPr marL="165100" indent="-152400">
              <a:lnSpc>
                <a:spcPct val="100000"/>
              </a:lnSpc>
              <a:spcBef>
                <a:spcPts val="290"/>
              </a:spcBef>
              <a:buAutoNum type="arabicPeriod"/>
              <a:tabLst>
                <a:tab pos="165100" algn="l"/>
              </a:tabLst>
            </a:pPr>
            <a:r>
              <a:rPr lang="es" sz="800" b="0" i="0" strike="noStrike" cap="none" spc="-45" baseline="0" dirty="0">
                <a:solidFill>
                  <a:srgbClr val="231F20"/>
                </a:solidFill>
                <a:effectLst/>
                <a:latin typeface="Arial"/>
                <a:ea typeface="Arial"/>
                <a:cs typeface="Arial"/>
              </a:rPr>
              <a:t>Mentalidad de crecimiento (GM)</a:t>
            </a:r>
          </a:p>
          <a:p>
            <a:pPr marL="165100" indent="-152400">
              <a:lnSpc>
                <a:spcPct val="100000"/>
              </a:lnSpc>
              <a:spcBef>
                <a:spcPts val="290"/>
              </a:spcBef>
              <a:buAutoNum type="arabicPeriod"/>
              <a:tabLst>
                <a:tab pos="165100" algn="l"/>
              </a:tabLst>
            </a:pPr>
            <a:r>
              <a:rPr lang="es" sz="800" b="0" i="0" strike="noStrike" cap="none" spc="-45" baseline="0" dirty="0" smtClean="0">
                <a:solidFill>
                  <a:srgbClr val="231F20"/>
                </a:solidFill>
                <a:effectLst/>
                <a:latin typeface="Arial"/>
                <a:ea typeface="Arial"/>
                <a:cs typeface="Arial"/>
              </a:rPr>
              <a:t>Humildad </a:t>
            </a:r>
            <a:r>
              <a:rPr lang="es" sz="800" b="0" i="0" strike="noStrike" cap="none" spc="-45" baseline="0" dirty="0">
                <a:solidFill>
                  <a:srgbClr val="231F20"/>
                </a:solidFill>
                <a:effectLst/>
                <a:latin typeface="Arial"/>
                <a:ea typeface="Arial"/>
                <a:cs typeface="Arial"/>
              </a:rPr>
              <a:t>(SH)</a:t>
            </a:r>
          </a:p>
          <a:p>
            <a:pPr marL="165100" indent="-152400">
              <a:lnSpc>
                <a:spcPct val="100000"/>
              </a:lnSpc>
              <a:spcBef>
                <a:spcPts val="290"/>
              </a:spcBef>
              <a:buAutoNum type="arabicPeriod"/>
              <a:tabLst>
                <a:tab pos="165100" algn="l"/>
              </a:tabLst>
            </a:pPr>
            <a:r>
              <a:rPr lang="es" sz="800" b="0" i="0" strike="noStrike" cap="none" spc="-45" baseline="0" dirty="0">
                <a:solidFill>
                  <a:srgbClr val="231F20"/>
                </a:solidFill>
                <a:effectLst/>
                <a:latin typeface="Arial"/>
                <a:ea typeface="Arial"/>
                <a:cs typeface="Arial"/>
              </a:rPr>
              <a:t>Sentido del humor (UH)</a:t>
            </a:r>
          </a:p>
          <a:p>
            <a:pPr marL="165100" marR="233045" indent="-152400">
              <a:lnSpc>
                <a:spcPts val="800"/>
              </a:lnSpc>
              <a:spcBef>
                <a:spcPts val="450"/>
              </a:spcBef>
              <a:buAutoNum type="arabicPeriod"/>
              <a:tabLst>
                <a:tab pos="165100" algn="l"/>
              </a:tabLst>
            </a:pPr>
            <a:r>
              <a:rPr lang="es" sz="800" b="0" i="0" strike="noStrike" cap="none" spc="-40" baseline="0" dirty="0">
                <a:solidFill>
                  <a:srgbClr val="231F20"/>
                </a:solidFill>
                <a:effectLst/>
                <a:latin typeface="Arial"/>
                <a:ea typeface="Arial"/>
                <a:cs typeface="Arial"/>
              </a:rPr>
              <a:t>Gestión de </a:t>
            </a:r>
            <a:r>
              <a:rPr lang="es" sz="800" b="0" i="0" strike="noStrike" cap="none" spc="-40" baseline="0" dirty="0" smtClean="0">
                <a:solidFill>
                  <a:schemeClr val="bg2">
                    <a:lumMod val="25000"/>
                  </a:schemeClr>
                </a:solidFill>
                <a:effectLst/>
                <a:latin typeface="Arial"/>
                <a:ea typeface="Arial"/>
                <a:cs typeface="Arial"/>
              </a:rPr>
              <a:t>la </a:t>
            </a:r>
            <a:r>
              <a:rPr lang="es" sz="800" b="0" i="0" strike="noStrike" cap="none" spc="-40" baseline="0" dirty="0" smtClean="0">
                <a:solidFill>
                  <a:srgbClr val="231F20"/>
                </a:solidFill>
                <a:effectLst/>
                <a:latin typeface="Arial"/>
                <a:ea typeface="Arial"/>
                <a:cs typeface="Arial"/>
              </a:rPr>
              <a:t>conciencia plena </a:t>
            </a:r>
            <a:r>
              <a:rPr lang="es" sz="800" b="0" i="0" strike="noStrike" cap="none" spc="-40" baseline="0" dirty="0">
                <a:solidFill>
                  <a:srgbClr val="231F20"/>
                </a:solidFill>
                <a:effectLst/>
                <a:latin typeface="Arial"/>
                <a:ea typeface="Arial"/>
                <a:cs typeface="Arial"/>
              </a:rPr>
              <a:t>(MM)</a:t>
            </a:r>
          </a:p>
          <a:p>
            <a:pPr marL="165100" marR="185420" indent="-152400">
              <a:lnSpc>
                <a:spcPts val="800"/>
              </a:lnSpc>
              <a:spcBef>
                <a:spcPts val="450"/>
              </a:spcBef>
              <a:buAutoNum type="arabicPeriod"/>
              <a:tabLst>
                <a:tab pos="165100" algn="l"/>
              </a:tabLst>
            </a:pPr>
            <a:r>
              <a:rPr lang="es" sz="800" b="0" i="0" strike="noStrike" cap="none" spc="-60" baseline="0" dirty="0">
                <a:solidFill>
                  <a:srgbClr val="231F20"/>
                </a:solidFill>
                <a:effectLst/>
                <a:latin typeface="Arial"/>
                <a:ea typeface="Arial"/>
                <a:cs typeface="Arial"/>
              </a:rPr>
              <a:t>Compromiso con los líderes (EL)</a:t>
            </a:r>
          </a:p>
        </p:txBody>
      </p:sp>
      <p:sp>
        <p:nvSpPr>
          <p:cNvPr id="9" name="object 10"/>
          <p:cNvSpPr txBox="1"/>
          <p:nvPr/>
        </p:nvSpPr>
        <p:spPr>
          <a:xfrm>
            <a:off x="1419453" y="785964"/>
            <a:ext cx="1079944" cy="2309607"/>
          </a:xfrm>
          <a:prstGeom prst="rect">
            <a:avLst/>
          </a:prstGeom>
        </p:spPr>
        <p:txBody>
          <a:bodyPr vert="horz" wrap="square" lIns="0" tIns="49530" rIns="0" bIns="0" rtlCol="0">
            <a:spAutoFit/>
          </a:bodyPr>
          <a:lstStyle/>
          <a:p>
            <a:pPr marL="165100" indent="-152400">
              <a:lnSpc>
                <a:spcPct val="100000"/>
              </a:lnSpc>
              <a:spcBef>
                <a:spcPts val="390"/>
              </a:spcBef>
              <a:buAutoNum type="arabicPeriod" startAt="9"/>
              <a:tabLst>
                <a:tab pos="165100" algn="l"/>
              </a:tabLst>
            </a:pPr>
            <a:r>
              <a:rPr lang="es" sz="800" b="0" i="0" strike="noStrike" cap="none" spc="-70" baseline="0" dirty="0">
                <a:solidFill>
                  <a:srgbClr val="231F20"/>
                </a:solidFill>
                <a:effectLst/>
                <a:latin typeface="Arial"/>
                <a:ea typeface="Arial"/>
                <a:cs typeface="Arial"/>
              </a:rPr>
              <a:t>Ser cliente céntrico (BCC)</a:t>
            </a:r>
          </a:p>
          <a:p>
            <a:pPr marL="165100" indent="-152400">
              <a:lnSpc>
                <a:spcPct val="100000"/>
              </a:lnSpc>
              <a:spcBef>
                <a:spcPts val="290"/>
              </a:spcBef>
              <a:buAutoNum type="arabicPeriod" startAt="9"/>
              <a:tabLst>
                <a:tab pos="165100" algn="l"/>
              </a:tabLst>
            </a:pPr>
            <a:r>
              <a:rPr lang="es" sz="800" b="0" i="0" strike="noStrike" cap="none" spc="-65" baseline="0" dirty="0">
                <a:solidFill>
                  <a:srgbClr val="231F20"/>
                </a:solidFill>
                <a:effectLst/>
                <a:latin typeface="Arial"/>
                <a:ea typeface="Arial"/>
                <a:cs typeface="Arial"/>
              </a:rPr>
              <a:t>Colaboración (CO)</a:t>
            </a:r>
          </a:p>
          <a:p>
            <a:pPr marL="165100" marR="277495" indent="-152400">
              <a:lnSpc>
                <a:spcPts val="800"/>
              </a:lnSpc>
              <a:spcBef>
                <a:spcPts val="450"/>
              </a:spcBef>
              <a:buAutoNum type="arabicPeriod" startAt="9"/>
              <a:tabLst>
                <a:tab pos="165100" algn="l"/>
              </a:tabLst>
            </a:pPr>
            <a:r>
              <a:rPr lang="es" sz="800" b="0" i="0" strike="noStrike" cap="none" spc="-55" baseline="0" dirty="0">
                <a:solidFill>
                  <a:srgbClr val="231F20"/>
                </a:solidFill>
                <a:effectLst/>
                <a:latin typeface="Arial"/>
                <a:ea typeface="Arial"/>
                <a:cs typeface="Arial"/>
              </a:rPr>
              <a:t>Incentivar el compromiso del equipo (CTE)</a:t>
            </a:r>
          </a:p>
          <a:p>
            <a:pPr marL="165100" indent="-152400">
              <a:lnSpc>
                <a:spcPct val="100000"/>
              </a:lnSpc>
              <a:spcBef>
                <a:spcPts val="290"/>
              </a:spcBef>
              <a:buAutoNum type="arabicPeriod" startAt="9"/>
              <a:tabLst>
                <a:tab pos="165100" algn="l"/>
              </a:tabLst>
            </a:pPr>
            <a:r>
              <a:rPr lang="es" sz="800" b="0" i="0" strike="noStrike" cap="none" spc="-70" baseline="0" dirty="0">
                <a:solidFill>
                  <a:srgbClr val="231F20"/>
                </a:solidFill>
                <a:effectLst/>
                <a:latin typeface="Arial"/>
                <a:ea typeface="Arial"/>
                <a:cs typeface="Arial"/>
              </a:rPr>
              <a:t>Manejo de conflictos (MC)</a:t>
            </a:r>
          </a:p>
          <a:p>
            <a:pPr marL="165100" marR="306070" indent="-152400">
              <a:lnSpc>
                <a:spcPts val="800"/>
              </a:lnSpc>
              <a:spcBef>
                <a:spcPts val="450"/>
              </a:spcBef>
              <a:buAutoNum type="arabicPeriod" startAt="9"/>
              <a:tabLst>
                <a:tab pos="165100" algn="l"/>
              </a:tabLst>
            </a:pPr>
            <a:r>
              <a:rPr lang="es" sz="800" b="0" i="0" strike="noStrike" cap="none" spc="-65" baseline="0" dirty="0">
                <a:solidFill>
                  <a:srgbClr val="231F20"/>
                </a:solidFill>
                <a:effectLst/>
                <a:latin typeface="Arial"/>
                <a:ea typeface="Arial"/>
                <a:cs typeface="Arial"/>
              </a:rPr>
              <a:t>Comunicación </a:t>
            </a:r>
            <a:r>
              <a:rPr lang="es-ES_tradnl" sz="800" b="0" i="0" strike="noStrike" cap="none" spc="-65" baseline="0" dirty="0" smtClean="0">
                <a:solidFill>
                  <a:srgbClr val="231F20"/>
                </a:solidFill>
                <a:effectLst/>
                <a:latin typeface="Arial"/>
                <a:ea typeface="Arial"/>
                <a:cs typeface="Arial"/>
              </a:rPr>
              <a:t>efectiva</a:t>
            </a:r>
            <a:r>
              <a:rPr lang="es" sz="800" b="0" i="0" strike="noStrike" cap="none" spc="-65" baseline="0" dirty="0" smtClean="0">
                <a:solidFill>
                  <a:srgbClr val="231F20"/>
                </a:solidFill>
                <a:effectLst/>
                <a:latin typeface="Arial"/>
                <a:ea typeface="Arial"/>
                <a:cs typeface="Arial"/>
              </a:rPr>
              <a:t>(CE</a:t>
            </a:r>
            <a:r>
              <a:rPr lang="es" sz="800" b="0" i="0" strike="noStrike" cap="none" spc="-65" baseline="0" dirty="0">
                <a:solidFill>
                  <a:srgbClr val="231F20"/>
                </a:solidFill>
                <a:effectLst/>
                <a:latin typeface="Arial"/>
                <a:ea typeface="Arial"/>
                <a:cs typeface="Arial"/>
              </a:rPr>
              <a:t>)</a:t>
            </a:r>
          </a:p>
          <a:p>
            <a:pPr marL="165100" marR="101600" indent="-152400">
              <a:lnSpc>
                <a:spcPts val="800"/>
              </a:lnSpc>
              <a:spcBef>
                <a:spcPts val="450"/>
              </a:spcBef>
              <a:buAutoNum type="arabicPeriod" startAt="9"/>
              <a:tabLst>
                <a:tab pos="165100" algn="l"/>
              </a:tabLst>
            </a:pPr>
            <a:r>
              <a:rPr lang="es" sz="800" b="0" i="0" strike="noStrike" cap="none" spc="-70" baseline="0" dirty="0">
                <a:solidFill>
                  <a:srgbClr val="231F20"/>
                </a:solidFill>
                <a:effectLst/>
                <a:latin typeface="Arial"/>
                <a:ea typeface="Arial"/>
                <a:cs typeface="Arial"/>
              </a:rPr>
              <a:t>Manejo de cada individuo de forma diferente (MID)</a:t>
            </a:r>
          </a:p>
          <a:p>
            <a:pPr marL="165100" indent="-152400">
              <a:lnSpc>
                <a:spcPct val="100000"/>
              </a:lnSpc>
              <a:spcBef>
                <a:spcPts val="290"/>
              </a:spcBef>
              <a:buAutoNum type="arabicPeriod" startAt="9"/>
              <a:tabLst>
                <a:tab pos="165100" algn="l"/>
              </a:tabLst>
            </a:pPr>
            <a:r>
              <a:rPr lang="pt-BR" sz="800" b="0" i="0" strike="noStrike" cap="none" spc="-70" baseline="0" dirty="0" err="1" smtClean="0">
                <a:solidFill>
                  <a:srgbClr val="231F20"/>
                </a:solidFill>
                <a:effectLst/>
                <a:latin typeface="Arial"/>
                <a:ea typeface="Arial"/>
                <a:cs typeface="Arial"/>
              </a:rPr>
              <a:t>Desarrollo</a:t>
            </a:r>
            <a:r>
              <a:rPr lang="pt-BR" sz="800" b="0" i="0" strike="noStrike" cap="none" spc="-70" baseline="0" dirty="0" smtClean="0">
                <a:solidFill>
                  <a:srgbClr val="231F20"/>
                </a:solidFill>
                <a:effectLst/>
                <a:latin typeface="Arial"/>
                <a:ea typeface="Arial"/>
                <a:cs typeface="Arial"/>
              </a:rPr>
              <a:t> de personas </a:t>
            </a:r>
            <a:r>
              <a:rPr lang="es" sz="800" b="0" i="0" strike="noStrike" cap="none" spc="-70" baseline="0" dirty="0" smtClean="0">
                <a:solidFill>
                  <a:srgbClr val="231F20"/>
                </a:solidFill>
                <a:effectLst/>
                <a:latin typeface="Arial"/>
                <a:ea typeface="Arial"/>
                <a:cs typeface="Arial"/>
              </a:rPr>
              <a:t>(DO</a:t>
            </a:r>
            <a:r>
              <a:rPr lang="es" sz="800" b="0" i="0" strike="noStrike" cap="none" spc="-70" baseline="0" dirty="0">
                <a:solidFill>
                  <a:srgbClr val="231F20"/>
                </a:solidFill>
                <a:effectLst/>
                <a:latin typeface="Arial"/>
                <a:ea typeface="Arial"/>
                <a:cs typeface="Arial"/>
              </a:rPr>
              <a:t>)</a:t>
            </a:r>
          </a:p>
          <a:p>
            <a:pPr marL="165100" indent="-152400">
              <a:lnSpc>
                <a:spcPts val="880"/>
              </a:lnSpc>
              <a:spcBef>
                <a:spcPts val="290"/>
              </a:spcBef>
              <a:buAutoNum type="arabicPeriod" startAt="9"/>
              <a:tabLst>
                <a:tab pos="165100" algn="l"/>
              </a:tabLst>
            </a:pPr>
            <a:r>
              <a:rPr lang="es" sz="800" b="0" i="0" strike="noStrike" cap="none" spc="-75" baseline="0" dirty="0">
                <a:solidFill>
                  <a:srgbClr val="231F20"/>
                </a:solidFill>
                <a:effectLst/>
                <a:latin typeface="Arial"/>
                <a:ea typeface="Arial"/>
                <a:cs typeface="Arial"/>
              </a:rPr>
              <a:t>Creación de equipos de alto desempeño (CHT)</a:t>
            </a:r>
          </a:p>
        </p:txBody>
      </p:sp>
      <p:sp>
        <p:nvSpPr>
          <p:cNvPr id="10" name="object 11"/>
          <p:cNvSpPr txBox="1"/>
          <p:nvPr/>
        </p:nvSpPr>
        <p:spPr>
          <a:xfrm>
            <a:off x="2565400" y="800100"/>
            <a:ext cx="1467274" cy="1510028"/>
          </a:xfrm>
          <a:prstGeom prst="rect">
            <a:avLst/>
          </a:prstGeom>
          <a:solidFill>
            <a:srgbClr val="DCDDDE"/>
          </a:solidFill>
        </p:spPr>
        <p:txBody>
          <a:bodyPr vert="horz" wrap="square" lIns="0" tIns="55244" rIns="0" bIns="0" rtlCol="0">
            <a:spAutoFit/>
          </a:bodyPr>
          <a:lstStyle/>
          <a:p>
            <a:pPr marL="222885" marR="125730" indent="-152400">
              <a:lnSpc>
                <a:spcPts val="800"/>
              </a:lnSpc>
              <a:spcBef>
                <a:spcPts val="434"/>
              </a:spcBef>
              <a:buAutoNum type="arabicPeriod" startAt="17"/>
              <a:tabLst>
                <a:tab pos="223520" algn="l"/>
              </a:tabLst>
            </a:pPr>
            <a:r>
              <a:rPr lang="es" sz="800" b="0" i="0" strike="noStrike" cap="none" spc="-45" baseline="0" dirty="0">
                <a:solidFill>
                  <a:srgbClr val="231F20"/>
                </a:solidFill>
                <a:effectLst/>
                <a:latin typeface="Arial"/>
                <a:ea typeface="Arial"/>
                <a:cs typeface="Arial"/>
              </a:rPr>
              <a:t>Comunicación del propósito de la empresa (CEP)</a:t>
            </a:r>
          </a:p>
          <a:p>
            <a:pPr marL="222885" indent="-152400">
              <a:lnSpc>
                <a:spcPct val="100000"/>
              </a:lnSpc>
              <a:spcBef>
                <a:spcPts val="290"/>
              </a:spcBef>
              <a:buAutoNum type="arabicPeriod" startAt="17"/>
              <a:tabLst>
                <a:tab pos="223520" algn="l"/>
              </a:tabLst>
            </a:pPr>
            <a:r>
              <a:rPr lang="es" sz="800" b="0" i="0" strike="noStrike" cap="none" spc="-40" baseline="0" dirty="0">
                <a:solidFill>
                  <a:srgbClr val="231F20"/>
                </a:solidFill>
                <a:effectLst/>
                <a:latin typeface="Arial"/>
                <a:ea typeface="Arial"/>
                <a:cs typeface="Arial"/>
              </a:rPr>
              <a:t>Facilitación de planes de ejecución (FEP)</a:t>
            </a:r>
          </a:p>
          <a:p>
            <a:pPr marL="222885" marR="433705" indent="-152400">
              <a:lnSpc>
                <a:spcPts val="800"/>
              </a:lnSpc>
              <a:spcBef>
                <a:spcPts val="450"/>
              </a:spcBef>
              <a:buAutoNum type="arabicPeriod" startAt="17"/>
              <a:tabLst>
                <a:tab pos="223520" algn="l"/>
              </a:tabLst>
            </a:pPr>
            <a:r>
              <a:rPr lang="es" sz="800" b="0" i="0" strike="noStrike" cap="none" spc="-40" baseline="0" dirty="0">
                <a:solidFill>
                  <a:srgbClr val="231F20"/>
                </a:solidFill>
                <a:effectLst/>
                <a:latin typeface="Arial"/>
                <a:ea typeface="Arial"/>
                <a:cs typeface="Arial"/>
              </a:rPr>
              <a:t>Definición de roles y responsabilidades (DRR)</a:t>
            </a:r>
          </a:p>
          <a:p>
            <a:pPr marL="222885" marR="417195" indent="-152400">
              <a:lnSpc>
                <a:spcPts val="800"/>
              </a:lnSpc>
              <a:spcBef>
                <a:spcPts val="450"/>
              </a:spcBef>
              <a:buAutoNum type="arabicPeriod" startAt="17"/>
              <a:tabLst>
                <a:tab pos="223520" algn="l"/>
              </a:tabLst>
            </a:pPr>
            <a:r>
              <a:rPr lang="es" sz="800" b="0" i="0" strike="noStrike" cap="none" spc="-45" baseline="0" dirty="0">
                <a:solidFill>
                  <a:srgbClr val="231F20"/>
                </a:solidFill>
                <a:effectLst/>
                <a:latin typeface="Arial"/>
                <a:ea typeface="Arial"/>
                <a:cs typeface="Arial"/>
              </a:rPr>
              <a:t>Uso de medidas de desempeño (UPM)</a:t>
            </a:r>
          </a:p>
          <a:p>
            <a:pPr marL="222885" indent="-152400">
              <a:lnSpc>
                <a:spcPct val="100000"/>
              </a:lnSpc>
              <a:spcBef>
                <a:spcPts val="290"/>
              </a:spcBef>
              <a:buAutoNum type="arabicPeriod" startAt="17"/>
              <a:tabLst>
                <a:tab pos="223520" algn="l"/>
              </a:tabLst>
            </a:pPr>
            <a:r>
              <a:rPr lang="es" sz="800" b="0" i="0" strike="noStrike" cap="none" spc="-35" baseline="0" dirty="0">
                <a:solidFill>
                  <a:srgbClr val="231F20"/>
                </a:solidFill>
                <a:effectLst/>
                <a:latin typeface="Arial"/>
                <a:ea typeface="Arial"/>
                <a:cs typeface="Arial"/>
              </a:rPr>
              <a:t>Pensamiento crítico (CT)</a:t>
            </a:r>
          </a:p>
          <a:p>
            <a:pPr marL="222885" indent="-152400">
              <a:lnSpc>
                <a:spcPct val="100000"/>
              </a:lnSpc>
              <a:spcBef>
                <a:spcPts val="290"/>
              </a:spcBef>
              <a:buAutoNum type="arabicPeriod" startAt="17"/>
              <a:tabLst>
                <a:tab pos="223520" algn="l"/>
              </a:tabLst>
            </a:pPr>
            <a:r>
              <a:rPr lang="es" sz="800" b="0" i="0" strike="noStrike" cap="none" spc="-45" baseline="0" dirty="0" smtClean="0">
                <a:solidFill>
                  <a:schemeClr val="bg2">
                    <a:lumMod val="25000"/>
                  </a:schemeClr>
                </a:solidFill>
                <a:effectLst/>
                <a:latin typeface="Arial"/>
                <a:ea typeface="Arial"/>
                <a:cs typeface="Arial"/>
              </a:rPr>
              <a:t>Incentiva la </a:t>
            </a:r>
            <a:r>
              <a:rPr lang="es" sz="800" b="0" i="0" strike="noStrike" cap="none" spc="-45" baseline="0" dirty="0">
                <a:solidFill>
                  <a:schemeClr val="bg2">
                    <a:lumMod val="25000"/>
                  </a:schemeClr>
                </a:solidFill>
                <a:effectLst/>
                <a:latin typeface="Arial"/>
                <a:ea typeface="Arial"/>
                <a:cs typeface="Arial"/>
              </a:rPr>
              <a:t>innovación (FI)</a:t>
            </a:r>
          </a:p>
        </p:txBody>
      </p:sp>
      <p:sp>
        <p:nvSpPr>
          <p:cNvPr id="11" name="object 12"/>
          <p:cNvSpPr txBox="1"/>
          <p:nvPr/>
        </p:nvSpPr>
        <p:spPr>
          <a:xfrm>
            <a:off x="4043362" y="800100"/>
            <a:ext cx="1215970" cy="2312812"/>
          </a:xfrm>
          <a:prstGeom prst="rect">
            <a:avLst/>
          </a:prstGeom>
          <a:solidFill>
            <a:srgbClr val="DCDDDE"/>
          </a:solidFill>
        </p:spPr>
        <p:txBody>
          <a:bodyPr vert="horz" wrap="square" lIns="0" tIns="55244" rIns="0" bIns="0" rtlCol="0">
            <a:spAutoFit/>
          </a:bodyPr>
          <a:lstStyle/>
          <a:p>
            <a:pPr marL="219710" marR="83820" indent="-165100">
              <a:lnSpc>
                <a:spcPts val="800"/>
              </a:lnSpc>
              <a:spcBef>
                <a:spcPts val="434"/>
              </a:spcBef>
              <a:buAutoNum type="arabicPeriod" startAt="23"/>
              <a:tabLst>
                <a:tab pos="207645" algn="l"/>
              </a:tabLst>
            </a:pPr>
            <a:r>
              <a:rPr lang="es" sz="800" b="0" i="0" strike="noStrike" cap="none" spc="-55" baseline="0" dirty="0">
                <a:solidFill>
                  <a:srgbClr val="231F20"/>
                </a:solidFill>
                <a:effectLst/>
                <a:latin typeface="Arial"/>
                <a:ea typeface="Arial"/>
                <a:cs typeface="Arial"/>
              </a:rPr>
              <a:t>Gestión de estructuras de equipos, operaciones y procesos (MTS)</a:t>
            </a:r>
          </a:p>
          <a:p>
            <a:pPr marL="219710" marR="353695" indent="-165100">
              <a:lnSpc>
                <a:spcPts val="800"/>
              </a:lnSpc>
              <a:spcBef>
                <a:spcPts val="450"/>
              </a:spcBef>
              <a:buAutoNum type="arabicPeriod" startAt="23"/>
              <a:tabLst>
                <a:tab pos="220345" algn="l"/>
              </a:tabLst>
            </a:pPr>
            <a:r>
              <a:rPr lang="es-ES_tradnl" sz="800" b="0" i="0" strike="noStrike" cap="none" spc="-55" baseline="0" dirty="0" smtClean="0">
                <a:solidFill>
                  <a:srgbClr val="231F20"/>
                </a:solidFill>
                <a:effectLst/>
                <a:latin typeface="Arial"/>
                <a:ea typeface="Arial"/>
                <a:cs typeface="Arial"/>
              </a:rPr>
              <a:t>Gestión de los límites</a:t>
            </a:r>
            <a:r>
              <a:rPr lang="es" sz="800" b="0" i="0" strike="noStrike" cap="none" spc="-55" baseline="0" dirty="0" smtClean="0">
                <a:solidFill>
                  <a:srgbClr val="231F20"/>
                </a:solidFill>
                <a:effectLst/>
                <a:latin typeface="Arial"/>
                <a:ea typeface="Arial"/>
                <a:cs typeface="Arial"/>
              </a:rPr>
              <a:t> </a:t>
            </a:r>
            <a:r>
              <a:rPr lang="es" sz="800" b="0" i="0" strike="noStrike" cap="none" spc="-55" baseline="0" dirty="0">
                <a:solidFill>
                  <a:srgbClr val="231F20"/>
                </a:solidFill>
                <a:effectLst/>
                <a:latin typeface="Arial"/>
                <a:ea typeface="Arial"/>
                <a:cs typeface="Arial"/>
              </a:rPr>
              <a:t>de los equipos (MTB)</a:t>
            </a:r>
          </a:p>
          <a:p>
            <a:pPr marL="219710" marR="153035" indent="-165100">
              <a:lnSpc>
                <a:spcPts val="800"/>
              </a:lnSpc>
              <a:spcBef>
                <a:spcPts val="450"/>
              </a:spcBef>
              <a:buAutoNum type="arabicPeriod" startAt="23"/>
              <a:tabLst>
                <a:tab pos="207645" algn="l"/>
              </a:tabLst>
            </a:pPr>
            <a:r>
              <a:rPr lang="es" sz="800" b="0" i="0" strike="noStrike" cap="none" spc="-35" baseline="0" dirty="0">
                <a:solidFill>
                  <a:srgbClr val="231F20"/>
                </a:solidFill>
                <a:effectLst/>
                <a:latin typeface="Arial"/>
                <a:ea typeface="Arial"/>
                <a:cs typeface="Arial"/>
              </a:rPr>
              <a:t>Contratación, evaluación y despliegue de </a:t>
            </a:r>
            <a:r>
              <a:rPr lang="es" sz="800" b="0" i="0" strike="noStrike" cap="none" spc="-35" baseline="0" dirty="0" smtClean="0">
                <a:solidFill>
                  <a:srgbClr val="231F20"/>
                </a:solidFill>
                <a:effectLst/>
                <a:latin typeface="Arial"/>
                <a:ea typeface="Arial"/>
                <a:cs typeface="Arial"/>
              </a:rPr>
              <a:t>talentos  (</a:t>
            </a:r>
            <a:r>
              <a:rPr lang="es" sz="800" b="0" i="0" strike="noStrike" cap="none" spc="-35" baseline="0" dirty="0">
                <a:solidFill>
                  <a:srgbClr val="231F20"/>
                </a:solidFill>
                <a:effectLst/>
                <a:latin typeface="Arial"/>
                <a:ea typeface="Arial"/>
                <a:cs typeface="Arial"/>
              </a:rPr>
              <a:t>AAD)</a:t>
            </a:r>
          </a:p>
          <a:p>
            <a:pPr marL="219710" marR="19685" indent="-165100">
              <a:lnSpc>
                <a:spcPts val="800"/>
              </a:lnSpc>
              <a:spcBef>
                <a:spcPts val="450"/>
              </a:spcBef>
              <a:buAutoNum type="arabicPeriod" startAt="23"/>
              <a:tabLst>
                <a:tab pos="207645" algn="l"/>
              </a:tabLst>
            </a:pPr>
            <a:r>
              <a:rPr lang="es" sz="800" b="0" i="0" strike="noStrike" cap="none" spc="-60" baseline="0" dirty="0">
                <a:solidFill>
                  <a:srgbClr val="231F20"/>
                </a:solidFill>
                <a:effectLst/>
                <a:latin typeface="Arial"/>
                <a:ea typeface="Arial"/>
                <a:cs typeface="Arial"/>
              </a:rPr>
              <a:t>Habilidades técnicas y funcionales (TFS)</a:t>
            </a:r>
          </a:p>
          <a:p>
            <a:pPr marL="219710" indent="-165100">
              <a:lnSpc>
                <a:spcPct val="100000"/>
              </a:lnSpc>
              <a:spcBef>
                <a:spcPts val="290"/>
              </a:spcBef>
              <a:buAutoNum type="arabicPeriod" startAt="23"/>
              <a:tabLst>
                <a:tab pos="207645" algn="l"/>
              </a:tabLst>
            </a:pPr>
            <a:r>
              <a:rPr lang="es" sz="800" b="0" i="0" strike="noStrike" cap="none" spc="-45" baseline="0" dirty="0">
                <a:solidFill>
                  <a:srgbClr val="231F20"/>
                </a:solidFill>
                <a:effectLst/>
                <a:latin typeface="Arial"/>
                <a:ea typeface="Arial"/>
                <a:cs typeface="Arial"/>
              </a:rPr>
              <a:t>Toma de decisiones (DM)</a:t>
            </a:r>
          </a:p>
          <a:p>
            <a:pPr marL="219710" indent="-165100">
              <a:lnSpc>
                <a:spcPct val="100000"/>
              </a:lnSpc>
              <a:spcBef>
                <a:spcPts val="290"/>
              </a:spcBef>
              <a:buAutoNum type="arabicPeriod" startAt="23"/>
              <a:tabLst>
                <a:tab pos="207645" algn="l"/>
              </a:tabLst>
            </a:pPr>
            <a:r>
              <a:rPr lang="es" sz="800" b="0" i="0" strike="noStrike" cap="none" spc="-45" baseline="0" dirty="0">
                <a:solidFill>
                  <a:srgbClr val="231F20"/>
                </a:solidFill>
                <a:effectLst/>
                <a:latin typeface="Arial"/>
                <a:ea typeface="Arial"/>
                <a:cs typeface="Arial"/>
              </a:rPr>
              <a:t>Uso de recursos (UR)</a:t>
            </a:r>
          </a:p>
          <a:p>
            <a:pPr marL="219710" indent="-165100">
              <a:lnSpc>
                <a:spcPct val="100000"/>
              </a:lnSpc>
              <a:spcBef>
                <a:spcPts val="290"/>
              </a:spcBef>
              <a:buAutoNum type="arabicPeriod" startAt="23"/>
              <a:tabLst>
                <a:tab pos="207645" algn="l"/>
              </a:tabLst>
            </a:pPr>
            <a:r>
              <a:rPr lang="es" sz="800" b="0" i="0" strike="noStrike" cap="none" spc="-40" baseline="0" dirty="0">
                <a:solidFill>
                  <a:srgbClr val="231F20"/>
                </a:solidFill>
                <a:effectLst/>
                <a:latin typeface="Arial"/>
                <a:ea typeface="Arial"/>
                <a:cs typeface="Arial"/>
              </a:rPr>
              <a:t>Garantía de resultados (AR)</a:t>
            </a:r>
          </a:p>
        </p:txBody>
      </p:sp>
      <p:sp>
        <p:nvSpPr>
          <p:cNvPr id="12" name="object 13"/>
          <p:cNvSpPr txBox="1"/>
          <p:nvPr/>
        </p:nvSpPr>
        <p:spPr>
          <a:xfrm>
            <a:off x="241299" y="512927"/>
            <a:ext cx="806387" cy="379590"/>
          </a:xfrm>
          <a:prstGeom prst="rect">
            <a:avLst/>
          </a:prstGeom>
        </p:spPr>
        <p:txBody>
          <a:bodyPr vert="horz" wrap="square" lIns="0" tIns="33019" rIns="0" bIns="0" rtlCol="0">
            <a:spAutoFit/>
          </a:bodyPr>
          <a:lstStyle/>
          <a:p>
            <a:pPr marL="177800" marR="5080" indent="-165100">
              <a:lnSpc>
                <a:spcPts val="800"/>
              </a:lnSpc>
              <a:spcBef>
                <a:spcPts val="259"/>
              </a:spcBef>
            </a:pPr>
            <a:r>
              <a:rPr lang="es" sz="800" b="1" i="0" strike="noStrike" cap="none" spc="0" baseline="0" dirty="0">
                <a:solidFill>
                  <a:srgbClr val="FFFFFF"/>
                </a:solidFill>
                <a:effectLst/>
                <a:latin typeface="Arial"/>
                <a:ea typeface="Arial"/>
                <a:cs typeface="Arial"/>
              </a:rPr>
              <a:t>A. </a:t>
            </a:r>
            <a:r>
              <a:rPr lang="pt-BR" sz="800" b="1" i="0" strike="noStrike" cap="none" spc="0" baseline="0" dirty="0" err="1" smtClean="0">
                <a:solidFill>
                  <a:srgbClr val="FFFFFF"/>
                </a:solidFill>
                <a:effectLst/>
                <a:latin typeface="Arial"/>
                <a:ea typeface="Arial"/>
                <a:cs typeface="Arial"/>
              </a:rPr>
              <a:t>Liderazgo</a:t>
            </a:r>
            <a:r>
              <a:rPr lang="pt-BR" sz="800" b="1" i="0" strike="noStrike" cap="none" spc="0" baseline="0" dirty="0" smtClean="0">
                <a:solidFill>
                  <a:srgbClr val="FFFFFF"/>
                </a:solidFill>
                <a:effectLst/>
                <a:latin typeface="Arial"/>
                <a:ea typeface="Arial"/>
                <a:cs typeface="Arial"/>
              </a:rPr>
              <a:t> </a:t>
            </a:r>
            <a:r>
              <a:rPr lang="pt-BR" sz="800" b="1" i="0" strike="noStrike" cap="none" spc="0" baseline="0" dirty="0" err="1" smtClean="0">
                <a:solidFill>
                  <a:srgbClr val="FFFFFF"/>
                </a:solidFill>
                <a:effectLst/>
                <a:latin typeface="Arial"/>
                <a:ea typeface="Arial"/>
                <a:cs typeface="Arial"/>
              </a:rPr>
              <a:t>Personal</a:t>
            </a:r>
            <a:endParaRPr lang="es" sz="800" b="1" i="0" strike="noStrike" cap="none" spc="0" baseline="0" dirty="0">
              <a:solidFill>
                <a:srgbClr val="FFFFFF"/>
              </a:solidFill>
              <a:effectLst/>
              <a:latin typeface="Arial"/>
              <a:ea typeface="Arial"/>
              <a:cs typeface="Arial"/>
            </a:endParaRPr>
          </a:p>
          <a:p>
            <a:pPr marL="177800" marR="5080" indent="-165100">
              <a:lnSpc>
                <a:spcPts val="800"/>
              </a:lnSpc>
              <a:spcBef>
                <a:spcPts val="259"/>
              </a:spcBef>
            </a:pPr>
            <a:r>
              <a:rPr lang="es" sz="800" b="1" i="0" strike="noStrike" cap="none" spc="0" baseline="0" dirty="0">
                <a:solidFill>
                  <a:srgbClr val="FFFFFF"/>
                </a:solidFill>
                <a:effectLst/>
                <a:latin typeface="Arial"/>
                <a:ea typeface="Arial"/>
                <a:cs typeface="Arial"/>
              </a:rPr>
              <a:t>f</a:t>
            </a:r>
          </a:p>
        </p:txBody>
      </p:sp>
      <p:sp>
        <p:nvSpPr>
          <p:cNvPr id="13" name="object 14"/>
          <p:cNvSpPr/>
          <p:nvPr/>
        </p:nvSpPr>
        <p:spPr>
          <a:xfrm>
            <a:off x="1016600" y="453656"/>
            <a:ext cx="253288" cy="253288"/>
          </a:xfrm>
          <a:prstGeom prst="rect">
            <a:avLst/>
          </a:prstGeom>
          <a:blipFill rotWithShape="1">
            <a:blip r:embed="rId2"/>
            <a:stretch>
              <a:fillRect/>
            </a:stretch>
          </a:blipFill>
        </p:spPr>
        <p:txBody>
          <a:bodyPr wrap="square" lIns="0" tIns="0" rIns="0" bIns="0" rtlCol="0"/>
          <a:lstStyle/>
          <a:p>
            <a:endParaRPr dirty="0"/>
          </a:p>
        </p:txBody>
      </p:sp>
      <p:sp>
        <p:nvSpPr>
          <p:cNvPr id="14" name="object 15"/>
          <p:cNvSpPr/>
          <p:nvPr/>
        </p:nvSpPr>
        <p:spPr>
          <a:xfrm>
            <a:off x="1016600" y="453656"/>
            <a:ext cx="253365" cy="253365"/>
          </a:xfrm>
          <a:custGeom>
            <a:avLst/>
            <a:gdLst/>
            <a:ahLst/>
            <a:cxnLst/>
            <a:rect l="l" t="t" r="r" b="b"/>
            <a:pathLst>
              <a:path w="253365" h="253365">
                <a:moveTo>
                  <a:pt x="126644" y="253288"/>
                </a:moveTo>
                <a:lnTo>
                  <a:pt x="175938" y="243335"/>
                </a:lnTo>
                <a:lnTo>
                  <a:pt x="216193" y="216193"/>
                </a:lnTo>
                <a:lnTo>
                  <a:pt x="243335" y="175938"/>
                </a:lnTo>
                <a:lnTo>
                  <a:pt x="253288" y="126644"/>
                </a:lnTo>
                <a:lnTo>
                  <a:pt x="243335" y="77350"/>
                </a:lnTo>
                <a:lnTo>
                  <a:pt x="216193" y="37095"/>
                </a:lnTo>
                <a:lnTo>
                  <a:pt x="175938" y="9953"/>
                </a:lnTo>
                <a:lnTo>
                  <a:pt x="126644" y="0"/>
                </a:lnTo>
                <a:lnTo>
                  <a:pt x="77350" y="9953"/>
                </a:lnTo>
                <a:lnTo>
                  <a:pt x="37095" y="37095"/>
                </a:lnTo>
                <a:lnTo>
                  <a:pt x="9953" y="77350"/>
                </a:lnTo>
                <a:lnTo>
                  <a:pt x="0" y="126644"/>
                </a:lnTo>
                <a:lnTo>
                  <a:pt x="9953" y="175938"/>
                </a:lnTo>
                <a:lnTo>
                  <a:pt x="37095" y="216193"/>
                </a:lnTo>
                <a:lnTo>
                  <a:pt x="77350" y="243335"/>
                </a:lnTo>
                <a:lnTo>
                  <a:pt x="126644" y="253288"/>
                </a:lnTo>
                <a:close/>
              </a:path>
            </a:pathLst>
          </a:custGeom>
          <a:ln w="6286">
            <a:solidFill>
              <a:srgbClr val="FBAD1A"/>
            </a:solidFill>
          </a:ln>
        </p:spPr>
        <p:txBody>
          <a:bodyPr wrap="square" lIns="0" tIns="0" rIns="0" bIns="0" rtlCol="0"/>
          <a:lstStyle/>
          <a:p>
            <a:endParaRPr dirty="0"/>
          </a:p>
        </p:txBody>
      </p:sp>
      <p:sp>
        <p:nvSpPr>
          <p:cNvPr id="15" name="object 16"/>
          <p:cNvSpPr/>
          <p:nvPr/>
        </p:nvSpPr>
        <p:spPr>
          <a:xfrm>
            <a:off x="1046958" y="481984"/>
            <a:ext cx="191114" cy="196640"/>
          </a:xfrm>
          <a:prstGeom prst="rect">
            <a:avLst/>
          </a:prstGeom>
          <a:blipFill rotWithShape="1">
            <a:blip r:embed="rId3"/>
            <a:stretch>
              <a:fillRect/>
            </a:stretch>
          </a:blipFill>
        </p:spPr>
        <p:txBody>
          <a:bodyPr wrap="square" lIns="0" tIns="0" rIns="0" bIns="0" rtlCol="0"/>
          <a:lstStyle/>
          <a:p>
            <a:endParaRPr dirty="0"/>
          </a:p>
        </p:txBody>
      </p:sp>
      <p:sp>
        <p:nvSpPr>
          <p:cNvPr id="16" name="object 17"/>
          <p:cNvSpPr/>
          <p:nvPr/>
        </p:nvSpPr>
        <p:spPr>
          <a:xfrm>
            <a:off x="4043362" y="451148"/>
            <a:ext cx="1210360" cy="322433"/>
          </a:xfrm>
          <a:prstGeom prst="rect">
            <a:avLst/>
          </a:prstGeom>
          <a:blipFill rotWithShape="1">
            <a:blip r:embed="rId4"/>
            <a:stretch>
              <a:fillRect/>
            </a:stretch>
          </a:blipFill>
        </p:spPr>
        <p:txBody>
          <a:bodyPr wrap="square" lIns="0" tIns="0" rIns="0" bIns="0" rtlCol="0"/>
          <a:lstStyle/>
          <a:p>
            <a:endParaRPr dirty="0"/>
          </a:p>
        </p:txBody>
      </p:sp>
      <p:sp>
        <p:nvSpPr>
          <p:cNvPr id="17" name="object 18"/>
          <p:cNvSpPr txBox="1"/>
          <p:nvPr/>
        </p:nvSpPr>
        <p:spPr>
          <a:xfrm>
            <a:off x="4081461" y="512927"/>
            <a:ext cx="1016050" cy="236455"/>
          </a:xfrm>
          <a:prstGeom prst="rect">
            <a:avLst/>
          </a:prstGeom>
        </p:spPr>
        <p:txBody>
          <a:bodyPr vert="horz" wrap="square" lIns="0" tIns="33019" rIns="0" bIns="0" rtlCol="0">
            <a:spAutoFit/>
          </a:bodyPr>
          <a:lstStyle/>
          <a:p>
            <a:pPr marL="177800" marR="5080" indent="-165100">
              <a:lnSpc>
                <a:spcPts val="800"/>
              </a:lnSpc>
              <a:spcBef>
                <a:spcPts val="259"/>
              </a:spcBef>
            </a:pPr>
            <a:r>
              <a:rPr lang="es" sz="800" b="1" i="0" strike="noStrike" cap="none" spc="-15" baseline="0" dirty="0">
                <a:solidFill>
                  <a:srgbClr val="FFFFFF"/>
                </a:solidFill>
                <a:effectLst/>
                <a:latin typeface="Arial"/>
                <a:ea typeface="Arial"/>
                <a:cs typeface="Arial"/>
              </a:rPr>
              <a:t>D. </a:t>
            </a:r>
            <a:r>
              <a:rPr lang="pt-BR" sz="800" b="1" i="0" strike="noStrike" cap="none" spc="-5" baseline="0" dirty="0" err="1" smtClean="0">
                <a:solidFill>
                  <a:srgbClr val="FFFFFF"/>
                </a:solidFill>
                <a:effectLst/>
                <a:latin typeface="Arial"/>
                <a:ea typeface="Arial"/>
                <a:cs typeface="Arial"/>
              </a:rPr>
              <a:t>Gestionar</a:t>
            </a:r>
            <a:r>
              <a:rPr lang="pt-BR" sz="800" b="1" i="0" strike="noStrike" cap="none" spc="-5" baseline="0" dirty="0" smtClean="0">
                <a:solidFill>
                  <a:srgbClr val="FFFFFF"/>
                </a:solidFill>
                <a:effectLst/>
                <a:latin typeface="Arial"/>
                <a:ea typeface="Arial"/>
                <a:cs typeface="Arial"/>
              </a:rPr>
              <a:t> </a:t>
            </a:r>
            <a:r>
              <a:rPr lang="pt-BR" sz="800" b="1" i="0" strike="noStrike" cap="none" spc="-5" baseline="0" dirty="0" err="1" smtClean="0">
                <a:solidFill>
                  <a:srgbClr val="FFFFFF"/>
                </a:solidFill>
                <a:effectLst/>
                <a:latin typeface="Arial"/>
                <a:ea typeface="Arial"/>
                <a:cs typeface="Arial"/>
              </a:rPr>
              <a:t>el</a:t>
            </a:r>
            <a:r>
              <a:rPr lang="pt-BR" sz="800" b="1" i="0" strike="noStrike" cap="none" spc="-5" baseline="0" dirty="0" smtClean="0">
                <a:solidFill>
                  <a:srgbClr val="FFFFFF"/>
                </a:solidFill>
                <a:effectLst/>
                <a:latin typeface="Arial"/>
                <a:ea typeface="Arial"/>
                <a:cs typeface="Arial"/>
              </a:rPr>
              <a:t> </a:t>
            </a:r>
            <a:r>
              <a:rPr lang="pt-BR" sz="800" b="1" i="0" strike="noStrike" cap="none" spc="-5" baseline="0" dirty="0" err="1" smtClean="0">
                <a:solidFill>
                  <a:srgbClr val="FFFFFF"/>
                </a:solidFill>
                <a:effectLst/>
                <a:latin typeface="Arial"/>
                <a:ea typeface="Arial"/>
                <a:cs typeface="Arial"/>
              </a:rPr>
              <a:t>trabajo</a:t>
            </a:r>
            <a:r>
              <a:rPr lang="es" sz="800" b="1" i="0" strike="noStrike" cap="none" spc="-15" baseline="0" dirty="0" smtClean="0">
                <a:solidFill>
                  <a:srgbClr val="FFFFFF"/>
                </a:solidFill>
                <a:effectLst/>
                <a:latin typeface="Arial"/>
                <a:ea typeface="Arial"/>
                <a:cs typeface="Arial"/>
              </a:rPr>
              <a:t> </a:t>
            </a:r>
            <a:endParaRPr lang="es" sz="800" b="1" i="0" strike="noStrike" cap="none" spc="-15" baseline="0" dirty="0">
              <a:solidFill>
                <a:srgbClr val="FFFFFF"/>
              </a:solidFill>
              <a:effectLst/>
              <a:latin typeface="Arial"/>
              <a:ea typeface="Arial"/>
              <a:cs typeface="Arial"/>
            </a:endParaRPr>
          </a:p>
        </p:txBody>
      </p:sp>
      <p:sp>
        <p:nvSpPr>
          <p:cNvPr id="18" name="object 19"/>
          <p:cNvSpPr/>
          <p:nvPr/>
        </p:nvSpPr>
        <p:spPr>
          <a:xfrm>
            <a:off x="2565400" y="514350"/>
            <a:ext cx="1421130" cy="259715"/>
          </a:xfrm>
          <a:custGeom>
            <a:avLst/>
            <a:gdLst/>
            <a:ahLst/>
            <a:cxnLst/>
            <a:rect l="l" t="t" r="r" b="b"/>
            <a:pathLst>
              <a:path w="1421129" h="259715">
                <a:moveTo>
                  <a:pt x="0" y="259232"/>
                </a:moveTo>
                <a:lnTo>
                  <a:pt x="1420812" y="259232"/>
                </a:lnTo>
                <a:lnTo>
                  <a:pt x="1420812" y="0"/>
                </a:lnTo>
                <a:lnTo>
                  <a:pt x="0" y="0"/>
                </a:lnTo>
                <a:lnTo>
                  <a:pt x="0" y="259232"/>
                </a:lnTo>
                <a:close/>
              </a:path>
            </a:pathLst>
          </a:custGeom>
          <a:solidFill>
            <a:srgbClr val="007DB6"/>
          </a:solidFill>
        </p:spPr>
        <p:txBody>
          <a:bodyPr wrap="square" lIns="0" tIns="0" rIns="0" bIns="0" rtlCol="0"/>
          <a:lstStyle/>
          <a:p>
            <a:endParaRPr dirty="0"/>
          </a:p>
        </p:txBody>
      </p:sp>
      <p:sp>
        <p:nvSpPr>
          <p:cNvPr id="19" name="object 20"/>
          <p:cNvSpPr txBox="1"/>
          <p:nvPr/>
        </p:nvSpPr>
        <p:spPr>
          <a:xfrm>
            <a:off x="2565401" y="512927"/>
            <a:ext cx="1422551" cy="128240"/>
          </a:xfrm>
          <a:prstGeom prst="rect">
            <a:avLst/>
          </a:prstGeom>
        </p:spPr>
        <p:txBody>
          <a:bodyPr vert="horz" wrap="square" lIns="0" tIns="12700" rIns="0" bIns="0" rtlCol="0">
            <a:spAutoFit/>
          </a:bodyPr>
          <a:lstStyle/>
          <a:p>
            <a:pPr marL="36195">
              <a:lnSpc>
                <a:spcPts val="880"/>
              </a:lnSpc>
              <a:spcBef>
                <a:spcPts val="100"/>
              </a:spcBef>
            </a:pPr>
            <a:r>
              <a:rPr lang="es" sz="800" b="1" i="0" strike="noStrike" cap="none" spc="0" baseline="0" dirty="0">
                <a:solidFill>
                  <a:srgbClr val="FFFFFF"/>
                </a:solidFill>
                <a:effectLst/>
                <a:latin typeface="Arial"/>
                <a:ea typeface="Arial"/>
                <a:cs typeface="Arial"/>
              </a:rPr>
              <a:t>C.</a:t>
            </a:r>
            <a:r>
              <a:rPr lang="es" sz="800" b="1" i="0" strike="noStrike" cap="none" spc="45" baseline="0" dirty="0">
                <a:solidFill>
                  <a:srgbClr val="FFFFFF"/>
                </a:solidFill>
                <a:effectLst/>
                <a:latin typeface="Arial"/>
                <a:ea typeface="Arial"/>
                <a:cs typeface="Arial"/>
              </a:rPr>
              <a:t> </a:t>
            </a:r>
            <a:r>
              <a:rPr lang="pt-BR" sz="800" b="1" i="0" strike="noStrike" cap="none" spc="0" baseline="0" dirty="0" err="1" smtClean="0">
                <a:solidFill>
                  <a:srgbClr val="FFFFFF"/>
                </a:solidFill>
                <a:effectLst/>
                <a:latin typeface="Arial"/>
                <a:ea typeface="Arial"/>
                <a:cs typeface="Arial"/>
              </a:rPr>
              <a:t>Establecer</a:t>
            </a:r>
            <a:r>
              <a:rPr lang="pt-BR" sz="800" b="1" i="0" strike="noStrike" cap="none" spc="0" baseline="0" dirty="0" smtClean="0">
                <a:solidFill>
                  <a:srgbClr val="FFFFFF"/>
                </a:solidFill>
                <a:effectLst/>
                <a:latin typeface="Arial"/>
                <a:ea typeface="Arial"/>
                <a:cs typeface="Arial"/>
              </a:rPr>
              <a:t> </a:t>
            </a:r>
            <a:r>
              <a:rPr lang="pt-BR" sz="800" b="1" i="0" strike="noStrike" cap="none" spc="0" baseline="0" dirty="0" err="1" smtClean="0">
                <a:solidFill>
                  <a:srgbClr val="FFFFFF"/>
                </a:solidFill>
                <a:effectLst/>
                <a:latin typeface="Arial"/>
                <a:ea typeface="Arial"/>
                <a:cs typeface="Arial"/>
              </a:rPr>
              <a:t>la</a:t>
            </a:r>
            <a:r>
              <a:rPr lang="pt-BR" sz="800" b="1" i="0" strike="noStrike" cap="none" spc="0" baseline="0" dirty="0" smtClean="0">
                <a:solidFill>
                  <a:srgbClr val="FFFFFF"/>
                </a:solidFill>
                <a:effectLst/>
                <a:latin typeface="Arial"/>
                <a:ea typeface="Arial"/>
                <a:cs typeface="Arial"/>
              </a:rPr>
              <a:t> </a:t>
            </a:r>
            <a:r>
              <a:rPr lang="pt-BR" sz="800" b="1" i="0" strike="noStrike" cap="none" spc="0" baseline="0" dirty="0" err="1" smtClean="0">
                <a:solidFill>
                  <a:srgbClr val="FFFFFF"/>
                </a:solidFill>
                <a:effectLst/>
                <a:latin typeface="Arial"/>
                <a:ea typeface="Arial"/>
                <a:cs typeface="Arial"/>
              </a:rPr>
              <a:t>dirección</a:t>
            </a:r>
            <a:endParaRPr lang="es" sz="800" b="1" i="0" strike="noStrike" cap="none" spc="0" baseline="0" dirty="0">
              <a:solidFill>
                <a:srgbClr val="FFFFFF"/>
              </a:solidFill>
              <a:effectLst/>
              <a:latin typeface="Arial"/>
              <a:ea typeface="Arial"/>
              <a:cs typeface="Arial"/>
            </a:endParaRPr>
          </a:p>
        </p:txBody>
      </p:sp>
      <p:sp>
        <p:nvSpPr>
          <p:cNvPr id="20" name="object 21"/>
          <p:cNvSpPr/>
          <p:nvPr/>
        </p:nvSpPr>
        <p:spPr>
          <a:xfrm>
            <a:off x="3603383" y="454291"/>
            <a:ext cx="252679" cy="252679"/>
          </a:xfrm>
          <a:prstGeom prst="rect">
            <a:avLst/>
          </a:prstGeom>
          <a:blipFill rotWithShape="1">
            <a:blip r:embed="rId5"/>
            <a:stretch>
              <a:fillRect/>
            </a:stretch>
          </a:blipFill>
        </p:spPr>
        <p:txBody>
          <a:bodyPr wrap="square" lIns="0" tIns="0" rIns="0" bIns="0" rtlCol="0"/>
          <a:lstStyle/>
          <a:p>
            <a:endParaRPr dirty="0"/>
          </a:p>
        </p:txBody>
      </p:sp>
      <p:sp>
        <p:nvSpPr>
          <p:cNvPr id="21" name="object 22"/>
          <p:cNvSpPr/>
          <p:nvPr/>
        </p:nvSpPr>
        <p:spPr>
          <a:xfrm>
            <a:off x="3603383" y="454291"/>
            <a:ext cx="252729" cy="252729"/>
          </a:xfrm>
          <a:custGeom>
            <a:avLst/>
            <a:gdLst/>
            <a:ahLst/>
            <a:cxnLst/>
            <a:rect l="l" t="t" r="r" b="b"/>
            <a:pathLst>
              <a:path w="252728" h="252728">
                <a:moveTo>
                  <a:pt x="126339" y="252679"/>
                </a:moveTo>
                <a:lnTo>
                  <a:pt x="175515" y="242750"/>
                </a:lnTo>
                <a:lnTo>
                  <a:pt x="215674" y="215674"/>
                </a:lnTo>
                <a:lnTo>
                  <a:pt x="242750" y="175515"/>
                </a:lnTo>
                <a:lnTo>
                  <a:pt x="252679" y="126339"/>
                </a:lnTo>
                <a:lnTo>
                  <a:pt x="242750" y="77163"/>
                </a:lnTo>
                <a:lnTo>
                  <a:pt x="215674" y="37004"/>
                </a:lnTo>
                <a:lnTo>
                  <a:pt x="175515" y="9928"/>
                </a:lnTo>
                <a:lnTo>
                  <a:pt x="126339" y="0"/>
                </a:lnTo>
                <a:lnTo>
                  <a:pt x="77163" y="9928"/>
                </a:lnTo>
                <a:lnTo>
                  <a:pt x="37004" y="37004"/>
                </a:lnTo>
                <a:lnTo>
                  <a:pt x="9928" y="77163"/>
                </a:lnTo>
                <a:lnTo>
                  <a:pt x="0" y="126339"/>
                </a:lnTo>
                <a:lnTo>
                  <a:pt x="9928" y="175515"/>
                </a:lnTo>
                <a:lnTo>
                  <a:pt x="37004" y="215674"/>
                </a:lnTo>
                <a:lnTo>
                  <a:pt x="77163" y="242750"/>
                </a:lnTo>
                <a:lnTo>
                  <a:pt x="126339" y="252679"/>
                </a:lnTo>
                <a:close/>
              </a:path>
            </a:pathLst>
          </a:custGeom>
          <a:ln w="6286">
            <a:solidFill>
              <a:srgbClr val="007DB6"/>
            </a:solidFill>
          </a:ln>
        </p:spPr>
        <p:txBody>
          <a:bodyPr wrap="square" lIns="0" tIns="0" rIns="0" bIns="0" rtlCol="0"/>
          <a:lstStyle/>
          <a:p>
            <a:endParaRPr dirty="0"/>
          </a:p>
        </p:txBody>
      </p:sp>
      <p:sp>
        <p:nvSpPr>
          <p:cNvPr id="22" name="object 23"/>
          <p:cNvSpPr/>
          <p:nvPr/>
        </p:nvSpPr>
        <p:spPr>
          <a:xfrm>
            <a:off x="3612426" y="462133"/>
            <a:ext cx="234594" cy="237001"/>
          </a:xfrm>
          <a:prstGeom prst="rect">
            <a:avLst/>
          </a:prstGeom>
          <a:blipFill rotWithShape="1">
            <a:blip r:embed="rId6"/>
            <a:stretch>
              <a:fillRect/>
            </a:stretch>
          </a:blipFill>
        </p:spPr>
        <p:txBody>
          <a:bodyPr wrap="square" lIns="0" tIns="0" rIns="0" bIns="0" rtlCol="0"/>
          <a:lstStyle/>
          <a:p>
            <a:endParaRPr dirty="0"/>
          </a:p>
        </p:txBody>
      </p:sp>
      <p:sp>
        <p:nvSpPr>
          <p:cNvPr id="23" name="object 24"/>
          <p:cNvSpPr/>
          <p:nvPr/>
        </p:nvSpPr>
        <p:spPr>
          <a:xfrm>
            <a:off x="2186711" y="444042"/>
            <a:ext cx="247116" cy="247116"/>
          </a:xfrm>
          <a:prstGeom prst="rect">
            <a:avLst/>
          </a:prstGeom>
          <a:blipFill rotWithShape="1">
            <a:blip r:embed="rId7"/>
            <a:stretch>
              <a:fillRect/>
            </a:stretch>
          </a:blipFill>
        </p:spPr>
        <p:txBody>
          <a:bodyPr wrap="square" lIns="0" tIns="0" rIns="0" bIns="0" rtlCol="0"/>
          <a:lstStyle/>
          <a:p>
            <a:endParaRPr dirty="0"/>
          </a:p>
        </p:txBody>
      </p:sp>
      <p:sp>
        <p:nvSpPr>
          <p:cNvPr id="24" name="object 25"/>
          <p:cNvSpPr txBox="1">
            <a:spLocks noGrp="1"/>
          </p:cNvSpPr>
          <p:nvPr>
            <p:ph type="ftr" sz="quarter" idx="4294967295"/>
          </p:nvPr>
        </p:nvSpPr>
        <p:spPr>
          <a:xfrm>
            <a:off x="215899" y="3402431"/>
            <a:ext cx="2770649" cy="103875"/>
          </a:xfrm>
          <a:prstGeom prst="rect">
            <a:avLst/>
          </a:prstGeom>
        </p:spPr>
        <p:txBody>
          <a:bodyPr vert="horz" wrap="square" lIns="0" tIns="11430" rIns="0" bIns="0" rtlCol="0">
            <a:spAutoFit/>
          </a:bodyPr>
          <a:lstStyle/>
          <a:p>
            <a:pPr marL="12700">
              <a:lnSpc>
                <a:spcPct val="100000"/>
              </a:lnSpc>
              <a:spcBef>
                <a:spcPts val="90"/>
              </a:spcBef>
            </a:pPr>
            <a:r>
              <a:rPr lang="es" sz="600" b="0" i="1" strike="noStrike" cap="none" spc="55" baseline="0" dirty="0">
                <a:solidFill>
                  <a:srgbClr val="58595B"/>
                </a:solidFill>
                <a:effectLst/>
                <a:latin typeface="Arial"/>
                <a:ea typeface="Arial"/>
                <a:cs typeface="Arial"/>
              </a:rPr>
              <a:t>©</a:t>
            </a:r>
            <a:r>
              <a:rPr lang="es" sz="600" b="0" i="1" strike="noStrike" cap="none" spc="-110" baseline="0" dirty="0">
                <a:solidFill>
                  <a:srgbClr val="58595B"/>
                </a:solidFill>
                <a:effectLst/>
                <a:latin typeface="Arial"/>
                <a:ea typeface="Arial"/>
                <a:cs typeface="Arial"/>
              </a:rPr>
              <a:t> </a:t>
            </a:r>
            <a:r>
              <a:rPr lang="es" sz="600" b="0" i="1" strike="noStrike" cap="none" spc="-25" baseline="0" dirty="0">
                <a:solidFill>
                  <a:srgbClr val="58595B"/>
                </a:solidFill>
                <a:effectLst/>
                <a:latin typeface="Arial"/>
                <a:ea typeface="Arial"/>
                <a:cs typeface="Arial"/>
              </a:rPr>
              <a:t>Copyright </a:t>
            </a:r>
            <a:r>
              <a:rPr lang="es" sz="600" b="0" i="1" strike="noStrike" cap="none" spc="-5" baseline="0" dirty="0">
                <a:solidFill>
                  <a:srgbClr val="58595B"/>
                </a:solidFill>
                <a:effectLst/>
                <a:latin typeface="Arial"/>
                <a:ea typeface="Arial"/>
                <a:cs typeface="Arial"/>
              </a:rPr>
              <a:t>2019, </a:t>
            </a:r>
            <a:r>
              <a:rPr lang="es" sz="600" b="0" i="1" strike="noStrike" cap="none" spc="-50" baseline="0" dirty="0">
                <a:solidFill>
                  <a:srgbClr val="58595B"/>
                </a:solidFill>
                <a:effectLst/>
                <a:latin typeface="Arial"/>
                <a:ea typeface="Arial"/>
                <a:cs typeface="Arial"/>
              </a:rPr>
              <a:t>TeamTelligent, </a:t>
            </a:r>
            <a:r>
              <a:rPr lang="es-PE" sz="600" b="0" i="1" strike="noStrike" cap="none" spc="-60" baseline="0" dirty="0" smtClean="0">
                <a:solidFill>
                  <a:srgbClr val="58595B"/>
                </a:solidFill>
                <a:effectLst/>
                <a:latin typeface="Arial"/>
                <a:ea typeface="Arial"/>
                <a:cs typeface="Arial"/>
              </a:rPr>
              <a:t>CLL</a:t>
            </a:r>
            <a:r>
              <a:rPr lang="es" sz="600" b="0" i="1" strike="noStrike" cap="none" spc="-6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smtClean="0">
                <a:solidFill>
                  <a:srgbClr val="58595B"/>
                </a:solidFill>
                <a:effectLst/>
                <a:latin typeface="Arial"/>
                <a:ea typeface="Arial"/>
                <a:cs typeface="Arial"/>
              </a:rPr>
              <a:t>Todos </a:t>
            </a:r>
            <a:r>
              <a:rPr lang="es" sz="600" b="0" i="1" strike="noStrike" cap="none" spc="-15" baseline="0" dirty="0">
                <a:solidFill>
                  <a:srgbClr val="58595B"/>
                </a:solidFill>
                <a:effectLst/>
                <a:latin typeface="Arial"/>
                <a:ea typeface="Arial"/>
                <a:cs typeface="Arial"/>
              </a:rPr>
              <a:t>los derechos reservados</a:t>
            </a:r>
            <a:r>
              <a:rPr lang="es" sz="600" b="0" i="1" strike="noStrike" cap="none" spc="55" baseline="0" dirty="0">
                <a:solidFill>
                  <a:srgbClr val="58595B"/>
                </a:solidFill>
                <a:effectLst/>
                <a:latin typeface="Arial"/>
                <a:ea typeface="Arial"/>
                <a:cs typeface="Arial"/>
              </a:rPr>
              <a:t> </a:t>
            </a:r>
            <a:r>
              <a:rPr lang="es" sz="600" b="0" i="1" strike="noStrike" cap="none" spc="-4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a:solidFill>
                  <a:srgbClr val="58595B"/>
                </a:solidFill>
                <a:effectLst/>
                <a:latin typeface="Arial"/>
                <a:ea typeface="Arial"/>
                <a:cs typeface="Arial"/>
              </a:rPr>
              <a:t>V5</a:t>
            </a:r>
            <a:r>
              <a:rPr lang="es" sz="600" b="0" i="1" strike="noStrike" cap="none" spc="55" baseline="0" dirty="0">
                <a:solidFill>
                  <a:srgbClr val="58595B"/>
                </a:solidFill>
                <a:effectLst/>
                <a:latin typeface="Arial"/>
                <a:ea typeface="Arial"/>
                <a:cs typeface="Arial"/>
              </a:rPr>
              <a:t> </a:t>
            </a:r>
          </a:p>
        </p:txBody>
      </p:sp>
      <p:sp>
        <p:nvSpPr>
          <p:cNvPr id="25" name="object 26"/>
          <p:cNvSpPr txBox="1">
            <a:spLocks noGrp="1"/>
          </p:cNvSpPr>
          <p:nvPr>
            <p:ph type="sldNum" sz="quarter" idx="4294967295"/>
          </p:nvPr>
        </p:nvSpPr>
        <p:spPr>
          <a:xfrm>
            <a:off x="5096497" y="3402431"/>
            <a:ext cx="175895" cy="103875"/>
          </a:xfrm>
          <a:prstGeom prst="rect">
            <a:avLst/>
          </a:prstGeom>
        </p:spPr>
        <p:txBody>
          <a:bodyPr vert="horz" wrap="square" lIns="0" tIns="11430" rIns="0" bIns="0" rtlCol="0">
            <a:spAutoFit/>
          </a:bodyPr>
          <a:lstStyle/>
          <a:p>
            <a:pPr marL="25400">
              <a:lnSpc>
                <a:spcPct val="100000"/>
              </a:lnSpc>
              <a:spcBef>
                <a:spcPts val="90"/>
              </a:spcBef>
            </a:pPr>
            <a:r>
              <a:rPr lang="pt-BR" sz="600" spc="-35" dirty="0" smtClean="0">
                <a:latin typeface="Verdana" panose="020B0604030504040204" pitchFamily="34" charset="0"/>
                <a:ea typeface="Verdana" panose="020B0604030504040204" pitchFamily="34" charset="0"/>
                <a:cs typeface="Verdana" panose="020B0604030504040204" pitchFamily="34" charset="0"/>
              </a:rPr>
              <a:t>17A</a:t>
            </a:r>
            <a:endParaRPr sz="600" spc="-15"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99048599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3"/>
          <p:cNvSpPr txBox="1"/>
          <p:nvPr/>
        </p:nvSpPr>
        <p:spPr>
          <a:xfrm>
            <a:off x="414339" y="190814"/>
            <a:ext cx="4829173"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i="0" strike="noStrike" cap="none" spc="5" baseline="0" dirty="0" smtClean="0">
                <a:solidFill>
                  <a:srgbClr val="58595B"/>
                </a:solidFill>
                <a:effectLst/>
                <a:latin typeface="Arial"/>
                <a:ea typeface="Arial"/>
                <a:cs typeface="Arial"/>
              </a:rPr>
              <a:t>BIBLIOTECA DE COMPORTAMIENTO DEL JEFE </a:t>
            </a:r>
            <a:r>
              <a:rPr lang="es-ES" sz="1000" b="0" i="0" strike="noStrike" cap="none" spc="5" baseline="0" dirty="0" smtClean="0">
                <a:solidFill>
                  <a:srgbClr val="58595B"/>
                </a:solidFill>
                <a:effectLst/>
                <a:latin typeface="Arial"/>
                <a:ea typeface="Arial"/>
                <a:cs typeface="Arial"/>
              </a:rPr>
              <a:t>CLL</a:t>
            </a:r>
            <a:r>
              <a:rPr lang="es" sz="1000" b="1" i="0" strike="noStrike" cap="none" spc="5" baseline="0" dirty="0" smtClean="0">
                <a:solidFill>
                  <a:srgbClr val="58595B"/>
                </a:solidFill>
                <a:effectLst/>
                <a:latin typeface="Arial"/>
                <a:ea typeface="Arial"/>
                <a:cs typeface="Arial"/>
              </a:rPr>
              <a:t>™</a:t>
            </a:r>
            <a:endParaRPr lang="es" sz="1000" b="1" i="0" strike="noStrike" cap="none" spc="5" baseline="0" dirty="0">
              <a:solidFill>
                <a:srgbClr val="58595B"/>
              </a:solidFill>
              <a:effectLst/>
              <a:latin typeface="Arial"/>
              <a:ea typeface="Arial"/>
              <a:cs typeface="Arial"/>
            </a:endParaRPr>
          </a:p>
        </p:txBody>
      </p:sp>
      <p:sp>
        <p:nvSpPr>
          <p:cNvPr id="3" name="object 27"/>
          <p:cNvSpPr txBox="1"/>
          <p:nvPr/>
        </p:nvSpPr>
        <p:spPr>
          <a:xfrm>
            <a:off x="189050" y="3342516"/>
            <a:ext cx="161451" cy="102973"/>
          </a:xfrm>
          <a:prstGeom prst="rect">
            <a:avLst/>
          </a:prstGeom>
        </p:spPr>
        <p:txBody>
          <a:bodyPr vert="horz" wrap="square" lIns="0" tIns="11430" rIns="0" bIns="0" rtlCol="0">
            <a:spAutoFit/>
          </a:bodyPr>
          <a:lstStyle/>
          <a:p>
            <a:pPr marL="12700">
              <a:lnSpc>
                <a:spcPct val="100000"/>
              </a:lnSpc>
              <a:spcBef>
                <a:spcPts val="90"/>
              </a:spcBef>
            </a:pPr>
            <a:r>
              <a:rPr lang="es" sz="600" b="0" i="0" strike="noStrike" cap="none" spc="-45" baseline="0">
                <a:solidFill>
                  <a:srgbClr val="58595B"/>
                </a:solidFill>
                <a:effectLst/>
                <a:latin typeface="Verdana"/>
                <a:ea typeface="Verdana"/>
                <a:cs typeface="Verdana"/>
              </a:rPr>
              <a:t>17B</a:t>
            </a:r>
          </a:p>
        </p:txBody>
      </p:sp>
      <p:sp>
        <p:nvSpPr>
          <p:cNvPr id="4" name="object 28"/>
          <p:cNvSpPr txBox="1"/>
          <p:nvPr/>
        </p:nvSpPr>
        <p:spPr>
          <a:xfrm>
            <a:off x="2786063" y="3342516"/>
            <a:ext cx="2457449" cy="103875"/>
          </a:xfrm>
          <a:prstGeom prst="rect">
            <a:avLst/>
          </a:prstGeom>
        </p:spPr>
        <p:txBody>
          <a:bodyPr vert="horz" wrap="square" lIns="0" tIns="11430" rIns="0" bIns="0" rtlCol="0">
            <a:spAutoFit/>
          </a:bodyPr>
          <a:lstStyle/>
          <a:p>
            <a:pPr marL="12700">
              <a:lnSpc>
                <a:spcPct val="100000"/>
              </a:lnSpc>
              <a:spcBef>
                <a:spcPts val="90"/>
              </a:spcBef>
            </a:pPr>
            <a:r>
              <a:rPr lang="es" sz="600" b="0" i="1" strike="noStrike" cap="none" spc="55" baseline="0" dirty="0">
                <a:solidFill>
                  <a:srgbClr val="58595B"/>
                </a:solidFill>
                <a:effectLst/>
                <a:latin typeface="Arial"/>
                <a:ea typeface="Arial"/>
                <a:cs typeface="Arial"/>
              </a:rPr>
              <a:t>©</a:t>
            </a:r>
            <a:r>
              <a:rPr lang="es" sz="600" b="0" i="1" strike="noStrike" cap="none" spc="-110" baseline="0" dirty="0">
                <a:solidFill>
                  <a:srgbClr val="58595B"/>
                </a:solidFill>
                <a:effectLst/>
                <a:latin typeface="Arial"/>
                <a:ea typeface="Arial"/>
                <a:cs typeface="Arial"/>
              </a:rPr>
              <a:t> </a:t>
            </a:r>
            <a:r>
              <a:rPr lang="es" sz="600" b="0" i="1" strike="noStrike" cap="none" spc="-25" baseline="0" dirty="0">
                <a:solidFill>
                  <a:srgbClr val="58595B"/>
                </a:solidFill>
                <a:effectLst/>
                <a:latin typeface="Arial"/>
                <a:ea typeface="Arial"/>
                <a:cs typeface="Arial"/>
              </a:rPr>
              <a:t>Copyright </a:t>
            </a:r>
            <a:r>
              <a:rPr lang="es" sz="600" b="0" i="1" strike="noStrike" cap="none" spc="-5" baseline="0" dirty="0">
                <a:solidFill>
                  <a:srgbClr val="58595B"/>
                </a:solidFill>
                <a:effectLst/>
                <a:latin typeface="Arial"/>
                <a:ea typeface="Arial"/>
                <a:cs typeface="Arial"/>
              </a:rPr>
              <a:t>2019, </a:t>
            </a:r>
            <a:r>
              <a:rPr lang="es" sz="600" b="0" i="1" strike="noStrike" cap="none" spc="-50" baseline="0" dirty="0">
                <a:solidFill>
                  <a:srgbClr val="58595B"/>
                </a:solidFill>
                <a:effectLst/>
                <a:latin typeface="Arial"/>
                <a:ea typeface="Arial"/>
                <a:cs typeface="Arial"/>
              </a:rPr>
              <a:t>TeamTelligent, </a:t>
            </a:r>
            <a:r>
              <a:rPr lang="es-PE" sz="600" b="0" i="1" strike="noStrike" cap="none" spc="-60" baseline="0" dirty="0" smtClean="0">
                <a:solidFill>
                  <a:srgbClr val="58595B"/>
                </a:solidFill>
                <a:effectLst/>
                <a:latin typeface="Arial"/>
                <a:ea typeface="Arial"/>
                <a:cs typeface="Arial"/>
              </a:rPr>
              <a:t>CLL</a:t>
            </a:r>
            <a:r>
              <a:rPr lang="es" sz="600" b="0" i="1" strike="noStrike" cap="none" spc="-6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smtClean="0">
                <a:solidFill>
                  <a:srgbClr val="58595B"/>
                </a:solidFill>
                <a:effectLst/>
                <a:latin typeface="Arial"/>
                <a:ea typeface="Arial"/>
                <a:cs typeface="Arial"/>
              </a:rPr>
              <a:t>Todos </a:t>
            </a:r>
            <a:r>
              <a:rPr lang="es" sz="600" b="0" i="1" strike="noStrike" cap="none" spc="-15" baseline="0" dirty="0">
                <a:solidFill>
                  <a:srgbClr val="58595B"/>
                </a:solidFill>
                <a:effectLst/>
                <a:latin typeface="Arial"/>
                <a:ea typeface="Arial"/>
                <a:cs typeface="Arial"/>
              </a:rPr>
              <a:t>los derechos reservados</a:t>
            </a:r>
            <a:r>
              <a:rPr lang="es" sz="600" b="0" i="1" strike="noStrike" cap="none" spc="55" baseline="0" dirty="0">
                <a:solidFill>
                  <a:srgbClr val="58595B"/>
                </a:solidFill>
                <a:effectLst/>
                <a:latin typeface="Arial"/>
                <a:ea typeface="Arial"/>
                <a:cs typeface="Arial"/>
              </a:rPr>
              <a:t> </a:t>
            </a:r>
            <a:r>
              <a:rPr lang="es" sz="600" b="0" i="1" strike="noStrike" cap="none" spc="-4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a:solidFill>
                  <a:srgbClr val="58595B"/>
                </a:solidFill>
                <a:effectLst/>
                <a:latin typeface="Arial"/>
                <a:ea typeface="Arial"/>
                <a:cs typeface="Arial"/>
              </a:rPr>
              <a:t>V5</a:t>
            </a:r>
            <a:r>
              <a:rPr lang="es" sz="600" b="0" i="1" strike="noStrike" cap="none" spc="55" baseline="0" dirty="0">
                <a:solidFill>
                  <a:srgbClr val="58595B"/>
                </a:solidFill>
                <a:effectLst/>
                <a:latin typeface="Arial"/>
                <a:ea typeface="Arial"/>
                <a:cs typeface="Arial"/>
              </a:rPr>
              <a:t> </a:t>
            </a:r>
          </a:p>
        </p:txBody>
      </p:sp>
    </p:spTree>
    <p:extLst>
      <p:ext uri="{BB962C8B-B14F-4D97-AF65-F5344CB8AC3E}">
        <p14:creationId xmlns:p14="http://schemas.microsoft.com/office/powerpoint/2010/main" val="207069225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p:cNvSpPr>
          <p:nvPr/>
        </p:nvSpPr>
        <p:spPr>
          <a:xfrm>
            <a:off x="228600" y="186435"/>
            <a:ext cx="5043792" cy="166712"/>
          </a:xfrm>
          <a:prstGeom prst="rect">
            <a:avLst/>
          </a:prstGeom>
        </p:spPr>
        <p:txBody>
          <a:bodyPr vert="horz" wrap="square" lIns="0" tIns="12700" rIns="0" bIns="0" rtlCol="0" anchor="b">
            <a:spAutoFit/>
          </a:bodyPr>
          <a:lstStyle>
            <a:lvl1pPr algn="ctr" defTabSz="487650" rtl="0" eaLnBrk="1" latinLnBrk="0" hangingPunct="1">
              <a:lnSpc>
                <a:spcPct val="90000"/>
              </a:lnSpc>
              <a:spcBef>
                <a:spcPct val="0"/>
              </a:spcBef>
              <a:buNone/>
              <a:defRPr sz="3200" kern="1200">
                <a:solidFill>
                  <a:schemeClr val="tx1"/>
                </a:solidFill>
                <a:latin typeface="+mj-lt"/>
                <a:ea typeface="+mj-ea"/>
                <a:cs typeface="+mj-cs"/>
              </a:defRPr>
            </a:lvl1pPr>
          </a:lstStyle>
          <a:p>
            <a:pPr marL="12700">
              <a:lnSpc>
                <a:spcPct val="100000"/>
              </a:lnSpc>
              <a:spcBef>
                <a:spcPts val="100"/>
              </a:spcBef>
            </a:pPr>
            <a:r>
              <a:rPr lang="es-ES" sz="1000" spc="5" dirty="0" smtClean="0">
                <a:solidFill>
                  <a:srgbClr val="58595B"/>
                </a:solidFill>
                <a:latin typeface="Arial"/>
                <a:ea typeface="Arial"/>
                <a:cs typeface="Arial"/>
              </a:rPr>
              <a:t>BIBLIOTECA DE COMPORTAMIENTO DEL JEFE </a:t>
            </a:r>
            <a:r>
              <a:rPr lang="es-ES" sz="1000" spc="5" dirty="0" smtClean="0">
                <a:solidFill>
                  <a:srgbClr val="58595B"/>
                </a:solidFill>
                <a:latin typeface="Arial"/>
                <a:ea typeface="Arial"/>
                <a:cs typeface="Arial"/>
              </a:rPr>
              <a:t>CLL</a:t>
            </a:r>
            <a:r>
              <a:rPr lang="es" sz="1000" b="1" spc="5" dirty="0" smtClean="0">
                <a:solidFill>
                  <a:srgbClr val="58595B"/>
                </a:solidFill>
                <a:latin typeface="Arial"/>
                <a:ea typeface="Arial"/>
                <a:cs typeface="Arial"/>
              </a:rPr>
              <a:t>™</a:t>
            </a:r>
            <a:endParaRPr lang="es" sz="1000" b="1" spc="5" dirty="0">
              <a:solidFill>
                <a:srgbClr val="58595B"/>
              </a:solidFill>
              <a:latin typeface="Arial"/>
              <a:ea typeface="Arial"/>
              <a:cs typeface="Arial"/>
            </a:endParaRPr>
          </a:p>
        </p:txBody>
      </p:sp>
      <p:sp>
        <p:nvSpPr>
          <p:cNvPr id="3" name="object 7"/>
          <p:cNvSpPr/>
          <p:nvPr/>
        </p:nvSpPr>
        <p:spPr>
          <a:xfrm>
            <a:off x="228600" y="2157056"/>
            <a:ext cx="5029200" cy="1158240"/>
          </a:xfrm>
          <a:custGeom>
            <a:avLst/>
            <a:gdLst/>
            <a:ahLst/>
            <a:cxnLst/>
            <a:rect l="l" t="t" r="r" b="b"/>
            <a:pathLst>
              <a:path w="5029200" h="1158239">
                <a:moveTo>
                  <a:pt x="0" y="1157808"/>
                </a:moveTo>
                <a:lnTo>
                  <a:pt x="5029200" y="1157808"/>
                </a:lnTo>
                <a:lnTo>
                  <a:pt x="5029200" y="0"/>
                </a:lnTo>
                <a:lnTo>
                  <a:pt x="0" y="0"/>
                </a:lnTo>
                <a:lnTo>
                  <a:pt x="0" y="1157808"/>
                </a:lnTo>
                <a:close/>
              </a:path>
            </a:pathLst>
          </a:custGeom>
          <a:solidFill>
            <a:srgbClr val="DCDDDE"/>
          </a:solidFill>
        </p:spPr>
        <p:txBody>
          <a:bodyPr wrap="square" lIns="0" tIns="0" rIns="0" bIns="0" rtlCol="0"/>
          <a:lstStyle/>
          <a:p>
            <a:endParaRPr dirty="0"/>
          </a:p>
        </p:txBody>
      </p:sp>
      <p:sp>
        <p:nvSpPr>
          <p:cNvPr id="4" name="object 9"/>
          <p:cNvSpPr/>
          <p:nvPr/>
        </p:nvSpPr>
        <p:spPr>
          <a:xfrm>
            <a:off x="228600" y="514350"/>
            <a:ext cx="5029200" cy="259715"/>
          </a:xfrm>
          <a:custGeom>
            <a:avLst/>
            <a:gdLst/>
            <a:ahLst/>
            <a:cxnLst/>
            <a:rect l="l" t="t" r="r" b="b"/>
            <a:pathLst>
              <a:path w="5029200" h="259715">
                <a:moveTo>
                  <a:pt x="0" y="259232"/>
                </a:moveTo>
                <a:lnTo>
                  <a:pt x="5029200" y="259232"/>
                </a:lnTo>
                <a:lnTo>
                  <a:pt x="5029200" y="0"/>
                </a:lnTo>
                <a:lnTo>
                  <a:pt x="0" y="0"/>
                </a:lnTo>
                <a:lnTo>
                  <a:pt x="0" y="259232"/>
                </a:lnTo>
                <a:close/>
              </a:path>
            </a:pathLst>
          </a:custGeom>
          <a:solidFill>
            <a:srgbClr val="FBAD1A"/>
          </a:solidFill>
        </p:spPr>
        <p:txBody>
          <a:bodyPr wrap="square" lIns="0" tIns="0" rIns="0" bIns="0" rtlCol="0"/>
          <a:lstStyle/>
          <a:p>
            <a:endParaRPr dirty="0"/>
          </a:p>
        </p:txBody>
      </p:sp>
      <p:sp>
        <p:nvSpPr>
          <p:cNvPr id="5" name="object 11"/>
          <p:cNvSpPr/>
          <p:nvPr/>
        </p:nvSpPr>
        <p:spPr>
          <a:xfrm>
            <a:off x="228600" y="773582"/>
            <a:ext cx="5029200" cy="1124585"/>
          </a:xfrm>
          <a:custGeom>
            <a:avLst/>
            <a:gdLst/>
            <a:ahLst/>
            <a:cxnLst/>
            <a:rect l="l" t="t" r="r" b="b"/>
            <a:pathLst>
              <a:path w="5029200" h="1124585">
                <a:moveTo>
                  <a:pt x="0" y="1124242"/>
                </a:moveTo>
                <a:lnTo>
                  <a:pt x="5029200" y="1124242"/>
                </a:lnTo>
                <a:lnTo>
                  <a:pt x="5029200" y="0"/>
                </a:lnTo>
                <a:lnTo>
                  <a:pt x="0" y="0"/>
                </a:lnTo>
                <a:lnTo>
                  <a:pt x="0" y="1124242"/>
                </a:lnTo>
                <a:close/>
              </a:path>
            </a:pathLst>
          </a:custGeom>
          <a:solidFill>
            <a:srgbClr val="DCDDDE"/>
          </a:solidFill>
        </p:spPr>
        <p:txBody>
          <a:bodyPr wrap="square" lIns="0" tIns="0" rIns="0" bIns="0" rtlCol="0"/>
          <a:lstStyle/>
          <a:p>
            <a:endParaRPr dirty="0"/>
          </a:p>
        </p:txBody>
      </p:sp>
      <p:sp>
        <p:nvSpPr>
          <p:cNvPr id="6" name="object 12"/>
          <p:cNvSpPr txBox="1"/>
          <p:nvPr/>
        </p:nvSpPr>
        <p:spPr>
          <a:xfrm>
            <a:off x="330200" y="800188"/>
            <a:ext cx="1910719" cy="723988"/>
          </a:xfrm>
          <a:prstGeom prst="rect">
            <a:avLst/>
          </a:prstGeom>
        </p:spPr>
        <p:txBody>
          <a:bodyPr vert="horz" wrap="square" lIns="0" tIns="52705" rIns="0" bIns="0" rtlCol="0">
            <a:spAutoFit/>
          </a:bodyPr>
          <a:lstStyle/>
          <a:p>
            <a:pPr marL="213360" indent="-200660">
              <a:lnSpc>
                <a:spcPct val="100000"/>
              </a:lnSpc>
              <a:spcBef>
                <a:spcPts val="415"/>
              </a:spcBef>
              <a:buAutoNum type="arabicPeriod"/>
              <a:tabLst>
                <a:tab pos="213995" algn="l"/>
              </a:tabLst>
            </a:pPr>
            <a:r>
              <a:rPr lang="es" sz="900" b="0" i="0" strike="noStrike" cap="none" spc="-55" baseline="0" dirty="0" smtClean="0">
                <a:solidFill>
                  <a:srgbClr val="231F20"/>
                </a:solidFill>
                <a:effectLst/>
                <a:latin typeface="Arial"/>
                <a:ea typeface="Arial"/>
                <a:cs typeface="Arial"/>
              </a:rPr>
              <a:t>Autogestión</a:t>
            </a:r>
            <a:r>
              <a:rPr lang="es" sz="900" b="0" i="0" strike="noStrike" cap="none" spc="-30" baseline="0" dirty="0" smtClean="0">
                <a:solidFill>
                  <a:srgbClr val="231F20"/>
                </a:solidFill>
                <a:effectLst/>
                <a:latin typeface="Arial"/>
                <a:ea typeface="Arial"/>
                <a:cs typeface="Arial"/>
              </a:rPr>
              <a:t> </a:t>
            </a:r>
            <a:r>
              <a:rPr lang="es" sz="900" b="0" i="0" strike="noStrike" cap="none" spc="-55" baseline="0" dirty="0" smtClean="0">
                <a:solidFill>
                  <a:srgbClr val="231F20"/>
                </a:solidFill>
                <a:effectLst/>
                <a:latin typeface="Arial"/>
                <a:ea typeface="Arial"/>
                <a:cs typeface="Arial"/>
              </a:rPr>
              <a:t> </a:t>
            </a:r>
            <a:r>
              <a:rPr lang="es" sz="900" b="0" i="0" strike="noStrike" cap="none" spc="-35" baseline="0" dirty="0" smtClean="0">
                <a:solidFill>
                  <a:srgbClr val="231F20"/>
                </a:solidFill>
                <a:effectLst/>
                <a:latin typeface="Arial"/>
                <a:ea typeface="Arial"/>
                <a:cs typeface="Arial"/>
              </a:rPr>
              <a:t>(</a:t>
            </a:r>
            <a:r>
              <a:rPr lang="es" sz="900" b="0" i="0" strike="noStrike" cap="none" spc="-35" baseline="0" dirty="0">
                <a:solidFill>
                  <a:srgbClr val="231F20"/>
                </a:solidFill>
                <a:effectLst/>
                <a:latin typeface="Arial"/>
                <a:ea typeface="Arial"/>
                <a:cs typeface="Arial"/>
              </a:rPr>
              <a:t>SM)</a:t>
            </a:r>
          </a:p>
          <a:p>
            <a:pPr marL="213360" indent="-200660">
              <a:lnSpc>
                <a:spcPct val="100000"/>
              </a:lnSpc>
              <a:spcBef>
                <a:spcPts val="320"/>
              </a:spcBef>
              <a:buAutoNum type="arabicPeriod"/>
              <a:tabLst>
                <a:tab pos="213995" algn="l"/>
              </a:tabLst>
            </a:pPr>
            <a:r>
              <a:rPr lang="pt-BR" sz="900" b="0" i="0" strike="noStrike" cap="none" spc="-60" baseline="0" dirty="0" err="1" smtClean="0">
                <a:solidFill>
                  <a:srgbClr val="231F20"/>
                </a:solidFill>
                <a:effectLst/>
                <a:latin typeface="Arial"/>
                <a:ea typeface="Arial"/>
                <a:cs typeface="Arial"/>
              </a:rPr>
              <a:t>Orientación</a:t>
            </a:r>
            <a:r>
              <a:rPr lang="pt-BR" sz="900" b="0" i="0" strike="noStrike" cap="none" spc="-60" baseline="0" dirty="0" smtClean="0">
                <a:solidFill>
                  <a:srgbClr val="231F20"/>
                </a:solidFill>
                <a:effectLst/>
                <a:latin typeface="Arial"/>
                <a:ea typeface="Arial"/>
                <a:cs typeface="Arial"/>
              </a:rPr>
              <a:t> a resultados </a:t>
            </a:r>
            <a:r>
              <a:rPr lang="es" sz="900" b="0" i="0" strike="noStrike" cap="none" spc="-50" baseline="0" dirty="0" smtClean="0">
                <a:solidFill>
                  <a:srgbClr val="231F20"/>
                </a:solidFill>
                <a:effectLst/>
                <a:latin typeface="Arial"/>
                <a:ea typeface="Arial"/>
                <a:cs typeface="Arial"/>
              </a:rPr>
              <a:t>(AD</a:t>
            </a:r>
            <a:r>
              <a:rPr lang="es" sz="900" b="0" i="0" strike="noStrike" cap="none" spc="-50" baseline="0" dirty="0">
                <a:solidFill>
                  <a:srgbClr val="231F20"/>
                </a:solidFill>
                <a:effectLst/>
                <a:latin typeface="Arial"/>
                <a:ea typeface="Arial"/>
                <a:cs typeface="Arial"/>
              </a:rPr>
              <a:t>)</a:t>
            </a:r>
          </a:p>
          <a:p>
            <a:pPr marL="213360" indent="-200660">
              <a:lnSpc>
                <a:spcPct val="100000"/>
              </a:lnSpc>
              <a:spcBef>
                <a:spcPts val="320"/>
              </a:spcBef>
              <a:buAutoNum type="arabicPeriod"/>
              <a:tabLst>
                <a:tab pos="213995" algn="l"/>
              </a:tabLst>
            </a:pPr>
            <a:r>
              <a:rPr lang="es" sz="900" b="0" i="0" strike="noStrike" cap="none" spc="-55" baseline="0" dirty="0">
                <a:solidFill>
                  <a:srgbClr val="231F20"/>
                </a:solidFill>
                <a:effectLst/>
                <a:latin typeface="Arial"/>
                <a:ea typeface="Arial"/>
                <a:cs typeface="Arial"/>
              </a:rPr>
              <a:t>Resiliencia y versatilidad</a:t>
            </a:r>
            <a:r>
              <a:rPr lang="es" sz="900" b="0" i="0" strike="noStrike" cap="none" spc="25" baseline="0" dirty="0">
                <a:solidFill>
                  <a:srgbClr val="231F20"/>
                </a:solidFill>
                <a:effectLst/>
                <a:latin typeface="Arial"/>
                <a:ea typeface="Arial"/>
                <a:cs typeface="Arial"/>
              </a:rPr>
              <a:t> </a:t>
            </a:r>
            <a:r>
              <a:rPr lang="es" sz="900" b="0" i="0" strike="noStrike" cap="none" spc="-50" baseline="0" dirty="0">
                <a:solidFill>
                  <a:srgbClr val="231F20"/>
                </a:solidFill>
                <a:effectLst/>
                <a:latin typeface="Arial"/>
                <a:ea typeface="Arial"/>
                <a:cs typeface="Arial"/>
              </a:rPr>
              <a:t>(RR)</a:t>
            </a:r>
          </a:p>
          <a:p>
            <a:pPr marL="213360" indent="-200660">
              <a:lnSpc>
                <a:spcPct val="100000"/>
              </a:lnSpc>
              <a:spcBef>
                <a:spcPts val="320"/>
              </a:spcBef>
              <a:buAutoNum type="arabicPeriod"/>
              <a:tabLst>
                <a:tab pos="213995" algn="l"/>
              </a:tabLst>
            </a:pPr>
            <a:r>
              <a:rPr lang="es" sz="900" b="0" i="0" strike="noStrike" cap="none" spc="-50" baseline="0" dirty="0">
                <a:solidFill>
                  <a:srgbClr val="231F20"/>
                </a:solidFill>
                <a:effectLst/>
                <a:latin typeface="Arial"/>
                <a:ea typeface="Arial"/>
                <a:cs typeface="Arial"/>
              </a:rPr>
              <a:t>Mentalidad de crecimiento</a:t>
            </a:r>
            <a:r>
              <a:rPr lang="es" sz="900" b="0" i="0" strike="noStrike" cap="none" spc="-5" baseline="0" dirty="0">
                <a:solidFill>
                  <a:srgbClr val="231F20"/>
                </a:solidFill>
                <a:effectLst/>
                <a:latin typeface="Arial"/>
                <a:ea typeface="Arial"/>
                <a:cs typeface="Arial"/>
              </a:rPr>
              <a:t> </a:t>
            </a:r>
            <a:r>
              <a:rPr lang="es" sz="900" b="0" i="0" strike="noStrike" cap="none" spc="-50" baseline="0" dirty="0">
                <a:solidFill>
                  <a:srgbClr val="231F20"/>
                </a:solidFill>
                <a:effectLst/>
                <a:latin typeface="Arial"/>
                <a:ea typeface="Arial"/>
                <a:cs typeface="Arial"/>
              </a:rPr>
              <a:t>(GM)</a:t>
            </a:r>
          </a:p>
        </p:txBody>
      </p:sp>
      <p:sp>
        <p:nvSpPr>
          <p:cNvPr id="7" name="object 13"/>
          <p:cNvSpPr txBox="1"/>
          <p:nvPr/>
        </p:nvSpPr>
        <p:spPr>
          <a:xfrm>
            <a:off x="2863850" y="800188"/>
            <a:ext cx="1686340" cy="861133"/>
          </a:xfrm>
          <a:prstGeom prst="rect">
            <a:avLst/>
          </a:prstGeom>
        </p:spPr>
        <p:txBody>
          <a:bodyPr vert="horz" wrap="square" lIns="0" tIns="52705" rIns="0" bIns="0" rtlCol="0">
            <a:spAutoFit/>
          </a:bodyPr>
          <a:lstStyle/>
          <a:p>
            <a:pPr marL="213360" indent="-200660">
              <a:lnSpc>
                <a:spcPct val="100000"/>
              </a:lnSpc>
              <a:spcBef>
                <a:spcPts val="415"/>
              </a:spcBef>
              <a:buAutoNum type="arabicPeriod" startAt="5"/>
              <a:tabLst>
                <a:tab pos="213995" algn="l"/>
              </a:tabLst>
            </a:pPr>
            <a:r>
              <a:rPr lang="es" sz="900" b="0" i="0" strike="noStrike" cap="none" spc="-50" baseline="0" dirty="0" smtClean="0">
                <a:solidFill>
                  <a:srgbClr val="231F20"/>
                </a:solidFill>
                <a:effectLst/>
                <a:latin typeface="Arial"/>
                <a:ea typeface="Arial"/>
                <a:cs typeface="Arial"/>
              </a:rPr>
              <a:t>Humildad</a:t>
            </a:r>
            <a:r>
              <a:rPr lang="es" sz="900" b="0" i="0" strike="noStrike" cap="none" spc="-10" baseline="0" dirty="0" smtClean="0">
                <a:solidFill>
                  <a:srgbClr val="231F20"/>
                </a:solidFill>
                <a:effectLst/>
                <a:latin typeface="Arial"/>
                <a:ea typeface="Arial"/>
                <a:cs typeface="Arial"/>
              </a:rPr>
              <a:t> </a:t>
            </a:r>
            <a:r>
              <a:rPr lang="es" sz="900" b="0" i="0" strike="noStrike" cap="none" spc="-50" baseline="0" dirty="0">
                <a:solidFill>
                  <a:srgbClr val="231F20"/>
                </a:solidFill>
                <a:effectLst/>
                <a:latin typeface="Arial"/>
                <a:ea typeface="Arial"/>
                <a:cs typeface="Arial"/>
              </a:rPr>
              <a:t>(SH)</a:t>
            </a:r>
          </a:p>
          <a:p>
            <a:pPr marL="213360" indent="-200660">
              <a:lnSpc>
                <a:spcPct val="100000"/>
              </a:lnSpc>
              <a:spcBef>
                <a:spcPts val="320"/>
              </a:spcBef>
              <a:buAutoNum type="arabicPeriod" startAt="5"/>
              <a:tabLst>
                <a:tab pos="213995" algn="l"/>
              </a:tabLst>
            </a:pPr>
            <a:r>
              <a:rPr lang="es" sz="900" b="0" i="0" strike="noStrike" cap="none" spc="-50" baseline="0" dirty="0">
                <a:solidFill>
                  <a:srgbClr val="231F20"/>
                </a:solidFill>
                <a:effectLst/>
                <a:latin typeface="Arial"/>
                <a:ea typeface="Arial"/>
                <a:cs typeface="Arial"/>
              </a:rPr>
              <a:t>Sentido del humor</a:t>
            </a:r>
            <a:r>
              <a:rPr lang="es" sz="900" b="0" i="0" strike="noStrike" cap="none" spc="-5" baseline="0" dirty="0">
                <a:solidFill>
                  <a:srgbClr val="231F20"/>
                </a:solidFill>
                <a:effectLst/>
                <a:latin typeface="Arial"/>
                <a:ea typeface="Arial"/>
                <a:cs typeface="Arial"/>
              </a:rPr>
              <a:t> </a:t>
            </a:r>
            <a:r>
              <a:rPr lang="es" sz="900" b="0" i="0" strike="noStrike" cap="none" spc="-50" baseline="0" dirty="0">
                <a:solidFill>
                  <a:srgbClr val="231F20"/>
                </a:solidFill>
                <a:effectLst/>
                <a:latin typeface="Arial"/>
                <a:ea typeface="Arial"/>
                <a:cs typeface="Arial"/>
              </a:rPr>
              <a:t>(UH)</a:t>
            </a:r>
          </a:p>
          <a:p>
            <a:pPr marL="213360" indent="-200660">
              <a:lnSpc>
                <a:spcPct val="100000"/>
              </a:lnSpc>
              <a:spcBef>
                <a:spcPts val="320"/>
              </a:spcBef>
              <a:buAutoNum type="arabicPeriod" startAt="5"/>
              <a:tabLst>
                <a:tab pos="213995" algn="l"/>
              </a:tabLst>
            </a:pPr>
            <a:r>
              <a:rPr lang="es" sz="900" b="0" i="0" strike="noStrike" cap="none" spc="-40" baseline="0" dirty="0">
                <a:solidFill>
                  <a:srgbClr val="231F20"/>
                </a:solidFill>
                <a:effectLst/>
                <a:latin typeface="Arial"/>
                <a:ea typeface="Arial"/>
                <a:cs typeface="Arial"/>
              </a:rPr>
              <a:t>Gestión </a:t>
            </a:r>
            <a:r>
              <a:rPr lang="es" sz="900" b="0" i="0" strike="noStrike" cap="none" spc="-40" baseline="0" dirty="0">
                <a:solidFill>
                  <a:schemeClr val="bg2">
                    <a:lumMod val="25000"/>
                  </a:schemeClr>
                </a:solidFill>
                <a:effectLst/>
                <a:latin typeface="Arial"/>
                <a:ea typeface="Arial"/>
                <a:cs typeface="Arial"/>
              </a:rPr>
              <a:t>de </a:t>
            </a:r>
            <a:r>
              <a:rPr lang="es" sz="900" b="0" i="0" strike="noStrike" cap="none" spc="-40" baseline="0" dirty="0" smtClean="0">
                <a:solidFill>
                  <a:schemeClr val="bg2">
                    <a:lumMod val="25000"/>
                  </a:schemeClr>
                </a:solidFill>
                <a:effectLst/>
                <a:latin typeface="Arial"/>
                <a:ea typeface="Arial"/>
                <a:cs typeface="Arial"/>
              </a:rPr>
              <a:t>la conciencia</a:t>
            </a:r>
            <a:r>
              <a:rPr lang="es" sz="900" b="0" i="0" strike="noStrike" cap="none" spc="-40" dirty="0" smtClean="0">
                <a:solidFill>
                  <a:schemeClr val="bg2">
                    <a:lumMod val="25000"/>
                  </a:schemeClr>
                </a:solidFill>
                <a:effectLst/>
                <a:latin typeface="Arial"/>
                <a:ea typeface="Arial"/>
                <a:cs typeface="Arial"/>
              </a:rPr>
              <a:t> </a:t>
            </a:r>
            <a:r>
              <a:rPr lang="es" sz="900" b="0" i="0" strike="noStrike" cap="none" spc="-40" baseline="0" dirty="0" smtClean="0">
                <a:solidFill>
                  <a:srgbClr val="231F20"/>
                </a:solidFill>
                <a:effectLst/>
                <a:latin typeface="Arial"/>
                <a:ea typeface="Arial"/>
                <a:cs typeface="Arial"/>
              </a:rPr>
              <a:t>plena</a:t>
            </a:r>
            <a:r>
              <a:rPr lang="es" sz="900" b="0" i="0" strike="noStrike" cap="none" spc="-45" baseline="0" dirty="0" smtClean="0">
                <a:solidFill>
                  <a:srgbClr val="231F20"/>
                </a:solidFill>
                <a:effectLst/>
                <a:latin typeface="Arial"/>
                <a:ea typeface="Arial"/>
                <a:cs typeface="Arial"/>
              </a:rPr>
              <a:t> </a:t>
            </a:r>
            <a:r>
              <a:rPr lang="es" sz="900" b="0" i="0" strike="noStrike" cap="none" spc="-25" baseline="0" dirty="0">
                <a:solidFill>
                  <a:srgbClr val="231F20"/>
                </a:solidFill>
                <a:effectLst/>
                <a:latin typeface="Arial"/>
                <a:ea typeface="Arial"/>
                <a:cs typeface="Arial"/>
              </a:rPr>
              <a:t>(MM)</a:t>
            </a:r>
          </a:p>
          <a:p>
            <a:pPr marL="213360" indent="-200660">
              <a:lnSpc>
                <a:spcPct val="100000"/>
              </a:lnSpc>
              <a:spcBef>
                <a:spcPts val="320"/>
              </a:spcBef>
              <a:buAutoNum type="arabicPeriod" startAt="5"/>
              <a:tabLst>
                <a:tab pos="213995" algn="l"/>
              </a:tabLst>
            </a:pPr>
            <a:r>
              <a:rPr lang="es" sz="900" b="0" i="0" strike="noStrike" cap="none" spc="-60" baseline="0" dirty="0">
                <a:solidFill>
                  <a:srgbClr val="231F20"/>
                </a:solidFill>
                <a:effectLst/>
                <a:latin typeface="Arial"/>
                <a:ea typeface="Arial"/>
                <a:cs typeface="Arial"/>
              </a:rPr>
              <a:t>Compromiso con los líderes</a:t>
            </a:r>
            <a:r>
              <a:rPr lang="es" sz="900" b="0" i="0" strike="noStrike" cap="none" spc="-10" baseline="0" dirty="0">
                <a:solidFill>
                  <a:srgbClr val="231F20"/>
                </a:solidFill>
                <a:effectLst/>
                <a:latin typeface="Arial"/>
                <a:ea typeface="Arial"/>
                <a:cs typeface="Arial"/>
              </a:rPr>
              <a:t> </a:t>
            </a:r>
            <a:r>
              <a:rPr lang="es" sz="900" b="0" i="0" strike="noStrike" cap="none" spc="-50" baseline="0" dirty="0">
                <a:solidFill>
                  <a:srgbClr val="231F20"/>
                </a:solidFill>
                <a:effectLst/>
                <a:latin typeface="Arial"/>
                <a:ea typeface="Arial"/>
                <a:cs typeface="Arial"/>
              </a:rPr>
              <a:t>(EL)</a:t>
            </a:r>
          </a:p>
        </p:txBody>
      </p:sp>
      <p:sp>
        <p:nvSpPr>
          <p:cNvPr id="8" name="object 17"/>
          <p:cNvSpPr txBox="1"/>
          <p:nvPr/>
        </p:nvSpPr>
        <p:spPr>
          <a:xfrm>
            <a:off x="330200" y="553339"/>
            <a:ext cx="2379277" cy="165265"/>
          </a:xfrm>
          <a:prstGeom prst="rect">
            <a:avLst/>
          </a:prstGeom>
        </p:spPr>
        <p:txBody>
          <a:bodyPr vert="horz" wrap="square" lIns="0" tIns="12700" rIns="0" bIns="0" rtlCol="0">
            <a:spAutoFit/>
          </a:bodyPr>
          <a:lstStyle/>
          <a:p>
            <a:pPr marL="12700">
              <a:lnSpc>
                <a:spcPct val="100000"/>
              </a:lnSpc>
              <a:spcBef>
                <a:spcPts val="100"/>
              </a:spcBef>
            </a:pPr>
            <a:r>
              <a:rPr lang="es" sz="1000" b="1" i="0" strike="noStrike" cap="none" spc="0" baseline="0" dirty="0">
                <a:solidFill>
                  <a:srgbClr val="FFFFFF"/>
                </a:solidFill>
                <a:effectLst/>
                <a:latin typeface="Arial"/>
                <a:ea typeface="Arial"/>
                <a:cs typeface="Arial"/>
              </a:rPr>
              <a:t>A. </a:t>
            </a:r>
            <a:r>
              <a:rPr lang="pt-BR" sz="1000" b="1" i="0" strike="noStrike" cap="none" spc="0" baseline="0" dirty="0" err="1" smtClean="0">
                <a:solidFill>
                  <a:srgbClr val="FFFFFF"/>
                </a:solidFill>
                <a:effectLst/>
                <a:latin typeface="Arial"/>
                <a:ea typeface="Arial"/>
                <a:cs typeface="Arial"/>
              </a:rPr>
              <a:t>Liderazgo</a:t>
            </a:r>
            <a:r>
              <a:rPr lang="pt-BR" sz="1000" b="1" i="0" strike="noStrike" cap="none" spc="0" baseline="0" dirty="0" smtClean="0">
                <a:solidFill>
                  <a:srgbClr val="FFFFFF"/>
                </a:solidFill>
                <a:effectLst/>
                <a:latin typeface="Arial"/>
                <a:ea typeface="Arial"/>
                <a:cs typeface="Arial"/>
              </a:rPr>
              <a:t> </a:t>
            </a:r>
            <a:r>
              <a:rPr lang="pt-BR" sz="1000" b="1" i="0" strike="noStrike" cap="none" spc="0" baseline="0" dirty="0" err="1" smtClean="0">
                <a:solidFill>
                  <a:srgbClr val="FFFFFF"/>
                </a:solidFill>
                <a:effectLst/>
                <a:latin typeface="Arial"/>
                <a:ea typeface="Arial"/>
                <a:cs typeface="Arial"/>
              </a:rPr>
              <a:t>Personal</a:t>
            </a:r>
            <a:endParaRPr lang="es" sz="1000" b="1" i="0" strike="noStrike" cap="none" spc="0" baseline="0" dirty="0">
              <a:solidFill>
                <a:srgbClr val="FFFFFF"/>
              </a:solidFill>
              <a:effectLst/>
              <a:latin typeface="Arial"/>
              <a:ea typeface="Arial"/>
              <a:cs typeface="Arial"/>
            </a:endParaRPr>
          </a:p>
        </p:txBody>
      </p:sp>
      <p:sp>
        <p:nvSpPr>
          <p:cNvPr id="9" name="object 20"/>
          <p:cNvSpPr/>
          <p:nvPr/>
        </p:nvSpPr>
        <p:spPr>
          <a:xfrm>
            <a:off x="4659058" y="1296073"/>
            <a:ext cx="506730" cy="506730"/>
          </a:xfrm>
          <a:custGeom>
            <a:avLst/>
            <a:gdLst/>
            <a:ahLst/>
            <a:cxnLst/>
            <a:rect l="l" t="t" r="r" b="b"/>
            <a:pathLst>
              <a:path w="506729" h="506730">
                <a:moveTo>
                  <a:pt x="253288" y="0"/>
                </a:moveTo>
                <a:lnTo>
                  <a:pt x="207759" y="4080"/>
                </a:lnTo>
                <a:lnTo>
                  <a:pt x="164906" y="15845"/>
                </a:lnTo>
                <a:lnTo>
                  <a:pt x="125447" y="34580"/>
                </a:lnTo>
                <a:lnTo>
                  <a:pt x="90096" y="59568"/>
                </a:lnTo>
                <a:lnTo>
                  <a:pt x="59569" y="90094"/>
                </a:lnTo>
                <a:lnTo>
                  <a:pt x="34580" y="125444"/>
                </a:lnTo>
                <a:lnTo>
                  <a:pt x="15846" y="164900"/>
                </a:lnTo>
                <a:lnTo>
                  <a:pt x="4080" y="207750"/>
                </a:lnTo>
                <a:lnTo>
                  <a:pt x="0" y="253276"/>
                </a:lnTo>
                <a:lnTo>
                  <a:pt x="4080" y="298805"/>
                </a:lnTo>
                <a:lnTo>
                  <a:pt x="15846" y="341657"/>
                </a:lnTo>
                <a:lnTo>
                  <a:pt x="34580" y="381117"/>
                </a:lnTo>
                <a:lnTo>
                  <a:pt x="59569" y="416468"/>
                </a:lnTo>
                <a:lnTo>
                  <a:pt x="90096" y="446995"/>
                </a:lnTo>
                <a:lnTo>
                  <a:pt x="125447" y="471984"/>
                </a:lnTo>
                <a:lnTo>
                  <a:pt x="164906" y="490718"/>
                </a:lnTo>
                <a:lnTo>
                  <a:pt x="207759" y="502484"/>
                </a:lnTo>
                <a:lnTo>
                  <a:pt x="253288" y="506564"/>
                </a:lnTo>
                <a:lnTo>
                  <a:pt x="298818" y="502484"/>
                </a:lnTo>
                <a:lnTo>
                  <a:pt x="341670" y="490718"/>
                </a:lnTo>
                <a:lnTo>
                  <a:pt x="381129" y="471984"/>
                </a:lnTo>
                <a:lnTo>
                  <a:pt x="416480" y="446995"/>
                </a:lnTo>
                <a:lnTo>
                  <a:pt x="447008" y="416468"/>
                </a:lnTo>
                <a:lnTo>
                  <a:pt x="471996" y="381117"/>
                </a:lnTo>
                <a:lnTo>
                  <a:pt x="490731" y="341657"/>
                </a:lnTo>
                <a:lnTo>
                  <a:pt x="502496" y="298805"/>
                </a:lnTo>
                <a:lnTo>
                  <a:pt x="506577" y="253276"/>
                </a:lnTo>
                <a:lnTo>
                  <a:pt x="502496" y="207750"/>
                </a:lnTo>
                <a:lnTo>
                  <a:pt x="490731" y="164900"/>
                </a:lnTo>
                <a:lnTo>
                  <a:pt x="471996" y="125444"/>
                </a:lnTo>
                <a:lnTo>
                  <a:pt x="447008" y="90094"/>
                </a:lnTo>
                <a:lnTo>
                  <a:pt x="416480" y="59568"/>
                </a:lnTo>
                <a:lnTo>
                  <a:pt x="381129" y="34580"/>
                </a:lnTo>
                <a:lnTo>
                  <a:pt x="341670" y="15845"/>
                </a:lnTo>
                <a:lnTo>
                  <a:pt x="298818" y="4080"/>
                </a:lnTo>
                <a:lnTo>
                  <a:pt x="253288" y="0"/>
                </a:lnTo>
                <a:close/>
              </a:path>
            </a:pathLst>
          </a:custGeom>
          <a:solidFill>
            <a:srgbClr val="FFFFFF"/>
          </a:solidFill>
        </p:spPr>
        <p:txBody>
          <a:bodyPr wrap="square" lIns="0" tIns="0" rIns="0" bIns="0" rtlCol="0"/>
          <a:lstStyle/>
          <a:p>
            <a:endParaRPr dirty="0"/>
          </a:p>
        </p:txBody>
      </p:sp>
      <p:sp>
        <p:nvSpPr>
          <p:cNvPr id="10" name="object 21"/>
          <p:cNvSpPr/>
          <p:nvPr/>
        </p:nvSpPr>
        <p:spPr>
          <a:xfrm>
            <a:off x="4659058" y="1296073"/>
            <a:ext cx="506730" cy="506730"/>
          </a:xfrm>
          <a:custGeom>
            <a:avLst/>
            <a:gdLst/>
            <a:ahLst/>
            <a:cxnLst/>
            <a:rect l="l" t="t" r="r" b="b"/>
            <a:pathLst>
              <a:path w="506729" h="506730">
                <a:moveTo>
                  <a:pt x="253288" y="506564"/>
                </a:moveTo>
                <a:lnTo>
                  <a:pt x="298818" y="502484"/>
                </a:lnTo>
                <a:lnTo>
                  <a:pt x="341670" y="490718"/>
                </a:lnTo>
                <a:lnTo>
                  <a:pt x="381129" y="471984"/>
                </a:lnTo>
                <a:lnTo>
                  <a:pt x="416480" y="446995"/>
                </a:lnTo>
                <a:lnTo>
                  <a:pt x="447008" y="416468"/>
                </a:lnTo>
                <a:lnTo>
                  <a:pt x="471996" y="381117"/>
                </a:lnTo>
                <a:lnTo>
                  <a:pt x="490731" y="341657"/>
                </a:lnTo>
                <a:lnTo>
                  <a:pt x="502496" y="298805"/>
                </a:lnTo>
                <a:lnTo>
                  <a:pt x="506577" y="253276"/>
                </a:lnTo>
                <a:lnTo>
                  <a:pt x="502496" y="207750"/>
                </a:lnTo>
                <a:lnTo>
                  <a:pt x="490731" y="164900"/>
                </a:lnTo>
                <a:lnTo>
                  <a:pt x="471996" y="125444"/>
                </a:lnTo>
                <a:lnTo>
                  <a:pt x="447008" y="90094"/>
                </a:lnTo>
                <a:lnTo>
                  <a:pt x="416480" y="59568"/>
                </a:lnTo>
                <a:lnTo>
                  <a:pt x="381129" y="34580"/>
                </a:lnTo>
                <a:lnTo>
                  <a:pt x="341670" y="15845"/>
                </a:lnTo>
                <a:lnTo>
                  <a:pt x="298818" y="4080"/>
                </a:lnTo>
                <a:lnTo>
                  <a:pt x="253288" y="0"/>
                </a:lnTo>
                <a:lnTo>
                  <a:pt x="207759" y="4080"/>
                </a:lnTo>
                <a:lnTo>
                  <a:pt x="164906" y="15845"/>
                </a:lnTo>
                <a:lnTo>
                  <a:pt x="125447" y="34580"/>
                </a:lnTo>
                <a:lnTo>
                  <a:pt x="90096" y="59568"/>
                </a:lnTo>
                <a:lnTo>
                  <a:pt x="59569" y="90094"/>
                </a:lnTo>
                <a:lnTo>
                  <a:pt x="34580" y="125444"/>
                </a:lnTo>
                <a:lnTo>
                  <a:pt x="15846" y="164900"/>
                </a:lnTo>
                <a:lnTo>
                  <a:pt x="4080" y="207750"/>
                </a:lnTo>
                <a:lnTo>
                  <a:pt x="0" y="253276"/>
                </a:lnTo>
                <a:lnTo>
                  <a:pt x="4080" y="298805"/>
                </a:lnTo>
                <a:lnTo>
                  <a:pt x="15846" y="341657"/>
                </a:lnTo>
                <a:lnTo>
                  <a:pt x="34580" y="381117"/>
                </a:lnTo>
                <a:lnTo>
                  <a:pt x="59569" y="416468"/>
                </a:lnTo>
                <a:lnTo>
                  <a:pt x="90096" y="446995"/>
                </a:lnTo>
                <a:lnTo>
                  <a:pt x="125447" y="471984"/>
                </a:lnTo>
                <a:lnTo>
                  <a:pt x="164906" y="490718"/>
                </a:lnTo>
                <a:lnTo>
                  <a:pt x="207759" y="502484"/>
                </a:lnTo>
                <a:lnTo>
                  <a:pt x="253288" y="506564"/>
                </a:lnTo>
                <a:close/>
              </a:path>
            </a:pathLst>
          </a:custGeom>
          <a:ln w="12573">
            <a:solidFill>
              <a:srgbClr val="FBAD1A"/>
            </a:solidFill>
          </a:ln>
        </p:spPr>
        <p:txBody>
          <a:bodyPr wrap="square" lIns="0" tIns="0" rIns="0" bIns="0" rtlCol="0"/>
          <a:lstStyle/>
          <a:p>
            <a:endParaRPr dirty="0"/>
          </a:p>
        </p:txBody>
      </p:sp>
      <p:sp>
        <p:nvSpPr>
          <p:cNvPr id="11" name="object 22"/>
          <p:cNvSpPr/>
          <p:nvPr/>
        </p:nvSpPr>
        <p:spPr>
          <a:xfrm>
            <a:off x="4723174" y="1535836"/>
            <a:ext cx="204628" cy="210159"/>
          </a:xfrm>
          <a:prstGeom prst="rect">
            <a:avLst/>
          </a:prstGeom>
          <a:blipFill rotWithShape="1">
            <a:blip r:embed="rId2"/>
            <a:stretch>
              <a:fillRect/>
            </a:stretch>
          </a:blipFill>
        </p:spPr>
        <p:txBody>
          <a:bodyPr wrap="square" lIns="0" tIns="0" rIns="0" bIns="0" rtlCol="0"/>
          <a:lstStyle/>
          <a:p>
            <a:endParaRPr dirty="0"/>
          </a:p>
        </p:txBody>
      </p:sp>
      <p:sp>
        <p:nvSpPr>
          <p:cNvPr id="12" name="object 23"/>
          <p:cNvSpPr/>
          <p:nvPr/>
        </p:nvSpPr>
        <p:spPr>
          <a:xfrm>
            <a:off x="4831613" y="1358074"/>
            <a:ext cx="265430" cy="187960"/>
          </a:xfrm>
          <a:custGeom>
            <a:avLst/>
            <a:gdLst/>
            <a:ahLst/>
            <a:cxnLst/>
            <a:rect l="l" t="t" r="r" b="b"/>
            <a:pathLst>
              <a:path w="265429" h="187959">
                <a:moveTo>
                  <a:pt x="265010" y="93941"/>
                </a:moveTo>
                <a:lnTo>
                  <a:pt x="254598" y="130506"/>
                </a:lnTo>
                <a:lnTo>
                  <a:pt x="226201" y="160367"/>
                </a:lnTo>
                <a:lnTo>
                  <a:pt x="184081" y="180500"/>
                </a:lnTo>
                <a:lnTo>
                  <a:pt x="132499" y="187883"/>
                </a:lnTo>
                <a:lnTo>
                  <a:pt x="80924" y="180500"/>
                </a:lnTo>
                <a:lnTo>
                  <a:pt x="38808" y="160367"/>
                </a:lnTo>
                <a:lnTo>
                  <a:pt x="10412" y="130506"/>
                </a:lnTo>
                <a:lnTo>
                  <a:pt x="0" y="93941"/>
                </a:lnTo>
                <a:lnTo>
                  <a:pt x="10412" y="57376"/>
                </a:lnTo>
                <a:lnTo>
                  <a:pt x="38808" y="27516"/>
                </a:lnTo>
                <a:lnTo>
                  <a:pt x="80924" y="7382"/>
                </a:lnTo>
                <a:lnTo>
                  <a:pt x="132499" y="0"/>
                </a:lnTo>
                <a:lnTo>
                  <a:pt x="184081" y="7382"/>
                </a:lnTo>
                <a:lnTo>
                  <a:pt x="226201" y="27516"/>
                </a:lnTo>
                <a:lnTo>
                  <a:pt x="254598" y="57376"/>
                </a:lnTo>
                <a:lnTo>
                  <a:pt x="265010" y="93941"/>
                </a:lnTo>
                <a:close/>
              </a:path>
            </a:pathLst>
          </a:custGeom>
          <a:ln w="10744">
            <a:solidFill>
              <a:srgbClr val="FBAD1A"/>
            </a:solidFill>
          </a:ln>
        </p:spPr>
        <p:txBody>
          <a:bodyPr wrap="square" lIns="0" tIns="0" rIns="0" bIns="0" rtlCol="0"/>
          <a:lstStyle/>
          <a:p>
            <a:endParaRPr dirty="0"/>
          </a:p>
        </p:txBody>
      </p:sp>
      <p:sp>
        <p:nvSpPr>
          <p:cNvPr id="13" name="object 24"/>
          <p:cNvSpPr/>
          <p:nvPr/>
        </p:nvSpPr>
        <p:spPr>
          <a:xfrm>
            <a:off x="4880114" y="1362195"/>
            <a:ext cx="168713" cy="173564"/>
          </a:xfrm>
          <a:prstGeom prst="rect">
            <a:avLst/>
          </a:prstGeom>
          <a:blipFill rotWithShape="1">
            <a:blip r:embed="rId3"/>
            <a:stretch>
              <a:fillRect/>
            </a:stretch>
          </a:blipFill>
        </p:spPr>
        <p:txBody>
          <a:bodyPr wrap="square" lIns="0" tIns="0" rIns="0" bIns="0" rtlCol="0"/>
          <a:lstStyle/>
          <a:p>
            <a:endParaRPr dirty="0"/>
          </a:p>
        </p:txBody>
      </p:sp>
      <p:sp>
        <p:nvSpPr>
          <p:cNvPr id="14" name="object 27"/>
          <p:cNvSpPr/>
          <p:nvPr/>
        </p:nvSpPr>
        <p:spPr>
          <a:xfrm>
            <a:off x="228600" y="1897824"/>
            <a:ext cx="5029200" cy="259715"/>
          </a:xfrm>
          <a:custGeom>
            <a:avLst/>
            <a:gdLst/>
            <a:ahLst/>
            <a:cxnLst/>
            <a:rect l="l" t="t" r="r" b="b"/>
            <a:pathLst>
              <a:path w="5029200" h="259714">
                <a:moveTo>
                  <a:pt x="0" y="259232"/>
                </a:moveTo>
                <a:lnTo>
                  <a:pt x="5029200" y="259232"/>
                </a:lnTo>
                <a:lnTo>
                  <a:pt x="5029200" y="0"/>
                </a:lnTo>
                <a:lnTo>
                  <a:pt x="0" y="0"/>
                </a:lnTo>
                <a:lnTo>
                  <a:pt x="0" y="259232"/>
                </a:lnTo>
                <a:close/>
              </a:path>
            </a:pathLst>
          </a:custGeom>
          <a:solidFill>
            <a:srgbClr val="079247"/>
          </a:solidFill>
        </p:spPr>
        <p:txBody>
          <a:bodyPr wrap="square" lIns="0" tIns="0" rIns="0" bIns="0" rtlCol="0"/>
          <a:lstStyle/>
          <a:p>
            <a:endParaRPr dirty="0"/>
          </a:p>
        </p:txBody>
      </p:sp>
      <p:sp>
        <p:nvSpPr>
          <p:cNvPr id="15" name="object 28"/>
          <p:cNvSpPr txBox="1"/>
          <p:nvPr/>
        </p:nvSpPr>
        <p:spPr>
          <a:xfrm>
            <a:off x="330200" y="2183668"/>
            <a:ext cx="1854147" cy="861285"/>
          </a:xfrm>
          <a:prstGeom prst="rect">
            <a:avLst/>
          </a:prstGeom>
        </p:spPr>
        <p:txBody>
          <a:bodyPr vert="horz" wrap="square" lIns="0" tIns="52704" rIns="0" bIns="0" rtlCol="0">
            <a:spAutoFit/>
          </a:bodyPr>
          <a:lstStyle/>
          <a:p>
            <a:pPr marL="213360" indent="-200660">
              <a:lnSpc>
                <a:spcPct val="100000"/>
              </a:lnSpc>
              <a:spcBef>
                <a:spcPts val="414"/>
              </a:spcBef>
              <a:buAutoNum type="arabicPeriod" startAt="9"/>
              <a:tabLst>
                <a:tab pos="213995" algn="l"/>
              </a:tabLst>
            </a:pPr>
            <a:r>
              <a:rPr lang="es" sz="900" b="0" i="0" strike="noStrike" cap="none" spc="-60" baseline="0" dirty="0">
                <a:solidFill>
                  <a:srgbClr val="231F20"/>
                </a:solidFill>
                <a:effectLst/>
                <a:latin typeface="Arial"/>
                <a:ea typeface="Arial"/>
                <a:cs typeface="Arial"/>
              </a:rPr>
              <a:t>Ser cliente céntrico</a:t>
            </a:r>
            <a:r>
              <a:rPr lang="es" sz="900" b="0" i="0" strike="noStrike" cap="none" spc="-5" baseline="0" dirty="0">
                <a:solidFill>
                  <a:srgbClr val="231F20"/>
                </a:solidFill>
                <a:effectLst/>
                <a:latin typeface="Arial"/>
                <a:ea typeface="Arial"/>
                <a:cs typeface="Arial"/>
              </a:rPr>
              <a:t> </a:t>
            </a:r>
            <a:r>
              <a:rPr lang="es" sz="900" b="0" i="0" strike="noStrike" cap="none" spc="-80" baseline="0" dirty="0">
                <a:solidFill>
                  <a:srgbClr val="231F20"/>
                </a:solidFill>
                <a:effectLst/>
                <a:latin typeface="Arial"/>
                <a:ea typeface="Arial"/>
                <a:cs typeface="Arial"/>
              </a:rPr>
              <a:t>(BCC)</a:t>
            </a:r>
          </a:p>
          <a:p>
            <a:pPr marL="213360" indent="-200660">
              <a:lnSpc>
                <a:spcPct val="100000"/>
              </a:lnSpc>
              <a:spcBef>
                <a:spcPts val="320"/>
              </a:spcBef>
              <a:buAutoNum type="arabicPeriod" startAt="9"/>
              <a:tabLst>
                <a:tab pos="213995" algn="l"/>
              </a:tabLst>
            </a:pPr>
            <a:r>
              <a:rPr lang="es" sz="900" b="0" i="0" strike="noStrike" cap="none" spc="-45" baseline="0" smtClean="0">
                <a:solidFill>
                  <a:srgbClr val="231F20"/>
                </a:solidFill>
                <a:effectLst/>
                <a:latin typeface="Arial"/>
                <a:ea typeface="Arial"/>
                <a:cs typeface="Arial"/>
              </a:rPr>
              <a:t>Colaboración</a:t>
            </a:r>
            <a:r>
              <a:rPr lang="es" sz="900" b="0" i="0" strike="noStrike" cap="none" spc="-30" baseline="0" smtClean="0">
                <a:solidFill>
                  <a:srgbClr val="231F20"/>
                </a:solidFill>
                <a:effectLst/>
                <a:latin typeface="Arial"/>
                <a:ea typeface="Arial"/>
                <a:cs typeface="Arial"/>
              </a:rPr>
              <a:t> </a:t>
            </a:r>
            <a:r>
              <a:rPr lang="es" sz="900" b="0" i="0" strike="noStrike" cap="none" spc="-45" baseline="0" smtClean="0">
                <a:solidFill>
                  <a:srgbClr val="231F20"/>
                </a:solidFill>
                <a:effectLst/>
                <a:latin typeface="Arial"/>
                <a:ea typeface="Arial"/>
                <a:cs typeface="Arial"/>
              </a:rPr>
              <a:t> </a:t>
            </a:r>
            <a:r>
              <a:rPr lang="es" sz="900" b="0" i="0" strike="noStrike" cap="none" spc="-75" baseline="0" smtClean="0">
                <a:solidFill>
                  <a:srgbClr val="231F20"/>
                </a:solidFill>
                <a:effectLst/>
                <a:latin typeface="Arial"/>
                <a:ea typeface="Arial"/>
                <a:cs typeface="Arial"/>
              </a:rPr>
              <a:t>(</a:t>
            </a:r>
            <a:r>
              <a:rPr lang="es" sz="900" b="0" i="0" strike="noStrike" cap="none" spc="-75" baseline="0" dirty="0">
                <a:solidFill>
                  <a:srgbClr val="231F20"/>
                </a:solidFill>
                <a:effectLst/>
                <a:latin typeface="Arial"/>
                <a:ea typeface="Arial"/>
                <a:cs typeface="Arial"/>
              </a:rPr>
              <a:t>CO)</a:t>
            </a:r>
          </a:p>
          <a:p>
            <a:pPr marL="213360" indent="-200660">
              <a:lnSpc>
                <a:spcPct val="100000"/>
              </a:lnSpc>
              <a:spcBef>
                <a:spcPts val="320"/>
              </a:spcBef>
              <a:buAutoNum type="arabicPeriod" startAt="9"/>
              <a:tabLst>
                <a:tab pos="213995" algn="l"/>
              </a:tabLst>
            </a:pPr>
            <a:r>
              <a:rPr lang="es" sz="900" b="0" i="0" strike="noStrike" cap="none" spc="-40" baseline="0" dirty="0">
                <a:solidFill>
                  <a:srgbClr val="231F20"/>
                </a:solidFill>
                <a:effectLst/>
                <a:latin typeface="Arial"/>
                <a:ea typeface="Arial"/>
                <a:cs typeface="Arial"/>
              </a:rPr>
              <a:t>Incentivar el compromiso del equipo</a:t>
            </a:r>
            <a:r>
              <a:rPr lang="es" sz="900" b="0" i="0" strike="noStrike" cap="none" spc="-105" baseline="0" dirty="0">
                <a:solidFill>
                  <a:srgbClr val="231F20"/>
                </a:solidFill>
                <a:effectLst/>
                <a:latin typeface="Arial"/>
                <a:ea typeface="Arial"/>
                <a:cs typeface="Arial"/>
              </a:rPr>
              <a:t> </a:t>
            </a:r>
            <a:r>
              <a:rPr lang="es" sz="900" b="0" i="0" strike="noStrike" cap="none" spc="-80" baseline="0" dirty="0">
                <a:solidFill>
                  <a:srgbClr val="231F20"/>
                </a:solidFill>
                <a:effectLst/>
                <a:latin typeface="Arial"/>
                <a:ea typeface="Arial"/>
                <a:cs typeface="Arial"/>
              </a:rPr>
              <a:t>(CTE)</a:t>
            </a:r>
          </a:p>
          <a:p>
            <a:pPr marL="213360" indent="-200660">
              <a:lnSpc>
                <a:spcPct val="100000"/>
              </a:lnSpc>
              <a:spcBef>
                <a:spcPts val="320"/>
              </a:spcBef>
              <a:buAutoNum type="arabicPeriod" startAt="9"/>
              <a:tabLst>
                <a:tab pos="213995" algn="l"/>
              </a:tabLst>
            </a:pPr>
            <a:r>
              <a:rPr lang="es" sz="900" b="0" i="0" strike="noStrike" cap="none" spc="-55" baseline="0" dirty="0">
                <a:solidFill>
                  <a:srgbClr val="231F20"/>
                </a:solidFill>
                <a:effectLst/>
                <a:latin typeface="Arial"/>
                <a:ea typeface="Arial"/>
                <a:cs typeface="Arial"/>
              </a:rPr>
              <a:t>Manejo de conflictos</a:t>
            </a:r>
            <a:r>
              <a:rPr lang="es" sz="900" b="0" i="0" strike="noStrike" cap="none" spc="0" baseline="0" dirty="0">
                <a:solidFill>
                  <a:srgbClr val="231F20"/>
                </a:solidFill>
                <a:effectLst/>
                <a:latin typeface="Arial"/>
                <a:ea typeface="Arial"/>
                <a:cs typeface="Arial"/>
              </a:rPr>
              <a:t> </a:t>
            </a:r>
            <a:r>
              <a:rPr lang="es" sz="900" b="0" i="0" strike="noStrike" cap="none" spc="-50" baseline="0" dirty="0">
                <a:solidFill>
                  <a:srgbClr val="231F20"/>
                </a:solidFill>
                <a:effectLst/>
                <a:latin typeface="Arial"/>
                <a:ea typeface="Arial"/>
                <a:cs typeface="Arial"/>
              </a:rPr>
              <a:t>(MC)</a:t>
            </a:r>
          </a:p>
        </p:txBody>
      </p:sp>
      <p:sp>
        <p:nvSpPr>
          <p:cNvPr id="16" name="object 29"/>
          <p:cNvSpPr txBox="1"/>
          <p:nvPr/>
        </p:nvSpPr>
        <p:spPr>
          <a:xfrm>
            <a:off x="2863850" y="2183668"/>
            <a:ext cx="1990173" cy="1039181"/>
          </a:xfrm>
          <a:prstGeom prst="rect">
            <a:avLst/>
          </a:prstGeom>
        </p:spPr>
        <p:txBody>
          <a:bodyPr vert="horz" wrap="square" lIns="0" tIns="52704" rIns="0" bIns="0" rtlCol="0">
            <a:spAutoFit/>
          </a:bodyPr>
          <a:lstStyle/>
          <a:p>
            <a:pPr marL="213360" indent="-200660">
              <a:lnSpc>
                <a:spcPct val="100000"/>
              </a:lnSpc>
              <a:spcBef>
                <a:spcPts val="414"/>
              </a:spcBef>
              <a:buAutoNum type="arabicPeriod" startAt="13"/>
              <a:tabLst>
                <a:tab pos="213995" algn="l"/>
              </a:tabLst>
            </a:pPr>
            <a:r>
              <a:rPr lang="es" sz="900" b="0" i="0" strike="noStrike" cap="none" spc="-50" baseline="0" dirty="0">
                <a:solidFill>
                  <a:srgbClr val="231F20"/>
                </a:solidFill>
                <a:effectLst/>
                <a:latin typeface="Arial"/>
                <a:ea typeface="Arial"/>
                <a:cs typeface="Arial"/>
              </a:rPr>
              <a:t>Comunicación </a:t>
            </a:r>
            <a:r>
              <a:rPr lang="es-ES_tradnl" sz="900" b="0" i="0" strike="noStrike" cap="none" spc="-50" baseline="0" dirty="0" smtClean="0">
                <a:solidFill>
                  <a:srgbClr val="231F20"/>
                </a:solidFill>
                <a:effectLst/>
                <a:latin typeface="Arial"/>
                <a:ea typeface="Arial"/>
                <a:cs typeface="Arial"/>
              </a:rPr>
              <a:t>efectiva</a:t>
            </a:r>
            <a:r>
              <a:rPr lang="es" sz="900" b="0" i="0" strike="noStrike" cap="none" spc="-75" baseline="0" dirty="0" smtClean="0">
                <a:solidFill>
                  <a:srgbClr val="231F20"/>
                </a:solidFill>
                <a:effectLst/>
                <a:latin typeface="Arial"/>
                <a:ea typeface="Arial"/>
                <a:cs typeface="Arial"/>
              </a:rPr>
              <a:t>(CE</a:t>
            </a:r>
            <a:r>
              <a:rPr lang="es" sz="900" b="0" i="0" strike="noStrike" cap="none" spc="-75" baseline="0" dirty="0">
                <a:solidFill>
                  <a:srgbClr val="231F20"/>
                </a:solidFill>
                <a:effectLst/>
                <a:latin typeface="Arial"/>
                <a:ea typeface="Arial"/>
                <a:cs typeface="Arial"/>
              </a:rPr>
              <a:t>)</a:t>
            </a:r>
          </a:p>
          <a:p>
            <a:pPr marL="213360" indent="-200660">
              <a:lnSpc>
                <a:spcPct val="100000"/>
              </a:lnSpc>
              <a:spcBef>
                <a:spcPts val="320"/>
              </a:spcBef>
              <a:buAutoNum type="arabicPeriod" startAt="13"/>
              <a:tabLst>
                <a:tab pos="213995" algn="l"/>
              </a:tabLst>
            </a:pPr>
            <a:r>
              <a:rPr lang="es" sz="900" b="0" i="0" strike="noStrike" cap="none" spc="-55" baseline="0" dirty="0">
                <a:solidFill>
                  <a:srgbClr val="231F20"/>
                </a:solidFill>
                <a:effectLst/>
                <a:latin typeface="Arial"/>
                <a:ea typeface="Arial"/>
                <a:cs typeface="Arial"/>
              </a:rPr>
              <a:t>Manejo de cada individuo de forma diferente</a:t>
            </a:r>
            <a:r>
              <a:rPr lang="es" sz="900" b="0" i="0" strike="noStrike" cap="none" spc="-35" baseline="0" dirty="0">
                <a:solidFill>
                  <a:srgbClr val="231F20"/>
                </a:solidFill>
                <a:effectLst/>
                <a:latin typeface="Arial"/>
                <a:ea typeface="Arial"/>
                <a:cs typeface="Arial"/>
              </a:rPr>
              <a:t> </a:t>
            </a:r>
            <a:r>
              <a:rPr lang="es" sz="900" b="0" i="0" strike="noStrike" cap="none" spc="-30" baseline="0" dirty="0">
                <a:solidFill>
                  <a:srgbClr val="231F20"/>
                </a:solidFill>
                <a:effectLst/>
                <a:latin typeface="Arial"/>
                <a:ea typeface="Arial"/>
                <a:cs typeface="Arial"/>
              </a:rPr>
              <a:t>(MID)</a:t>
            </a:r>
          </a:p>
          <a:p>
            <a:pPr marL="213360" indent="-200660">
              <a:lnSpc>
                <a:spcPct val="100000"/>
              </a:lnSpc>
              <a:spcBef>
                <a:spcPts val="320"/>
              </a:spcBef>
              <a:buAutoNum type="arabicPeriod" startAt="13"/>
              <a:tabLst>
                <a:tab pos="213995" algn="l"/>
              </a:tabLst>
            </a:pPr>
            <a:r>
              <a:rPr lang="pt-BR" sz="900" b="0" i="0" strike="noStrike" cap="none" spc="-55" baseline="0" dirty="0" err="1" smtClean="0">
                <a:solidFill>
                  <a:srgbClr val="231F20"/>
                </a:solidFill>
                <a:effectLst/>
                <a:latin typeface="Arial"/>
                <a:ea typeface="Arial"/>
                <a:cs typeface="Arial"/>
              </a:rPr>
              <a:t>Desarrollo</a:t>
            </a:r>
            <a:r>
              <a:rPr lang="pt-BR" sz="900" b="0" i="0" strike="noStrike" cap="none" spc="-55" baseline="0" dirty="0" smtClean="0">
                <a:solidFill>
                  <a:srgbClr val="231F20"/>
                </a:solidFill>
                <a:effectLst/>
                <a:latin typeface="Arial"/>
                <a:ea typeface="Arial"/>
                <a:cs typeface="Arial"/>
              </a:rPr>
              <a:t> de personas</a:t>
            </a:r>
            <a:r>
              <a:rPr lang="es" sz="900" b="0" i="0" strike="noStrike" cap="none" spc="-60" baseline="0" dirty="0" smtClean="0">
                <a:solidFill>
                  <a:srgbClr val="231F20"/>
                </a:solidFill>
                <a:effectLst/>
                <a:latin typeface="Arial"/>
                <a:ea typeface="Arial"/>
                <a:cs typeface="Arial"/>
              </a:rPr>
              <a:t>(DO</a:t>
            </a:r>
            <a:r>
              <a:rPr lang="es" sz="900" b="0" i="0" strike="noStrike" cap="none" spc="-60" baseline="0" dirty="0">
                <a:solidFill>
                  <a:srgbClr val="231F20"/>
                </a:solidFill>
                <a:effectLst/>
                <a:latin typeface="Arial"/>
                <a:ea typeface="Arial"/>
                <a:cs typeface="Arial"/>
              </a:rPr>
              <a:t>)</a:t>
            </a:r>
          </a:p>
          <a:p>
            <a:pPr marL="213360" marR="276225" indent="-200660">
              <a:lnSpc>
                <a:spcPct val="129600"/>
              </a:lnSpc>
              <a:buAutoNum type="arabicPeriod" startAt="13"/>
              <a:tabLst>
                <a:tab pos="213995" algn="l"/>
              </a:tabLst>
            </a:pPr>
            <a:r>
              <a:rPr lang="es" sz="900" b="0" i="0" strike="noStrike" cap="none" spc="-55" baseline="0" dirty="0">
                <a:solidFill>
                  <a:srgbClr val="231F20"/>
                </a:solidFill>
                <a:effectLst/>
                <a:latin typeface="Arial"/>
                <a:ea typeface="Arial"/>
                <a:cs typeface="Arial"/>
              </a:rPr>
              <a:t>Creación de equipos de alto desempeño</a:t>
            </a:r>
            <a:r>
              <a:rPr lang="es" sz="900" b="0" i="0" strike="noStrike" cap="none" spc="-95" baseline="0" dirty="0">
                <a:solidFill>
                  <a:srgbClr val="231F20"/>
                </a:solidFill>
                <a:effectLst/>
                <a:latin typeface="Arial"/>
                <a:ea typeface="Arial"/>
                <a:cs typeface="Arial"/>
              </a:rPr>
              <a:t> </a:t>
            </a:r>
            <a:r>
              <a:rPr lang="es" sz="900" b="0" i="0" strike="noStrike" cap="none" spc="-70" baseline="0" dirty="0">
                <a:solidFill>
                  <a:srgbClr val="231F20"/>
                </a:solidFill>
                <a:effectLst/>
                <a:latin typeface="Arial"/>
                <a:ea typeface="Arial"/>
                <a:cs typeface="Arial"/>
              </a:rPr>
              <a:t>(CHT)</a:t>
            </a:r>
          </a:p>
        </p:txBody>
      </p:sp>
      <p:sp>
        <p:nvSpPr>
          <p:cNvPr id="17" name="object 30"/>
          <p:cNvSpPr txBox="1"/>
          <p:nvPr/>
        </p:nvSpPr>
        <p:spPr>
          <a:xfrm>
            <a:off x="330200" y="1936813"/>
            <a:ext cx="2379277" cy="165265"/>
          </a:xfrm>
          <a:prstGeom prst="rect">
            <a:avLst/>
          </a:prstGeom>
        </p:spPr>
        <p:txBody>
          <a:bodyPr vert="horz" wrap="square" lIns="0" tIns="12700" rIns="0" bIns="0" rtlCol="0">
            <a:spAutoFit/>
          </a:bodyPr>
          <a:lstStyle/>
          <a:p>
            <a:pPr marL="12700">
              <a:lnSpc>
                <a:spcPct val="100000"/>
              </a:lnSpc>
              <a:spcBef>
                <a:spcPts val="100"/>
              </a:spcBef>
            </a:pPr>
            <a:r>
              <a:rPr lang="es" sz="1000" b="1" i="0" strike="noStrike" cap="none" spc="0" baseline="0" dirty="0">
                <a:solidFill>
                  <a:srgbClr val="FFFFFF"/>
                </a:solidFill>
                <a:effectLst/>
                <a:latin typeface="Arial"/>
                <a:ea typeface="Arial"/>
                <a:cs typeface="Arial"/>
              </a:rPr>
              <a:t>B. </a:t>
            </a:r>
            <a:r>
              <a:rPr lang="pt-BR" sz="1000" b="1" i="0" strike="noStrike" cap="none" spc="-5" baseline="0" dirty="0" err="1" smtClean="0">
                <a:solidFill>
                  <a:srgbClr val="FFFFFF"/>
                </a:solidFill>
                <a:effectLst/>
                <a:latin typeface="Arial"/>
                <a:ea typeface="Arial"/>
                <a:cs typeface="Arial"/>
              </a:rPr>
              <a:t>Gestionar</a:t>
            </a:r>
            <a:r>
              <a:rPr lang="pt-BR" sz="1000" b="1" i="0" strike="noStrike" cap="none" spc="-5" baseline="0" dirty="0" smtClean="0">
                <a:solidFill>
                  <a:srgbClr val="FFFFFF"/>
                </a:solidFill>
                <a:effectLst/>
                <a:latin typeface="Arial"/>
                <a:ea typeface="Arial"/>
                <a:cs typeface="Arial"/>
              </a:rPr>
              <a:t> personas</a:t>
            </a:r>
            <a:endParaRPr lang="es" sz="1000" b="1" i="0" strike="noStrike" cap="none" spc="-5" baseline="0" dirty="0">
              <a:solidFill>
                <a:srgbClr val="FFFFFF"/>
              </a:solidFill>
              <a:effectLst/>
              <a:latin typeface="Arial"/>
              <a:ea typeface="Arial"/>
              <a:cs typeface="Arial"/>
            </a:endParaRPr>
          </a:p>
        </p:txBody>
      </p:sp>
      <p:sp>
        <p:nvSpPr>
          <p:cNvPr id="18" name="object 68"/>
          <p:cNvSpPr/>
          <p:nvPr/>
        </p:nvSpPr>
        <p:spPr>
          <a:xfrm>
            <a:off x="4671517" y="2716455"/>
            <a:ext cx="481965" cy="481965"/>
          </a:xfrm>
          <a:custGeom>
            <a:avLst/>
            <a:gdLst/>
            <a:ahLst/>
            <a:cxnLst/>
            <a:rect l="l" t="t" r="r" b="b"/>
            <a:pathLst>
              <a:path w="481964" h="481964">
                <a:moveTo>
                  <a:pt x="240830" y="0"/>
                </a:moveTo>
                <a:lnTo>
                  <a:pt x="192294" y="4892"/>
                </a:lnTo>
                <a:lnTo>
                  <a:pt x="147088" y="18925"/>
                </a:lnTo>
                <a:lnTo>
                  <a:pt x="106179" y="41129"/>
                </a:lnTo>
                <a:lnTo>
                  <a:pt x="70537" y="70537"/>
                </a:lnTo>
                <a:lnTo>
                  <a:pt x="41129" y="106179"/>
                </a:lnTo>
                <a:lnTo>
                  <a:pt x="18925" y="147088"/>
                </a:lnTo>
                <a:lnTo>
                  <a:pt x="4892" y="192294"/>
                </a:lnTo>
                <a:lnTo>
                  <a:pt x="0" y="240830"/>
                </a:lnTo>
                <a:lnTo>
                  <a:pt x="4892" y="289365"/>
                </a:lnTo>
                <a:lnTo>
                  <a:pt x="18925" y="334572"/>
                </a:lnTo>
                <a:lnTo>
                  <a:pt x="41129" y="375480"/>
                </a:lnTo>
                <a:lnTo>
                  <a:pt x="70537" y="411122"/>
                </a:lnTo>
                <a:lnTo>
                  <a:pt x="106179" y="440530"/>
                </a:lnTo>
                <a:lnTo>
                  <a:pt x="147088" y="462734"/>
                </a:lnTo>
                <a:lnTo>
                  <a:pt x="192294" y="476767"/>
                </a:lnTo>
                <a:lnTo>
                  <a:pt x="240830" y="481660"/>
                </a:lnTo>
                <a:lnTo>
                  <a:pt x="289365" y="476767"/>
                </a:lnTo>
                <a:lnTo>
                  <a:pt x="334572" y="462734"/>
                </a:lnTo>
                <a:lnTo>
                  <a:pt x="375480" y="440530"/>
                </a:lnTo>
                <a:lnTo>
                  <a:pt x="411122" y="411122"/>
                </a:lnTo>
                <a:lnTo>
                  <a:pt x="440530" y="375480"/>
                </a:lnTo>
                <a:lnTo>
                  <a:pt x="462734" y="334572"/>
                </a:lnTo>
                <a:lnTo>
                  <a:pt x="476767" y="289365"/>
                </a:lnTo>
                <a:lnTo>
                  <a:pt x="481660" y="240830"/>
                </a:lnTo>
                <a:lnTo>
                  <a:pt x="476767" y="192294"/>
                </a:lnTo>
                <a:lnTo>
                  <a:pt x="462734" y="147088"/>
                </a:lnTo>
                <a:lnTo>
                  <a:pt x="440530" y="106179"/>
                </a:lnTo>
                <a:lnTo>
                  <a:pt x="411122" y="70537"/>
                </a:lnTo>
                <a:lnTo>
                  <a:pt x="375480" y="41129"/>
                </a:lnTo>
                <a:lnTo>
                  <a:pt x="334572" y="18925"/>
                </a:lnTo>
                <a:lnTo>
                  <a:pt x="289365" y="4892"/>
                </a:lnTo>
                <a:lnTo>
                  <a:pt x="240830" y="0"/>
                </a:lnTo>
                <a:close/>
              </a:path>
            </a:pathLst>
          </a:custGeom>
          <a:solidFill>
            <a:srgbClr val="FFFFFF"/>
          </a:solidFill>
        </p:spPr>
        <p:txBody>
          <a:bodyPr wrap="square" lIns="0" tIns="0" rIns="0" bIns="0" rtlCol="0"/>
          <a:lstStyle/>
          <a:p>
            <a:endParaRPr dirty="0"/>
          </a:p>
        </p:txBody>
      </p:sp>
      <p:sp>
        <p:nvSpPr>
          <p:cNvPr id="19" name="object 69"/>
          <p:cNvSpPr/>
          <p:nvPr/>
        </p:nvSpPr>
        <p:spPr>
          <a:xfrm>
            <a:off x="4671517" y="2716455"/>
            <a:ext cx="481965" cy="481965"/>
          </a:xfrm>
          <a:custGeom>
            <a:avLst/>
            <a:gdLst/>
            <a:ahLst/>
            <a:cxnLst/>
            <a:rect l="l" t="t" r="r" b="b"/>
            <a:pathLst>
              <a:path w="481964" h="481964">
                <a:moveTo>
                  <a:pt x="240830" y="481660"/>
                </a:moveTo>
                <a:lnTo>
                  <a:pt x="289365" y="476767"/>
                </a:lnTo>
                <a:lnTo>
                  <a:pt x="334572" y="462734"/>
                </a:lnTo>
                <a:lnTo>
                  <a:pt x="375480" y="440530"/>
                </a:lnTo>
                <a:lnTo>
                  <a:pt x="411122" y="411122"/>
                </a:lnTo>
                <a:lnTo>
                  <a:pt x="440530" y="375480"/>
                </a:lnTo>
                <a:lnTo>
                  <a:pt x="462734" y="334572"/>
                </a:lnTo>
                <a:lnTo>
                  <a:pt x="476767" y="289365"/>
                </a:lnTo>
                <a:lnTo>
                  <a:pt x="481660" y="240830"/>
                </a:lnTo>
                <a:lnTo>
                  <a:pt x="476767" y="192294"/>
                </a:lnTo>
                <a:lnTo>
                  <a:pt x="462734" y="147088"/>
                </a:lnTo>
                <a:lnTo>
                  <a:pt x="440530" y="106179"/>
                </a:lnTo>
                <a:lnTo>
                  <a:pt x="411122" y="70537"/>
                </a:lnTo>
                <a:lnTo>
                  <a:pt x="375480" y="41129"/>
                </a:lnTo>
                <a:lnTo>
                  <a:pt x="334572" y="18925"/>
                </a:lnTo>
                <a:lnTo>
                  <a:pt x="289365" y="4892"/>
                </a:lnTo>
                <a:lnTo>
                  <a:pt x="240830" y="0"/>
                </a:lnTo>
                <a:lnTo>
                  <a:pt x="192294" y="4892"/>
                </a:lnTo>
                <a:lnTo>
                  <a:pt x="147088" y="18925"/>
                </a:lnTo>
                <a:lnTo>
                  <a:pt x="106179" y="41129"/>
                </a:lnTo>
                <a:lnTo>
                  <a:pt x="70537" y="70537"/>
                </a:lnTo>
                <a:lnTo>
                  <a:pt x="41129" y="106179"/>
                </a:lnTo>
                <a:lnTo>
                  <a:pt x="18925" y="147088"/>
                </a:lnTo>
                <a:lnTo>
                  <a:pt x="4892" y="192294"/>
                </a:lnTo>
                <a:lnTo>
                  <a:pt x="0" y="240830"/>
                </a:lnTo>
                <a:lnTo>
                  <a:pt x="4892" y="289365"/>
                </a:lnTo>
                <a:lnTo>
                  <a:pt x="18925" y="334572"/>
                </a:lnTo>
                <a:lnTo>
                  <a:pt x="41129" y="375480"/>
                </a:lnTo>
                <a:lnTo>
                  <a:pt x="70537" y="411122"/>
                </a:lnTo>
                <a:lnTo>
                  <a:pt x="106179" y="440530"/>
                </a:lnTo>
                <a:lnTo>
                  <a:pt x="147088" y="462734"/>
                </a:lnTo>
                <a:lnTo>
                  <a:pt x="192294" y="476767"/>
                </a:lnTo>
                <a:lnTo>
                  <a:pt x="240830" y="481660"/>
                </a:lnTo>
                <a:close/>
              </a:path>
            </a:pathLst>
          </a:custGeom>
          <a:ln w="12573">
            <a:solidFill>
              <a:srgbClr val="079247"/>
            </a:solidFill>
          </a:ln>
        </p:spPr>
        <p:txBody>
          <a:bodyPr wrap="square" lIns="0" tIns="0" rIns="0" bIns="0" rtlCol="0"/>
          <a:lstStyle/>
          <a:p>
            <a:endParaRPr dirty="0"/>
          </a:p>
        </p:txBody>
      </p:sp>
      <p:sp>
        <p:nvSpPr>
          <p:cNvPr id="20" name="object 70"/>
          <p:cNvSpPr/>
          <p:nvPr/>
        </p:nvSpPr>
        <p:spPr>
          <a:xfrm>
            <a:off x="4719611" y="2792203"/>
            <a:ext cx="385457" cy="306219"/>
          </a:xfrm>
          <a:prstGeom prst="rect">
            <a:avLst/>
          </a:prstGeom>
          <a:blipFill rotWithShape="1">
            <a:blip r:embed="rId4"/>
            <a:stretch>
              <a:fillRect/>
            </a:stretch>
          </a:blipFill>
        </p:spPr>
        <p:txBody>
          <a:bodyPr wrap="square" lIns="0" tIns="0" rIns="0" bIns="0" rtlCol="0"/>
          <a:lstStyle/>
          <a:p>
            <a:endParaRPr dirty="0"/>
          </a:p>
        </p:txBody>
      </p:sp>
      <p:sp>
        <p:nvSpPr>
          <p:cNvPr id="21" name="object 71"/>
          <p:cNvSpPr txBox="1">
            <a:spLocks noGrp="1"/>
          </p:cNvSpPr>
          <p:nvPr>
            <p:ph type="ftr" sz="quarter" idx="4294967295"/>
          </p:nvPr>
        </p:nvSpPr>
        <p:spPr>
          <a:xfrm>
            <a:off x="215899" y="3402431"/>
            <a:ext cx="2502201" cy="103875"/>
          </a:xfrm>
          <a:prstGeom prst="rect">
            <a:avLst/>
          </a:prstGeom>
        </p:spPr>
        <p:txBody>
          <a:bodyPr vert="horz" wrap="square" lIns="0" tIns="11430" rIns="0" bIns="0" rtlCol="0">
            <a:spAutoFit/>
          </a:bodyPr>
          <a:lstStyle/>
          <a:p>
            <a:pPr marL="12700">
              <a:lnSpc>
                <a:spcPct val="100000"/>
              </a:lnSpc>
              <a:spcBef>
                <a:spcPts val="90"/>
              </a:spcBef>
            </a:pPr>
            <a:r>
              <a:rPr lang="es" sz="600" b="0" i="1" strike="noStrike" cap="none" spc="55" baseline="0" dirty="0">
                <a:solidFill>
                  <a:srgbClr val="58595B"/>
                </a:solidFill>
                <a:effectLst/>
                <a:latin typeface="Arial"/>
                <a:ea typeface="Arial"/>
                <a:cs typeface="Arial"/>
              </a:rPr>
              <a:t>©</a:t>
            </a:r>
            <a:r>
              <a:rPr lang="es" sz="600" b="0" i="1" strike="noStrike" cap="none" spc="-110" baseline="0" dirty="0">
                <a:solidFill>
                  <a:srgbClr val="58595B"/>
                </a:solidFill>
                <a:effectLst/>
                <a:latin typeface="Arial"/>
                <a:ea typeface="Arial"/>
                <a:cs typeface="Arial"/>
              </a:rPr>
              <a:t> </a:t>
            </a:r>
            <a:r>
              <a:rPr lang="es" sz="600" b="0" i="1" strike="noStrike" cap="none" spc="-25" baseline="0" dirty="0">
                <a:solidFill>
                  <a:srgbClr val="58595B"/>
                </a:solidFill>
                <a:effectLst/>
                <a:latin typeface="Arial"/>
                <a:ea typeface="Arial"/>
                <a:cs typeface="Arial"/>
              </a:rPr>
              <a:t>Copyright </a:t>
            </a:r>
            <a:r>
              <a:rPr lang="es" sz="600" b="0" i="1" strike="noStrike" cap="none" spc="-5" baseline="0" dirty="0">
                <a:solidFill>
                  <a:srgbClr val="58595B"/>
                </a:solidFill>
                <a:effectLst/>
                <a:latin typeface="Arial"/>
                <a:ea typeface="Arial"/>
                <a:cs typeface="Arial"/>
              </a:rPr>
              <a:t>2019, </a:t>
            </a:r>
            <a:r>
              <a:rPr lang="es" sz="600" b="0" i="1" strike="noStrike" cap="none" spc="-50" baseline="0" dirty="0">
                <a:solidFill>
                  <a:srgbClr val="58595B"/>
                </a:solidFill>
                <a:effectLst/>
                <a:latin typeface="Arial"/>
                <a:ea typeface="Arial"/>
                <a:cs typeface="Arial"/>
              </a:rPr>
              <a:t>TeamTelligent, </a:t>
            </a:r>
            <a:r>
              <a:rPr lang="es-PE" sz="600" b="0" i="1" strike="noStrike" cap="none" spc="-60" baseline="0" dirty="0" smtClean="0">
                <a:solidFill>
                  <a:srgbClr val="58595B"/>
                </a:solidFill>
                <a:effectLst/>
                <a:latin typeface="Arial"/>
                <a:ea typeface="Arial"/>
                <a:cs typeface="Arial"/>
              </a:rPr>
              <a:t>CLL</a:t>
            </a:r>
            <a:r>
              <a:rPr lang="es" sz="600" b="0" i="1" strike="noStrike" cap="none" spc="-6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smtClean="0">
                <a:solidFill>
                  <a:srgbClr val="58595B"/>
                </a:solidFill>
                <a:effectLst/>
                <a:latin typeface="Arial"/>
                <a:ea typeface="Arial"/>
                <a:cs typeface="Arial"/>
              </a:rPr>
              <a:t>Todos </a:t>
            </a:r>
            <a:r>
              <a:rPr lang="es" sz="600" b="0" i="1" strike="noStrike" cap="none" spc="-15" baseline="0" dirty="0">
                <a:solidFill>
                  <a:srgbClr val="58595B"/>
                </a:solidFill>
                <a:effectLst/>
                <a:latin typeface="Arial"/>
                <a:ea typeface="Arial"/>
                <a:cs typeface="Arial"/>
              </a:rPr>
              <a:t>los derechos reservados</a:t>
            </a:r>
            <a:r>
              <a:rPr lang="es" sz="600" b="0" i="1" strike="noStrike" cap="none" spc="55" baseline="0" dirty="0">
                <a:solidFill>
                  <a:srgbClr val="58595B"/>
                </a:solidFill>
                <a:effectLst/>
                <a:latin typeface="Arial"/>
                <a:ea typeface="Arial"/>
                <a:cs typeface="Arial"/>
              </a:rPr>
              <a:t> </a:t>
            </a:r>
            <a:r>
              <a:rPr lang="es" sz="600" b="0" i="1" strike="noStrike" cap="none" spc="-4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a:solidFill>
                  <a:srgbClr val="58595B"/>
                </a:solidFill>
                <a:effectLst/>
                <a:latin typeface="Arial"/>
                <a:ea typeface="Arial"/>
                <a:cs typeface="Arial"/>
              </a:rPr>
              <a:t>V5</a:t>
            </a:r>
            <a:r>
              <a:rPr lang="es" sz="600" b="0" i="1" strike="noStrike" cap="none" spc="55" baseline="0" dirty="0">
                <a:solidFill>
                  <a:srgbClr val="58595B"/>
                </a:solidFill>
                <a:effectLst/>
                <a:latin typeface="Arial"/>
                <a:ea typeface="Arial"/>
                <a:cs typeface="Arial"/>
              </a:rPr>
              <a:t> </a:t>
            </a:r>
          </a:p>
        </p:txBody>
      </p:sp>
      <p:sp>
        <p:nvSpPr>
          <p:cNvPr id="22" name="object 72"/>
          <p:cNvSpPr txBox="1">
            <a:spLocks noGrp="1"/>
          </p:cNvSpPr>
          <p:nvPr>
            <p:ph type="sldNum" sz="quarter" idx="4294967295"/>
          </p:nvPr>
        </p:nvSpPr>
        <p:spPr>
          <a:xfrm>
            <a:off x="5096497" y="3402431"/>
            <a:ext cx="175895" cy="103875"/>
          </a:xfrm>
          <a:prstGeom prst="rect">
            <a:avLst/>
          </a:prstGeom>
        </p:spPr>
        <p:txBody>
          <a:bodyPr vert="horz" wrap="square" lIns="0" tIns="11430" rIns="0" bIns="0" rtlCol="0">
            <a:spAutoFit/>
          </a:bodyPr>
          <a:lstStyle/>
          <a:p>
            <a:pPr marL="25400">
              <a:lnSpc>
                <a:spcPct val="100000"/>
              </a:lnSpc>
              <a:spcBef>
                <a:spcPts val="90"/>
              </a:spcBef>
            </a:pPr>
            <a:r>
              <a:rPr lang="pt-BR" sz="600" spc="-35" dirty="0" smtClean="0">
                <a:solidFill>
                  <a:srgbClr val="58595B"/>
                </a:solidFill>
                <a:latin typeface="Verdana" panose="020B0604030504040204" pitchFamily="34" charset="0"/>
                <a:ea typeface="Verdana" panose="020B0604030504040204" pitchFamily="34" charset="0"/>
                <a:cs typeface="Verdana" panose="020B0604030504040204" pitchFamily="34" charset="0"/>
              </a:rPr>
              <a:t>18A</a:t>
            </a:r>
            <a:endParaRPr sz="600" spc="-15" dirty="0">
              <a:solidFill>
                <a:srgbClr val="58595B"/>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67281778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3"/>
          <p:cNvSpPr txBox="1"/>
          <p:nvPr/>
        </p:nvSpPr>
        <p:spPr>
          <a:xfrm>
            <a:off x="228600" y="112693"/>
            <a:ext cx="5029199"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i="0" strike="noStrike" cap="none" spc="5" baseline="0" dirty="0" smtClean="0">
                <a:solidFill>
                  <a:srgbClr val="58595B"/>
                </a:solidFill>
                <a:effectLst/>
                <a:latin typeface="Arial"/>
                <a:ea typeface="Arial"/>
                <a:cs typeface="Arial"/>
              </a:rPr>
              <a:t>BIBLIOTECA DE COMPORTAMIENTO DEL JEFE </a:t>
            </a:r>
            <a:r>
              <a:rPr lang="es-ES" sz="1000" b="0" i="0" strike="noStrike" cap="none" spc="5" baseline="0" dirty="0" smtClean="0">
                <a:solidFill>
                  <a:srgbClr val="58595B"/>
                </a:solidFill>
                <a:effectLst/>
                <a:latin typeface="Arial"/>
                <a:ea typeface="Arial"/>
                <a:cs typeface="Arial"/>
              </a:rPr>
              <a:t>CLL</a:t>
            </a:r>
            <a:r>
              <a:rPr lang="es" sz="1000" b="1" i="0" strike="noStrike" cap="none" spc="5" baseline="0" dirty="0" smtClean="0">
                <a:solidFill>
                  <a:srgbClr val="58595B"/>
                </a:solidFill>
                <a:effectLst/>
                <a:latin typeface="Arial"/>
                <a:ea typeface="Arial"/>
                <a:cs typeface="Arial"/>
              </a:rPr>
              <a:t>™</a:t>
            </a:r>
            <a:endParaRPr lang="es" sz="1000" b="1" i="0" strike="noStrike" cap="none" spc="5" baseline="0" dirty="0">
              <a:solidFill>
                <a:srgbClr val="58595B"/>
              </a:solidFill>
              <a:effectLst/>
              <a:latin typeface="Arial"/>
              <a:ea typeface="Arial"/>
              <a:cs typeface="Arial"/>
            </a:endParaRPr>
          </a:p>
        </p:txBody>
      </p:sp>
      <p:sp>
        <p:nvSpPr>
          <p:cNvPr id="3" name="object 4"/>
          <p:cNvSpPr/>
          <p:nvPr/>
        </p:nvSpPr>
        <p:spPr>
          <a:xfrm>
            <a:off x="228600" y="2131670"/>
            <a:ext cx="5029200" cy="1132840"/>
          </a:xfrm>
          <a:custGeom>
            <a:avLst/>
            <a:gdLst/>
            <a:ahLst/>
            <a:cxnLst/>
            <a:rect l="l" t="t" r="r" b="b"/>
            <a:pathLst>
              <a:path w="5029200" h="1132839">
                <a:moveTo>
                  <a:pt x="0" y="1132408"/>
                </a:moveTo>
                <a:lnTo>
                  <a:pt x="5029200" y="1132408"/>
                </a:lnTo>
                <a:lnTo>
                  <a:pt x="5029200" y="0"/>
                </a:lnTo>
                <a:lnTo>
                  <a:pt x="0" y="0"/>
                </a:lnTo>
                <a:lnTo>
                  <a:pt x="0" y="1132408"/>
                </a:lnTo>
                <a:close/>
              </a:path>
            </a:pathLst>
          </a:custGeom>
          <a:solidFill>
            <a:srgbClr val="DCDDDE"/>
          </a:solidFill>
        </p:spPr>
        <p:txBody>
          <a:bodyPr wrap="square" lIns="0" tIns="0" rIns="0" bIns="0" rtlCol="0"/>
          <a:lstStyle/>
          <a:p>
            <a:endParaRPr dirty="0"/>
          </a:p>
        </p:txBody>
      </p:sp>
      <p:sp>
        <p:nvSpPr>
          <p:cNvPr id="4" name="object 5"/>
          <p:cNvSpPr/>
          <p:nvPr/>
        </p:nvSpPr>
        <p:spPr>
          <a:xfrm>
            <a:off x="228600" y="699840"/>
            <a:ext cx="5029200" cy="1108075"/>
          </a:xfrm>
          <a:custGeom>
            <a:avLst/>
            <a:gdLst/>
            <a:ahLst/>
            <a:cxnLst/>
            <a:rect l="l" t="t" r="r" b="b"/>
            <a:pathLst>
              <a:path w="5029200" h="1108075">
                <a:moveTo>
                  <a:pt x="0" y="1107935"/>
                </a:moveTo>
                <a:lnTo>
                  <a:pt x="5029200" y="1107935"/>
                </a:lnTo>
                <a:lnTo>
                  <a:pt x="5029200" y="0"/>
                </a:lnTo>
                <a:lnTo>
                  <a:pt x="0" y="0"/>
                </a:lnTo>
                <a:lnTo>
                  <a:pt x="0" y="1107935"/>
                </a:lnTo>
                <a:close/>
              </a:path>
            </a:pathLst>
          </a:custGeom>
          <a:solidFill>
            <a:srgbClr val="DCDDDE"/>
          </a:solidFill>
        </p:spPr>
        <p:txBody>
          <a:bodyPr wrap="square" lIns="0" tIns="0" rIns="0" bIns="0" rtlCol="0"/>
          <a:lstStyle/>
          <a:p>
            <a:endParaRPr dirty="0"/>
          </a:p>
        </p:txBody>
      </p:sp>
      <p:sp>
        <p:nvSpPr>
          <p:cNvPr id="5" name="object 6"/>
          <p:cNvSpPr/>
          <p:nvPr/>
        </p:nvSpPr>
        <p:spPr>
          <a:xfrm>
            <a:off x="228600" y="2067008"/>
            <a:ext cx="5029200" cy="41910"/>
          </a:xfrm>
          <a:custGeom>
            <a:avLst/>
            <a:gdLst/>
            <a:ahLst/>
            <a:cxnLst/>
            <a:rect l="l" t="t" r="r" b="b"/>
            <a:pathLst>
              <a:path w="5029200" h="41910">
                <a:moveTo>
                  <a:pt x="0" y="41706"/>
                </a:moveTo>
                <a:lnTo>
                  <a:pt x="5029200" y="41706"/>
                </a:lnTo>
                <a:lnTo>
                  <a:pt x="5029200" y="0"/>
                </a:lnTo>
                <a:lnTo>
                  <a:pt x="0" y="0"/>
                </a:lnTo>
                <a:lnTo>
                  <a:pt x="0" y="41706"/>
                </a:lnTo>
                <a:close/>
              </a:path>
            </a:pathLst>
          </a:custGeom>
          <a:solidFill>
            <a:srgbClr val="DCDDDE"/>
          </a:solidFill>
        </p:spPr>
        <p:txBody>
          <a:bodyPr wrap="square" lIns="0" tIns="0" rIns="0" bIns="0" rtlCol="0"/>
          <a:lstStyle/>
          <a:p>
            <a:endParaRPr dirty="0"/>
          </a:p>
        </p:txBody>
      </p:sp>
      <p:sp>
        <p:nvSpPr>
          <p:cNvPr id="6" name="object 8"/>
          <p:cNvSpPr/>
          <p:nvPr/>
        </p:nvSpPr>
        <p:spPr>
          <a:xfrm>
            <a:off x="228600" y="1807775"/>
            <a:ext cx="5029200" cy="259715"/>
          </a:xfrm>
          <a:custGeom>
            <a:avLst/>
            <a:gdLst/>
            <a:ahLst/>
            <a:cxnLst/>
            <a:rect l="l" t="t" r="r" b="b"/>
            <a:pathLst>
              <a:path w="5029200" h="259714">
                <a:moveTo>
                  <a:pt x="0" y="259232"/>
                </a:moveTo>
                <a:lnTo>
                  <a:pt x="5029200" y="259232"/>
                </a:lnTo>
                <a:lnTo>
                  <a:pt x="5029200" y="0"/>
                </a:lnTo>
                <a:lnTo>
                  <a:pt x="0" y="0"/>
                </a:lnTo>
                <a:lnTo>
                  <a:pt x="0" y="259232"/>
                </a:lnTo>
                <a:close/>
              </a:path>
            </a:pathLst>
          </a:custGeom>
          <a:solidFill>
            <a:srgbClr val="823F98"/>
          </a:solidFill>
        </p:spPr>
        <p:txBody>
          <a:bodyPr wrap="square" lIns="0" tIns="0" rIns="0" bIns="0" rtlCol="0"/>
          <a:lstStyle/>
          <a:p>
            <a:endParaRPr dirty="0"/>
          </a:p>
        </p:txBody>
      </p:sp>
      <p:sp>
        <p:nvSpPr>
          <p:cNvPr id="7" name="object 10"/>
          <p:cNvSpPr/>
          <p:nvPr/>
        </p:nvSpPr>
        <p:spPr>
          <a:xfrm>
            <a:off x="228600" y="440608"/>
            <a:ext cx="5029200" cy="259715"/>
          </a:xfrm>
          <a:custGeom>
            <a:avLst/>
            <a:gdLst/>
            <a:ahLst/>
            <a:cxnLst/>
            <a:rect l="l" t="t" r="r" b="b"/>
            <a:pathLst>
              <a:path w="5029200" h="259715">
                <a:moveTo>
                  <a:pt x="0" y="259232"/>
                </a:moveTo>
                <a:lnTo>
                  <a:pt x="5029200" y="259232"/>
                </a:lnTo>
                <a:lnTo>
                  <a:pt x="5029200" y="0"/>
                </a:lnTo>
                <a:lnTo>
                  <a:pt x="0" y="0"/>
                </a:lnTo>
                <a:lnTo>
                  <a:pt x="0" y="259232"/>
                </a:lnTo>
                <a:close/>
              </a:path>
            </a:pathLst>
          </a:custGeom>
          <a:solidFill>
            <a:srgbClr val="007DB6"/>
          </a:solidFill>
        </p:spPr>
        <p:txBody>
          <a:bodyPr wrap="square" lIns="0" tIns="0" rIns="0" bIns="0" rtlCol="0"/>
          <a:lstStyle/>
          <a:p>
            <a:endParaRPr dirty="0"/>
          </a:p>
        </p:txBody>
      </p:sp>
      <p:sp>
        <p:nvSpPr>
          <p:cNvPr id="8" name="object 14"/>
          <p:cNvSpPr txBox="1"/>
          <p:nvPr/>
        </p:nvSpPr>
        <p:spPr>
          <a:xfrm>
            <a:off x="330200" y="2080583"/>
            <a:ext cx="2192941" cy="545929"/>
          </a:xfrm>
          <a:prstGeom prst="rect">
            <a:avLst/>
          </a:prstGeom>
        </p:spPr>
        <p:txBody>
          <a:bodyPr vert="horz" wrap="square" lIns="0" tIns="12065" rIns="0" bIns="0" rtlCol="0">
            <a:spAutoFit/>
          </a:bodyPr>
          <a:lstStyle/>
          <a:p>
            <a:pPr marL="213360" marR="5080" indent="-200660">
              <a:lnSpc>
                <a:spcPct val="129600"/>
              </a:lnSpc>
              <a:spcBef>
                <a:spcPts val="95"/>
              </a:spcBef>
              <a:buAutoNum type="arabicPeriod" startAt="23"/>
              <a:tabLst>
                <a:tab pos="213995" algn="l"/>
              </a:tabLst>
            </a:pPr>
            <a:r>
              <a:rPr lang="es" sz="900" b="0" i="0" strike="noStrike" cap="none" spc="-55" baseline="0" dirty="0">
                <a:solidFill>
                  <a:srgbClr val="231F20"/>
                </a:solidFill>
                <a:effectLst/>
                <a:latin typeface="Arial"/>
                <a:ea typeface="Arial"/>
                <a:cs typeface="Arial"/>
              </a:rPr>
              <a:t>Gestión de estructuras de equipos, operaciones y procesos</a:t>
            </a:r>
            <a:r>
              <a:rPr lang="es" sz="900" b="0" i="0" strike="noStrike" cap="none" spc="-30" baseline="0" dirty="0">
                <a:solidFill>
                  <a:srgbClr val="231F20"/>
                </a:solidFill>
                <a:effectLst/>
                <a:latin typeface="Arial"/>
                <a:ea typeface="Arial"/>
                <a:cs typeface="Arial"/>
              </a:rPr>
              <a:t> </a:t>
            </a:r>
            <a:r>
              <a:rPr lang="es" sz="900" b="0" i="0" strike="noStrike" cap="none" spc="-50" baseline="0" dirty="0">
                <a:solidFill>
                  <a:srgbClr val="231F20"/>
                </a:solidFill>
                <a:effectLst/>
                <a:latin typeface="Arial"/>
                <a:ea typeface="Arial"/>
                <a:cs typeface="Arial"/>
              </a:rPr>
              <a:t>(MTS)</a:t>
            </a:r>
          </a:p>
          <a:p>
            <a:pPr marL="213360" indent="-200660">
              <a:lnSpc>
                <a:spcPct val="100000"/>
              </a:lnSpc>
              <a:spcBef>
                <a:spcPts val="320"/>
              </a:spcBef>
              <a:buAutoNum type="arabicPeriod" startAt="23"/>
              <a:tabLst>
                <a:tab pos="213995" algn="l"/>
              </a:tabLst>
            </a:pPr>
            <a:r>
              <a:rPr lang="es-ES_tradnl" sz="900" b="0" i="0" strike="noStrike" cap="none" spc="-55" baseline="0" dirty="0" smtClean="0">
                <a:solidFill>
                  <a:srgbClr val="231F20"/>
                </a:solidFill>
                <a:effectLst/>
                <a:latin typeface="Arial"/>
                <a:ea typeface="Arial"/>
                <a:cs typeface="Arial"/>
              </a:rPr>
              <a:t>Gestión de los límites</a:t>
            </a:r>
            <a:r>
              <a:rPr lang="es" sz="900" b="0" i="0" strike="noStrike" cap="none" spc="-55" baseline="0" dirty="0" smtClean="0">
                <a:solidFill>
                  <a:srgbClr val="231F20"/>
                </a:solidFill>
                <a:effectLst/>
                <a:latin typeface="Arial"/>
                <a:ea typeface="Arial"/>
                <a:cs typeface="Arial"/>
              </a:rPr>
              <a:t> </a:t>
            </a:r>
            <a:r>
              <a:rPr lang="es" sz="900" b="0" i="0" strike="noStrike" cap="none" spc="-55" baseline="0" dirty="0">
                <a:solidFill>
                  <a:srgbClr val="231F20"/>
                </a:solidFill>
                <a:effectLst/>
                <a:latin typeface="Arial"/>
                <a:ea typeface="Arial"/>
                <a:cs typeface="Arial"/>
              </a:rPr>
              <a:t>de los equipos</a:t>
            </a:r>
            <a:r>
              <a:rPr lang="es" sz="900" b="0" i="0" strike="noStrike" cap="none" spc="-70" baseline="0" dirty="0">
                <a:solidFill>
                  <a:srgbClr val="231F20"/>
                </a:solidFill>
                <a:effectLst/>
                <a:latin typeface="Arial"/>
                <a:ea typeface="Arial"/>
                <a:cs typeface="Arial"/>
              </a:rPr>
              <a:t> </a:t>
            </a:r>
            <a:r>
              <a:rPr lang="es" sz="900" b="0" i="0" strike="noStrike" cap="none" spc="-50" baseline="0" dirty="0">
                <a:solidFill>
                  <a:srgbClr val="231F20"/>
                </a:solidFill>
                <a:effectLst/>
                <a:latin typeface="Arial"/>
                <a:ea typeface="Arial"/>
                <a:cs typeface="Arial"/>
              </a:rPr>
              <a:t>(MTB)</a:t>
            </a:r>
          </a:p>
        </p:txBody>
      </p:sp>
      <p:sp>
        <p:nvSpPr>
          <p:cNvPr id="9" name="object 15"/>
          <p:cNvSpPr txBox="1"/>
          <p:nvPr/>
        </p:nvSpPr>
        <p:spPr>
          <a:xfrm>
            <a:off x="2978149" y="2080583"/>
            <a:ext cx="1727020" cy="861286"/>
          </a:xfrm>
          <a:prstGeom prst="rect">
            <a:avLst/>
          </a:prstGeom>
        </p:spPr>
        <p:txBody>
          <a:bodyPr vert="horz" wrap="square" lIns="0" tIns="52705" rIns="0" bIns="0" rtlCol="0">
            <a:spAutoFit/>
          </a:bodyPr>
          <a:lstStyle/>
          <a:p>
            <a:pPr marL="213360" indent="-200660">
              <a:lnSpc>
                <a:spcPct val="100000"/>
              </a:lnSpc>
              <a:spcBef>
                <a:spcPts val="415"/>
              </a:spcBef>
              <a:buAutoNum type="arabicPeriod" startAt="26"/>
              <a:tabLst>
                <a:tab pos="213995" algn="l"/>
              </a:tabLst>
            </a:pPr>
            <a:r>
              <a:rPr lang="es" sz="900" b="0" i="0" strike="noStrike" cap="none" spc="-65" baseline="0" dirty="0">
                <a:solidFill>
                  <a:srgbClr val="231F20"/>
                </a:solidFill>
                <a:effectLst/>
                <a:latin typeface="Arial"/>
                <a:ea typeface="Arial"/>
                <a:cs typeface="Arial"/>
              </a:rPr>
              <a:t>Habilidades técnicas y funcionales</a:t>
            </a:r>
            <a:r>
              <a:rPr lang="es" sz="900" b="0" i="0" strike="noStrike" cap="none" spc="75" baseline="0" dirty="0">
                <a:solidFill>
                  <a:srgbClr val="231F20"/>
                </a:solidFill>
                <a:effectLst/>
                <a:latin typeface="Arial"/>
                <a:ea typeface="Arial"/>
                <a:cs typeface="Arial"/>
              </a:rPr>
              <a:t> </a:t>
            </a:r>
            <a:r>
              <a:rPr lang="es" sz="900" b="0" i="0" strike="noStrike" cap="none" spc="-70" baseline="0" dirty="0">
                <a:solidFill>
                  <a:srgbClr val="231F20"/>
                </a:solidFill>
                <a:effectLst/>
                <a:latin typeface="Arial"/>
                <a:ea typeface="Arial"/>
                <a:cs typeface="Arial"/>
              </a:rPr>
              <a:t>(TFS)</a:t>
            </a:r>
          </a:p>
          <a:p>
            <a:pPr marL="213360" indent="-200660">
              <a:lnSpc>
                <a:spcPct val="100000"/>
              </a:lnSpc>
              <a:spcBef>
                <a:spcPts val="320"/>
              </a:spcBef>
              <a:buAutoNum type="arabicPeriod" startAt="26"/>
              <a:tabLst>
                <a:tab pos="213995" algn="l"/>
              </a:tabLst>
            </a:pPr>
            <a:r>
              <a:rPr lang="es" sz="900" b="0" i="0" strike="noStrike" cap="none" spc="-50" baseline="0" dirty="0">
                <a:solidFill>
                  <a:srgbClr val="231F20"/>
                </a:solidFill>
                <a:effectLst/>
                <a:latin typeface="Arial"/>
                <a:ea typeface="Arial"/>
                <a:cs typeface="Arial"/>
              </a:rPr>
              <a:t>Toma de decisiones</a:t>
            </a:r>
            <a:r>
              <a:rPr lang="es" sz="900" b="0" i="0" strike="noStrike" cap="none" spc="-65" baseline="0" dirty="0">
                <a:solidFill>
                  <a:srgbClr val="231F20"/>
                </a:solidFill>
                <a:effectLst/>
                <a:latin typeface="Arial"/>
                <a:ea typeface="Arial"/>
                <a:cs typeface="Arial"/>
              </a:rPr>
              <a:t> </a:t>
            </a:r>
            <a:r>
              <a:rPr lang="es" sz="900" b="0" i="0" strike="noStrike" cap="none" spc="-35" baseline="0" dirty="0">
                <a:solidFill>
                  <a:srgbClr val="231F20"/>
                </a:solidFill>
                <a:effectLst/>
                <a:latin typeface="Arial"/>
                <a:ea typeface="Arial"/>
                <a:cs typeface="Arial"/>
              </a:rPr>
              <a:t>(DM)</a:t>
            </a:r>
          </a:p>
          <a:p>
            <a:pPr marL="213360" indent="-200660">
              <a:lnSpc>
                <a:spcPct val="100000"/>
              </a:lnSpc>
              <a:spcBef>
                <a:spcPts val="320"/>
              </a:spcBef>
              <a:buAutoNum type="arabicPeriod" startAt="26"/>
              <a:tabLst>
                <a:tab pos="213995" algn="l"/>
              </a:tabLst>
            </a:pPr>
            <a:r>
              <a:rPr lang="es" sz="900" b="0" i="0" strike="noStrike" cap="none" spc="-50" baseline="0" dirty="0">
                <a:solidFill>
                  <a:srgbClr val="231F20"/>
                </a:solidFill>
                <a:effectLst/>
                <a:latin typeface="Arial"/>
                <a:ea typeface="Arial"/>
                <a:cs typeface="Arial"/>
              </a:rPr>
              <a:t>Uso de recursos</a:t>
            </a:r>
            <a:r>
              <a:rPr lang="es" sz="900" b="0" i="0" strike="noStrike" cap="none" spc="-40" baseline="0" dirty="0">
                <a:solidFill>
                  <a:srgbClr val="231F20"/>
                </a:solidFill>
                <a:effectLst/>
                <a:latin typeface="Arial"/>
                <a:ea typeface="Arial"/>
                <a:cs typeface="Arial"/>
              </a:rPr>
              <a:t> </a:t>
            </a:r>
            <a:r>
              <a:rPr lang="es" sz="900" b="0" i="0" strike="noStrike" cap="none" spc="-50" baseline="0" dirty="0">
                <a:solidFill>
                  <a:srgbClr val="231F20"/>
                </a:solidFill>
                <a:effectLst/>
                <a:latin typeface="Arial"/>
                <a:ea typeface="Arial"/>
                <a:cs typeface="Arial"/>
              </a:rPr>
              <a:t>(UR)</a:t>
            </a:r>
          </a:p>
          <a:p>
            <a:pPr marL="213360" indent="-200660">
              <a:spcBef>
                <a:spcPts val="320"/>
              </a:spcBef>
              <a:buFontTx/>
              <a:buAutoNum type="arabicPeriod" startAt="26"/>
              <a:tabLst>
                <a:tab pos="213995" algn="l"/>
              </a:tabLst>
            </a:pPr>
            <a:r>
              <a:rPr lang="es" sz="900" b="0" i="0" strike="noStrike" cap="none" spc="-45" baseline="0" dirty="0">
                <a:solidFill>
                  <a:srgbClr val="231F20"/>
                </a:solidFill>
                <a:effectLst/>
                <a:latin typeface="Arial"/>
                <a:ea typeface="Arial"/>
                <a:cs typeface="Arial"/>
              </a:rPr>
              <a:t>Garantía de resultados</a:t>
            </a:r>
            <a:r>
              <a:rPr lang="es" sz="900" b="0" i="0" strike="noStrike" cap="none" spc="140" baseline="0" dirty="0">
                <a:solidFill>
                  <a:srgbClr val="231F20"/>
                </a:solidFill>
                <a:effectLst/>
                <a:latin typeface="Arial"/>
                <a:ea typeface="Arial"/>
                <a:cs typeface="Arial"/>
              </a:rPr>
              <a:t> </a:t>
            </a:r>
            <a:r>
              <a:rPr lang="es" sz="900" b="0" i="0" strike="noStrike" cap="none" spc="-50" baseline="0" dirty="0">
                <a:solidFill>
                  <a:srgbClr val="231F20"/>
                </a:solidFill>
                <a:effectLst/>
                <a:latin typeface="Arial"/>
                <a:ea typeface="Arial"/>
                <a:cs typeface="Arial"/>
              </a:rPr>
              <a:t>(AR)</a:t>
            </a:r>
          </a:p>
        </p:txBody>
      </p:sp>
      <p:sp>
        <p:nvSpPr>
          <p:cNvPr id="10" name="object 16"/>
          <p:cNvSpPr txBox="1"/>
          <p:nvPr/>
        </p:nvSpPr>
        <p:spPr>
          <a:xfrm>
            <a:off x="330200" y="2650815"/>
            <a:ext cx="2339137" cy="306376"/>
          </a:xfrm>
          <a:prstGeom prst="rect">
            <a:avLst/>
          </a:prstGeom>
        </p:spPr>
        <p:txBody>
          <a:bodyPr vert="horz" wrap="square" lIns="0" tIns="15875" rIns="0" bIns="0" rtlCol="0">
            <a:spAutoFit/>
          </a:bodyPr>
          <a:lstStyle/>
          <a:p>
            <a:pPr marL="12700">
              <a:lnSpc>
                <a:spcPct val="100000"/>
              </a:lnSpc>
              <a:spcBef>
                <a:spcPts val="125"/>
              </a:spcBef>
            </a:pPr>
            <a:r>
              <a:rPr lang="es" sz="900" b="0" i="0" strike="noStrike" cap="none" spc="-40" baseline="0">
                <a:solidFill>
                  <a:srgbClr val="231F20"/>
                </a:solidFill>
                <a:effectLst/>
                <a:latin typeface="Arial"/>
                <a:ea typeface="Arial"/>
                <a:cs typeface="Arial"/>
              </a:rPr>
              <a:t>25</a:t>
            </a:r>
            <a:r>
              <a:rPr lang="es" sz="900" b="0" i="0" strike="noStrike" cap="none" spc="-40" baseline="0" smtClean="0">
                <a:solidFill>
                  <a:srgbClr val="231F20"/>
                </a:solidFill>
                <a:effectLst/>
                <a:latin typeface="Arial"/>
                <a:ea typeface="Arial"/>
                <a:cs typeface="Arial"/>
              </a:rPr>
              <a:t>.  Contratación</a:t>
            </a:r>
            <a:r>
              <a:rPr lang="es" sz="900" b="0" i="0" strike="noStrike" cap="none" spc="-40" baseline="0" dirty="0">
                <a:solidFill>
                  <a:srgbClr val="231F20"/>
                </a:solidFill>
                <a:effectLst/>
                <a:latin typeface="Arial"/>
                <a:ea typeface="Arial"/>
                <a:cs typeface="Arial"/>
              </a:rPr>
              <a:t>, evaluación y despliegue </a:t>
            </a:r>
          </a:p>
          <a:p>
            <a:pPr marL="12700">
              <a:lnSpc>
                <a:spcPct val="100000"/>
              </a:lnSpc>
              <a:spcBef>
                <a:spcPts val="125"/>
              </a:spcBef>
            </a:pPr>
            <a:r>
              <a:rPr lang="es" sz="900" b="0" i="0" strike="noStrike" cap="none" spc="-40" baseline="0">
                <a:solidFill>
                  <a:srgbClr val="231F20"/>
                </a:solidFill>
                <a:effectLst/>
                <a:latin typeface="Arial"/>
                <a:ea typeface="Arial"/>
                <a:cs typeface="Arial"/>
              </a:rPr>
              <a:t>de </a:t>
            </a:r>
            <a:r>
              <a:rPr lang="es" sz="900" b="0" i="0" strike="noStrike" cap="none" spc="-40" baseline="0" smtClean="0">
                <a:solidFill>
                  <a:srgbClr val="231F20"/>
                </a:solidFill>
                <a:effectLst/>
                <a:latin typeface="Arial"/>
                <a:ea typeface="Arial"/>
                <a:cs typeface="Arial"/>
              </a:rPr>
              <a:t>talentos</a:t>
            </a:r>
            <a:r>
              <a:rPr lang="es" sz="900" b="0" i="0" strike="noStrike" cap="none" spc="-70" baseline="0" smtClean="0">
                <a:solidFill>
                  <a:srgbClr val="231F20"/>
                </a:solidFill>
                <a:effectLst/>
                <a:latin typeface="Arial"/>
                <a:ea typeface="Arial"/>
                <a:cs typeface="Arial"/>
              </a:rPr>
              <a:t> </a:t>
            </a:r>
            <a:r>
              <a:rPr lang="es" sz="900" b="0" i="0" strike="noStrike" cap="none" spc="-40" baseline="0" smtClean="0">
                <a:solidFill>
                  <a:srgbClr val="231F20"/>
                </a:solidFill>
                <a:effectLst/>
                <a:latin typeface="Arial"/>
                <a:ea typeface="Arial"/>
                <a:cs typeface="Arial"/>
              </a:rPr>
              <a:t> </a:t>
            </a:r>
            <a:r>
              <a:rPr lang="es" sz="900" b="0" i="0" strike="noStrike" cap="none" spc="-60" baseline="0" smtClean="0">
                <a:solidFill>
                  <a:srgbClr val="231F20"/>
                </a:solidFill>
                <a:effectLst/>
                <a:latin typeface="Arial"/>
                <a:ea typeface="Arial"/>
                <a:cs typeface="Arial"/>
              </a:rPr>
              <a:t>(</a:t>
            </a:r>
            <a:r>
              <a:rPr lang="es" sz="900" b="0" i="0" strike="noStrike" cap="none" spc="-60" baseline="0">
                <a:solidFill>
                  <a:srgbClr val="231F20"/>
                </a:solidFill>
                <a:effectLst/>
                <a:latin typeface="Arial"/>
                <a:ea typeface="Arial"/>
                <a:cs typeface="Arial"/>
              </a:rPr>
              <a:t>AAD</a:t>
            </a:r>
            <a:r>
              <a:rPr lang="es" sz="900" b="0" i="0" strike="noStrike" cap="none" spc="-60" baseline="0" smtClean="0">
                <a:solidFill>
                  <a:srgbClr val="231F20"/>
                </a:solidFill>
                <a:effectLst/>
                <a:latin typeface="Arial"/>
                <a:ea typeface="Arial"/>
                <a:cs typeface="Arial"/>
              </a:rPr>
              <a:t>)</a:t>
            </a:r>
            <a:r>
              <a:rPr lang="es" sz="900" b="0" i="0" strike="noStrike" cap="none" spc="-40" baseline="0" smtClean="0">
                <a:solidFill>
                  <a:srgbClr val="231F20"/>
                </a:solidFill>
                <a:effectLst/>
                <a:latin typeface="Arial"/>
                <a:ea typeface="Arial"/>
                <a:cs typeface="Arial"/>
              </a:rPr>
              <a:t> </a:t>
            </a:r>
            <a:r>
              <a:rPr lang="es" sz="900" b="0" i="0" strike="noStrike" cap="none" spc="130" baseline="0" smtClean="0">
                <a:solidFill>
                  <a:srgbClr val="231F20"/>
                </a:solidFill>
                <a:effectLst/>
                <a:latin typeface="Arial"/>
                <a:ea typeface="Arial"/>
                <a:cs typeface="Arial"/>
              </a:rPr>
              <a:t> </a:t>
            </a:r>
            <a:endParaRPr lang="es" sz="900" b="0" i="0" strike="noStrike" cap="none" spc="130" baseline="0" dirty="0">
              <a:solidFill>
                <a:srgbClr val="231F20"/>
              </a:solidFill>
              <a:effectLst/>
              <a:latin typeface="Arial"/>
              <a:ea typeface="Arial"/>
              <a:cs typeface="Arial"/>
            </a:endParaRPr>
          </a:p>
        </p:txBody>
      </p:sp>
      <p:sp>
        <p:nvSpPr>
          <p:cNvPr id="11" name="object 18"/>
          <p:cNvSpPr txBox="1"/>
          <p:nvPr/>
        </p:nvSpPr>
        <p:spPr>
          <a:xfrm>
            <a:off x="330200" y="479597"/>
            <a:ext cx="2192941" cy="165265"/>
          </a:xfrm>
          <a:prstGeom prst="rect">
            <a:avLst/>
          </a:prstGeom>
        </p:spPr>
        <p:txBody>
          <a:bodyPr vert="horz" wrap="square" lIns="0" tIns="12700" rIns="0" bIns="0" rtlCol="0">
            <a:spAutoFit/>
          </a:bodyPr>
          <a:lstStyle/>
          <a:p>
            <a:pPr marL="12700">
              <a:lnSpc>
                <a:spcPct val="100000"/>
              </a:lnSpc>
              <a:spcBef>
                <a:spcPts val="100"/>
              </a:spcBef>
            </a:pPr>
            <a:r>
              <a:rPr lang="es" sz="1000" b="1" i="0" strike="noStrike" cap="none" spc="0" baseline="0" dirty="0">
                <a:solidFill>
                  <a:srgbClr val="FFFFFF"/>
                </a:solidFill>
                <a:effectLst/>
                <a:latin typeface="Arial"/>
                <a:ea typeface="Arial"/>
                <a:cs typeface="Arial"/>
              </a:rPr>
              <a:t>C. </a:t>
            </a:r>
            <a:r>
              <a:rPr lang="pt-BR" sz="1000" b="1" i="0" strike="noStrike" cap="none" spc="0" baseline="0" dirty="0" err="1" smtClean="0">
                <a:solidFill>
                  <a:srgbClr val="FFFFFF"/>
                </a:solidFill>
                <a:effectLst/>
                <a:latin typeface="Arial"/>
                <a:ea typeface="Arial"/>
                <a:cs typeface="Arial"/>
              </a:rPr>
              <a:t>Establecer</a:t>
            </a:r>
            <a:r>
              <a:rPr lang="pt-BR" sz="1000" b="1" i="0" strike="noStrike" cap="none" spc="0" baseline="0" dirty="0" smtClean="0">
                <a:solidFill>
                  <a:srgbClr val="FFFFFF"/>
                </a:solidFill>
                <a:effectLst/>
                <a:latin typeface="Arial"/>
                <a:ea typeface="Arial"/>
                <a:cs typeface="Arial"/>
              </a:rPr>
              <a:t> </a:t>
            </a:r>
            <a:r>
              <a:rPr lang="pt-BR" sz="1000" b="1" i="0" strike="noStrike" cap="none" spc="0" baseline="0" dirty="0" err="1" smtClean="0">
                <a:solidFill>
                  <a:srgbClr val="FFFFFF"/>
                </a:solidFill>
                <a:effectLst/>
                <a:latin typeface="Arial"/>
                <a:ea typeface="Arial"/>
                <a:cs typeface="Arial"/>
              </a:rPr>
              <a:t>la</a:t>
            </a:r>
            <a:r>
              <a:rPr lang="pt-BR" sz="1000" b="1" i="0" strike="noStrike" cap="none" spc="0" baseline="0" dirty="0" smtClean="0">
                <a:solidFill>
                  <a:srgbClr val="FFFFFF"/>
                </a:solidFill>
                <a:effectLst/>
                <a:latin typeface="Arial"/>
                <a:ea typeface="Arial"/>
                <a:cs typeface="Arial"/>
              </a:rPr>
              <a:t> </a:t>
            </a:r>
            <a:r>
              <a:rPr lang="pt-BR" sz="1000" b="1" i="0" strike="noStrike" cap="none" spc="0" baseline="0" dirty="0" err="1" smtClean="0">
                <a:solidFill>
                  <a:srgbClr val="FFFFFF"/>
                </a:solidFill>
                <a:effectLst/>
                <a:latin typeface="Arial"/>
                <a:ea typeface="Arial"/>
                <a:cs typeface="Arial"/>
              </a:rPr>
              <a:t>dirección</a:t>
            </a:r>
            <a:endParaRPr lang="es" sz="1000" b="1" i="0" strike="noStrike" cap="none" spc="0" baseline="0" dirty="0">
              <a:solidFill>
                <a:srgbClr val="FFFFFF"/>
              </a:solidFill>
              <a:effectLst/>
              <a:latin typeface="Arial"/>
              <a:ea typeface="Arial"/>
              <a:cs typeface="Arial"/>
            </a:endParaRPr>
          </a:p>
        </p:txBody>
      </p:sp>
      <p:sp>
        <p:nvSpPr>
          <p:cNvPr id="12" name="object 19"/>
          <p:cNvSpPr txBox="1"/>
          <p:nvPr/>
        </p:nvSpPr>
        <p:spPr>
          <a:xfrm>
            <a:off x="330200" y="1849342"/>
            <a:ext cx="2339137" cy="165265"/>
          </a:xfrm>
          <a:prstGeom prst="rect">
            <a:avLst/>
          </a:prstGeom>
        </p:spPr>
        <p:txBody>
          <a:bodyPr vert="horz" wrap="square" lIns="0" tIns="12700" rIns="0" bIns="0" rtlCol="0">
            <a:spAutoFit/>
          </a:bodyPr>
          <a:lstStyle/>
          <a:p>
            <a:pPr marL="12700">
              <a:lnSpc>
                <a:spcPct val="100000"/>
              </a:lnSpc>
              <a:spcBef>
                <a:spcPts val="100"/>
              </a:spcBef>
            </a:pPr>
            <a:r>
              <a:rPr lang="es" sz="1000" b="1" i="0" strike="noStrike" cap="none" spc="-15" baseline="0" dirty="0">
                <a:solidFill>
                  <a:srgbClr val="FFFFFF"/>
                </a:solidFill>
                <a:effectLst/>
                <a:latin typeface="Arial"/>
                <a:ea typeface="Arial"/>
                <a:cs typeface="Arial"/>
              </a:rPr>
              <a:t>D. </a:t>
            </a:r>
            <a:r>
              <a:rPr lang="pt-BR" sz="1000" b="1" i="0" strike="noStrike" cap="none" spc="-5" baseline="0" dirty="0" err="1" smtClean="0">
                <a:solidFill>
                  <a:srgbClr val="FFFFFF"/>
                </a:solidFill>
                <a:effectLst/>
                <a:latin typeface="Arial"/>
                <a:ea typeface="Arial"/>
                <a:cs typeface="Arial"/>
              </a:rPr>
              <a:t>Gestionar</a:t>
            </a:r>
            <a:r>
              <a:rPr lang="pt-BR" sz="1000" b="1" i="0" strike="noStrike" cap="none" spc="-5" baseline="0" dirty="0" smtClean="0">
                <a:solidFill>
                  <a:srgbClr val="FFFFFF"/>
                </a:solidFill>
                <a:effectLst/>
                <a:latin typeface="Arial"/>
                <a:ea typeface="Arial"/>
                <a:cs typeface="Arial"/>
              </a:rPr>
              <a:t> </a:t>
            </a:r>
            <a:r>
              <a:rPr lang="pt-BR" sz="1000" b="1" i="0" strike="noStrike" cap="none" spc="-5" baseline="0" dirty="0" err="1" smtClean="0">
                <a:solidFill>
                  <a:srgbClr val="FFFFFF"/>
                </a:solidFill>
                <a:effectLst/>
                <a:latin typeface="Arial"/>
                <a:ea typeface="Arial"/>
                <a:cs typeface="Arial"/>
              </a:rPr>
              <a:t>el</a:t>
            </a:r>
            <a:r>
              <a:rPr lang="pt-BR" sz="1000" b="1" i="0" strike="noStrike" cap="none" spc="-5" baseline="0" dirty="0" smtClean="0">
                <a:solidFill>
                  <a:srgbClr val="FFFFFF"/>
                </a:solidFill>
                <a:effectLst/>
                <a:latin typeface="Arial"/>
                <a:ea typeface="Arial"/>
                <a:cs typeface="Arial"/>
              </a:rPr>
              <a:t> </a:t>
            </a:r>
            <a:r>
              <a:rPr lang="pt-BR" sz="1000" b="1" i="0" strike="noStrike" cap="none" spc="-5" baseline="0" dirty="0" err="1" smtClean="0">
                <a:solidFill>
                  <a:srgbClr val="FFFFFF"/>
                </a:solidFill>
                <a:effectLst/>
                <a:latin typeface="Arial"/>
                <a:ea typeface="Arial"/>
                <a:cs typeface="Arial"/>
              </a:rPr>
              <a:t>trabajo</a:t>
            </a:r>
            <a:r>
              <a:rPr lang="es" sz="1000" b="1" i="0" strike="noStrike" cap="none" spc="-15" baseline="0" dirty="0" smtClean="0">
                <a:solidFill>
                  <a:srgbClr val="FFFFFF"/>
                </a:solidFill>
                <a:effectLst/>
                <a:latin typeface="Arial"/>
                <a:ea typeface="Arial"/>
                <a:cs typeface="Arial"/>
              </a:rPr>
              <a:t> </a:t>
            </a:r>
            <a:endParaRPr lang="es" sz="1000" b="1" i="0" strike="noStrike" cap="none" spc="-15" baseline="0" dirty="0">
              <a:solidFill>
                <a:srgbClr val="FFFFFF"/>
              </a:solidFill>
              <a:effectLst/>
              <a:latin typeface="Arial"/>
              <a:ea typeface="Arial"/>
              <a:cs typeface="Arial"/>
            </a:endParaRPr>
          </a:p>
        </p:txBody>
      </p:sp>
      <p:sp>
        <p:nvSpPr>
          <p:cNvPr id="13" name="object 25"/>
          <p:cNvSpPr txBox="1"/>
          <p:nvPr/>
        </p:nvSpPr>
        <p:spPr>
          <a:xfrm>
            <a:off x="330200" y="713746"/>
            <a:ext cx="2147176" cy="820605"/>
          </a:xfrm>
          <a:prstGeom prst="rect">
            <a:avLst/>
          </a:prstGeom>
        </p:spPr>
        <p:txBody>
          <a:bodyPr vert="horz" wrap="square" lIns="0" tIns="52705" rIns="0" bIns="0" rtlCol="0">
            <a:spAutoFit/>
          </a:bodyPr>
          <a:lstStyle/>
          <a:p>
            <a:pPr marL="213360" indent="-200660">
              <a:lnSpc>
                <a:spcPct val="100000"/>
              </a:lnSpc>
              <a:spcBef>
                <a:spcPts val="415"/>
              </a:spcBef>
              <a:buAutoNum type="arabicPeriod" startAt="17"/>
              <a:tabLst>
                <a:tab pos="213995" algn="l"/>
              </a:tabLst>
            </a:pPr>
            <a:r>
              <a:rPr lang="es" sz="900" b="0" i="0" strike="noStrike" cap="none" spc="-50" baseline="0" dirty="0">
                <a:solidFill>
                  <a:srgbClr val="231F20"/>
                </a:solidFill>
                <a:effectLst/>
                <a:latin typeface="Arial"/>
                <a:ea typeface="Arial"/>
                <a:cs typeface="Arial"/>
              </a:rPr>
              <a:t>Comunicación del propósito de la empresa</a:t>
            </a:r>
            <a:r>
              <a:rPr lang="es" sz="900" b="0" i="0" strike="noStrike" cap="none" spc="5" baseline="0" dirty="0">
                <a:solidFill>
                  <a:srgbClr val="231F20"/>
                </a:solidFill>
                <a:effectLst/>
                <a:latin typeface="Arial"/>
                <a:ea typeface="Arial"/>
                <a:cs typeface="Arial"/>
              </a:rPr>
              <a:t> </a:t>
            </a:r>
            <a:r>
              <a:rPr lang="es" sz="900" b="0" i="0" strike="noStrike" cap="none" spc="-80" baseline="0" dirty="0">
                <a:solidFill>
                  <a:srgbClr val="231F20"/>
                </a:solidFill>
                <a:effectLst/>
                <a:latin typeface="Arial"/>
                <a:ea typeface="Arial"/>
                <a:cs typeface="Arial"/>
              </a:rPr>
              <a:t>(CEP)</a:t>
            </a:r>
          </a:p>
          <a:p>
            <a:pPr marL="213360" indent="-200660">
              <a:lnSpc>
                <a:spcPct val="100000"/>
              </a:lnSpc>
              <a:spcBef>
                <a:spcPts val="320"/>
              </a:spcBef>
              <a:buAutoNum type="arabicPeriod" startAt="17"/>
              <a:tabLst>
                <a:tab pos="213995" algn="l"/>
              </a:tabLst>
            </a:pPr>
            <a:r>
              <a:rPr lang="es" sz="900" b="0" i="0" strike="noStrike" cap="none" spc="-40" baseline="0" dirty="0">
                <a:solidFill>
                  <a:srgbClr val="231F20"/>
                </a:solidFill>
                <a:effectLst/>
                <a:latin typeface="Arial"/>
                <a:ea typeface="Arial"/>
                <a:cs typeface="Arial"/>
              </a:rPr>
              <a:t>Facilitación de planes de </a:t>
            </a:r>
            <a:r>
              <a:rPr lang="es" sz="900" b="0" i="0" strike="noStrike" cap="none" spc="-40" baseline="0" dirty="0" smtClean="0">
                <a:solidFill>
                  <a:srgbClr val="231F20"/>
                </a:solidFill>
                <a:effectLst/>
                <a:latin typeface="Arial"/>
                <a:ea typeface="Arial"/>
                <a:cs typeface="Arial"/>
              </a:rPr>
              <a:t>ejecución</a:t>
            </a:r>
            <a:r>
              <a:rPr lang="es" sz="900" b="0" i="0" strike="noStrike" cap="none" spc="10" baseline="0" dirty="0" smtClean="0">
                <a:solidFill>
                  <a:srgbClr val="231F20"/>
                </a:solidFill>
                <a:effectLst/>
                <a:latin typeface="Arial"/>
                <a:ea typeface="Arial"/>
                <a:cs typeface="Arial"/>
              </a:rPr>
              <a:t> </a:t>
            </a:r>
            <a:r>
              <a:rPr lang="es" sz="900" b="0" i="0" strike="noStrike" cap="none" spc="-40" baseline="0" dirty="0" smtClean="0">
                <a:solidFill>
                  <a:srgbClr val="231F20"/>
                </a:solidFill>
                <a:effectLst/>
                <a:latin typeface="Arial"/>
                <a:ea typeface="Arial"/>
                <a:cs typeface="Arial"/>
              </a:rPr>
              <a:t> </a:t>
            </a:r>
            <a:r>
              <a:rPr lang="es" sz="900" b="0" i="0" strike="noStrike" cap="none" spc="-80" baseline="0" dirty="0" smtClean="0">
                <a:solidFill>
                  <a:srgbClr val="231F20"/>
                </a:solidFill>
                <a:effectLst/>
                <a:latin typeface="Arial"/>
                <a:ea typeface="Arial"/>
                <a:cs typeface="Arial"/>
              </a:rPr>
              <a:t>(</a:t>
            </a:r>
            <a:r>
              <a:rPr lang="es" sz="900" b="0" i="0" strike="noStrike" cap="none" spc="-80" baseline="0" dirty="0">
                <a:solidFill>
                  <a:srgbClr val="231F20"/>
                </a:solidFill>
                <a:effectLst/>
                <a:latin typeface="Arial"/>
                <a:ea typeface="Arial"/>
                <a:cs typeface="Arial"/>
              </a:rPr>
              <a:t>FEP)</a:t>
            </a:r>
          </a:p>
          <a:p>
            <a:pPr marL="213360" indent="-200660">
              <a:lnSpc>
                <a:spcPct val="100000"/>
              </a:lnSpc>
              <a:spcBef>
                <a:spcPts val="320"/>
              </a:spcBef>
              <a:buAutoNum type="arabicPeriod" startAt="17"/>
              <a:tabLst>
                <a:tab pos="213995" algn="l"/>
              </a:tabLst>
            </a:pPr>
            <a:r>
              <a:rPr lang="es" sz="900" b="0" i="0" strike="noStrike" cap="none" spc="-45" baseline="0" dirty="0">
                <a:solidFill>
                  <a:srgbClr val="231F20"/>
                </a:solidFill>
                <a:effectLst/>
                <a:latin typeface="Arial"/>
                <a:ea typeface="Arial"/>
                <a:cs typeface="Arial"/>
              </a:rPr>
              <a:t>Definición de roles y responsabilidades</a:t>
            </a:r>
            <a:r>
              <a:rPr lang="es" sz="900" b="0" i="0" strike="noStrike" cap="none" spc="55" baseline="0" dirty="0">
                <a:solidFill>
                  <a:srgbClr val="231F20"/>
                </a:solidFill>
                <a:effectLst/>
                <a:latin typeface="Arial"/>
                <a:ea typeface="Arial"/>
                <a:cs typeface="Arial"/>
              </a:rPr>
              <a:t> </a:t>
            </a:r>
            <a:r>
              <a:rPr lang="es" sz="900" b="0" i="0" strike="noStrike" cap="none" spc="-60" baseline="0" dirty="0">
                <a:solidFill>
                  <a:srgbClr val="231F20"/>
                </a:solidFill>
                <a:effectLst/>
                <a:latin typeface="Arial"/>
                <a:ea typeface="Arial"/>
                <a:cs typeface="Arial"/>
              </a:rPr>
              <a:t>(DRR)</a:t>
            </a:r>
          </a:p>
        </p:txBody>
      </p:sp>
      <p:sp>
        <p:nvSpPr>
          <p:cNvPr id="14" name="object 26"/>
          <p:cNvSpPr txBox="1"/>
          <p:nvPr/>
        </p:nvSpPr>
        <p:spPr>
          <a:xfrm>
            <a:off x="2816225" y="713746"/>
            <a:ext cx="1903091" cy="683308"/>
          </a:xfrm>
          <a:prstGeom prst="rect">
            <a:avLst/>
          </a:prstGeom>
        </p:spPr>
        <p:txBody>
          <a:bodyPr vert="horz" wrap="square" lIns="0" tIns="52705" rIns="0" bIns="0" rtlCol="0">
            <a:spAutoFit/>
          </a:bodyPr>
          <a:lstStyle/>
          <a:p>
            <a:pPr marL="213360" indent="-200660">
              <a:lnSpc>
                <a:spcPct val="100000"/>
              </a:lnSpc>
              <a:spcBef>
                <a:spcPts val="415"/>
              </a:spcBef>
              <a:buAutoNum type="arabicPeriod" startAt="20"/>
              <a:tabLst>
                <a:tab pos="213995" algn="l"/>
              </a:tabLst>
            </a:pPr>
            <a:r>
              <a:rPr lang="es" sz="900" b="0" i="0" strike="noStrike" cap="none" spc="-50" baseline="0" dirty="0">
                <a:solidFill>
                  <a:srgbClr val="231F20"/>
                </a:solidFill>
                <a:effectLst/>
                <a:latin typeface="Arial"/>
                <a:ea typeface="Arial"/>
                <a:cs typeface="Arial"/>
              </a:rPr>
              <a:t>Uso de medidas de desempeño</a:t>
            </a:r>
            <a:r>
              <a:rPr lang="es" sz="900" b="0" i="0" strike="noStrike" cap="none" spc="10" baseline="0" dirty="0">
                <a:solidFill>
                  <a:srgbClr val="231F20"/>
                </a:solidFill>
                <a:effectLst/>
                <a:latin typeface="Arial"/>
                <a:ea typeface="Arial"/>
                <a:cs typeface="Arial"/>
              </a:rPr>
              <a:t> </a:t>
            </a:r>
            <a:r>
              <a:rPr lang="es" sz="900" b="0" i="0" strike="noStrike" cap="none" spc="-50" baseline="0" dirty="0">
                <a:solidFill>
                  <a:srgbClr val="231F20"/>
                </a:solidFill>
                <a:effectLst/>
                <a:latin typeface="Arial"/>
                <a:ea typeface="Arial"/>
                <a:cs typeface="Arial"/>
              </a:rPr>
              <a:t>(UPM)</a:t>
            </a:r>
          </a:p>
          <a:p>
            <a:pPr marL="213360" indent="-200660">
              <a:lnSpc>
                <a:spcPct val="100000"/>
              </a:lnSpc>
              <a:spcBef>
                <a:spcPts val="320"/>
              </a:spcBef>
              <a:buAutoNum type="arabicPeriod" startAt="20"/>
              <a:tabLst>
                <a:tab pos="213995" algn="l"/>
              </a:tabLst>
            </a:pPr>
            <a:r>
              <a:rPr lang="es" sz="900" b="0" i="0" strike="noStrike" cap="none" spc="-40" baseline="0" dirty="0">
                <a:solidFill>
                  <a:srgbClr val="231F20"/>
                </a:solidFill>
                <a:effectLst/>
                <a:latin typeface="Arial"/>
                <a:ea typeface="Arial"/>
                <a:cs typeface="Arial"/>
              </a:rPr>
              <a:t>Pensamiento crítico</a:t>
            </a:r>
            <a:r>
              <a:rPr lang="es" sz="900" b="0" i="0" strike="noStrike" cap="none" spc="-15" baseline="0" dirty="0">
                <a:solidFill>
                  <a:srgbClr val="231F20"/>
                </a:solidFill>
                <a:effectLst/>
                <a:latin typeface="Arial"/>
                <a:ea typeface="Arial"/>
                <a:cs typeface="Arial"/>
              </a:rPr>
              <a:t> </a:t>
            </a:r>
            <a:r>
              <a:rPr lang="es" sz="900" b="0" i="0" strike="noStrike" cap="none" spc="-60" baseline="0" dirty="0">
                <a:solidFill>
                  <a:srgbClr val="231F20"/>
                </a:solidFill>
                <a:effectLst/>
                <a:latin typeface="Arial"/>
                <a:ea typeface="Arial"/>
                <a:cs typeface="Arial"/>
              </a:rPr>
              <a:t>(CT)</a:t>
            </a:r>
          </a:p>
          <a:p>
            <a:pPr marL="213360" indent="-200660">
              <a:lnSpc>
                <a:spcPct val="100000"/>
              </a:lnSpc>
              <a:spcBef>
                <a:spcPts val="320"/>
              </a:spcBef>
              <a:buAutoNum type="arabicPeriod" startAt="20"/>
              <a:tabLst>
                <a:tab pos="213995" algn="l"/>
              </a:tabLst>
            </a:pPr>
            <a:r>
              <a:rPr lang="es" sz="900" b="0" i="0" strike="noStrike" cap="none" spc="-50" baseline="0" dirty="0" smtClean="0">
                <a:solidFill>
                  <a:schemeClr val="bg2">
                    <a:lumMod val="25000"/>
                  </a:schemeClr>
                </a:solidFill>
                <a:effectLst/>
                <a:latin typeface="Arial"/>
                <a:ea typeface="Arial"/>
                <a:cs typeface="Arial"/>
              </a:rPr>
              <a:t>Incentiva</a:t>
            </a:r>
            <a:r>
              <a:rPr lang="es" sz="900" b="0" i="0" strike="noStrike" cap="none" spc="-50" dirty="0" smtClean="0">
                <a:solidFill>
                  <a:schemeClr val="bg2">
                    <a:lumMod val="25000"/>
                  </a:schemeClr>
                </a:solidFill>
                <a:effectLst/>
                <a:latin typeface="Arial"/>
                <a:ea typeface="Arial"/>
                <a:cs typeface="Arial"/>
              </a:rPr>
              <a:t> </a:t>
            </a:r>
            <a:r>
              <a:rPr lang="es" sz="900" b="0" i="0" strike="noStrike" cap="none" spc="-50" baseline="0" dirty="0" smtClean="0">
                <a:solidFill>
                  <a:schemeClr val="bg2">
                    <a:lumMod val="25000"/>
                  </a:schemeClr>
                </a:solidFill>
                <a:effectLst/>
                <a:latin typeface="Arial"/>
                <a:ea typeface="Arial"/>
                <a:cs typeface="Arial"/>
              </a:rPr>
              <a:t>la </a:t>
            </a:r>
            <a:r>
              <a:rPr lang="es" sz="900" b="0" i="0" strike="noStrike" cap="none" spc="-50" baseline="0" dirty="0">
                <a:solidFill>
                  <a:schemeClr val="bg2">
                    <a:lumMod val="25000"/>
                  </a:schemeClr>
                </a:solidFill>
                <a:effectLst/>
                <a:latin typeface="Arial"/>
                <a:ea typeface="Arial"/>
                <a:cs typeface="Arial"/>
              </a:rPr>
              <a:t>innovación</a:t>
            </a:r>
            <a:r>
              <a:rPr lang="es" sz="900" b="0" i="0" strike="noStrike" cap="none" spc="-5" baseline="0" dirty="0">
                <a:solidFill>
                  <a:schemeClr val="bg2">
                    <a:lumMod val="25000"/>
                  </a:schemeClr>
                </a:solidFill>
                <a:effectLst/>
                <a:latin typeface="Arial"/>
                <a:ea typeface="Arial"/>
                <a:cs typeface="Arial"/>
              </a:rPr>
              <a:t> </a:t>
            </a:r>
            <a:r>
              <a:rPr lang="es" sz="900" b="0" i="0" strike="noStrike" cap="none" spc="-40" baseline="0" dirty="0">
                <a:solidFill>
                  <a:srgbClr val="231F20"/>
                </a:solidFill>
                <a:effectLst/>
                <a:latin typeface="Arial"/>
                <a:ea typeface="Arial"/>
                <a:cs typeface="Arial"/>
              </a:rPr>
              <a:t>(FI)</a:t>
            </a:r>
          </a:p>
        </p:txBody>
      </p:sp>
      <p:sp>
        <p:nvSpPr>
          <p:cNvPr id="15" name="object 31"/>
          <p:cNvSpPr/>
          <p:nvPr/>
        </p:nvSpPr>
        <p:spPr>
          <a:xfrm>
            <a:off x="4658956" y="2624576"/>
            <a:ext cx="517931" cy="517931"/>
          </a:xfrm>
          <a:prstGeom prst="rect">
            <a:avLst/>
          </a:prstGeom>
          <a:blipFill rotWithShape="1">
            <a:blip r:embed="rId2"/>
            <a:stretch>
              <a:fillRect/>
            </a:stretch>
          </a:blipFill>
        </p:spPr>
        <p:txBody>
          <a:bodyPr wrap="square" lIns="0" tIns="0" rIns="0" bIns="0" rtlCol="0"/>
          <a:lstStyle/>
          <a:p>
            <a:endParaRPr dirty="0"/>
          </a:p>
        </p:txBody>
      </p:sp>
      <p:sp>
        <p:nvSpPr>
          <p:cNvPr id="16" name="object 32"/>
          <p:cNvSpPr/>
          <p:nvPr/>
        </p:nvSpPr>
        <p:spPr>
          <a:xfrm>
            <a:off x="4665243" y="1151592"/>
            <a:ext cx="505459" cy="505459"/>
          </a:xfrm>
          <a:custGeom>
            <a:avLst/>
            <a:gdLst/>
            <a:ahLst/>
            <a:cxnLst/>
            <a:rect l="l" t="t" r="r" b="b"/>
            <a:pathLst>
              <a:path w="505459" h="505459">
                <a:moveTo>
                  <a:pt x="252679" y="0"/>
                </a:moveTo>
                <a:lnTo>
                  <a:pt x="207260" y="4071"/>
                </a:lnTo>
                <a:lnTo>
                  <a:pt x="164512" y="15808"/>
                </a:lnTo>
                <a:lnTo>
                  <a:pt x="125148" y="34498"/>
                </a:lnTo>
                <a:lnTo>
                  <a:pt x="89882" y="59428"/>
                </a:lnTo>
                <a:lnTo>
                  <a:pt x="59428" y="89882"/>
                </a:lnTo>
                <a:lnTo>
                  <a:pt x="34498" y="125148"/>
                </a:lnTo>
                <a:lnTo>
                  <a:pt x="15808" y="164512"/>
                </a:lnTo>
                <a:lnTo>
                  <a:pt x="4071" y="207260"/>
                </a:lnTo>
                <a:lnTo>
                  <a:pt x="0" y="252679"/>
                </a:lnTo>
                <a:lnTo>
                  <a:pt x="4071" y="298097"/>
                </a:lnTo>
                <a:lnTo>
                  <a:pt x="15808" y="340845"/>
                </a:lnTo>
                <a:lnTo>
                  <a:pt x="34498" y="380209"/>
                </a:lnTo>
                <a:lnTo>
                  <a:pt x="59428" y="415475"/>
                </a:lnTo>
                <a:lnTo>
                  <a:pt x="89882" y="445930"/>
                </a:lnTo>
                <a:lnTo>
                  <a:pt x="125148" y="470859"/>
                </a:lnTo>
                <a:lnTo>
                  <a:pt x="164512" y="489549"/>
                </a:lnTo>
                <a:lnTo>
                  <a:pt x="207260" y="501287"/>
                </a:lnTo>
                <a:lnTo>
                  <a:pt x="252679" y="505358"/>
                </a:lnTo>
                <a:lnTo>
                  <a:pt x="298097" y="501287"/>
                </a:lnTo>
                <a:lnTo>
                  <a:pt x="340845" y="489549"/>
                </a:lnTo>
                <a:lnTo>
                  <a:pt x="380209" y="470859"/>
                </a:lnTo>
                <a:lnTo>
                  <a:pt x="415475" y="445930"/>
                </a:lnTo>
                <a:lnTo>
                  <a:pt x="445930" y="415475"/>
                </a:lnTo>
                <a:lnTo>
                  <a:pt x="470859" y="380209"/>
                </a:lnTo>
                <a:lnTo>
                  <a:pt x="489549" y="340845"/>
                </a:lnTo>
                <a:lnTo>
                  <a:pt x="501287" y="298097"/>
                </a:lnTo>
                <a:lnTo>
                  <a:pt x="505358" y="252679"/>
                </a:lnTo>
                <a:lnTo>
                  <a:pt x="501287" y="207260"/>
                </a:lnTo>
                <a:lnTo>
                  <a:pt x="489549" y="164512"/>
                </a:lnTo>
                <a:lnTo>
                  <a:pt x="470859" y="125148"/>
                </a:lnTo>
                <a:lnTo>
                  <a:pt x="445930" y="89882"/>
                </a:lnTo>
                <a:lnTo>
                  <a:pt x="415475" y="59428"/>
                </a:lnTo>
                <a:lnTo>
                  <a:pt x="380209" y="34498"/>
                </a:lnTo>
                <a:lnTo>
                  <a:pt x="340845" y="15808"/>
                </a:lnTo>
                <a:lnTo>
                  <a:pt x="298097" y="4071"/>
                </a:lnTo>
                <a:lnTo>
                  <a:pt x="252679" y="0"/>
                </a:lnTo>
                <a:close/>
              </a:path>
            </a:pathLst>
          </a:custGeom>
          <a:solidFill>
            <a:srgbClr val="FFFFFF"/>
          </a:solidFill>
        </p:spPr>
        <p:txBody>
          <a:bodyPr wrap="square" lIns="0" tIns="0" rIns="0" bIns="0" rtlCol="0"/>
          <a:lstStyle/>
          <a:p>
            <a:endParaRPr dirty="0"/>
          </a:p>
        </p:txBody>
      </p:sp>
      <p:sp>
        <p:nvSpPr>
          <p:cNvPr id="17" name="object 33"/>
          <p:cNvSpPr/>
          <p:nvPr/>
        </p:nvSpPr>
        <p:spPr>
          <a:xfrm>
            <a:off x="4665243" y="1151592"/>
            <a:ext cx="505459" cy="505459"/>
          </a:xfrm>
          <a:custGeom>
            <a:avLst/>
            <a:gdLst/>
            <a:ahLst/>
            <a:cxnLst/>
            <a:rect l="l" t="t" r="r" b="b"/>
            <a:pathLst>
              <a:path w="505459" h="505459">
                <a:moveTo>
                  <a:pt x="252679" y="505358"/>
                </a:moveTo>
                <a:lnTo>
                  <a:pt x="298097" y="501287"/>
                </a:lnTo>
                <a:lnTo>
                  <a:pt x="340845" y="489549"/>
                </a:lnTo>
                <a:lnTo>
                  <a:pt x="380209" y="470859"/>
                </a:lnTo>
                <a:lnTo>
                  <a:pt x="415475" y="445930"/>
                </a:lnTo>
                <a:lnTo>
                  <a:pt x="445930" y="415475"/>
                </a:lnTo>
                <a:lnTo>
                  <a:pt x="470859" y="380209"/>
                </a:lnTo>
                <a:lnTo>
                  <a:pt x="489549" y="340845"/>
                </a:lnTo>
                <a:lnTo>
                  <a:pt x="501287" y="298097"/>
                </a:lnTo>
                <a:lnTo>
                  <a:pt x="505358" y="252679"/>
                </a:lnTo>
                <a:lnTo>
                  <a:pt x="501287" y="207260"/>
                </a:lnTo>
                <a:lnTo>
                  <a:pt x="489549" y="164512"/>
                </a:lnTo>
                <a:lnTo>
                  <a:pt x="470859" y="125148"/>
                </a:lnTo>
                <a:lnTo>
                  <a:pt x="445930" y="89882"/>
                </a:lnTo>
                <a:lnTo>
                  <a:pt x="415475" y="59428"/>
                </a:lnTo>
                <a:lnTo>
                  <a:pt x="380209" y="34498"/>
                </a:lnTo>
                <a:lnTo>
                  <a:pt x="340845" y="15808"/>
                </a:lnTo>
                <a:lnTo>
                  <a:pt x="298097" y="4071"/>
                </a:lnTo>
                <a:lnTo>
                  <a:pt x="252679" y="0"/>
                </a:lnTo>
                <a:lnTo>
                  <a:pt x="207260" y="4071"/>
                </a:lnTo>
                <a:lnTo>
                  <a:pt x="164512" y="15808"/>
                </a:lnTo>
                <a:lnTo>
                  <a:pt x="125148" y="34498"/>
                </a:lnTo>
                <a:lnTo>
                  <a:pt x="89882" y="59428"/>
                </a:lnTo>
                <a:lnTo>
                  <a:pt x="59428" y="89882"/>
                </a:lnTo>
                <a:lnTo>
                  <a:pt x="34498" y="125148"/>
                </a:lnTo>
                <a:lnTo>
                  <a:pt x="15808" y="164512"/>
                </a:lnTo>
                <a:lnTo>
                  <a:pt x="4071" y="207260"/>
                </a:lnTo>
                <a:lnTo>
                  <a:pt x="0" y="252679"/>
                </a:lnTo>
                <a:lnTo>
                  <a:pt x="4071" y="298097"/>
                </a:lnTo>
                <a:lnTo>
                  <a:pt x="15808" y="340845"/>
                </a:lnTo>
                <a:lnTo>
                  <a:pt x="34498" y="380209"/>
                </a:lnTo>
                <a:lnTo>
                  <a:pt x="59428" y="415475"/>
                </a:lnTo>
                <a:lnTo>
                  <a:pt x="89882" y="445930"/>
                </a:lnTo>
                <a:lnTo>
                  <a:pt x="125148" y="470859"/>
                </a:lnTo>
                <a:lnTo>
                  <a:pt x="164512" y="489549"/>
                </a:lnTo>
                <a:lnTo>
                  <a:pt x="207260" y="501287"/>
                </a:lnTo>
                <a:lnTo>
                  <a:pt x="252679" y="505358"/>
                </a:lnTo>
                <a:close/>
              </a:path>
            </a:pathLst>
          </a:custGeom>
          <a:ln w="12573">
            <a:solidFill>
              <a:srgbClr val="007DB6"/>
            </a:solidFill>
          </a:ln>
        </p:spPr>
        <p:txBody>
          <a:bodyPr wrap="square" lIns="0" tIns="0" rIns="0" bIns="0" rtlCol="0"/>
          <a:lstStyle/>
          <a:p>
            <a:endParaRPr dirty="0"/>
          </a:p>
        </p:txBody>
      </p:sp>
      <p:sp>
        <p:nvSpPr>
          <p:cNvPr id="18" name="object 34"/>
          <p:cNvSpPr/>
          <p:nvPr/>
        </p:nvSpPr>
        <p:spPr>
          <a:xfrm>
            <a:off x="4874164" y="1167270"/>
            <a:ext cx="86347" cy="77520"/>
          </a:xfrm>
          <a:prstGeom prst="rect">
            <a:avLst/>
          </a:prstGeom>
          <a:blipFill rotWithShape="1">
            <a:blip r:embed="rId3"/>
            <a:stretch>
              <a:fillRect/>
            </a:stretch>
          </a:blipFill>
        </p:spPr>
        <p:txBody>
          <a:bodyPr wrap="square" lIns="0" tIns="0" rIns="0" bIns="0" rtlCol="0"/>
          <a:lstStyle/>
          <a:p>
            <a:endParaRPr dirty="0"/>
          </a:p>
        </p:txBody>
      </p:sp>
      <p:sp>
        <p:nvSpPr>
          <p:cNvPr id="19" name="object 35"/>
          <p:cNvSpPr/>
          <p:nvPr/>
        </p:nvSpPr>
        <p:spPr>
          <a:xfrm>
            <a:off x="4749724" y="1239069"/>
            <a:ext cx="335280" cy="335280"/>
          </a:xfrm>
          <a:custGeom>
            <a:avLst/>
            <a:gdLst/>
            <a:ahLst/>
            <a:cxnLst/>
            <a:rect l="l" t="t" r="r" b="b"/>
            <a:pathLst>
              <a:path w="335279" h="335280">
                <a:moveTo>
                  <a:pt x="167614" y="0"/>
                </a:moveTo>
                <a:lnTo>
                  <a:pt x="123056" y="5987"/>
                </a:lnTo>
                <a:lnTo>
                  <a:pt x="83016" y="22884"/>
                </a:lnTo>
                <a:lnTo>
                  <a:pt x="49093" y="49093"/>
                </a:lnTo>
                <a:lnTo>
                  <a:pt x="22884" y="83016"/>
                </a:lnTo>
                <a:lnTo>
                  <a:pt x="5987" y="123056"/>
                </a:lnTo>
                <a:lnTo>
                  <a:pt x="0" y="167614"/>
                </a:lnTo>
                <a:lnTo>
                  <a:pt x="5987" y="212172"/>
                </a:lnTo>
                <a:lnTo>
                  <a:pt x="22884" y="252212"/>
                </a:lnTo>
                <a:lnTo>
                  <a:pt x="49093" y="286135"/>
                </a:lnTo>
                <a:lnTo>
                  <a:pt x="83016" y="312344"/>
                </a:lnTo>
                <a:lnTo>
                  <a:pt x="123056" y="329241"/>
                </a:lnTo>
                <a:lnTo>
                  <a:pt x="167614" y="335229"/>
                </a:lnTo>
                <a:lnTo>
                  <a:pt x="212172" y="329241"/>
                </a:lnTo>
                <a:lnTo>
                  <a:pt x="252212" y="312344"/>
                </a:lnTo>
                <a:lnTo>
                  <a:pt x="286135" y="286135"/>
                </a:lnTo>
                <a:lnTo>
                  <a:pt x="312344" y="252212"/>
                </a:lnTo>
                <a:lnTo>
                  <a:pt x="329241" y="212172"/>
                </a:lnTo>
                <a:lnTo>
                  <a:pt x="335229" y="167614"/>
                </a:lnTo>
                <a:lnTo>
                  <a:pt x="329241" y="123056"/>
                </a:lnTo>
                <a:lnTo>
                  <a:pt x="312344" y="83016"/>
                </a:lnTo>
                <a:lnTo>
                  <a:pt x="286135" y="49093"/>
                </a:lnTo>
                <a:lnTo>
                  <a:pt x="252212" y="22884"/>
                </a:lnTo>
                <a:lnTo>
                  <a:pt x="212172" y="5987"/>
                </a:lnTo>
                <a:lnTo>
                  <a:pt x="167614" y="0"/>
                </a:lnTo>
                <a:close/>
              </a:path>
            </a:pathLst>
          </a:custGeom>
          <a:solidFill>
            <a:srgbClr val="BED2E6"/>
          </a:solidFill>
        </p:spPr>
        <p:txBody>
          <a:bodyPr wrap="square" lIns="0" tIns="0" rIns="0" bIns="0" rtlCol="0"/>
          <a:lstStyle/>
          <a:p>
            <a:endParaRPr dirty="0"/>
          </a:p>
        </p:txBody>
      </p:sp>
      <p:sp>
        <p:nvSpPr>
          <p:cNvPr id="20" name="object 36"/>
          <p:cNvSpPr/>
          <p:nvPr/>
        </p:nvSpPr>
        <p:spPr>
          <a:xfrm>
            <a:off x="4749724" y="1239069"/>
            <a:ext cx="335280" cy="335280"/>
          </a:xfrm>
          <a:custGeom>
            <a:avLst/>
            <a:gdLst/>
            <a:ahLst/>
            <a:cxnLst/>
            <a:rect l="l" t="t" r="r" b="b"/>
            <a:pathLst>
              <a:path w="335279" h="335280">
                <a:moveTo>
                  <a:pt x="0" y="167614"/>
                </a:moveTo>
                <a:lnTo>
                  <a:pt x="5987" y="123056"/>
                </a:lnTo>
                <a:lnTo>
                  <a:pt x="22884" y="83016"/>
                </a:lnTo>
                <a:lnTo>
                  <a:pt x="49093" y="49093"/>
                </a:lnTo>
                <a:lnTo>
                  <a:pt x="83016" y="22884"/>
                </a:lnTo>
                <a:lnTo>
                  <a:pt x="123056" y="5987"/>
                </a:lnTo>
                <a:lnTo>
                  <a:pt x="167614" y="0"/>
                </a:lnTo>
                <a:lnTo>
                  <a:pt x="212172" y="5987"/>
                </a:lnTo>
                <a:lnTo>
                  <a:pt x="252212" y="22884"/>
                </a:lnTo>
                <a:lnTo>
                  <a:pt x="286135" y="49093"/>
                </a:lnTo>
                <a:lnTo>
                  <a:pt x="312344" y="83016"/>
                </a:lnTo>
                <a:lnTo>
                  <a:pt x="329241" y="123056"/>
                </a:lnTo>
                <a:lnTo>
                  <a:pt x="335229" y="167614"/>
                </a:lnTo>
                <a:lnTo>
                  <a:pt x="329241" y="212172"/>
                </a:lnTo>
                <a:lnTo>
                  <a:pt x="312344" y="252212"/>
                </a:lnTo>
                <a:lnTo>
                  <a:pt x="286135" y="286135"/>
                </a:lnTo>
                <a:lnTo>
                  <a:pt x="252212" y="312344"/>
                </a:lnTo>
                <a:lnTo>
                  <a:pt x="212172" y="329241"/>
                </a:lnTo>
                <a:lnTo>
                  <a:pt x="167614" y="335229"/>
                </a:lnTo>
                <a:lnTo>
                  <a:pt x="123056" y="329241"/>
                </a:lnTo>
                <a:lnTo>
                  <a:pt x="83016" y="312344"/>
                </a:lnTo>
                <a:lnTo>
                  <a:pt x="49093" y="286135"/>
                </a:lnTo>
                <a:lnTo>
                  <a:pt x="22884" y="252212"/>
                </a:lnTo>
                <a:lnTo>
                  <a:pt x="5987" y="212172"/>
                </a:lnTo>
                <a:lnTo>
                  <a:pt x="0" y="167614"/>
                </a:lnTo>
                <a:close/>
              </a:path>
            </a:pathLst>
          </a:custGeom>
          <a:ln w="10375">
            <a:solidFill>
              <a:srgbClr val="007DB6"/>
            </a:solidFill>
          </a:ln>
        </p:spPr>
        <p:txBody>
          <a:bodyPr wrap="square" lIns="0" tIns="0" rIns="0" bIns="0" rtlCol="0"/>
          <a:lstStyle/>
          <a:p>
            <a:endParaRPr dirty="0"/>
          </a:p>
        </p:txBody>
      </p:sp>
      <p:sp>
        <p:nvSpPr>
          <p:cNvPr id="21" name="object 37"/>
          <p:cNvSpPr/>
          <p:nvPr/>
        </p:nvSpPr>
        <p:spPr>
          <a:xfrm>
            <a:off x="4783963" y="1273296"/>
            <a:ext cx="267335" cy="267335"/>
          </a:xfrm>
          <a:custGeom>
            <a:avLst/>
            <a:gdLst/>
            <a:ahLst/>
            <a:cxnLst/>
            <a:rect l="l" t="t" r="r" b="b"/>
            <a:pathLst>
              <a:path w="267334" h="267334">
                <a:moveTo>
                  <a:pt x="133388" y="0"/>
                </a:moveTo>
                <a:lnTo>
                  <a:pt x="91225" y="6801"/>
                </a:lnTo>
                <a:lnTo>
                  <a:pt x="54608" y="25738"/>
                </a:lnTo>
                <a:lnTo>
                  <a:pt x="25734" y="54614"/>
                </a:lnTo>
                <a:lnTo>
                  <a:pt x="6799" y="91230"/>
                </a:lnTo>
                <a:lnTo>
                  <a:pt x="0" y="133388"/>
                </a:lnTo>
                <a:lnTo>
                  <a:pt x="6799" y="175545"/>
                </a:lnTo>
                <a:lnTo>
                  <a:pt x="25734" y="212161"/>
                </a:lnTo>
                <a:lnTo>
                  <a:pt x="54608" y="241037"/>
                </a:lnTo>
                <a:lnTo>
                  <a:pt x="91225" y="259975"/>
                </a:lnTo>
                <a:lnTo>
                  <a:pt x="133388" y="266776"/>
                </a:lnTo>
                <a:lnTo>
                  <a:pt x="175544" y="259975"/>
                </a:lnTo>
                <a:lnTo>
                  <a:pt x="212157" y="241037"/>
                </a:lnTo>
                <a:lnTo>
                  <a:pt x="241029" y="212161"/>
                </a:lnTo>
                <a:lnTo>
                  <a:pt x="259963" y="175545"/>
                </a:lnTo>
                <a:lnTo>
                  <a:pt x="266763" y="133388"/>
                </a:lnTo>
                <a:lnTo>
                  <a:pt x="259963" y="91230"/>
                </a:lnTo>
                <a:lnTo>
                  <a:pt x="241029" y="54614"/>
                </a:lnTo>
                <a:lnTo>
                  <a:pt x="212157" y="25738"/>
                </a:lnTo>
                <a:lnTo>
                  <a:pt x="175544" y="6801"/>
                </a:lnTo>
                <a:lnTo>
                  <a:pt x="133388" y="0"/>
                </a:lnTo>
                <a:close/>
              </a:path>
            </a:pathLst>
          </a:custGeom>
          <a:solidFill>
            <a:srgbClr val="FFFFFF"/>
          </a:solidFill>
        </p:spPr>
        <p:txBody>
          <a:bodyPr wrap="square" lIns="0" tIns="0" rIns="0" bIns="0" rtlCol="0"/>
          <a:lstStyle/>
          <a:p>
            <a:endParaRPr dirty="0"/>
          </a:p>
        </p:txBody>
      </p:sp>
      <p:sp>
        <p:nvSpPr>
          <p:cNvPr id="22" name="object 38"/>
          <p:cNvSpPr/>
          <p:nvPr/>
        </p:nvSpPr>
        <p:spPr>
          <a:xfrm>
            <a:off x="4783963" y="1273296"/>
            <a:ext cx="267335" cy="267335"/>
          </a:xfrm>
          <a:custGeom>
            <a:avLst/>
            <a:gdLst/>
            <a:ahLst/>
            <a:cxnLst/>
            <a:rect l="l" t="t" r="r" b="b"/>
            <a:pathLst>
              <a:path w="267334" h="267334">
                <a:moveTo>
                  <a:pt x="0" y="133388"/>
                </a:moveTo>
                <a:lnTo>
                  <a:pt x="6799" y="91230"/>
                </a:lnTo>
                <a:lnTo>
                  <a:pt x="25734" y="54614"/>
                </a:lnTo>
                <a:lnTo>
                  <a:pt x="54608" y="25738"/>
                </a:lnTo>
                <a:lnTo>
                  <a:pt x="91225" y="6801"/>
                </a:lnTo>
                <a:lnTo>
                  <a:pt x="133388" y="0"/>
                </a:lnTo>
                <a:lnTo>
                  <a:pt x="175544" y="6801"/>
                </a:lnTo>
                <a:lnTo>
                  <a:pt x="212157" y="25738"/>
                </a:lnTo>
                <a:lnTo>
                  <a:pt x="241029" y="54614"/>
                </a:lnTo>
                <a:lnTo>
                  <a:pt x="259963" y="91230"/>
                </a:lnTo>
                <a:lnTo>
                  <a:pt x="266763" y="133388"/>
                </a:lnTo>
                <a:lnTo>
                  <a:pt x="259963" y="175545"/>
                </a:lnTo>
                <a:lnTo>
                  <a:pt x="241029" y="212161"/>
                </a:lnTo>
                <a:lnTo>
                  <a:pt x="212157" y="241037"/>
                </a:lnTo>
                <a:lnTo>
                  <a:pt x="175544" y="259975"/>
                </a:lnTo>
                <a:lnTo>
                  <a:pt x="133388" y="266776"/>
                </a:lnTo>
                <a:lnTo>
                  <a:pt x="91225" y="259975"/>
                </a:lnTo>
                <a:lnTo>
                  <a:pt x="54608" y="241037"/>
                </a:lnTo>
                <a:lnTo>
                  <a:pt x="25734" y="212161"/>
                </a:lnTo>
                <a:lnTo>
                  <a:pt x="6799" y="175545"/>
                </a:lnTo>
                <a:lnTo>
                  <a:pt x="0" y="133388"/>
                </a:lnTo>
                <a:close/>
              </a:path>
            </a:pathLst>
          </a:custGeom>
          <a:ln w="7785">
            <a:solidFill>
              <a:srgbClr val="007DB6"/>
            </a:solidFill>
          </a:ln>
        </p:spPr>
        <p:txBody>
          <a:bodyPr wrap="square" lIns="0" tIns="0" rIns="0" bIns="0" rtlCol="0"/>
          <a:lstStyle/>
          <a:p>
            <a:endParaRPr dirty="0"/>
          </a:p>
        </p:txBody>
      </p:sp>
      <p:sp>
        <p:nvSpPr>
          <p:cNvPr id="23" name="object 39"/>
          <p:cNvSpPr/>
          <p:nvPr/>
        </p:nvSpPr>
        <p:spPr>
          <a:xfrm>
            <a:off x="4921377" y="1332808"/>
            <a:ext cx="71755" cy="47625"/>
          </a:xfrm>
          <a:custGeom>
            <a:avLst/>
            <a:gdLst/>
            <a:ahLst/>
            <a:cxnLst/>
            <a:rect l="l" t="t" r="r" b="b"/>
            <a:pathLst>
              <a:path w="71754" h="47625">
                <a:moveTo>
                  <a:pt x="71589" y="0"/>
                </a:moveTo>
                <a:lnTo>
                  <a:pt x="0" y="38061"/>
                </a:lnTo>
                <a:lnTo>
                  <a:pt x="22275" y="47574"/>
                </a:lnTo>
                <a:lnTo>
                  <a:pt x="71589" y="0"/>
                </a:lnTo>
                <a:close/>
              </a:path>
            </a:pathLst>
          </a:custGeom>
          <a:solidFill>
            <a:srgbClr val="6DA3CD"/>
          </a:solidFill>
        </p:spPr>
        <p:txBody>
          <a:bodyPr wrap="square" lIns="0" tIns="0" rIns="0" bIns="0" rtlCol="0"/>
          <a:lstStyle/>
          <a:p>
            <a:endParaRPr dirty="0"/>
          </a:p>
        </p:txBody>
      </p:sp>
      <p:sp>
        <p:nvSpPr>
          <p:cNvPr id="24" name="object 40"/>
          <p:cNvSpPr/>
          <p:nvPr/>
        </p:nvSpPr>
        <p:spPr>
          <a:xfrm>
            <a:off x="4840490" y="1435970"/>
            <a:ext cx="71755" cy="47625"/>
          </a:xfrm>
          <a:custGeom>
            <a:avLst/>
            <a:gdLst/>
            <a:ahLst/>
            <a:cxnLst/>
            <a:rect l="l" t="t" r="r" b="b"/>
            <a:pathLst>
              <a:path w="71754" h="47625">
                <a:moveTo>
                  <a:pt x="49314" y="0"/>
                </a:moveTo>
                <a:lnTo>
                  <a:pt x="0" y="47574"/>
                </a:lnTo>
                <a:lnTo>
                  <a:pt x="60039" y="15550"/>
                </a:lnTo>
                <a:lnTo>
                  <a:pt x="71589" y="9512"/>
                </a:lnTo>
                <a:lnTo>
                  <a:pt x="49314" y="0"/>
                </a:lnTo>
                <a:close/>
              </a:path>
            </a:pathLst>
          </a:custGeom>
          <a:solidFill>
            <a:srgbClr val="6DA3CD"/>
          </a:solidFill>
        </p:spPr>
        <p:txBody>
          <a:bodyPr wrap="square" lIns="0" tIns="0" rIns="0" bIns="0" rtlCol="0"/>
          <a:lstStyle/>
          <a:p>
            <a:endParaRPr dirty="0"/>
          </a:p>
        </p:txBody>
      </p:sp>
      <p:sp>
        <p:nvSpPr>
          <p:cNvPr id="25" name="object 41"/>
          <p:cNvSpPr/>
          <p:nvPr/>
        </p:nvSpPr>
        <p:spPr>
          <a:xfrm>
            <a:off x="4882057" y="1372114"/>
            <a:ext cx="73660" cy="73660"/>
          </a:xfrm>
          <a:custGeom>
            <a:avLst/>
            <a:gdLst/>
            <a:ahLst/>
            <a:cxnLst/>
            <a:rect l="l" t="t" r="r" b="b"/>
            <a:pathLst>
              <a:path w="73659" h="73659">
                <a:moveTo>
                  <a:pt x="36537" y="0"/>
                </a:moveTo>
                <a:lnTo>
                  <a:pt x="22315" y="2871"/>
                </a:lnTo>
                <a:lnTo>
                  <a:pt x="10701" y="10701"/>
                </a:lnTo>
                <a:lnTo>
                  <a:pt x="2871" y="22315"/>
                </a:lnTo>
                <a:lnTo>
                  <a:pt x="0" y="36537"/>
                </a:lnTo>
                <a:lnTo>
                  <a:pt x="2871" y="50760"/>
                </a:lnTo>
                <a:lnTo>
                  <a:pt x="10701" y="62374"/>
                </a:lnTo>
                <a:lnTo>
                  <a:pt x="22315" y="70204"/>
                </a:lnTo>
                <a:lnTo>
                  <a:pt x="36537" y="73075"/>
                </a:lnTo>
                <a:lnTo>
                  <a:pt x="50760" y="70204"/>
                </a:lnTo>
                <a:lnTo>
                  <a:pt x="62374" y="62374"/>
                </a:lnTo>
                <a:lnTo>
                  <a:pt x="70204" y="50760"/>
                </a:lnTo>
                <a:lnTo>
                  <a:pt x="73075" y="36537"/>
                </a:lnTo>
                <a:lnTo>
                  <a:pt x="70204" y="22315"/>
                </a:lnTo>
                <a:lnTo>
                  <a:pt x="62374" y="10701"/>
                </a:lnTo>
                <a:lnTo>
                  <a:pt x="50760" y="2871"/>
                </a:lnTo>
                <a:lnTo>
                  <a:pt x="36537" y="0"/>
                </a:lnTo>
                <a:close/>
              </a:path>
            </a:pathLst>
          </a:custGeom>
          <a:solidFill>
            <a:srgbClr val="BED2E6"/>
          </a:solidFill>
        </p:spPr>
        <p:txBody>
          <a:bodyPr wrap="square" lIns="0" tIns="0" rIns="0" bIns="0" rtlCol="0"/>
          <a:lstStyle/>
          <a:p>
            <a:endParaRPr dirty="0"/>
          </a:p>
        </p:txBody>
      </p:sp>
      <p:sp>
        <p:nvSpPr>
          <p:cNvPr id="26" name="object 42"/>
          <p:cNvSpPr/>
          <p:nvPr/>
        </p:nvSpPr>
        <p:spPr>
          <a:xfrm>
            <a:off x="4882057" y="1372114"/>
            <a:ext cx="73660" cy="73660"/>
          </a:xfrm>
          <a:custGeom>
            <a:avLst/>
            <a:gdLst/>
            <a:ahLst/>
            <a:cxnLst/>
            <a:rect l="l" t="t" r="r" b="b"/>
            <a:pathLst>
              <a:path w="73659" h="73659">
                <a:moveTo>
                  <a:pt x="0" y="36537"/>
                </a:moveTo>
                <a:lnTo>
                  <a:pt x="2871" y="22315"/>
                </a:lnTo>
                <a:lnTo>
                  <a:pt x="10701" y="10701"/>
                </a:lnTo>
                <a:lnTo>
                  <a:pt x="22315" y="2871"/>
                </a:lnTo>
                <a:lnTo>
                  <a:pt x="36537" y="0"/>
                </a:lnTo>
                <a:lnTo>
                  <a:pt x="50760" y="2871"/>
                </a:lnTo>
                <a:lnTo>
                  <a:pt x="62374" y="10701"/>
                </a:lnTo>
                <a:lnTo>
                  <a:pt x="70204" y="22315"/>
                </a:lnTo>
                <a:lnTo>
                  <a:pt x="73075" y="36537"/>
                </a:lnTo>
                <a:lnTo>
                  <a:pt x="70204" y="50760"/>
                </a:lnTo>
                <a:lnTo>
                  <a:pt x="62374" y="62374"/>
                </a:lnTo>
                <a:lnTo>
                  <a:pt x="50760" y="70204"/>
                </a:lnTo>
                <a:lnTo>
                  <a:pt x="36537" y="73075"/>
                </a:lnTo>
                <a:lnTo>
                  <a:pt x="22315" y="70204"/>
                </a:lnTo>
                <a:lnTo>
                  <a:pt x="10701" y="62374"/>
                </a:lnTo>
                <a:lnTo>
                  <a:pt x="2871" y="50760"/>
                </a:lnTo>
                <a:lnTo>
                  <a:pt x="0" y="36537"/>
                </a:lnTo>
                <a:close/>
              </a:path>
            </a:pathLst>
          </a:custGeom>
          <a:ln w="5194">
            <a:solidFill>
              <a:srgbClr val="007DB6"/>
            </a:solidFill>
          </a:ln>
        </p:spPr>
        <p:txBody>
          <a:bodyPr wrap="square" lIns="0" tIns="0" rIns="0" bIns="0" rtlCol="0"/>
          <a:lstStyle/>
          <a:p>
            <a:endParaRPr dirty="0"/>
          </a:p>
        </p:txBody>
      </p:sp>
      <p:sp>
        <p:nvSpPr>
          <p:cNvPr id="27" name="object 43"/>
          <p:cNvSpPr/>
          <p:nvPr/>
        </p:nvSpPr>
        <p:spPr>
          <a:xfrm>
            <a:off x="4997589" y="1325874"/>
            <a:ext cx="69215" cy="207010"/>
          </a:xfrm>
          <a:custGeom>
            <a:avLst/>
            <a:gdLst/>
            <a:ahLst/>
            <a:cxnLst/>
            <a:rect l="l" t="t" r="r" b="b"/>
            <a:pathLst>
              <a:path w="69215" h="207009">
                <a:moveTo>
                  <a:pt x="45173" y="0"/>
                </a:moveTo>
                <a:lnTo>
                  <a:pt x="55230" y="18259"/>
                </a:lnTo>
                <a:lnTo>
                  <a:pt x="62693" y="37965"/>
                </a:lnTo>
                <a:lnTo>
                  <a:pt x="67337" y="58887"/>
                </a:lnTo>
                <a:lnTo>
                  <a:pt x="68935" y="80797"/>
                </a:lnTo>
                <a:lnTo>
                  <a:pt x="63993" y="119024"/>
                </a:lnTo>
                <a:lnTo>
                  <a:pt x="50012" y="153574"/>
                </a:lnTo>
                <a:lnTo>
                  <a:pt x="28259" y="183181"/>
                </a:lnTo>
                <a:lnTo>
                  <a:pt x="0" y="206578"/>
                </a:lnTo>
              </a:path>
            </a:pathLst>
          </a:custGeom>
          <a:ln w="5194">
            <a:solidFill>
              <a:srgbClr val="007DB6"/>
            </a:solidFill>
          </a:ln>
        </p:spPr>
        <p:txBody>
          <a:bodyPr wrap="square" lIns="0" tIns="0" rIns="0" bIns="0" rtlCol="0"/>
          <a:lstStyle/>
          <a:p>
            <a:endParaRPr dirty="0"/>
          </a:p>
        </p:txBody>
      </p:sp>
      <p:sp>
        <p:nvSpPr>
          <p:cNvPr id="28" name="object 44"/>
          <p:cNvSpPr/>
          <p:nvPr/>
        </p:nvSpPr>
        <p:spPr>
          <a:xfrm>
            <a:off x="4917351" y="1257497"/>
            <a:ext cx="99695" cy="38735"/>
          </a:xfrm>
          <a:custGeom>
            <a:avLst/>
            <a:gdLst/>
            <a:ahLst/>
            <a:cxnLst/>
            <a:rect l="l" t="t" r="r" b="b"/>
            <a:pathLst>
              <a:path w="99695" h="38734">
                <a:moveTo>
                  <a:pt x="0" y="0"/>
                </a:moveTo>
                <a:lnTo>
                  <a:pt x="27996" y="2624"/>
                </a:lnTo>
                <a:lnTo>
                  <a:pt x="54249" y="10175"/>
                </a:lnTo>
                <a:lnTo>
                  <a:pt x="78275" y="22170"/>
                </a:lnTo>
                <a:lnTo>
                  <a:pt x="99593" y="38125"/>
                </a:lnTo>
              </a:path>
            </a:pathLst>
          </a:custGeom>
          <a:ln w="5194">
            <a:solidFill>
              <a:srgbClr val="007DB6"/>
            </a:solidFill>
          </a:ln>
        </p:spPr>
        <p:txBody>
          <a:bodyPr wrap="square" lIns="0" tIns="0" rIns="0" bIns="0" rtlCol="0"/>
          <a:lstStyle/>
          <a:p>
            <a:endParaRPr dirty="0"/>
          </a:p>
        </p:txBody>
      </p:sp>
      <p:sp>
        <p:nvSpPr>
          <p:cNvPr id="29" name="object 45"/>
          <p:cNvSpPr/>
          <p:nvPr/>
        </p:nvSpPr>
        <p:spPr>
          <a:xfrm>
            <a:off x="4903978" y="1197083"/>
            <a:ext cx="27305" cy="27305"/>
          </a:xfrm>
          <a:custGeom>
            <a:avLst/>
            <a:gdLst/>
            <a:ahLst/>
            <a:cxnLst/>
            <a:rect l="l" t="t" r="r" b="b"/>
            <a:pathLst>
              <a:path w="27303" h="27305">
                <a:moveTo>
                  <a:pt x="20751" y="0"/>
                </a:moveTo>
                <a:lnTo>
                  <a:pt x="5981" y="0"/>
                </a:lnTo>
                <a:lnTo>
                  <a:pt x="0" y="5994"/>
                </a:lnTo>
                <a:lnTo>
                  <a:pt x="0" y="20751"/>
                </a:lnTo>
                <a:lnTo>
                  <a:pt x="5981" y="26746"/>
                </a:lnTo>
                <a:lnTo>
                  <a:pt x="20751" y="26746"/>
                </a:lnTo>
                <a:lnTo>
                  <a:pt x="26746" y="20751"/>
                </a:lnTo>
                <a:lnTo>
                  <a:pt x="26746" y="5994"/>
                </a:lnTo>
                <a:lnTo>
                  <a:pt x="20751" y="0"/>
                </a:lnTo>
                <a:close/>
              </a:path>
            </a:pathLst>
          </a:custGeom>
          <a:solidFill>
            <a:srgbClr val="FFFFFF"/>
          </a:solidFill>
        </p:spPr>
        <p:txBody>
          <a:bodyPr wrap="square" lIns="0" tIns="0" rIns="0" bIns="0" rtlCol="0"/>
          <a:lstStyle/>
          <a:p>
            <a:endParaRPr dirty="0"/>
          </a:p>
        </p:txBody>
      </p:sp>
      <p:sp>
        <p:nvSpPr>
          <p:cNvPr id="30" name="object 46"/>
          <p:cNvSpPr/>
          <p:nvPr/>
        </p:nvSpPr>
        <p:spPr>
          <a:xfrm>
            <a:off x="4903978" y="1197083"/>
            <a:ext cx="27305" cy="27305"/>
          </a:xfrm>
          <a:custGeom>
            <a:avLst/>
            <a:gdLst/>
            <a:ahLst/>
            <a:cxnLst/>
            <a:rect l="l" t="t" r="r" b="b"/>
            <a:pathLst>
              <a:path w="27303" h="27305">
                <a:moveTo>
                  <a:pt x="0" y="13373"/>
                </a:moveTo>
                <a:lnTo>
                  <a:pt x="0" y="5994"/>
                </a:lnTo>
                <a:lnTo>
                  <a:pt x="5981" y="0"/>
                </a:lnTo>
                <a:lnTo>
                  <a:pt x="13373" y="0"/>
                </a:lnTo>
                <a:lnTo>
                  <a:pt x="20751" y="0"/>
                </a:lnTo>
                <a:lnTo>
                  <a:pt x="26746" y="5994"/>
                </a:lnTo>
                <a:lnTo>
                  <a:pt x="26746" y="13373"/>
                </a:lnTo>
                <a:lnTo>
                  <a:pt x="26746" y="20751"/>
                </a:lnTo>
                <a:lnTo>
                  <a:pt x="20751" y="26746"/>
                </a:lnTo>
                <a:lnTo>
                  <a:pt x="13373" y="26746"/>
                </a:lnTo>
                <a:lnTo>
                  <a:pt x="5981" y="26746"/>
                </a:lnTo>
                <a:lnTo>
                  <a:pt x="0" y="20751"/>
                </a:lnTo>
                <a:lnTo>
                  <a:pt x="0" y="13373"/>
                </a:lnTo>
                <a:close/>
              </a:path>
            </a:pathLst>
          </a:custGeom>
          <a:ln w="5156">
            <a:solidFill>
              <a:srgbClr val="007DB6"/>
            </a:solidFill>
          </a:ln>
        </p:spPr>
        <p:txBody>
          <a:bodyPr wrap="square" lIns="0" tIns="0" rIns="0" bIns="0" rtlCol="0"/>
          <a:lstStyle/>
          <a:p>
            <a:endParaRPr dirty="0"/>
          </a:p>
        </p:txBody>
      </p:sp>
      <p:sp>
        <p:nvSpPr>
          <p:cNvPr id="31" name="object 47"/>
          <p:cNvSpPr/>
          <p:nvPr/>
        </p:nvSpPr>
        <p:spPr>
          <a:xfrm>
            <a:off x="4905222" y="1395279"/>
            <a:ext cx="27305" cy="27305"/>
          </a:xfrm>
          <a:custGeom>
            <a:avLst/>
            <a:gdLst/>
            <a:ahLst/>
            <a:cxnLst/>
            <a:rect l="l" t="t" r="r" b="b"/>
            <a:pathLst>
              <a:path w="27303" h="27305">
                <a:moveTo>
                  <a:pt x="20751" y="0"/>
                </a:moveTo>
                <a:lnTo>
                  <a:pt x="5981" y="0"/>
                </a:lnTo>
                <a:lnTo>
                  <a:pt x="0" y="5994"/>
                </a:lnTo>
                <a:lnTo>
                  <a:pt x="0" y="20751"/>
                </a:lnTo>
                <a:lnTo>
                  <a:pt x="5981" y="26746"/>
                </a:lnTo>
                <a:lnTo>
                  <a:pt x="20751" y="26746"/>
                </a:lnTo>
                <a:lnTo>
                  <a:pt x="26746" y="20751"/>
                </a:lnTo>
                <a:lnTo>
                  <a:pt x="26746" y="5994"/>
                </a:lnTo>
                <a:lnTo>
                  <a:pt x="20751" y="0"/>
                </a:lnTo>
                <a:close/>
              </a:path>
            </a:pathLst>
          </a:custGeom>
          <a:solidFill>
            <a:srgbClr val="FFFFFF"/>
          </a:solidFill>
        </p:spPr>
        <p:txBody>
          <a:bodyPr wrap="square" lIns="0" tIns="0" rIns="0" bIns="0" rtlCol="0"/>
          <a:lstStyle/>
          <a:p>
            <a:endParaRPr dirty="0"/>
          </a:p>
        </p:txBody>
      </p:sp>
      <p:sp>
        <p:nvSpPr>
          <p:cNvPr id="32" name="object 48"/>
          <p:cNvSpPr/>
          <p:nvPr/>
        </p:nvSpPr>
        <p:spPr>
          <a:xfrm>
            <a:off x="4905222" y="1395279"/>
            <a:ext cx="27305" cy="27305"/>
          </a:xfrm>
          <a:custGeom>
            <a:avLst/>
            <a:gdLst/>
            <a:ahLst/>
            <a:cxnLst/>
            <a:rect l="l" t="t" r="r" b="b"/>
            <a:pathLst>
              <a:path w="27303" h="27305">
                <a:moveTo>
                  <a:pt x="0" y="13373"/>
                </a:moveTo>
                <a:lnTo>
                  <a:pt x="0" y="5994"/>
                </a:lnTo>
                <a:lnTo>
                  <a:pt x="5981" y="0"/>
                </a:lnTo>
                <a:lnTo>
                  <a:pt x="13373" y="0"/>
                </a:lnTo>
                <a:lnTo>
                  <a:pt x="20751" y="0"/>
                </a:lnTo>
                <a:lnTo>
                  <a:pt x="26746" y="5994"/>
                </a:lnTo>
                <a:lnTo>
                  <a:pt x="26746" y="13373"/>
                </a:lnTo>
                <a:lnTo>
                  <a:pt x="26746" y="20751"/>
                </a:lnTo>
                <a:lnTo>
                  <a:pt x="20751" y="26746"/>
                </a:lnTo>
                <a:lnTo>
                  <a:pt x="13373" y="26746"/>
                </a:lnTo>
                <a:lnTo>
                  <a:pt x="5981" y="26746"/>
                </a:lnTo>
                <a:lnTo>
                  <a:pt x="0" y="20751"/>
                </a:lnTo>
                <a:lnTo>
                  <a:pt x="0" y="13373"/>
                </a:lnTo>
                <a:close/>
              </a:path>
            </a:pathLst>
          </a:custGeom>
          <a:ln w="5156">
            <a:solidFill>
              <a:srgbClr val="007DB6"/>
            </a:solidFill>
          </a:ln>
        </p:spPr>
        <p:txBody>
          <a:bodyPr wrap="square" lIns="0" tIns="0" rIns="0" bIns="0" rtlCol="0"/>
          <a:lstStyle/>
          <a:p>
            <a:endParaRPr dirty="0"/>
          </a:p>
        </p:txBody>
      </p:sp>
      <p:sp>
        <p:nvSpPr>
          <p:cNvPr id="33" name="object 49"/>
          <p:cNvSpPr/>
          <p:nvPr/>
        </p:nvSpPr>
        <p:spPr>
          <a:xfrm>
            <a:off x="4918595" y="1325328"/>
            <a:ext cx="83820" cy="76835"/>
          </a:xfrm>
          <a:custGeom>
            <a:avLst/>
            <a:gdLst/>
            <a:ahLst/>
            <a:cxnLst/>
            <a:rect l="l" t="t" r="r" b="b"/>
            <a:pathLst>
              <a:path w="83820" h="76834">
                <a:moveTo>
                  <a:pt x="0" y="46786"/>
                </a:moveTo>
                <a:lnTo>
                  <a:pt x="83769" y="0"/>
                </a:lnTo>
                <a:lnTo>
                  <a:pt x="36309" y="76250"/>
                </a:lnTo>
              </a:path>
            </a:pathLst>
          </a:custGeom>
          <a:ln w="5194">
            <a:solidFill>
              <a:srgbClr val="007DB6"/>
            </a:solidFill>
          </a:ln>
        </p:spPr>
        <p:txBody>
          <a:bodyPr wrap="square" lIns="0" tIns="0" rIns="0" bIns="0" rtlCol="0"/>
          <a:lstStyle/>
          <a:p>
            <a:endParaRPr dirty="0"/>
          </a:p>
        </p:txBody>
      </p:sp>
      <p:sp>
        <p:nvSpPr>
          <p:cNvPr id="34" name="object 50"/>
          <p:cNvSpPr/>
          <p:nvPr/>
        </p:nvSpPr>
        <p:spPr>
          <a:xfrm>
            <a:off x="4943106" y="1328896"/>
            <a:ext cx="55244" cy="52705"/>
          </a:xfrm>
          <a:custGeom>
            <a:avLst/>
            <a:gdLst/>
            <a:ahLst/>
            <a:cxnLst/>
            <a:rect l="l" t="t" r="r" b="b"/>
            <a:pathLst>
              <a:path w="55244" h="52705">
                <a:moveTo>
                  <a:pt x="0" y="52577"/>
                </a:moveTo>
                <a:lnTo>
                  <a:pt x="55245" y="0"/>
                </a:lnTo>
              </a:path>
            </a:pathLst>
          </a:custGeom>
          <a:ln w="5194">
            <a:solidFill>
              <a:srgbClr val="007DB6"/>
            </a:solidFill>
          </a:ln>
        </p:spPr>
        <p:txBody>
          <a:bodyPr wrap="square" lIns="0" tIns="0" rIns="0" bIns="0" rtlCol="0"/>
          <a:lstStyle/>
          <a:p>
            <a:endParaRPr dirty="0"/>
          </a:p>
        </p:txBody>
      </p:sp>
      <p:sp>
        <p:nvSpPr>
          <p:cNvPr id="35" name="object 51"/>
          <p:cNvSpPr/>
          <p:nvPr/>
        </p:nvSpPr>
        <p:spPr>
          <a:xfrm>
            <a:off x="4833493" y="1412221"/>
            <a:ext cx="80645" cy="78105"/>
          </a:xfrm>
          <a:custGeom>
            <a:avLst/>
            <a:gdLst/>
            <a:ahLst/>
            <a:cxnLst/>
            <a:rect l="l" t="t" r="r" b="b"/>
            <a:pathLst>
              <a:path w="80645" h="78105">
                <a:moveTo>
                  <a:pt x="48564" y="0"/>
                </a:moveTo>
                <a:lnTo>
                  <a:pt x="0" y="77965"/>
                </a:lnTo>
                <a:lnTo>
                  <a:pt x="80530" y="32181"/>
                </a:lnTo>
              </a:path>
            </a:pathLst>
          </a:custGeom>
          <a:ln w="5194">
            <a:solidFill>
              <a:srgbClr val="007DB6"/>
            </a:solidFill>
          </a:ln>
        </p:spPr>
        <p:txBody>
          <a:bodyPr wrap="square" lIns="0" tIns="0" rIns="0" bIns="0" rtlCol="0"/>
          <a:lstStyle/>
          <a:p>
            <a:endParaRPr dirty="0"/>
          </a:p>
        </p:txBody>
      </p:sp>
      <p:sp>
        <p:nvSpPr>
          <p:cNvPr id="36" name="object 52"/>
          <p:cNvSpPr/>
          <p:nvPr/>
        </p:nvSpPr>
        <p:spPr>
          <a:xfrm>
            <a:off x="4837506" y="1434052"/>
            <a:ext cx="55244" cy="52705"/>
          </a:xfrm>
          <a:custGeom>
            <a:avLst/>
            <a:gdLst/>
            <a:ahLst/>
            <a:cxnLst/>
            <a:rect l="l" t="t" r="r" b="b"/>
            <a:pathLst>
              <a:path w="55244" h="52705">
                <a:moveTo>
                  <a:pt x="0" y="52577"/>
                </a:moveTo>
                <a:lnTo>
                  <a:pt x="55244" y="0"/>
                </a:lnTo>
              </a:path>
            </a:pathLst>
          </a:custGeom>
          <a:ln w="5194">
            <a:solidFill>
              <a:srgbClr val="007DB6"/>
            </a:solidFill>
          </a:ln>
        </p:spPr>
        <p:txBody>
          <a:bodyPr wrap="square" lIns="0" tIns="0" rIns="0" bIns="0" rtlCol="0"/>
          <a:lstStyle/>
          <a:p>
            <a:endParaRPr dirty="0"/>
          </a:p>
        </p:txBody>
      </p:sp>
      <p:sp>
        <p:nvSpPr>
          <p:cNvPr id="37" name="object 53"/>
          <p:cNvSpPr/>
          <p:nvPr/>
        </p:nvSpPr>
        <p:spPr>
          <a:xfrm flipH="1">
            <a:off x="4917338" y="1294594"/>
            <a:ext cx="0" cy="59690"/>
          </a:xfrm>
          <a:custGeom>
            <a:avLst/>
            <a:gdLst/>
            <a:ahLst/>
            <a:cxnLst/>
            <a:rect l="l" t="t" r="r" b="b"/>
            <a:pathLst>
              <a:path h="59690">
                <a:moveTo>
                  <a:pt x="0" y="0"/>
                </a:moveTo>
                <a:lnTo>
                  <a:pt x="0" y="59461"/>
                </a:lnTo>
              </a:path>
            </a:pathLst>
          </a:custGeom>
          <a:ln w="7785">
            <a:solidFill>
              <a:srgbClr val="007DB6"/>
            </a:solidFill>
          </a:ln>
        </p:spPr>
        <p:txBody>
          <a:bodyPr wrap="square" lIns="0" tIns="0" rIns="0" bIns="0" rtlCol="0"/>
          <a:lstStyle/>
          <a:p>
            <a:endParaRPr dirty="0"/>
          </a:p>
        </p:txBody>
      </p:sp>
      <p:sp>
        <p:nvSpPr>
          <p:cNvPr id="38" name="object 54"/>
          <p:cNvSpPr/>
          <p:nvPr/>
        </p:nvSpPr>
        <p:spPr>
          <a:xfrm flipH="1">
            <a:off x="4917338" y="1464240"/>
            <a:ext cx="0" cy="62230"/>
          </a:xfrm>
          <a:custGeom>
            <a:avLst/>
            <a:gdLst/>
            <a:ahLst/>
            <a:cxnLst/>
            <a:rect l="l" t="t" r="r" b="b"/>
            <a:pathLst>
              <a:path h="62230">
                <a:moveTo>
                  <a:pt x="0" y="0"/>
                </a:moveTo>
                <a:lnTo>
                  <a:pt x="0" y="62052"/>
                </a:lnTo>
              </a:path>
            </a:pathLst>
          </a:custGeom>
          <a:ln w="7785">
            <a:solidFill>
              <a:srgbClr val="007DB6"/>
            </a:solidFill>
          </a:ln>
        </p:spPr>
        <p:txBody>
          <a:bodyPr wrap="square" lIns="0" tIns="0" rIns="0" bIns="0" rtlCol="0"/>
          <a:lstStyle/>
          <a:p>
            <a:endParaRPr dirty="0"/>
          </a:p>
        </p:txBody>
      </p:sp>
      <p:sp>
        <p:nvSpPr>
          <p:cNvPr id="39" name="object 55"/>
          <p:cNvSpPr/>
          <p:nvPr/>
        </p:nvSpPr>
        <p:spPr>
          <a:xfrm>
            <a:off x="4975732" y="1409325"/>
            <a:ext cx="59690" cy="0"/>
          </a:xfrm>
          <a:custGeom>
            <a:avLst/>
            <a:gdLst/>
            <a:ahLst/>
            <a:cxnLst/>
            <a:rect l="l" t="t" r="r" b="b"/>
            <a:pathLst>
              <a:path w="59690">
                <a:moveTo>
                  <a:pt x="0" y="0"/>
                </a:moveTo>
                <a:lnTo>
                  <a:pt x="59461" y="0"/>
                </a:lnTo>
              </a:path>
            </a:pathLst>
          </a:custGeom>
          <a:ln w="7785">
            <a:solidFill>
              <a:srgbClr val="007DB6"/>
            </a:solidFill>
          </a:ln>
        </p:spPr>
        <p:txBody>
          <a:bodyPr wrap="square" lIns="0" tIns="0" rIns="0" bIns="0" rtlCol="0"/>
          <a:lstStyle/>
          <a:p>
            <a:endParaRPr dirty="0"/>
          </a:p>
        </p:txBody>
      </p:sp>
      <p:sp>
        <p:nvSpPr>
          <p:cNvPr id="40" name="object 56"/>
          <p:cNvSpPr/>
          <p:nvPr/>
        </p:nvSpPr>
        <p:spPr>
          <a:xfrm>
            <a:off x="4801272" y="1409325"/>
            <a:ext cx="59690" cy="0"/>
          </a:xfrm>
          <a:custGeom>
            <a:avLst/>
            <a:gdLst/>
            <a:ahLst/>
            <a:cxnLst/>
            <a:rect l="l" t="t" r="r" b="b"/>
            <a:pathLst>
              <a:path w="59690">
                <a:moveTo>
                  <a:pt x="59448" y="0"/>
                </a:moveTo>
                <a:lnTo>
                  <a:pt x="0" y="0"/>
                </a:lnTo>
              </a:path>
            </a:pathLst>
          </a:custGeom>
          <a:ln w="7785">
            <a:solidFill>
              <a:srgbClr val="007DB6"/>
            </a:solidFill>
          </a:ln>
        </p:spPr>
        <p:txBody>
          <a:bodyPr wrap="square" lIns="0" tIns="0" rIns="0" bIns="0" rtlCol="0"/>
          <a:lstStyle/>
          <a:p>
            <a:endParaRPr dirty="0"/>
          </a:p>
        </p:txBody>
      </p:sp>
      <p:sp>
        <p:nvSpPr>
          <p:cNvPr id="41" name="object 57"/>
          <p:cNvSpPr/>
          <p:nvPr/>
        </p:nvSpPr>
        <p:spPr>
          <a:xfrm>
            <a:off x="4683328" y="1406684"/>
            <a:ext cx="43180" cy="0"/>
          </a:xfrm>
          <a:custGeom>
            <a:avLst/>
            <a:gdLst/>
            <a:ahLst/>
            <a:cxnLst/>
            <a:rect l="l" t="t" r="r" b="b"/>
            <a:pathLst>
              <a:path w="43179">
                <a:moveTo>
                  <a:pt x="42773" y="0"/>
                </a:moveTo>
                <a:lnTo>
                  <a:pt x="0" y="0"/>
                </a:lnTo>
              </a:path>
            </a:pathLst>
          </a:custGeom>
          <a:ln w="7785">
            <a:solidFill>
              <a:srgbClr val="007DB6"/>
            </a:solidFill>
          </a:ln>
        </p:spPr>
        <p:txBody>
          <a:bodyPr wrap="square" lIns="0" tIns="0" rIns="0" bIns="0" rtlCol="0"/>
          <a:lstStyle/>
          <a:p>
            <a:endParaRPr dirty="0"/>
          </a:p>
        </p:txBody>
      </p:sp>
      <p:sp>
        <p:nvSpPr>
          <p:cNvPr id="42" name="object 58"/>
          <p:cNvSpPr/>
          <p:nvPr/>
        </p:nvSpPr>
        <p:spPr>
          <a:xfrm>
            <a:off x="5109743" y="1406684"/>
            <a:ext cx="43180" cy="0"/>
          </a:xfrm>
          <a:custGeom>
            <a:avLst/>
            <a:gdLst/>
            <a:ahLst/>
            <a:cxnLst/>
            <a:rect l="l" t="t" r="r" b="b"/>
            <a:pathLst>
              <a:path w="43179">
                <a:moveTo>
                  <a:pt x="42773" y="0"/>
                </a:moveTo>
                <a:lnTo>
                  <a:pt x="0" y="0"/>
                </a:lnTo>
              </a:path>
            </a:pathLst>
          </a:custGeom>
          <a:ln w="7785">
            <a:solidFill>
              <a:srgbClr val="007DB6"/>
            </a:solidFill>
          </a:ln>
        </p:spPr>
        <p:txBody>
          <a:bodyPr wrap="square" lIns="0" tIns="0" rIns="0" bIns="0" rtlCol="0"/>
          <a:lstStyle/>
          <a:p>
            <a:endParaRPr dirty="0"/>
          </a:p>
        </p:txBody>
      </p:sp>
      <p:sp>
        <p:nvSpPr>
          <p:cNvPr id="43" name="object 59"/>
          <p:cNvSpPr/>
          <p:nvPr/>
        </p:nvSpPr>
        <p:spPr>
          <a:xfrm>
            <a:off x="4714761" y="1289387"/>
            <a:ext cx="37465" cy="21590"/>
          </a:xfrm>
          <a:custGeom>
            <a:avLst/>
            <a:gdLst/>
            <a:ahLst/>
            <a:cxnLst/>
            <a:rect l="l" t="t" r="r" b="b"/>
            <a:pathLst>
              <a:path w="37465" h="21590">
                <a:moveTo>
                  <a:pt x="37045" y="21386"/>
                </a:moveTo>
                <a:lnTo>
                  <a:pt x="0" y="0"/>
                </a:lnTo>
              </a:path>
            </a:pathLst>
          </a:custGeom>
          <a:ln w="7785">
            <a:solidFill>
              <a:srgbClr val="007DB6"/>
            </a:solidFill>
          </a:ln>
        </p:spPr>
        <p:txBody>
          <a:bodyPr wrap="square" lIns="0" tIns="0" rIns="0" bIns="0" rtlCol="0"/>
          <a:lstStyle/>
          <a:p>
            <a:endParaRPr dirty="0"/>
          </a:p>
        </p:txBody>
      </p:sp>
      <p:sp>
        <p:nvSpPr>
          <p:cNvPr id="44" name="object 60"/>
          <p:cNvSpPr/>
          <p:nvPr/>
        </p:nvSpPr>
        <p:spPr>
          <a:xfrm>
            <a:off x="5084038" y="1502594"/>
            <a:ext cx="37465" cy="21590"/>
          </a:xfrm>
          <a:custGeom>
            <a:avLst/>
            <a:gdLst/>
            <a:ahLst/>
            <a:cxnLst/>
            <a:rect l="l" t="t" r="r" b="b"/>
            <a:pathLst>
              <a:path w="37465" h="21590">
                <a:moveTo>
                  <a:pt x="37045" y="21386"/>
                </a:moveTo>
                <a:lnTo>
                  <a:pt x="0" y="0"/>
                </a:lnTo>
              </a:path>
            </a:pathLst>
          </a:custGeom>
          <a:ln w="7785">
            <a:solidFill>
              <a:srgbClr val="007DB6"/>
            </a:solidFill>
          </a:ln>
        </p:spPr>
        <p:txBody>
          <a:bodyPr wrap="square" lIns="0" tIns="0" rIns="0" bIns="0" rtlCol="0"/>
          <a:lstStyle/>
          <a:p>
            <a:endParaRPr dirty="0"/>
          </a:p>
        </p:txBody>
      </p:sp>
      <p:sp>
        <p:nvSpPr>
          <p:cNvPr id="45" name="object 61"/>
          <p:cNvSpPr/>
          <p:nvPr/>
        </p:nvSpPr>
        <p:spPr>
          <a:xfrm>
            <a:off x="4800625" y="1203522"/>
            <a:ext cx="21590" cy="37465"/>
          </a:xfrm>
          <a:custGeom>
            <a:avLst/>
            <a:gdLst/>
            <a:ahLst/>
            <a:cxnLst/>
            <a:rect l="l" t="t" r="r" b="b"/>
            <a:pathLst>
              <a:path w="21590" h="37465">
                <a:moveTo>
                  <a:pt x="21386" y="37045"/>
                </a:moveTo>
                <a:lnTo>
                  <a:pt x="0" y="0"/>
                </a:lnTo>
              </a:path>
            </a:pathLst>
          </a:custGeom>
          <a:ln w="7785">
            <a:solidFill>
              <a:srgbClr val="007DB6"/>
            </a:solidFill>
          </a:ln>
        </p:spPr>
        <p:txBody>
          <a:bodyPr wrap="square" lIns="0" tIns="0" rIns="0" bIns="0" rtlCol="0"/>
          <a:lstStyle/>
          <a:p>
            <a:endParaRPr dirty="0"/>
          </a:p>
        </p:txBody>
      </p:sp>
      <p:sp>
        <p:nvSpPr>
          <p:cNvPr id="46" name="object 62"/>
          <p:cNvSpPr/>
          <p:nvPr/>
        </p:nvSpPr>
        <p:spPr>
          <a:xfrm>
            <a:off x="5013832" y="1572800"/>
            <a:ext cx="21590" cy="37465"/>
          </a:xfrm>
          <a:custGeom>
            <a:avLst/>
            <a:gdLst/>
            <a:ahLst/>
            <a:cxnLst/>
            <a:rect l="l" t="t" r="r" b="b"/>
            <a:pathLst>
              <a:path w="21590" h="37464">
                <a:moveTo>
                  <a:pt x="21386" y="37045"/>
                </a:moveTo>
                <a:lnTo>
                  <a:pt x="0" y="0"/>
                </a:lnTo>
              </a:path>
            </a:pathLst>
          </a:custGeom>
          <a:ln w="7785">
            <a:solidFill>
              <a:srgbClr val="007DB6"/>
            </a:solidFill>
          </a:ln>
        </p:spPr>
        <p:txBody>
          <a:bodyPr wrap="square" lIns="0" tIns="0" rIns="0" bIns="0" rtlCol="0"/>
          <a:lstStyle/>
          <a:p>
            <a:endParaRPr dirty="0"/>
          </a:p>
        </p:txBody>
      </p:sp>
      <p:sp>
        <p:nvSpPr>
          <p:cNvPr id="47" name="object 63"/>
          <p:cNvSpPr/>
          <p:nvPr/>
        </p:nvSpPr>
        <p:spPr>
          <a:xfrm flipH="1">
            <a:off x="4917338" y="1598505"/>
            <a:ext cx="0" cy="43180"/>
          </a:xfrm>
          <a:custGeom>
            <a:avLst/>
            <a:gdLst/>
            <a:ahLst/>
            <a:cxnLst/>
            <a:rect l="l" t="t" r="r" b="b"/>
            <a:pathLst>
              <a:path h="43180">
                <a:moveTo>
                  <a:pt x="0" y="42773"/>
                </a:moveTo>
                <a:lnTo>
                  <a:pt x="0" y="0"/>
                </a:lnTo>
              </a:path>
            </a:pathLst>
          </a:custGeom>
          <a:ln w="7785">
            <a:solidFill>
              <a:srgbClr val="007DB6"/>
            </a:solidFill>
          </a:ln>
        </p:spPr>
        <p:txBody>
          <a:bodyPr wrap="square" lIns="0" tIns="0" rIns="0" bIns="0" rtlCol="0"/>
          <a:lstStyle/>
          <a:p>
            <a:endParaRPr dirty="0"/>
          </a:p>
        </p:txBody>
      </p:sp>
      <p:sp>
        <p:nvSpPr>
          <p:cNvPr id="48" name="object 64"/>
          <p:cNvSpPr/>
          <p:nvPr/>
        </p:nvSpPr>
        <p:spPr>
          <a:xfrm>
            <a:off x="4714761" y="1502594"/>
            <a:ext cx="37465" cy="21590"/>
          </a:xfrm>
          <a:custGeom>
            <a:avLst/>
            <a:gdLst/>
            <a:ahLst/>
            <a:cxnLst/>
            <a:rect l="l" t="t" r="r" b="b"/>
            <a:pathLst>
              <a:path w="37465" h="21590">
                <a:moveTo>
                  <a:pt x="37045" y="0"/>
                </a:moveTo>
                <a:lnTo>
                  <a:pt x="0" y="21386"/>
                </a:lnTo>
              </a:path>
            </a:pathLst>
          </a:custGeom>
          <a:ln w="7785">
            <a:solidFill>
              <a:srgbClr val="007DB6"/>
            </a:solidFill>
          </a:ln>
        </p:spPr>
        <p:txBody>
          <a:bodyPr wrap="square" lIns="0" tIns="0" rIns="0" bIns="0" rtlCol="0"/>
          <a:lstStyle/>
          <a:p>
            <a:endParaRPr dirty="0"/>
          </a:p>
        </p:txBody>
      </p:sp>
      <p:sp>
        <p:nvSpPr>
          <p:cNvPr id="49" name="object 65"/>
          <p:cNvSpPr/>
          <p:nvPr/>
        </p:nvSpPr>
        <p:spPr>
          <a:xfrm>
            <a:off x="5084038" y="1289387"/>
            <a:ext cx="37465" cy="21590"/>
          </a:xfrm>
          <a:custGeom>
            <a:avLst/>
            <a:gdLst/>
            <a:ahLst/>
            <a:cxnLst/>
            <a:rect l="l" t="t" r="r" b="b"/>
            <a:pathLst>
              <a:path w="37465" h="21590">
                <a:moveTo>
                  <a:pt x="37045" y="0"/>
                </a:moveTo>
                <a:lnTo>
                  <a:pt x="0" y="21386"/>
                </a:lnTo>
              </a:path>
            </a:pathLst>
          </a:custGeom>
          <a:ln w="7785">
            <a:solidFill>
              <a:srgbClr val="007DB6"/>
            </a:solidFill>
          </a:ln>
        </p:spPr>
        <p:txBody>
          <a:bodyPr wrap="square" lIns="0" tIns="0" rIns="0" bIns="0" rtlCol="0"/>
          <a:lstStyle/>
          <a:p>
            <a:endParaRPr dirty="0"/>
          </a:p>
        </p:txBody>
      </p:sp>
      <p:sp>
        <p:nvSpPr>
          <p:cNvPr id="50" name="object 66"/>
          <p:cNvSpPr/>
          <p:nvPr/>
        </p:nvSpPr>
        <p:spPr>
          <a:xfrm>
            <a:off x="4800625" y="1572800"/>
            <a:ext cx="21590" cy="37465"/>
          </a:xfrm>
          <a:custGeom>
            <a:avLst/>
            <a:gdLst/>
            <a:ahLst/>
            <a:cxnLst/>
            <a:rect l="l" t="t" r="r" b="b"/>
            <a:pathLst>
              <a:path w="21590" h="37464">
                <a:moveTo>
                  <a:pt x="21386" y="0"/>
                </a:moveTo>
                <a:lnTo>
                  <a:pt x="0" y="37045"/>
                </a:lnTo>
              </a:path>
            </a:pathLst>
          </a:custGeom>
          <a:ln w="7785">
            <a:solidFill>
              <a:srgbClr val="007DB6"/>
            </a:solidFill>
          </a:ln>
        </p:spPr>
        <p:txBody>
          <a:bodyPr wrap="square" lIns="0" tIns="0" rIns="0" bIns="0" rtlCol="0"/>
          <a:lstStyle/>
          <a:p>
            <a:endParaRPr dirty="0"/>
          </a:p>
        </p:txBody>
      </p:sp>
      <p:sp>
        <p:nvSpPr>
          <p:cNvPr id="51" name="object 67"/>
          <p:cNvSpPr/>
          <p:nvPr/>
        </p:nvSpPr>
        <p:spPr>
          <a:xfrm>
            <a:off x="5013832" y="1203522"/>
            <a:ext cx="21590" cy="37465"/>
          </a:xfrm>
          <a:custGeom>
            <a:avLst/>
            <a:gdLst/>
            <a:ahLst/>
            <a:cxnLst/>
            <a:rect l="l" t="t" r="r" b="b"/>
            <a:pathLst>
              <a:path w="21590" h="37465">
                <a:moveTo>
                  <a:pt x="21386" y="0"/>
                </a:moveTo>
                <a:lnTo>
                  <a:pt x="0" y="37045"/>
                </a:lnTo>
              </a:path>
            </a:pathLst>
          </a:custGeom>
          <a:ln w="7785">
            <a:solidFill>
              <a:srgbClr val="007DB6"/>
            </a:solidFill>
          </a:ln>
        </p:spPr>
        <p:txBody>
          <a:bodyPr wrap="square" lIns="0" tIns="0" rIns="0" bIns="0" rtlCol="0"/>
          <a:lstStyle/>
          <a:p>
            <a:endParaRPr dirty="0"/>
          </a:p>
        </p:txBody>
      </p:sp>
      <p:sp>
        <p:nvSpPr>
          <p:cNvPr id="52" name="object 73"/>
          <p:cNvSpPr txBox="1"/>
          <p:nvPr/>
        </p:nvSpPr>
        <p:spPr>
          <a:xfrm>
            <a:off x="215900" y="3328689"/>
            <a:ext cx="161451" cy="102973"/>
          </a:xfrm>
          <a:prstGeom prst="rect">
            <a:avLst/>
          </a:prstGeom>
        </p:spPr>
        <p:txBody>
          <a:bodyPr vert="horz" wrap="square" lIns="0" tIns="11430" rIns="0" bIns="0" rtlCol="0">
            <a:spAutoFit/>
          </a:bodyPr>
          <a:lstStyle/>
          <a:p>
            <a:pPr marL="12700">
              <a:lnSpc>
                <a:spcPct val="100000"/>
              </a:lnSpc>
              <a:spcBef>
                <a:spcPts val="90"/>
              </a:spcBef>
            </a:pPr>
            <a:r>
              <a:rPr lang="es" sz="600" b="0" i="0" strike="noStrike" cap="none" spc="-45" baseline="0">
                <a:solidFill>
                  <a:srgbClr val="58595B"/>
                </a:solidFill>
                <a:effectLst/>
                <a:latin typeface="Verdana"/>
                <a:ea typeface="Verdana"/>
                <a:cs typeface="Verdana"/>
              </a:rPr>
              <a:t>18B</a:t>
            </a:r>
          </a:p>
        </p:txBody>
      </p:sp>
      <p:sp>
        <p:nvSpPr>
          <p:cNvPr id="53" name="object 74"/>
          <p:cNvSpPr txBox="1"/>
          <p:nvPr/>
        </p:nvSpPr>
        <p:spPr>
          <a:xfrm>
            <a:off x="2669337" y="3328688"/>
            <a:ext cx="2601025" cy="103875"/>
          </a:xfrm>
          <a:prstGeom prst="rect">
            <a:avLst/>
          </a:prstGeom>
        </p:spPr>
        <p:txBody>
          <a:bodyPr vert="horz" wrap="square" lIns="0" tIns="11430" rIns="0" bIns="0" rtlCol="0">
            <a:spAutoFit/>
          </a:bodyPr>
          <a:lstStyle/>
          <a:p>
            <a:pPr marL="12700" algn="r">
              <a:lnSpc>
                <a:spcPct val="100000"/>
              </a:lnSpc>
              <a:spcBef>
                <a:spcPts val="90"/>
              </a:spcBef>
            </a:pPr>
            <a:r>
              <a:rPr lang="es" sz="600" b="0" i="1" strike="noStrike" cap="none" spc="55" baseline="0" dirty="0">
                <a:solidFill>
                  <a:srgbClr val="58595B"/>
                </a:solidFill>
                <a:effectLst/>
                <a:latin typeface="Arial"/>
                <a:ea typeface="Arial"/>
                <a:cs typeface="Arial"/>
              </a:rPr>
              <a:t>©</a:t>
            </a:r>
            <a:r>
              <a:rPr lang="es" sz="600" b="0" i="1" strike="noStrike" cap="none" spc="-110" baseline="0" dirty="0">
                <a:solidFill>
                  <a:srgbClr val="58595B"/>
                </a:solidFill>
                <a:effectLst/>
                <a:latin typeface="Arial"/>
                <a:ea typeface="Arial"/>
                <a:cs typeface="Arial"/>
              </a:rPr>
              <a:t> </a:t>
            </a:r>
            <a:r>
              <a:rPr lang="es" sz="600" b="0" i="1" strike="noStrike" cap="none" spc="-25" baseline="0" dirty="0">
                <a:solidFill>
                  <a:srgbClr val="58595B"/>
                </a:solidFill>
                <a:effectLst/>
                <a:latin typeface="Arial"/>
                <a:ea typeface="Arial"/>
                <a:cs typeface="Arial"/>
              </a:rPr>
              <a:t>Copyright </a:t>
            </a:r>
            <a:r>
              <a:rPr lang="es" sz="600" b="0" i="1" strike="noStrike" cap="none" spc="-5" baseline="0" dirty="0">
                <a:solidFill>
                  <a:srgbClr val="58595B"/>
                </a:solidFill>
                <a:effectLst/>
                <a:latin typeface="Arial"/>
                <a:ea typeface="Arial"/>
                <a:cs typeface="Arial"/>
              </a:rPr>
              <a:t>2019, </a:t>
            </a:r>
            <a:r>
              <a:rPr lang="es" sz="600" b="0" i="1" strike="noStrike" cap="none" spc="-50" baseline="0" dirty="0">
                <a:solidFill>
                  <a:srgbClr val="58595B"/>
                </a:solidFill>
                <a:effectLst/>
                <a:latin typeface="Arial"/>
                <a:ea typeface="Arial"/>
                <a:cs typeface="Arial"/>
              </a:rPr>
              <a:t>TeamTelligent, </a:t>
            </a:r>
            <a:r>
              <a:rPr lang="es-PE" sz="600" b="0" i="1" strike="noStrike" cap="none" spc="-60" baseline="0" dirty="0" smtClean="0">
                <a:solidFill>
                  <a:srgbClr val="58595B"/>
                </a:solidFill>
                <a:effectLst/>
                <a:latin typeface="Arial"/>
                <a:ea typeface="Arial"/>
                <a:cs typeface="Arial"/>
              </a:rPr>
              <a:t>CLL</a:t>
            </a:r>
            <a:r>
              <a:rPr lang="es" sz="600" b="0" i="1" strike="noStrike" cap="none" spc="-6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smtClean="0">
                <a:solidFill>
                  <a:srgbClr val="58595B"/>
                </a:solidFill>
                <a:effectLst/>
                <a:latin typeface="Arial"/>
                <a:ea typeface="Arial"/>
                <a:cs typeface="Arial"/>
              </a:rPr>
              <a:t>Todos </a:t>
            </a:r>
            <a:r>
              <a:rPr lang="es" sz="600" b="0" i="1" strike="noStrike" cap="none" spc="-15" baseline="0" dirty="0">
                <a:solidFill>
                  <a:srgbClr val="58595B"/>
                </a:solidFill>
                <a:effectLst/>
                <a:latin typeface="Arial"/>
                <a:ea typeface="Arial"/>
                <a:cs typeface="Arial"/>
              </a:rPr>
              <a:t>los derechos reservados</a:t>
            </a:r>
            <a:r>
              <a:rPr lang="es" sz="600" b="0" i="1" strike="noStrike" cap="none" spc="55" baseline="0" dirty="0">
                <a:solidFill>
                  <a:srgbClr val="58595B"/>
                </a:solidFill>
                <a:effectLst/>
                <a:latin typeface="Arial"/>
                <a:ea typeface="Arial"/>
                <a:cs typeface="Arial"/>
              </a:rPr>
              <a:t> </a:t>
            </a:r>
            <a:r>
              <a:rPr lang="es" sz="600" b="0" i="1" strike="noStrike" cap="none" spc="-4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a:solidFill>
                  <a:srgbClr val="58595B"/>
                </a:solidFill>
                <a:effectLst/>
                <a:latin typeface="Arial"/>
                <a:ea typeface="Arial"/>
                <a:cs typeface="Arial"/>
              </a:rPr>
              <a:t>V5</a:t>
            </a:r>
            <a:r>
              <a:rPr lang="es" sz="600" b="0" i="1" strike="noStrike" cap="none" spc="55" baseline="0" dirty="0">
                <a:solidFill>
                  <a:srgbClr val="58595B"/>
                </a:solidFill>
                <a:effectLst/>
                <a:latin typeface="Arial"/>
                <a:ea typeface="Arial"/>
                <a:cs typeface="Arial"/>
              </a:rPr>
              <a:t> </a:t>
            </a:r>
          </a:p>
        </p:txBody>
      </p:sp>
    </p:spTree>
    <p:extLst>
      <p:ext uri="{BB962C8B-B14F-4D97-AF65-F5344CB8AC3E}">
        <p14:creationId xmlns:p14="http://schemas.microsoft.com/office/powerpoint/2010/main" val="421030338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28600" y="186435"/>
            <a:ext cx="5029200"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i="0" strike="noStrike" cap="none" spc="5" baseline="0" dirty="0" smtClean="0">
                <a:solidFill>
                  <a:srgbClr val="58595B"/>
                </a:solidFill>
                <a:effectLst/>
                <a:latin typeface="Arial"/>
                <a:ea typeface="Arial"/>
                <a:cs typeface="Arial"/>
              </a:rPr>
              <a:t>BIBLIOTECA DE COMPORTAMIENTO DEL JEFE </a:t>
            </a:r>
            <a:r>
              <a:rPr lang="es-ES" sz="1000" b="0" i="0" strike="noStrike" cap="none" spc="5" baseline="0" dirty="0" smtClean="0">
                <a:solidFill>
                  <a:srgbClr val="58595B"/>
                </a:solidFill>
                <a:effectLst/>
                <a:latin typeface="Arial"/>
                <a:ea typeface="Arial"/>
                <a:cs typeface="Arial"/>
              </a:rPr>
              <a:t>CLL</a:t>
            </a:r>
            <a:r>
              <a:rPr lang="es" sz="1000" b="1" i="0" strike="noStrike" cap="none" spc="5" baseline="0" dirty="0" smtClean="0">
                <a:solidFill>
                  <a:srgbClr val="58595B"/>
                </a:solidFill>
                <a:effectLst/>
                <a:latin typeface="Arial"/>
                <a:ea typeface="Arial"/>
                <a:cs typeface="Arial"/>
              </a:rPr>
              <a:t>™</a:t>
            </a:r>
            <a:endParaRPr lang="es" sz="1000" b="1" i="0" strike="noStrike" cap="none" spc="5" baseline="0" dirty="0">
              <a:solidFill>
                <a:srgbClr val="58595B"/>
              </a:solidFill>
              <a:effectLst/>
              <a:latin typeface="Arial"/>
              <a:ea typeface="Arial"/>
              <a:cs typeface="Arial"/>
            </a:endParaRPr>
          </a:p>
        </p:txBody>
      </p:sp>
      <p:sp>
        <p:nvSpPr>
          <p:cNvPr id="3" name="object 4"/>
          <p:cNvSpPr/>
          <p:nvPr/>
        </p:nvSpPr>
        <p:spPr>
          <a:xfrm>
            <a:off x="228600" y="514350"/>
            <a:ext cx="5029200" cy="601345"/>
          </a:xfrm>
          <a:custGeom>
            <a:avLst/>
            <a:gdLst/>
            <a:ahLst/>
            <a:cxnLst/>
            <a:rect l="l" t="t" r="r" b="b"/>
            <a:pathLst>
              <a:path w="5029200" h="601344">
                <a:moveTo>
                  <a:pt x="0" y="601218"/>
                </a:moveTo>
                <a:lnTo>
                  <a:pt x="5029200" y="601218"/>
                </a:lnTo>
                <a:lnTo>
                  <a:pt x="5029200" y="0"/>
                </a:lnTo>
                <a:lnTo>
                  <a:pt x="0" y="0"/>
                </a:lnTo>
                <a:lnTo>
                  <a:pt x="0" y="601218"/>
                </a:lnTo>
                <a:close/>
              </a:path>
            </a:pathLst>
          </a:custGeom>
          <a:solidFill>
            <a:srgbClr val="FBAD1A"/>
          </a:solidFill>
        </p:spPr>
        <p:txBody>
          <a:bodyPr wrap="square" lIns="0" tIns="0" rIns="0" bIns="0" rtlCol="0"/>
          <a:lstStyle/>
          <a:p>
            <a:endParaRPr dirty="0"/>
          </a:p>
        </p:txBody>
      </p:sp>
      <p:sp>
        <p:nvSpPr>
          <p:cNvPr id="4" name="object 9"/>
          <p:cNvSpPr txBox="1"/>
          <p:nvPr/>
        </p:nvSpPr>
        <p:spPr>
          <a:xfrm>
            <a:off x="228600" y="703681"/>
            <a:ext cx="5029200" cy="211031"/>
          </a:xfrm>
          <a:prstGeom prst="rect">
            <a:avLst/>
          </a:prstGeom>
        </p:spPr>
        <p:txBody>
          <a:bodyPr vert="horz" wrap="square" lIns="0" tIns="12700" rIns="0" bIns="0" rtlCol="0">
            <a:spAutoFit/>
          </a:bodyPr>
          <a:lstStyle/>
          <a:p>
            <a:pPr marL="12700" algn="ctr">
              <a:lnSpc>
                <a:spcPct val="100000"/>
              </a:lnSpc>
              <a:spcBef>
                <a:spcPts val="100"/>
              </a:spcBef>
            </a:pPr>
            <a:r>
              <a:rPr lang="es" sz="1300" b="1" i="0" strike="noStrike" cap="none" spc="0" baseline="0" dirty="0">
                <a:solidFill>
                  <a:srgbClr val="FFFFFF"/>
                </a:solidFill>
                <a:effectLst/>
                <a:latin typeface="Arial"/>
                <a:ea typeface="Arial"/>
                <a:cs typeface="Arial"/>
              </a:rPr>
              <a:t>DOMINIO </a:t>
            </a:r>
            <a:r>
              <a:rPr lang="es" sz="1300" b="1" i="0" strike="noStrike" cap="none" spc="-5" baseline="0" dirty="0">
                <a:solidFill>
                  <a:srgbClr val="FFFFFF"/>
                </a:solidFill>
                <a:effectLst/>
                <a:latin typeface="Arial"/>
                <a:ea typeface="Arial"/>
                <a:cs typeface="Arial"/>
              </a:rPr>
              <a:t>A: </a:t>
            </a:r>
            <a:r>
              <a:rPr lang="pt-BR" sz="1300" b="1" i="0" strike="noStrike" cap="none" spc="0" baseline="0" dirty="0" err="1" smtClean="0">
                <a:solidFill>
                  <a:srgbClr val="FFFFFF"/>
                </a:solidFill>
                <a:effectLst/>
                <a:latin typeface="Arial"/>
                <a:ea typeface="Arial"/>
                <a:cs typeface="Arial"/>
              </a:rPr>
              <a:t>Liderazgo</a:t>
            </a:r>
            <a:r>
              <a:rPr lang="pt-BR" sz="1300" b="1" i="0" strike="noStrike" cap="none" spc="0" baseline="0" dirty="0" smtClean="0">
                <a:solidFill>
                  <a:srgbClr val="FFFFFF"/>
                </a:solidFill>
                <a:effectLst/>
                <a:latin typeface="Arial"/>
                <a:ea typeface="Arial"/>
                <a:cs typeface="Arial"/>
              </a:rPr>
              <a:t> </a:t>
            </a:r>
            <a:r>
              <a:rPr lang="pt-BR" sz="1300" b="1" i="0" strike="noStrike" cap="none" spc="0" baseline="0" dirty="0" err="1" smtClean="0">
                <a:solidFill>
                  <a:srgbClr val="FFFFFF"/>
                </a:solidFill>
                <a:effectLst/>
                <a:latin typeface="Arial"/>
                <a:ea typeface="Arial"/>
                <a:cs typeface="Arial"/>
              </a:rPr>
              <a:t>Personal</a:t>
            </a:r>
            <a:endParaRPr lang="es" sz="1300" b="1" i="0" strike="noStrike" cap="none" spc="0" baseline="0" dirty="0">
              <a:solidFill>
                <a:srgbClr val="FFFFFF"/>
              </a:solidFill>
              <a:effectLst/>
              <a:latin typeface="Arial"/>
              <a:ea typeface="Arial"/>
              <a:cs typeface="Arial"/>
            </a:endParaRPr>
          </a:p>
        </p:txBody>
      </p:sp>
      <p:sp>
        <p:nvSpPr>
          <p:cNvPr id="5" name="object 11"/>
          <p:cNvSpPr txBox="1"/>
          <p:nvPr/>
        </p:nvSpPr>
        <p:spPr>
          <a:xfrm>
            <a:off x="415135" y="1524535"/>
            <a:ext cx="4591003" cy="1529136"/>
          </a:xfrm>
          <a:prstGeom prst="rect">
            <a:avLst/>
          </a:prstGeom>
        </p:spPr>
        <p:txBody>
          <a:bodyPr vert="horz" wrap="square" lIns="0" tIns="33019" rIns="0" bIns="0" rtlCol="0">
            <a:spAutoFit/>
          </a:bodyPr>
          <a:lstStyle/>
          <a:p>
            <a:pPr marL="22860" marR="15240" indent="-2540" algn="ctr">
              <a:lnSpc>
                <a:spcPct val="90000"/>
              </a:lnSpc>
              <a:spcBef>
                <a:spcPts val="240"/>
              </a:spcBef>
            </a:pPr>
            <a:r>
              <a:rPr lang="es-ES" sz="1200" spc="-35" dirty="0">
                <a:solidFill>
                  <a:srgbClr val="221F1F"/>
                </a:solidFill>
                <a:latin typeface="Arial"/>
                <a:ea typeface="Arial"/>
                <a:cs typeface="Arial"/>
              </a:rPr>
              <a:t>Tarea uno. La primera directriz. Tal vez la mejor definición sea la de Sócrates. "Primero, conócete a ti mismo". Los once roles son difíciles de ejercer. </a:t>
            </a:r>
            <a:r>
              <a:rPr lang="es-ES" sz="1200" spc="-35">
                <a:solidFill>
                  <a:srgbClr val="221F1F"/>
                </a:solidFill>
                <a:latin typeface="Arial"/>
                <a:ea typeface="Arial"/>
                <a:cs typeface="Arial"/>
              </a:rPr>
              <a:t>Un </a:t>
            </a:r>
            <a:r>
              <a:rPr lang="es-ES" sz="1200" spc="-35" smtClean="0">
                <a:solidFill>
                  <a:srgbClr val="221F1F"/>
                </a:solidFill>
                <a:latin typeface="Arial"/>
                <a:ea typeface="Arial"/>
                <a:cs typeface="Arial"/>
              </a:rPr>
              <a:t>líder de equipo </a:t>
            </a:r>
            <a:r>
              <a:rPr lang="es-ES" sz="1200" spc="-35" dirty="0">
                <a:solidFill>
                  <a:srgbClr val="221F1F"/>
                </a:solidFill>
                <a:latin typeface="Arial"/>
                <a:ea typeface="Arial"/>
                <a:cs typeface="Arial"/>
              </a:rPr>
              <a:t>debe ser capaz de enfocar el 100% de su atención a ellos; sin ruido o distracción. Hay tres auto tareas. La primera es conocerse lo máximo posible obteniendo muchos </a:t>
            </a:r>
            <a:r>
              <a:rPr lang="es-ES" sz="1200" spc="-35" dirty="0" err="1">
                <a:solidFill>
                  <a:srgbClr val="221F1F"/>
                </a:solidFill>
                <a:latin typeface="Arial"/>
                <a:ea typeface="Arial"/>
                <a:cs typeface="Arial"/>
              </a:rPr>
              <a:t>feedbacks</a:t>
            </a:r>
            <a:r>
              <a:rPr lang="es-ES" sz="1200" spc="-35" dirty="0">
                <a:solidFill>
                  <a:srgbClr val="221F1F"/>
                </a:solidFill>
                <a:latin typeface="Arial"/>
                <a:ea typeface="Arial"/>
                <a:cs typeface="Arial"/>
              </a:rPr>
              <a:t>. Lo bueno, lo malo y lo feo. La segunda es decidir si es necesario trabajar en algo que está faltando en uno. La tercera es poner a disposición su portafolio de conocimientos, habilidades y atributos en pro de los once roles. Parece fácil, pero no lo es.</a:t>
            </a:r>
            <a:endParaRPr lang="es" sz="1200" b="0" i="0" strike="noStrike" cap="none" spc="-5" baseline="0" dirty="0">
              <a:solidFill>
                <a:srgbClr val="221F1F"/>
              </a:solidFill>
              <a:effectLst/>
              <a:latin typeface="Arial"/>
              <a:ea typeface="Arial"/>
              <a:cs typeface="Arial"/>
            </a:endParaRPr>
          </a:p>
        </p:txBody>
      </p:sp>
      <p:sp>
        <p:nvSpPr>
          <p:cNvPr id="6" name="object 12"/>
          <p:cNvSpPr/>
          <p:nvPr/>
        </p:nvSpPr>
        <p:spPr>
          <a:xfrm>
            <a:off x="2487358" y="951166"/>
            <a:ext cx="511809" cy="511809"/>
          </a:xfrm>
          <a:custGeom>
            <a:avLst/>
            <a:gdLst/>
            <a:ahLst/>
            <a:cxnLst/>
            <a:rect l="l" t="t" r="r" b="b"/>
            <a:pathLst>
              <a:path w="511809" h="511809">
                <a:moveTo>
                  <a:pt x="255841" y="0"/>
                </a:moveTo>
                <a:lnTo>
                  <a:pt x="209852" y="4121"/>
                </a:lnTo>
                <a:lnTo>
                  <a:pt x="166568" y="16005"/>
                </a:lnTo>
                <a:lnTo>
                  <a:pt x="126712" y="34929"/>
                </a:lnTo>
                <a:lnTo>
                  <a:pt x="91004" y="60169"/>
                </a:lnTo>
                <a:lnTo>
                  <a:pt x="60169" y="91004"/>
                </a:lnTo>
                <a:lnTo>
                  <a:pt x="34929" y="126712"/>
                </a:lnTo>
                <a:lnTo>
                  <a:pt x="16005" y="166568"/>
                </a:lnTo>
                <a:lnTo>
                  <a:pt x="4121" y="209852"/>
                </a:lnTo>
                <a:lnTo>
                  <a:pt x="0" y="255841"/>
                </a:lnTo>
                <a:lnTo>
                  <a:pt x="4121" y="301830"/>
                </a:lnTo>
                <a:lnTo>
                  <a:pt x="16005" y="345114"/>
                </a:lnTo>
                <a:lnTo>
                  <a:pt x="34929" y="384970"/>
                </a:lnTo>
                <a:lnTo>
                  <a:pt x="60169" y="420678"/>
                </a:lnTo>
                <a:lnTo>
                  <a:pt x="91004" y="451513"/>
                </a:lnTo>
                <a:lnTo>
                  <a:pt x="126712" y="476753"/>
                </a:lnTo>
                <a:lnTo>
                  <a:pt x="166568" y="495677"/>
                </a:lnTo>
                <a:lnTo>
                  <a:pt x="209852" y="507561"/>
                </a:lnTo>
                <a:lnTo>
                  <a:pt x="255841" y="511682"/>
                </a:lnTo>
                <a:lnTo>
                  <a:pt x="301830" y="507561"/>
                </a:lnTo>
                <a:lnTo>
                  <a:pt x="345114" y="495677"/>
                </a:lnTo>
                <a:lnTo>
                  <a:pt x="384970" y="476753"/>
                </a:lnTo>
                <a:lnTo>
                  <a:pt x="420678" y="451513"/>
                </a:lnTo>
                <a:lnTo>
                  <a:pt x="451513" y="420678"/>
                </a:lnTo>
                <a:lnTo>
                  <a:pt x="476753" y="384970"/>
                </a:lnTo>
                <a:lnTo>
                  <a:pt x="495677" y="345114"/>
                </a:lnTo>
                <a:lnTo>
                  <a:pt x="507561" y="301830"/>
                </a:lnTo>
                <a:lnTo>
                  <a:pt x="511683" y="255841"/>
                </a:lnTo>
                <a:lnTo>
                  <a:pt x="507561" y="209852"/>
                </a:lnTo>
                <a:lnTo>
                  <a:pt x="495677" y="166568"/>
                </a:lnTo>
                <a:lnTo>
                  <a:pt x="476753" y="126712"/>
                </a:lnTo>
                <a:lnTo>
                  <a:pt x="451513" y="91004"/>
                </a:lnTo>
                <a:lnTo>
                  <a:pt x="420678" y="60169"/>
                </a:lnTo>
                <a:lnTo>
                  <a:pt x="384970" y="34929"/>
                </a:lnTo>
                <a:lnTo>
                  <a:pt x="345114" y="16005"/>
                </a:lnTo>
                <a:lnTo>
                  <a:pt x="301830" y="4121"/>
                </a:lnTo>
                <a:lnTo>
                  <a:pt x="255841" y="0"/>
                </a:lnTo>
                <a:close/>
              </a:path>
            </a:pathLst>
          </a:custGeom>
          <a:solidFill>
            <a:srgbClr val="FFFFFF"/>
          </a:solidFill>
        </p:spPr>
        <p:txBody>
          <a:bodyPr wrap="square" lIns="0" tIns="0" rIns="0" bIns="0" rtlCol="0"/>
          <a:lstStyle/>
          <a:p>
            <a:endParaRPr dirty="0"/>
          </a:p>
        </p:txBody>
      </p:sp>
      <p:sp>
        <p:nvSpPr>
          <p:cNvPr id="7" name="object 13"/>
          <p:cNvSpPr/>
          <p:nvPr/>
        </p:nvSpPr>
        <p:spPr>
          <a:xfrm>
            <a:off x="2487358" y="951166"/>
            <a:ext cx="511809" cy="511809"/>
          </a:xfrm>
          <a:custGeom>
            <a:avLst/>
            <a:gdLst/>
            <a:ahLst/>
            <a:cxnLst/>
            <a:rect l="l" t="t" r="r" b="b"/>
            <a:pathLst>
              <a:path w="511809" h="511809">
                <a:moveTo>
                  <a:pt x="255841" y="511682"/>
                </a:moveTo>
                <a:lnTo>
                  <a:pt x="301830" y="507561"/>
                </a:lnTo>
                <a:lnTo>
                  <a:pt x="345114" y="495677"/>
                </a:lnTo>
                <a:lnTo>
                  <a:pt x="384970" y="476753"/>
                </a:lnTo>
                <a:lnTo>
                  <a:pt x="420678" y="451513"/>
                </a:lnTo>
                <a:lnTo>
                  <a:pt x="451513" y="420678"/>
                </a:lnTo>
                <a:lnTo>
                  <a:pt x="476753" y="384970"/>
                </a:lnTo>
                <a:lnTo>
                  <a:pt x="495677" y="345114"/>
                </a:lnTo>
                <a:lnTo>
                  <a:pt x="507561" y="301830"/>
                </a:lnTo>
                <a:lnTo>
                  <a:pt x="511683" y="255841"/>
                </a:lnTo>
                <a:lnTo>
                  <a:pt x="507561" y="209852"/>
                </a:lnTo>
                <a:lnTo>
                  <a:pt x="495677" y="166568"/>
                </a:lnTo>
                <a:lnTo>
                  <a:pt x="476753" y="126712"/>
                </a:lnTo>
                <a:lnTo>
                  <a:pt x="451513" y="91004"/>
                </a:lnTo>
                <a:lnTo>
                  <a:pt x="420678" y="60169"/>
                </a:lnTo>
                <a:lnTo>
                  <a:pt x="384970" y="34929"/>
                </a:lnTo>
                <a:lnTo>
                  <a:pt x="345114" y="16005"/>
                </a:lnTo>
                <a:lnTo>
                  <a:pt x="301830" y="4121"/>
                </a:lnTo>
                <a:lnTo>
                  <a:pt x="255841" y="0"/>
                </a:lnTo>
                <a:lnTo>
                  <a:pt x="209852" y="4121"/>
                </a:lnTo>
                <a:lnTo>
                  <a:pt x="166568" y="16005"/>
                </a:lnTo>
                <a:lnTo>
                  <a:pt x="126712" y="34929"/>
                </a:lnTo>
                <a:lnTo>
                  <a:pt x="91004" y="60169"/>
                </a:lnTo>
                <a:lnTo>
                  <a:pt x="60169" y="91004"/>
                </a:lnTo>
                <a:lnTo>
                  <a:pt x="34929" y="126712"/>
                </a:lnTo>
                <a:lnTo>
                  <a:pt x="16005" y="166568"/>
                </a:lnTo>
                <a:lnTo>
                  <a:pt x="4121" y="209852"/>
                </a:lnTo>
                <a:lnTo>
                  <a:pt x="0" y="255841"/>
                </a:lnTo>
                <a:lnTo>
                  <a:pt x="4121" y="301830"/>
                </a:lnTo>
                <a:lnTo>
                  <a:pt x="16005" y="345114"/>
                </a:lnTo>
                <a:lnTo>
                  <a:pt x="34929" y="384970"/>
                </a:lnTo>
                <a:lnTo>
                  <a:pt x="60169" y="420678"/>
                </a:lnTo>
                <a:lnTo>
                  <a:pt x="91004" y="451513"/>
                </a:lnTo>
                <a:lnTo>
                  <a:pt x="126712" y="476753"/>
                </a:lnTo>
                <a:lnTo>
                  <a:pt x="166568" y="495677"/>
                </a:lnTo>
                <a:lnTo>
                  <a:pt x="209852" y="507561"/>
                </a:lnTo>
                <a:lnTo>
                  <a:pt x="255841" y="511682"/>
                </a:lnTo>
                <a:close/>
              </a:path>
            </a:pathLst>
          </a:custGeom>
          <a:ln w="12700">
            <a:solidFill>
              <a:srgbClr val="FBAD1A"/>
            </a:solidFill>
          </a:ln>
        </p:spPr>
        <p:txBody>
          <a:bodyPr wrap="square" lIns="0" tIns="0" rIns="0" bIns="0" rtlCol="0"/>
          <a:lstStyle/>
          <a:p>
            <a:endParaRPr dirty="0"/>
          </a:p>
        </p:txBody>
      </p:sp>
      <p:sp>
        <p:nvSpPr>
          <p:cNvPr id="8" name="object 14"/>
          <p:cNvSpPr/>
          <p:nvPr/>
        </p:nvSpPr>
        <p:spPr>
          <a:xfrm>
            <a:off x="2552120" y="1193355"/>
            <a:ext cx="206713" cy="212280"/>
          </a:xfrm>
          <a:prstGeom prst="rect">
            <a:avLst/>
          </a:prstGeom>
          <a:blipFill rotWithShape="1">
            <a:blip r:embed="rId2"/>
            <a:stretch>
              <a:fillRect/>
            </a:stretch>
          </a:blipFill>
        </p:spPr>
        <p:txBody>
          <a:bodyPr wrap="square" lIns="0" tIns="0" rIns="0" bIns="0" rtlCol="0"/>
          <a:lstStyle/>
          <a:p>
            <a:endParaRPr dirty="0"/>
          </a:p>
        </p:txBody>
      </p:sp>
      <p:sp>
        <p:nvSpPr>
          <p:cNvPr id="9" name="object 15"/>
          <p:cNvSpPr/>
          <p:nvPr/>
        </p:nvSpPr>
        <p:spPr>
          <a:xfrm>
            <a:off x="2661653" y="1013815"/>
            <a:ext cx="267970" cy="189865"/>
          </a:xfrm>
          <a:custGeom>
            <a:avLst/>
            <a:gdLst/>
            <a:ahLst/>
            <a:cxnLst/>
            <a:rect l="l" t="t" r="r" b="b"/>
            <a:pathLst>
              <a:path w="267969" h="189865">
                <a:moveTo>
                  <a:pt x="267690" y="94881"/>
                </a:moveTo>
                <a:lnTo>
                  <a:pt x="257173" y="131813"/>
                </a:lnTo>
                <a:lnTo>
                  <a:pt x="228490" y="161972"/>
                </a:lnTo>
                <a:lnTo>
                  <a:pt x="185946" y="182306"/>
                </a:lnTo>
                <a:lnTo>
                  <a:pt x="133845" y="189763"/>
                </a:lnTo>
                <a:lnTo>
                  <a:pt x="81744" y="182306"/>
                </a:lnTo>
                <a:lnTo>
                  <a:pt x="39200" y="161972"/>
                </a:lnTo>
                <a:lnTo>
                  <a:pt x="10517" y="131813"/>
                </a:lnTo>
                <a:lnTo>
                  <a:pt x="0" y="94881"/>
                </a:lnTo>
                <a:lnTo>
                  <a:pt x="10517" y="57950"/>
                </a:lnTo>
                <a:lnTo>
                  <a:pt x="39200" y="27790"/>
                </a:lnTo>
                <a:lnTo>
                  <a:pt x="81744" y="7456"/>
                </a:lnTo>
                <a:lnTo>
                  <a:pt x="133845" y="0"/>
                </a:lnTo>
                <a:lnTo>
                  <a:pt x="185946" y="7456"/>
                </a:lnTo>
                <a:lnTo>
                  <a:pt x="228490" y="27790"/>
                </a:lnTo>
                <a:lnTo>
                  <a:pt x="257173" y="57950"/>
                </a:lnTo>
                <a:lnTo>
                  <a:pt x="267690" y="94881"/>
                </a:lnTo>
                <a:close/>
              </a:path>
            </a:pathLst>
          </a:custGeom>
          <a:ln w="10858">
            <a:solidFill>
              <a:srgbClr val="FBAD1A"/>
            </a:solidFill>
          </a:ln>
        </p:spPr>
        <p:txBody>
          <a:bodyPr wrap="square" lIns="0" tIns="0" rIns="0" bIns="0" rtlCol="0"/>
          <a:lstStyle/>
          <a:p>
            <a:endParaRPr dirty="0"/>
          </a:p>
        </p:txBody>
      </p:sp>
      <p:sp>
        <p:nvSpPr>
          <p:cNvPr id="10" name="object 16"/>
          <p:cNvSpPr/>
          <p:nvPr/>
        </p:nvSpPr>
        <p:spPr>
          <a:xfrm>
            <a:off x="2710637" y="1017962"/>
            <a:ext cx="170427" cy="175329"/>
          </a:xfrm>
          <a:prstGeom prst="rect">
            <a:avLst/>
          </a:prstGeom>
          <a:blipFill rotWithShape="1">
            <a:blip r:embed="rId3"/>
            <a:stretch>
              <a:fillRect/>
            </a:stretch>
          </a:blipFill>
        </p:spPr>
        <p:txBody>
          <a:bodyPr wrap="square" lIns="0" tIns="0" rIns="0" bIns="0" rtlCol="0"/>
          <a:lstStyle/>
          <a:p>
            <a:endParaRPr dirty="0"/>
          </a:p>
        </p:txBody>
      </p:sp>
      <p:sp>
        <p:nvSpPr>
          <p:cNvPr id="11" name="object 22"/>
          <p:cNvSpPr txBox="1">
            <a:spLocks noGrp="1"/>
          </p:cNvSpPr>
          <p:nvPr>
            <p:ph type="ftr" sz="quarter" idx="4294967295"/>
          </p:nvPr>
        </p:nvSpPr>
        <p:spPr>
          <a:xfrm>
            <a:off x="215899" y="3402431"/>
            <a:ext cx="2445753" cy="103875"/>
          </a:xfrm>
          <a:prstGeom prst="rect">
            <a:avLst/>
          </a:prstGeom>
        </p:spPr>
        <p:txBody>
          <a:bodyPr vert="horz" wrap="square" lIns="0" tIns="11430" rIns="0" bIns="0" rtlCol="0">
            <a:spAutoFit/>
          </a:bodyPr>
          <a:lstStyle/>
          <a:p>
            <a:pPr marL="12700">
              <a:lnSpc>
                <a:spcPct val="100000"/>
              </a:lnSpc>
              <a:spcBef>
                <a:spcPts val="90"/>
              </a:spcBef>
            </a:pPr>
            <a:r>
              <a:rPr lang="es" sz="600" b="0" i="1" strike="noStrike" cap="none" spc="55" baseline="0" dirty="0">
                <a:solidFill>
                  <a:srgbClr val="58595B"/>
                </a:solidFill>
                <a:effectLst/>
                <a:latin typeface="Arial"/>
                <a:ea typeface="Arial"/>
                <a:cs typeface="Arial"/>
              </a:rPr>
              <a:t>©</a:t>
            </a:r>
            <a:r>
              <a:rPr lang="es" sz="600" b="0" i="1" strike="noStrike" cap="none" spc="-110" baseline="0" dirty="0">
                <a:solidFill>
                  <a:srgbClr val="58595B"/>
                </a:solidFill>
                <a:effectLst/>
                <a:latin typeface="Arial"/>
                <a:ea typeface="Arial"/>
                <a:cs typeface="Arial"/>
              </a:rPr>
              <a:t> </a:t>
            </a:r>
            <a:r>
              <a:rPr lang="es" sz="600" b="0" i="1" strike="noStrike" cap="none" spc="-25" baseline="0" dirty="0">
                <a:solidFill>
                  <a:srgbClr val="58595B"/>
                </a:solidFill>
                <a:effectLst/>
                <a:latin typeface="Arial"/>
                <a:ea typeface="Arial"/>
                <a:cs typeface="Arial"/>
              </a:rPr>
              <a:t>Copyright </a:t>
            </a:r>
            <a:r>
              <a:rPr lang="es" sz="600" b="0" i="1" strike="noStrike" cap="none" spc="-5" baseline="0" dirty="0">
                <a:solidFill>
                  <a:srgbClr val="58595B"/>
                </a:solidFill>
                <a:effectLst/>
                <a:latin typeface="Arial"/>
                <a:ea typeface="Arial"/>
                <a:cs typeface="Arial"/>
              </a:rPr>
              <a:t>2019, </a:t>
            </a:r>
            <a:r>
              <a:rPr lang="es" sz="600" b="0" i="1" strike="noStrike" cap="none" spc="-50" baseline="0" dirty="0">
                <a:solidFill>
                  <a:srgbClr val="58595B"/>
                </a:solidFill>
                <a:effectLst/>
                <a:latin typeface="Arial"/>
                <a:ea typeface="Arial"/>
                <a:cs typeface="Arial"/>
              </a:rPr>
              <a:t>TeamTelligent, </a:t>
            </a:r>
            <a:r>
              <a:rPr lang="es-PE" sz="600" b="0" i="1" strike="noStrike" cap="none" spc="-60" baseline="0" dirty="0" smtClean="0">
                <a:solidFill>
                  <a:srgbClr val="58595B"/>
                </a:solidFill>
                <a:effectLst/>
                <a:latin typeface="Arial"/>
                <a:ea typeface="Arial"/>
                <a:cs typeface="Arial"/>
              </a:rPr>
              <a:t>CLL</a:t>
            </a:r>
            <a:r>
              <a:rPr lang="es" sz="600" b="0" i="1" strike="noStrike" cap="none" spc="-6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smtClean="0">
                <a:solidFill>
                  <a:srgbClr val="58595B"/>
                </a:solidFill>
                <a:effectLst/>
                <a:latin typeface="Arial"/>
                <a:ea typeface="Arial"/>
                <a:cs typeface="Arial"/>
              </a:rPr>
              <a:t>Todos </a:t>
            </a:r>
            <a:r>
              <a:rPr lang="es" sz="600" b="0" i="1" strike="noStrike" cap="none" spc="-15" baseline="0" dirty="0">
                <a:solidFill>
                  <a:srgbClr val="58595B"/>
                </a:solidFill>
                <a:effectLst/>
                <a:latin typeface="Arial"/>
                <a:ea typeface="Arial"/>
                <a:cs typeface="Arial"/>
              </a:rPr>
              <a:t>los derechos reservados</a:t>
            </a:r>
            <a:r>
              <a:rPr lang="es" sz="600" b="0" i="1" strike="noStrike" cap="none" spc="55" baseline="0" dirty="0">
                <a:solidFill>
                  <a:srgbClr val="58595B"/>
                </a:solidFill>
                <a:effectLst/>
                <a:latin typeface="Arial"/>
                <a:ea typeface="Arial"/>
                <a:cs typeface="Arial"/>
              </a:rPr>
              <a:t> </a:t>
            </a:r>
            <a:r>
              <a:rPr lang="es" sz="600" b="0" i="1" strike="noStrike" cap="none" spc="-4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a:solidFill>
                  <a:srgbClr val="58595B"/>
                </a:solidFill>
                <a:effectLst/>
                <a:latin typeface="Arial"/>
                <a:ea typeface="Arial"/>
                <a:cs typeface="Arial"/>
              </a:rPr>
              <a:t>V5</a:t>
            </a:r>
            <a:r>
              <a:rPr lang="es" sz="600" b="0" i="1" strike="noStrike" cap="none" spc="55" baseline="0" dirty="0">
                <a:solidFill>
                  <a:srgbClr val="58595B"/>
                </a:solidFill>
                <a:effectLst/>
                <a:latin typeface="Arial"/>
                <a:ea typeface="Arial"/>
                <a:cs typeface="Arial"/>
              </a:rPr>
              <a:t> </a:t>
            </a:r>
          </a:p>
        </p:txBody>
      </p:sp>
      <p:sp>
        <p:nvSpPr>
          <p:cNvPr id="12" name="object 23"/>
          <p:cNvSpPr txBox="1">
            <a:spLocks noGrp="1"/>
          </p:cNvSpPr>
          <p:nvPr>
            <p:ph type="sldNum" sz="quarter" idx="4294967295"/>
          </p:nvPr>
        </p:nvSpPr>
        <p:spPr>
          <a:xfrm>
            <a:off x="5096497" y="3402431"/>
            <a:ext cx="175895" cy="103875"/>
          </a:xfrm>
          <a:prstGeom prst="rect">
            <a:avLst/>
          </a:prstGeom>
        </p:spPr>
        <p:txBody>
          <a:bodyPr vert="horz" wrap="square" lIns="0" tIns="11430" rIns="0" bIns="0" rtlCol="0">
            <a:spAutoFit/>
          </a:bodyPr>
          <a:lstStyle/>
          <a:p>
            <a:pPr marL="25400">
              <a:lnSpc>
                <a:spcPct val="100000"/>
              </a:lnSpc>
              <a:spcBef>
                <a:spcPts val="90"/>
              </a:spcBef>
            </a:pPr>
            <a:r>
              <a:rPr lang="pt-BR" sz="600" spc="-35" dirty="0" smtClean="0">
                <a:solidFill>
                  <a:srgbClr val="58595B"/>
                </a:solidFill>
                <a:latin typeface="Verdana" panose="020B0604030504040204" pitchFamily="34" charset="0"/>
                <a:ea typeface="Verdana" panose="020B0604030504040204" pitchFamily="34" charset="0"/>
                <a:cs typeface="Verdana" panose="020B0604030504040204" pitchFamily="34" charset="0"/>
              </a:rPr>
              <a:t>19A</a:t>
            </a:r>
            <a:endParaRPr sz="600" spc="-15" dirty="0">
              <a:solidFill>
                <a:srgbClr val="58595B"/>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90628029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3"/>
          <p:cNvSpPr txBox="1"/>
          <p:nvPr/>
        </p:nvSpPr>
        <p:spPr>
          <a:xfrm>
            <a:off x="299547" y="162751"/>
            <a:ext cx="5010895"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i="0" strike="noStrike" cap="none" spc="5" baseline="0" dirty="0" smtClean="0">
                <a:solidFill>
                  <a:srgbClr val="58595B"/>
                </a:solidFill>
                <a:effectLst/>
                <a:latin typeface="Arial"/>
                <a:ea typeface="Arial"/>
                <a:cs typeface="Arial"/>
              </a:rPr>
              <a:t>BIBLIOTECA DE COMPORTAMIENTO DEL JEFE </a:t>
            </a:r>
            <a:r>
              <a:rPr lang="es-ES" sz="1000" b="0" i="0" strike="noStrike" cap="none" spc="5" baseline="0" dirty="0" smtClean="0">
                <a:solidFill>
                  <a:srgbClr val="58595B"/>
                </a:solidFill>
                <a:effectLst/>
                <a:latin typeface="Arial"/>
                <a:ea typeface="Arial"/>
                <a:cs typeface="Arial"/>
              </a:rPr>
              <a:t>CLL</a:t>
            </a:r>
            <a:r>
              <a:rPr lang="es" sz="1000" b="1" i="0" strike="noStrike" cap="none" spc="5" baseline="0" dirty="0" smtClean="0">
                <a:solidFill>
                  <a:srgbClr val="58595B"/>
                </a:solidFill>
                <a:effectLst/>
                <a:latin typeface="Arial"/>
                <a:ea typeface="Arial"/>
                <a:cs typeface="Arial"/>
              </a:rPr>
              <a:t>™</a:t>
            </a:r>
            <a:endParaRPr lang="es" sz="1000" b="1" i="0" strike="noStrike" cap="none" spc="5" baseline="0" dirty="0">
              <a:solidFill>
                <a:srgbClr val="58595B"/>
              </a:solidFill>
              <a:effectLst/>
              <a:latin typeface="Arial"/>
              <a:ea typeface="Arial"/>
              <a:cs typeface="Arial"/>
            </a:endParaRPr>
          </a:p>
        </p:txBody>
      </p:sp>
      <p:sp>
        <p:nvSpPr>
          <p:cNvPr id="3" name="object 5"/>
          <p:cNvSpPr/>
          <p:nvPr/>
        </p:nvSpPr>
        <p:spPr>
          <a:xfrm>
            <a:off x="290395" y="411112"/>
            <a:ext cx="5029200" cy="601345"/>
          </a:xfrm>
          <a:custGeom>
            <a:avLst/>
            <a:gdLst/>
            <a:ahLst/>
            <a:cxnLst/>
            <a:rect l="l" t="t" r="r" b="b"/>
            <a:pathLst>
              <a:path w="5029200" h="601344">
                <a:moveTo>
                  <a:pt x="0" y="601218"/>
                </a:moveTo>
                <a:lnTo>
                  <a:pt x="5029200" y="601218"/>
                </a:lnTo>
                <a:lnTo>
                  <a:pt x="5029200" y="0"/>
                </a:lnTo>
                <a:lnTo>
                  <a:pt x="0" y="0"/>
                </a:lnTo>
                <a:lnTo>
                  <a:pt x="0" y="601218"/>
                </a:lnTo>
                <a:close/>
              </a:path>
            </a:pathLst>
          </a:custGeom>
          <a:solidFill>
            <a:srgbClr val="FBAD1A"/>
          </a:solidFill>
        </p:spPr>
        <p:txBody>
          <a:bodyPr wrap="square" lIns="0" tIns="0" rIns="0" bIns="0" rtlCol="0"/>
          <a:lstStyle/>
          <a:p>
            <a:endParaRPr dirty="0"/>
          </a:p>
        </p:txBody>
      </p:sp>
      <p:sp>
        <p:nvSpPr>
          <p:cNvPr id="4" name="object 6"/>
          <p:cNvSpPr/>
          <p:nvPr/>
        </p:nvSpPr>
        <p:spPr>
          <a:xfrm>
            <a:off x="294967" y="1103770"/>
            <a:ext cx="5029200" cy="2108200"/>
          </a:xfrm>
          <a:custGeom>
            <a:avLst/>
            <a:gdLst/>
            <a:ahLst/>
            <a:cxnLst/>
            <a:rect l="l" t="t" r="r" b="b"/>
            <a:pathLst>
              <a:path w="5029200" h="2108200">
                <a:moveTo>
                  <a:pt x="0" y="2107692"/>
                </a:moveTo>
                <a:lnTo>
                  <a:pt x="5029200" y="2107692"/>
                </a:lnTo>
                <a:lnTo>
                  <a:pt x="5029200" y="0"/>
                </a:lnTo>
                <a:lnTo>
                  <a:pt x="0" y="0"/>
                </a:lnTo>
                <a:lnTo>
                  <a:pt x="0" y="2107692"/>
                </a:lnTo>
                <a:close/>
              </a:path>
            </a:pathLst>
          </a:custGeom>
          <a:solidFill>
            <a:srgbClr val="DCDDDE"/>
          </a:solidFill>
        </p:spPr>
        <p:txBody>
          <a:bodyPr wrap="square" lIns="0" tIns="0" rIns="0" bIns="0" rtlCol="0"/>
          <a:lstStyle/>
          <a:p>
            <a:endParaRPr dirty="0"/>
          </a:p>
        </p:txBody>
      </p:sp>
      <p:sp>
        <p:nvSpPr>
          <p:cNvPr id="5" name="object 7"/>
          <p:cNvSpPr txBox="1"/>
          <p:nvPr/>
        </p:nvSpPr>
        <p:spPr>
          <a:xfrm>
            <a:off x="492070" y="1472831"/>
            <a:ext cx="1982189" cy="1546576"/>
          </a:xfrm>
          <a:prstGeom prst="rect">
            <a:avLst/>
          </a:prstGeom>
        </p:spPr>
        <p:txBody>
          <a:bodyPr vert="horz" wrap="square" lIns="0" tIns="58419" rIns="0" bIns="0" rtlCol="0">
            <a:spAutoFit/>
          </a:bodyPr>
          <a:lstStyle/>
          <a:p>
            <a:pPr marL="241300" indent="-228600">
              <a:lnSpc>
                <a:spcPct val="100000"/>
              </a:lnSpc>
              <a:spcBef>
                <a:spcPts val="459"/>
              </a:spcBef>
              <a:buAutoNum type="arabicPeriod"/>
              <a:tabLst>
                <a:tab pos="241300" algn="l"/>
              </a:tabLst>
            </a:pPr>
            <a:r>
              <a:rPr lang="es" sz="1200" b="0" i="0" strike="noStrike" cap="none" spc="-5" baseline="0" dirty="0" smtClean="0">
                <a:solidFill>
                  <a:srgbClr val="231F20"/>
                </a:solidFill>
                <a:effectLst/>
                <a:latin typeface="Arial"/>
                <a:ea typeface="Arial"/>
                <a:cs typeface="Arial"/>
              </a:rPr>
              <a:t>Autogestión </a:t>
            </a:r>
            <a:r>
              <a:rPr lang="es" sz="1200" b="0" i="0" strike="noStrike" cap="none" spc="0" baseline="0" dirty="0" smtClean="0">
                <a:solidFill>
                  <a:srgbClr val="231F20"/>
                </a:solidFill>
                <a:effectLst/>
                <a:latin typeface="Arial"/>
                <a:ea typeface="Arial"/>
                <a:cs typeface="Arial"/>
              </a:rPr>
              <a:t>(</a:t>
            </a:r>
            <a:r>
              <a:rPr lang="es" sz="1200" b="0" i="0" strike="noStrike" cap="none" spc="0" baseline="0" dirty="0">
                <a:solidFill>
                  <a:srgbClr val="231F20"/>
                </a:solidFill>
                <a:effectLst/>
                <a:latin typeface="Arial"/>
                <a:ea typeface="Arial"/>
                <a:cs typeface="Arial"/>
              </a:rPr>
              <a:t>SM)</a:t>
            </a:r>
          </a:p>
          <a:p>
            <a:pPr marL="241300" indent="-228600">
              <a:lnSpc>
                <a:spcPct val="100000"/>
              </a:lnSpc>
              <a:spcBef>
                <a:spcPts val="359"/>
              </a:spcBef>
              <a:buAutoNum type="arabicPeriod"/>
              <a:tabLst>
                <a:tab pos="241300" algn="l"/>
              </a:tabLst>
            </a:pPr>
            <a:r>
              <a:rPr lang="pt-BR" sz="1200" b="0" i="0" strike="noStrike" cap="none" spc="-10" baseline="0" dirty="0" err="1" smtClean="0">
                <a:solidFill>
                  <a:srgbClr val="231F20"/>
                </a:solidFill>
                <a:effectLst/>
                <a:latin typeface="Arial"/>
                <a:ea typeface="Arial"/>
                <a:cs typeface="Arial"/>
              </a:rPr>
              <a:t>Orientación</a:t>
            </a:r>
            <a:r>
              <a:rPr lang="pt-BR" sz="1200" b="0" i="0" strike="noStrike" cap="none" spc="-10" baseline="0" dirty="0" smtClean="0">
                <a:solidFill>
                  <a:srgbClr val="231F20"/>
                </a:solidFill>
                <a:effectLst/>
                <a:latin typeface="Arial"/>
                <a:ea typeface="Arial"/>
                <a:cs typeface="Arial"/>
              </a:rPr>
              <a:t> a resultados </a:t>
            </a:r>
            <a:r>
              <a:rPr lang="es" sz="1200" b="0" i="0" strike="noStrike" cap="none" spc="0" baseline="0" dirty="0" smtClean="0">
                <a:solidFill>
                  <a:srgbClr val="231F20"/>
                </a:solidFill>
                <a:effectLst/>
                <a:latin typeface="Arial"/>
                <a:ea typeface="Arial"/>
                <a:cs typeface="Arial"/>
              </a:rPr>
              <a:t>(</a:t>
            </a:r>
            <a:r>
              <a:rPr lang="es" sz="1200" b="0" i="0" strike="noStrike" cap="none" spc="0" baseline="0" dirty="0">
                <a:solidFill>
                  <a:srgbClr val="231F20"/>
                </a:solidFill>
                <a:effectLst/>
                <a:latin typeface="Arial"/>
                <a:ea typeface="Arial"/>
                <a:cs typeface="Arial"/>
              </a:rPr>
              <a:t>AD)</a:t>
            </a:r>
          </a:p>
          <a:p>
            <a:pPr marL="241300" marR="130175" indent="-228600">
              <a:lnSpc>
                <a:spcPct val="125000"/>
              </a:lnSpc>
              <a:buAutoNum type="arabicPeriod"/>
              <a:tabLst>
                <a:tab pos="241300" algn="l"/>
              </a:tabLst>
            </a:pPr>
            <a:r>
              <a:rPr lang="es" sz="1200" b="0" i="0" strike="noStrike" cap="none" spc="-5" baseline="0" dirty="0">
                <a:solidFill>
                  <a:srgbClr val="231F20"/>
                </a:solidFill>
                <a:effectLst/>
                <a:latin typeface="Arial"/>
                <a:ea typeface="Arial"/>
                <a:cs typeface="Arial"/>
              </a:rPr>
              <a:t>Resiliencia y versatilidad</a:t>
            </a:r>
            <a:r>
              <a:rPr lang="es" sz="1200" b="0" i="0" strike="noStrike" cap="none" spc="-10" baseline="0" dirty="0">
                <a:solidFill>
                  <a:srgbClr val="231F20"/>
                </a:solidFill>
                <a:effectLst/>
                <a:latin typeface="Arial"/>
                <a:ea typeface="Arial"/>
                <a:cs typeface="Arial"/>
              </a:rPr>
              <a:t> </a:t>
            </a:r>
            <a:r>
              <a:rPr lang="es" sz="1200" b="0" i="0" strike="noStrike" cap="none" spc="-5" baseline="0" dirty="0">
                <a:solidFill>
                  <a:srgbClr val="231F20"/>
                </a:solidFill>
                <a:effectLst/>
                <a:latin typeface="Arial"/>
                <a:ea typeface="Arial"/>
                <a:cs typeface="Arial"/>
              </a:rPr>
              <a:t>(RR)</a:t>
            </a:r>
          </a:p>
          <a:p>
            <a:pPr marL="241300" indent="-228600">
              <a:lnSpc>
                <a:spcPct val="100000"/>
              </a:lnSpc>
              <a:spcBef>
                <a:spcPts val="359"/>
              </a:spcBef>
              <a:buAutoNum type="arabicPeriod"/>
              <a:tabLst>
                <a:tab pos="241300" algn="l"/>
              </a:tabLst>
            </a:pPr>
            <a:r>
              <a:rPr lang="es" sz="1200" b="0" i="0" strike="noStrike" cap="none" spc="-5" baseline="0" dirty="0">
                <a:solidFill>
                  <a:srgbClr val="231F20"/>
                </a:solidFill>
                <a:effectLst/>
                <a:latin typeface="Arial"/>
                <a:ea typeface="Arial"/>
                <a:cs typeface="Arial"/>
              </a:rPr>
              <a:t>Mentalidad de crecimiento</a:t>
            </a:r>
            <a:r>
              <a:rPr lang="es" sz="1200" b="0" i="0" strike="noStrike" cap="none" spc="-15" baseline="0" dirty="0">
                <a:solidFill>
                  <a:srgbClr val="231F20"/>
                </a:solidFill>
                <a:effectLst/>
                <a:latin typeface="Arial"/>
                <a:ea typeface="Arial"/>
                <a:cs typeface="Arial"/>
              </a:rPr>
              <a:t> </a:t>
            </a:r>
            <a:r>
              <a:rPr lang="es" sz="1200" b="0" i="0" strike="noStrike" cap="none" spc="0" baseline="0" dirty="0">
                <a:solidFill>
                  <a:srgbClr val="231F20"/>
                </a:solidFill>
                <a:effectLst/>
                <a:latin typeface="Arial"/>
                <a:ea typeface="Arial"/>
                <a:cs typeface="Arial"/>
              </a:rPr>
              <a:t>(GM)</a:t>
            </a:r>
          </a:p>
        </p:txBody>
      </p:sp>
      <p:sp>
        <p:nvSpPr>
          <p:cNvPr id="6" name="object 8"/>
          <p:cNvSpPr txBox="1"/>
          <p:nvPr/>
        </p:nvSpPr>
        <p:spPr>
          <a:xfrm>
            <a:off x="2901769" y="1472831"/>
            <a:ext cx="2399522" cy="1320873"/>
          </a:xfrm>
          <a:prstGeom prst="rect">
            <a:avLst/>
          </a:prstGeom>
        </p:spPr>
        <p:txBody>
          <a:bodyPr vert="horz" wrap="square" lIns="0" tIns="58419" rIns="0" bIns="0" rtlCol="0">
            <a:spAutoFit/>
          </a:bodyPr>
          <a:lstStyle/>
          <a:p>
            <a:pPr marL="241300" indent="-228600">
              <a:lnSpc>
                <a:spcPct val="100000"/>
              </a:lnSpc>
              <a:spcBef>
                <a:spcPts val="459"/>
              </a:spcBef>
              <a:buAutoNum type="arabicPeriod" startAt="5"/>
              <a:tabLst>
                <a:tab pos="241300" algn="l"/>
              </a:tabLst>
            </a:pPr>
            <a:r>
              <a:rPr lang="es" sz="1200" b="0" i="0" strike="noStrike" cap="none" spc="-5" baseline="0" dirty="0" smtClean="0">
                <a:solidFill>
                  <a:srgbClr val="231F20"/>
                </a:solidFill>
                <a:effectLst/>
                <a:latin typeface="Arial"/>
                <a:ea typeface="Arial"/>
                <a:cs typeface="Arial"/>
              </a:rPr>
              <a:t>Humildad </a:t>
            </a:r>
            <a:r>
              <a:rPr lang="es" sz="1200" b="0" i="0" strike="noStrike" cap="none" spc="0" baseline="0" dirty="0" smtClean="0">
                <a:solidFill>
                  <a:srgbClr val="231F20"/>
                </a:solidFill>
                <a:effectLst/>
                <a:latin typeface="Arial"/>
                <a:ea typeface="Arial"/>
                <a:cs typeface="Arial"/>
              </a:rPr>
              <a:t>(SH</a:t>
            </a:r>
            <a:r>
              <a:rPr lang="es" sz="1200" b="0" i="0" strike="noStrike" cap="none" spc="0" baseline="0" dirty="0">
                <a:solidFill>
                  <a:srgbClr val="231F20"/>
                </a:solidFill>
                <a:effectLst/>
                <a:latin typeface="Arial"/>
                <a:ea typeface="Arial"/>
                <a:cs typeface="Arial"/>
              </a:rPr>
              <a:t>)</a:t>
            </a:r>
          </a:p>
          <a:p>
            <a:pPr marL="241300" indent="-228600">
              <a:lnSpc>
                <a:spcPct val="100000"/>
              </a:lnSpc>
              <a:spcBef>
                <a:spcPts val="359"/>
              </a:spcBef>
              <a:buAutoNum type="arabicPeriod" startAt="5"/>
              <a:tabLst>
                <a:tab pos="241300" algn="l"/>
              </a:tabLst>
            </a:pPr>
            <a:r>
              <a:rPr lang="es" sz="1200" b="0" i="0" strike="noStrike" cap="none" spc="-5" baseline="0" dirty="0">
                <a:solidFill>
                  <a:srgbClr val="231F20"/>
                </a:solidFill>
                <a:effectLst/>
                <a:latin typeface="Arial"/>
                <a:ea typeface="Arial"/>
                <a:cs typeface="Arial"/>
              </a:rPr>
              <a:t>Sentido del humor</a:t>
            </a:r>
            <a:r>
              <a:rPr lang="es" sz="1200" b="0" i="0" strike="noStrike" cap="none" spc="0" baseline="0" dirty="0">
                <a:solidFill>
                  <a:srgbClr val="231F20"/>
                </a:solidFill>
                <a:effectLst/>
                <a:latin typeface="Arial"/>
                <a:ea typeface="Arial"/>
                <a:cs typeface="Arial"/>
              </a:rPr>
              <a:t> </a:t>
            </a:r>
            <a:r>
              <a:rPr lang="es" sz="1200" b="0" i="0" strike="noStrike" cap="none" spc="-5" baseline="0" dirty="0">
                <a:solidFill>
                  <a:srgbClr val="231F20"/>
                </a:solidFill>
                <a:effectLst/>
                <a:latin typeface="Arial"/>
                <a:ea typeface="Arial"/>
                <a:cs typeface="Arial"/>
              </a:rPr>
              <a:t>(UH)</a:t>
            </a:r>
          </a:p>
          <a:p>
            <a:pPr marL="241300" indent="-228600">
              <a:lnSpc>
                <a:spcPct val="100000"/>
              </a:lnSpc>
              <a:spcBef>
                <a:spcPts val="359"/>
              </a:spcBef>
              <a:buAutoNum type="arabicPeriod" startAt="5"/>
              <a:tabLst>
                <a:tab pos="241300" algn="l"/>
              </a:tabLst>
            </a:pPr>
            <a:r>
              <a:rPr lang="es-ES" sz="1200" b="0" i="0" strike="noStrike" cap="none" spc="-5" baseline="0" dirty="0" smtClean="0">
                <a:solidFill>
                  <a:srgbClr val="231F20"/>
                </a:solidFill>
                <a:effectLst/>
                <a:latin typeface="Arial"/>
                <a:ea typeface="Arial"/>
                <a:cs typeface="Arial"/>
              </a:rPr>
              <a:t>Gestión de la conciencia plena</a:t>
            </a:r>
            <a:r>
              <a:rPr lang="es" sz="1200" b="0" i="0" strike="noStrike" cap="none" spc="5" baseline="0" dirty="0" smtClean="0">
                <a:solidFill>
                  <a:srgbClr val="231F20"/>
                </a:solidFill>
                <a:effectLst/>
                <a:latin typeface="Arial"/>
                <a:ea typeface="Arial"/>
                <a:cs typeface="Arial"/>
              </a:rPr>
              <a:t> </a:t>
            </a:r>
            <a:r>
              <a:rPr lang="es" sz="1200" b="0" i="0" strike="noStrike" cap="none" spc="0" baseline="0" dirty="0">
                <a:solidFill>
                  <a:srgbClr val="231F20"/>
                </a:solidFill>
                <a:effectLst/>
                <a:latin typeface="Arial"/>
                <a:ea typeface="Arial"/>
                <a:cs typeface="Arial"/>
              </a:rPr>
              <a:t>(MM)</a:t>
            </a:r>
          </a:p>
          <a:p>
            <a:pPr marL="241300" indent="-228600">
              <a:lnSpc>
                <a:spcPct val="100000"/>
              </a:lnSpc>
              <a:spcBef>
                <a:spcPts val="359"/>
              </a:spcBef>
              <a:buAutoNum type="arabicPeriod" startAt="5"/>
              <a:tabLst>
                <a:tab pos="241300" algn="l"/>
              </a:tabLst>
            </a:pPr>
            <a:r>
              <a:rPr lang="es" sz="1200" b="0" i="0" strike="noStrike" cap="none" spc="-5" baseline="0" dirty="0">
                <a:solidFill>
                  <a:srgbClr val="231F20"/>
                </a:solidFill>
                <a:effectLst/>
                <a:latin typeface="Arial"/>
                <a:ea typeface="Arial"/>
                <a:cs typeface="Arial"/>
              </a:rPr>
              <a:t>Compromiso con los líderes</a:t>
            </a:r>
            <a:r>
              <a:rPr lang="es" sz="1200" b="0" i="0" strike="noStrike" cap="none" spc="5" baseline="0" dirty="0">
                <a:solidFill>
                  <a:srgbClr val="231F20"/>
                </a:solidFill>
                <a:effectLst/>
                <a:latin typeface="Arial"/>
                <a:ea typeface="Arial"/>
                <a:cs typeface="Arial"/>
              </a:rPr>
              <a:t> </a:t>
            </a:r>
            <a:r>
              <a:rPr lang="es" sz="1200" b="0" i="0" strike="noStrike" cap="none" spc="0" baseline="0" dirty="0">
                <a:solidFill>
                  <a:srgbClr val="231F20"/>
                </a:solidFill>
                <a:effectLst/>
                <a:latin typeface="Arial"/>
                <a:ea typeface="Arial"/>
                <a:cs typeface="Arial"/>
              </a:rPr>
              <a:t>(EL)</a:t>
            </a:r>
          </a:p>
        </p:txBody>
      </p:sp>
      <p:sp>
        <p:nvSpPr>
          <p:cNvPr id="7" name="object 10"/>
          <p:cNvSpPr txBox="1"/>
          <p:nvPr/>
        </p:nvSpPr>
        <p:spPr>
          <a:xfrm>
            <a:off x="282267" y="600443"/>
            <a:ext cx="5028175" cy="211031"/>
          </a:xfrm>
          <a:prstGeom prst="rect">
            <a:avLst/>
          </a:prstGeom>
        </p:spPr>
        <p:txBody>
          <a:bodyPr vert="horz" wrap="square" lIns="0" tIns="12700" rIns="0" bIns="0" rtlCol="0">
            <a:spAutoFit/>
          </a:bodyPr>
          <a:lstStyle/>
          <a:p>
            <a:pPr marL="12700" algn="ctr">
              <a:lnSpc>
                <a:spcPct val="100000"/>
              </a:lnSpc>
              <a:spcBef>
                <a:spcPts val="100"/>
              </a:spcBef>
            </a:pPr>
            <a:r>
              <a:rPr lang="es" sz="1300" b="1" i="0" strike="noStrike" cap="none" spc="0" baseline="0" dirty="0">
                <a:solidFill>
                  <a:srgbClr val="FFFFFF"/>
                </a:solidFill>
                <a:effectLst/>
                <a:latin typeface="Arial"/>
                <a:ea typeface="Arial"/>
                <a:cs typeface="Arial"/>
              </a:rPr>
              <a:t>DOMINIO </a:t>
            </a:r>
            <a:r>
              <a:rPr lang="es" sz="1300" b="1" i="0" strike="noStrike" cap="none" spc="-5" baseline="0" dirty="0">
                <a:solidFill>
                  <a:srgbClr val="FFFFFF"/>
                </a:solidFill>
                <a:effectLst/>
                <a:latin typeface="Arial"/>
                <a:ea typeface="Arial"/>
                <a:cs typeface="Arial"/>
              </a:rPr>
              <a:t>A: </a:t>
            </a:r>
            <a:r>
              <a:rPr lang="pt-BR" sz="1300" b="1" i="0" strike="noStrike" cap="none" spc="0" baseline="0" dirty="0" err="1" smtClean="0">
                <a:solidFill>
                  <a:srgbClr val="FFFFFF"/>
                </a:solidFill>
                <a:effectLst/>
                <a:latin typeface="Arial"/>
                <a:ea typeface="Arial"/>
                <a:cs typeface="Arial"/>
              </a:rPr>
              <a:t>Liderazgo</a:t>
            </a:r>
            <a:r>
              <a:rPr lang="pt-BR" sz="1300" b="1" i="0" strike="noStrike" cap="none" spc="0" baseline="0" dirty="0" smtClean="0">
                <a:solidFill>
                  <a:srgbClr val="FFFFFF"/>
                </a:solidFill>
                <a:effectLst/>
                <a:latin typeface="Arial"/>
                <a:ea typeface="Arial"/>
                <a:cs typeface="Arial"/>
              </a:rPr>
              <a:t> </a:t>
            </a:r>
            <a:r>
              <a:rPr lang="pt-BR" sz="1300" b="1" i="0" strike="noStrike" cap="none" spc="0" baseline="0" dirty="0" err="1" smtClean="0">
                <a:solidFill>
                  <a:srgbClr val="FFFFFF"/>
                </a:solidFill>
                <a:effectLst/>
                <a:latin typeface="Arial"/>
                <a:ea typeface="Arial"/>
                <a:cs typeface="Arial"/>
              </a:rPr>
              <a:t>Personal</a:t>
            </a:r>
            <a:endParaRPr lang="es" sz="1300" b="1" i="0" strike="noStrike" cap="none" spc="0" baseline="0" dirty="0">
              <a:solidFill>
                <a:srgbClr val="FFFFFF"/>
              </a:solidFill>
              <a:effectLst/>
              <a:latin typeface="Arial"/>
              <a:ea typeface="Arial"/>
              <a:cs typeface="Arial"/>
            </a:endParaRPr>
          </a:p>
        </p:txBody>
      </p:sp>
      <p:sp>
        <p:nvSpPr>
          <p:cNvPr id="8" name="object 17"/>
          <p:cNvSpPr/>
          <p:nvPr/>
        </p:nvSpPr>
        <p:spPr>
          <a:xfrm>
            <a:off x="2553725" y="847928"/>
            <a:ext cx="511809" cy="511809"/>
          </a:xfrm>
          <a:custGeom>
            <a:avLst/>
            <a:gdLst/>
            <a:ahLst/>
            <a:cxnLst/>
            <a:rect l="l" t="t" r="r" b="b"/>
            <a:pathLst>
              <a:path w="511809" h="511809">
                <a:moveTo>
                  <a:pt x="255841" y="0"/>
                </a:moveTo>
                <a:lnTo>
                  <a:pt x="209852" y="4121"/>
                </a:lnTo>
                <a:lnTo>
                  <a:pt x="166568" y="16005"/>
                </a:lnTo>
                <a:lnTo>
                  <a:pt x="126712" y="34929"/>
                </a:lnTo>
                <a:lnTo>
                  <a:pt x="91004" y="60169"/>
                </a:lnTo>
                <a:lnTo>
                  <a:pt x="60169" y="91004"/>
                </a:lnTo>
                <a:lnTo>
                  <a:pt x="34929" y="126712"/>
                </a:lnTo>
                <a:lnTo>
                  <a:pt x="16005" y="166568"/>
                </a:lnTo>
                <a:lnTo>
                  <a:pt x="4121" y="209852"/>
                </a:lnTo>
                <a:lnTo>
                  <a:pt x="0" y="255841"/>
                </a:lnTo>
                <a:lnTo>
                  <a:pt x="4121" y="301830"/>
                </a:lnTo>
                <a:lnTo>
                  <a:pt x="16005" y="345114"/>
                </a:lnTo>
                <a:lnTo>
                  <a:pt x="34929" y="384970"/>
                </a:lnTo>
                <a:lnTo>
                  <a:pt x="60169" y="420678"/>
                </a:lnTo>
                <a:lnTo>
                  <a:pt x="91004" y="451513"/>
                </a:lnTo>
                <a:lnTo>
                  <a:pt x="126712" y="476753"/>
                </a:lnTo>
                <a:lnTo>
                  <a:pt x="166568" y="495677"/>
                </a:lnTo>
                <a:lnTo>
                  <a:pt x="209852" y="507561"/>
                </a:lnTo>
                <a:lnTo>
                  <a:pt x="255841" y="511682"/>
                </a:lnTo>
                <a:lnTo>
                  <a:pt x="301830" y="507561"/>
                </a:lnTo>
                <a:lnTo>
                  <a:pt x="345114" y="495677"/>
                </a:lnTo>
                <a:lnTo>
                  <a:pt x="384970" y="476753"/>
                </a:lnTo>
                <a:lnTo>
                  <a:pt x="420678" y="451513"/>
                </a:lnTo>
                <a:lnTo>
                  <a:pt x="451513" y="420678"/>
                </a:lnTo>
                <a:lnTo>
                  <a:pt x="476753" y="384970"/>
                </a:lnTo>
                <a:lnTo>
                  <a:pt x="495677" y="345114"/>
                </a:lnTo>
                <a:lnTo>
                  <a:pt x="507561" y="301830"/>
                </a:lnTo>
                <a:lnTo>
                  <a:pt x="511682" y="255841"/>
                </a:lnTo>
                <a:lnTo>
                  <a:pt x="507561" y="209852"/>
                </a:lnTo>
                <a:lnTo>
                  <a:pt x="495677" y="166568"/>
                </a:lnTo>
                <a:lnTo>
                  <a:pt x="476753" y="126712"/>
                </a:lnTo>
                <a:lnTo>
                  <a:pt x="451513" y="91004"/>
                </a:lnTo>
                <a:lnTo>
                  <a:pt x="420678" y="60169"/>
                </a:lnTo>
                <a:lnTo>
                  <a:pt x="384970" y="34929"/>
                </a:lnTo>
                <a:lnTo>
                  <a:pt x="345114" y="16005"/>
                </a:lnTo>
                <a:lnTo>
                  <a:pt x="301830" y="4121"/>
                </a:lnTo>
                <a:lnTo>
                  <a:pt x="255841" y="0"/>
                </a:lnTo>
                <a:close/>
              </a:path>
            </a:pathLst>
          </a:custGeom>
          <a:solidFill>
            <a:srgbClr val="FFFFFF"/>
          </a:solidFill>
        </p:spPr>
        <p:txBody>
          <a:bodyPr wrap="square" lIns="0" tIns="0" rIns="0" bIns="0" rtlCol="0"/>
          <a:lstStyle/>
          <a:p>
            <a:endParaRPr dirty="0"/>
          </a:p>
        </p:txBody>
      </p:sp>
      <p:sp>
        <p:nvSpPr>
          <p:cNvPr id="9" name="object 18"/>
          <p:cNvSpPr/>
          <p:nvPr/>
        </p:nvSpPr>
        <p:spPr>
          <a:xfrm>
            <a:off x="2553725" y="847928"/>
            <a:ext cx="511809" cy="511809"/>
          </a:xfrm>
          <a:custGeom>
            <a:avLst/>
            <a:gdLst/>
            <a:ahLst/>
            <a:cxnLst/>
            <a:rect l="l" t="t" r="r" b="b"/>
            <a:pathLst>
              <a:path w="511809" h="511809">
                <a:moveTo>
                  <a:pt x="255841" y="511682"/>
                </a:moveTo>
                <a:lnTo>
                  <a:pt x="301830" y="507561"/>
                </a:lnTo>
                <a:lnTo>
                  <a:pt x="345114" y="495677"/>
                </a:lnTo>
                <a:lnTo>
                  <a:pt x="384970" y="476753"/>
                </a:lnTo>
                <a:lnTo>
                  <a:pt x="420678" y="451513"/>
                </a:lnTo>
                <a:lnTo>
                  <a:pt x="451513" y="420678"/>
                </a:lnTo>
                <a:lnTo>
                  <a:pt x="476753" y="384970"/>
                </a:lnTo>
                <a:lnTo>
                  <a:pt x="495677" y="345114"/>
                </a:lnTo>
                <a:lnTo>
                  <a:pt x="507561" y="301830"/>
                </a:lnTo>
                <a:lnTo>
                  <a:pt x="511682" y="255841"/>
                </a:lnTo>
                <a:lnTo>
                  <a:pt x="507561" y="209852"/>
                </a:lnTo>
                <a:lnTo>
                  <a:pt x="495677" y="166568"/>
                </a:lnTo>
                <a:lnTo>
                  <a:pt x="476753" y="126712"/>
                </a:lnTo>
                <a:lnTo>
                  <a:pt x="451513" y="91004"/>
                </a:lnTo>
                <a:lnTo>
                  <a:pt x="420678" y="60169"/>
                </a:lnTo>
                <a:lnTo>
                  <a:pt x="384970" y="34929"/>
                </a:lnTo>
                <a:lnTo>
                  <a:pt x="345114" y="16005"/>
                </a:lnTo>
                <a:lnTo>
                  <a:pt x="301830" y="4121"/>
                </a:lnTo>
                <a:lnTo>
                  <a:pt x="255841" y="0"/>
                </a:lnTo>
                <a:lnTo>
                  <a:pt x="209852" y="4121"/>
                </a:lnTo>
                <a:lnTo>
                  <a:pt x="166568" y="16005"/>
                </a:lnTo>
                <a:lnTo>
                  <a:pt x="126712" y="34929"/>
                </a:lnTo>
                <a:lnTo>
                  <a:pt x="91004" y="60169"/>
                </a:lnTo>
                <a:lnTo>
                  <a:pt x="60169" y="91004"/>
                </a:lnTo>
                <a:lnTo>
                  <a:pt x="34929" y="126712"/>
                </a:lnTo>
                <a:lnTo>
                  <a:pt x="16005" y="166568"/>
                </a:lnTo>
                <a:lnTo>
                  <a:pt x="4121" y="209852"/>
                </a:lnTo>
                <a:lnTo>
                  <a:pt x="0" y="255841"/>
                </a:lnTo>
                <a:lnTo>
                  <a:pt x="4121" y="301830"/>
                </a:lnTo>
                <a:lnTo>
                  <a:pt x="16005" y="345114"/>
                </a:lnTo>
                <a:lnTo>
                  <a:pt x="34929" y="384970"/>
                </a:lnTo>
                <a:lnTo>
                  <a:pt x="60169" y="420678"/>
                </a:lnTo>
                <a:lnTo>
                  <a:pt x="91004" y="451513"/>
                </a:lnTo>
                <a:lnTo>
                  <a:pt x="126712" y="476753"/>
                </a:lnTo>
                <a:lnTo>
                  <a:pt x="166568" y="495677"/>
                </a:lnTo>
                <a:lnTo>
                  <a:pt x="209852" y="507561"/>
                </a:lnTo>
                <a:lnTo>
                  <a:pt x="255841" y="511682"/>
                </a:lnTo>
                <a:close/>
              </a:path>
            </a:pathLst>
          </a:custGeom>
          <a:ln w="12700">
            <a:solidFill>
              <a:srgbClr val="FBAD1A"/>
            </a:solidFill>
          </a:ln>
        </p:spPr>
        <p:txBody>
          <a:bodyPr wrap="square" lIns="0" tIns="0" rIns="0" bIns="0" rtlCol="0"/>
          <a:lstStyle/>
          <a:p>
            <a:endParaRPr dirty="0"/>
          </a:p>
        </p:txBody>
      </p:sp>
      <p:sp>
        <p:nvSpPr>
          <p:cNvPr id="10" name="object 19"/>
          <p:cNvSpPr/>
          <p:nvPr/>
        </p:nvSpPr>
        <p:spPr>
          <a:xfrm>
            <a:off x="2618487" y="1090117"/>
            <a:ext cx="206713" cy="212280"/>
          </a:xfrm>
          <a:prstGeom prst="rect">
            <a:avLst/>
          </a:prstGeom>
          <a:blipFill rotWithShape="1">
            <a:blip r:embed="rId2"/>
            <a:stretch>
              <a:fillRect/>
            </a:stretch>
          </a:blipFill>
        </p:spPr>
        <p:txBody>
          <a:bodyPr wrap="square" lIns="0" tIns="0" rIns="0" bIns="0" rtlCol="0"/>
          <a:lstStyle/>
          <a:p>
            <a:endParaRPr dirty="0"/>
          </a:p>
        </p:txBody>
      </p:sp>
      <p:sp>
        <p:nvSpPr>
          <p:cNvPr id="11" name="object 20"/>
          <p:cNvSpPr/>
          <p:nvPr/>
        </p:nvSpPr>
        <p:spPr>
          <a:xfrm>
            <a:off x="2728020" y="910577"/>
            <a:ext cx="267970" cy="189865"/>
          </a:xfrm>
          <a:custGeom>
            <a:avLst/>
            <a:gdLst/>
            <a:ahLst/>
            <a:cxnLst/>
            <a:rect l="l" t="t" r="r" b="b"/>
            <a:pathLst>
              <a:path w="267970" h="189865">
                <a:moveTo>
                  <a:pt x="267690" y="94881"/>
                </a:moveTo>
                <a:lnTo>
                  <a:pt x="257171" y="131813"/>
                </a:lnTo>
                <a:lnTo>
                  <a:pt x="228485" y="161972"/>
                </a:lnTo>
                <a:lnTo>
                  <a:pt x="185941" y="182306"/>
                </a:lnTo>
                <a:lnTo>
                  <a:pt x="133845" y="189763"/>
                </a:lnTo>
                <a:lnTo>
                  <a:pt x="81744" y="182306"/>
                </a:lnTo>
                <a:lnTo>
                  <a:pt x="39200" y="161972"/>
                </a:lnTo>
                <a:lnTo>
                  <a:pt x="10517" y="131813"/>
                </a:lnTo>
                <a:lnTo>
                  <a:pt x="0" y="94881"/>
                </a:lnTo>
                <a:lnTo>
                  <a:pt x="10517" y="57950"/>
                </a:lnTo>
                <a:lnTo>
                  <a:pt x="39200" y="27790"/>
                </a:lnTo>
                <a:lnTo>
                  <a:pt x="81744" y="7456"/>
                </a:lnTo>
                <a:lnTo>
                  <a:pt x="133845" y="0"/>
                </a:lnTo>
                <a:lnTo>
                  <a:pt x="185941" y="7456"/>
                </a:lnTo>
                <a:lnTo>
                  <a:pt x="228485" y="27790"/>
                </a:lnTo>
                <a:lnTo>
                  <a:pt x="257171" y="57950"/>
                </a:lnTo>
                <a:lnTo>
                  <a:pt x="267690" y="94881"/>
                </a:lnTo>
                <a:close/>
              </a:path>
            </a:pathLst>
          </a:custGeom>
          <a:ln w="10858">
            <a:solidFill>
              <a:srgbClr val="FBAD1A"/>
            </a:solidFill>
          </a:ln>
        </p:spPr>
        <p:txBody>
          <a:bodyPr wrap="square" lIns="0" tIns="0" rIns="0" bIns="0" rtlCol="0"/>
          <a:lstStyle/>
          <a:p>
            <a:endParaRPr dirty="0"/>
          </a:p>
        </p:txBody>
      </p:sp>
      <p:sp>
        <p:nvSpPr>
          <p:cNvPr id="12" name="object 21"/>
          <p:cNvSpPr/>
          <p:nvPr/>
        </p:nvSpPr>
        <p:spPr>
          <a:xfrm>
            <a:off x="2777003" y="914724"/>
            <a:ext cx="170427" cy="175329"/>
          </a:xfrm>
          <a:prstGeom prst="rect">
            <a:avLst/>
          </a:prstGeom>
          <a:blipFill rotWithShape="1">
            <a:blip r:embed="rId3"/>
            <a:stretch>
              <a:fillRect/>
            </a:stretch>
          </a:blipFill>
        </p:spPr>
        <p:txBody>
          <a:bodyPr wrap="square" lIns="0" tIns="0" rIns="0" bIns="0" rtlCol="0"/>
          <a:lstStyle/>
          <a:p>
            <a:endParaRPr dirty="0"/>
          </a:p>
        </p:txBody>
      </p:sp>
      <p:sp>
        <p:nvSpPr>
          <p:cNvPr id="13" name="object 24"/>
          <p:cNvSpPr txBox="1"/>
          <p:nvPr/>
        </p:nvSpPr>
        <p:spPr>
          <a:xfrm>
            <a:off x="282267" y="3299193"/>
            <a:ext cx="161451" cy="102973"/>
          </a:xfrm>
          <a:prstGeom prst="rect">
            <a:avLst/>
          </a:prstGeom>
        </p:spPr>
        <p:txBody>
          <a:bodyPr vert="horz" wrap="square" lIns="0" tIns="11430" rIns="0" bIns="0" rtlCol="0">
            <a:spAutoFit/>
          </a:bodyPr>
          <a:lstStyle/>
          <a:p>
            <a:pPr marL="12700">
              <a:lnSpc>
                <a:spcPct val="100000"/>
              </a:lnSpc>
              <a:spcBef>
                <a:spcPts val="90"/>
              </a:spcBef>
            </a:pPr>
            <a:r>
              <a:rPr lang="es" sz="600" b="0" i="0" strike="noStrike" cap="none" spc="-45" baseline="0">
                <a:solidFill>
                  <a:srgbClr val="58595B"/>
                </a:solidFill>
                <a:effectLst/>
                <a:latin typeface="Verdana"/>
                <a:ea typeface="Verdana"/>
                <a:cs typeface="Verdana"/>
              </a:rPr>
              <a:t>19B</a:t>
            </a:r>
          </a:p>
        </p:txBody>
      </p:sp>
      <p:sp>
        <p:nvSpPr>
          <p:cNvPr id="14" name="object 25"/>
          <p:cNvSpPr txBox="1"/>
          <p:nvPr/>
        </p:nvSpPr>
        <p:spPr>
          <a:xfrm>
            <a:off x="2825200" y="3299193"/>
            <a:ext cx="2511529" cy="103875"/>
          </a:xfrm>
          <a:prstGeom prst="rect">
            <a:avLst/>
          </a:prstGeom>
        </p:spPr>
        <p:txBody>
          <a:bodyPr vert="horz" wrap="square" lIns="0" tIns="11430" rIns="0" bIns="0" rtlCol="0">
            <a:spAutoFit/>
          </a:bodyPr>
          <a:lstStyle/>
          <a:p>
            <a:pPr marL="12700">
              <a:lnSpc>
                <a:spcPct val="100000"/>
              </a:lnSpc>
              <a:spcBef>
                <a:spcPts val="90"/>
              </a:spcBef>
            </a:pPr>
            <a:r>
              <a:rPr lang="es" sz="600" b="0" i="1" strike="noStrike" cap="none" spc="55" baseline="0" dirty="0">
                <a:solidFill>
                  <a:srgbClr val="58595B"/>
                </a:solidFill>
                <a:effectLst/>
                <a:latin typeface="Arial"/>
                <a:ea typeface="Arial"/>
                <a:cs typeface="Arial"/>
              </a:rPr>
              <a:t>©</a:t>
            </a:r>
            <a:r>
              <a:rPr lang="es" sz="600" b="0" i="1" strike="noStrike" cap="none" spc="-110" baseline="0" dirty="0">
                <a:solidFill>
                  <a:srgbClr val="58595B"/>
                </a:solidFill>
                <a:effectLst/>
                <a:latin typeface="Arial"/>
                <a:ea typeface="Arial"/>
                <a:cs typeface="Arial"/>
              </a:rPr>
              <a:t> </a:t>
            </a:r>
            <a:r>
              <a:rPr lang="es" sz="600" b="0" i="1" strike="noStrike" cap="none" spc="-25" baseline="0" dirty="0">
                <a:solidFill>
                  <a:srgbClr val="58595B"/>
                </a:solidFill>
                <a:effectLst/>
                <a:latin typeface="Arial"/>
                <a:ea typeface="Arial"/>
                <a:cs typeface="Arial"/>
              </a:rPr>
              <a:t>Copyright </a:t>
            </a:r>
            <a:r>
              <a:rPr lang="es" sz="600" b="0" i="1" strike="noStrike" cap="none" spc="-5" baseline="0" dirty="0">
                <a:solidFill>
                  <a:srgbClr val="58595B"/>
                </a:solidFill>
                <a:effectLst/>
                <a:latin typeface="Arial"/>
                <a:ea typeface="Arial"/>
                <a:cs typeface="Arial"/>
              </a:rPr>
              <a:t>2019, </a:t>
            </a:r>
            <a:r>
              <a:rPr lang="es" sz="600" b="0" i="1" strike="noStrike" cap="none" spc="-50" baseline="0" dirty="0">
                <a:solidFill>
                  <a:srgbClr val="58595B"/>
                </a:solidFill>
                <a:effectLst/>
                <a:latin typeface="Arial"/>
                <a:ea typeface="Arial"/>
                <a:cs typeface="Arial"/>
              </a:rPr>
              <a:t>TeamTelligent, </a:t>
            </a:r>
            <a:r>
              <a:rPr lang="es-PE" sz="600" b="0" i="1" strike="noStrike" cap="none" spc="-60" baseline="0" dirty="0" smtClean="0">
                <a:solidFill>
                  <a:srgbClr val="58595B"/>
                </a:solidFill>
                <a:effectLst/>
                <a:latin typeface="Arial"/>
                <a:ea typeface="Arial"/>
                <a:cs typeface="Arial"/>
              </a:rPr>
              <a:t>CLL</a:t>
            </a:r>
            <a:r>
              <a:rPr lang="es" sz="600" b="0" i="1" strike="noStrike" cap="none" spc="-6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smtClean="0">
                <a:solidFill>
                  <a:srgbClr val="58595B"/>
                </a:solidFill>
                <a:effectLst/>
                <a:latin typeface="Arial"/>
                <a:ea typeface="Arial"/>
                <a:cs typeface="Arial"/>
              </a:rPr>
              <a:t>Todos </a:t>
            </a:r>
            <a:r>
              <a:rPr lang="es" sz="600" b="0" i="1" strike="noStrike" cap="none" spc="-15" baseline="0" dirty="0">
                <a:solidFill>
                  <a:srgbClr val="58595B"/>
                </a:solidFill>
                <a:effectLst/>
                <a:latin typeface="Arial"/>
                <a:ea typeface="Arial"/>
                <a:cs typeface="Arial"/>
              </a:rPr>
              <a:t>los derechos reservados</a:t>
            </a:r>
            <a:r>
              <a:rPr lang="es" sz="600" b="0" i="1" strike="noStrike" cap="none" spc="55" baseline="0" dirty="0">
                <a:solidFill>
                  <a:srgbClr val="58595B"/>
                </a:solidFill>
                <a:effectLst/>
                <a:latin typeface="Arial"/>
                <a:ea typeface="Arial"/>
                <a:cs typeface="Arial"/>
              </a:rPr>
              <a:t> </a:t>
            </a:r>
            <a:r>
              <a:rPr lang="es" sz="600" b="0" i="1" strike="noStrike" cap="none" spc="-4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a:solidFill>
                  <a:srgbClr val="58595B"/>
                </a:solidFill>
                <a:effectLst/>
                <a:latin typeface="Arial"/>
                <a:ea typeface="Arial"/>
                <a:cs typeface="Arial"/>
              </a:rPr>
              <a:t>V5</a:t>
            </a:r>
            <a:r>
              <a:rPr lang="es" sz="600" b="0" i="1" strike="noStrike" cap="none" spc="55" baseline="0" dirty="0">
                <a:solidFill>
                  <a:srgbClr val="58595B"/>
                </a:solidFill>
                <a:effectLst/>
                <a:latin typeface="Arial"/>
                <a:ea typeface="Arial"/>
                <a:cs typeface="Arial"/>
              </a:rPr>
              <a:t> </a:t>
            </a:r>
          </a:p>
        </p:txBody>
      </p:sp>
    </p:spTree>
    <p:extLst>
      <p:ext uri="{BB962C8B-B14F-4D97-AF65-F5344CB8AC3E}">
        <p14:creationId xmlns:p14="http://schemas.microsoft.com/office/powerpoint/2010/main" val="269001348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33174" y="197963"/>
            <a:ext cx="4996806" cy="166712"/>
          </a:xfrm>
          <a:prstGeom prst="rect">
            <a:avLst/>
          </a:prstGeom>
        </p:spPr>
        <p:txBody>
          <a:bodyPr vert="horz" wrap="square" lIns="0" tIns="12700" rIns="0" bIns="0" rtlCol="0">
            <a:spAutoFit/>
          </a:bodyPr>
          <a:lstStyle/>
          <a:p>
            <a:pPr marL="12700" algn="ctr">
              <a:lnSpc>
                <a:spcPct val="100000"/>
              </a:lnSpc>
              <a:spcBef>
                <a:spcPts val="100"/>
              </a:spcBef>
            </a:pPr>
            <a:r>
              <a:rPr lang="es-ES" sz="1000" i="0" strike="noStrike" cap="none" spc="5" baseline="0" dirty="0" smtClean="0">
                <a:solidFill>
                  <a:srgbClr val="58595B"/>
                </a:solidFill>
                <a:effectLst/>
                <a:latin typeface="Arial"/>
                <a:ea typeface="Arial"/>
                <a:cs typeface="Arial"/>
              </a:rPr>
              <a:t>BIBLIOTECA DE COMPORTAMIENTO DEL JEFE </a:t>
            </a:r>
            <a:r>
              <a:rPr lang="es-ES" sz="1000" i="0" strike="noStrike" cap="none" spc="5" baseline="0" dirty="0" smtClean="0">
                <a:solidFill>
                  <a:srgbClr val="58595B"/>
                </a:solidFill>
                <a:effectLst/>
                <a:latin typeface="Arial"/>
                <a:ea typeface="Arial"/>
                <a:cs typeface="Arial"/>
              </a:rPr>
              <a:t>CLL</a:t>
            </a:r>
            <a:r>
              <a:rPr lang="es" sz="1000" b="1" i="0" strike="noStrike" cap="none" spc="5" baseline="0" dirty="0" smtClean="0">
                <a:solidFill>
                  <a:srgbClr val="58595B"/>
                </a:solidFill>
                <a:effectLst/>
                <a:latin typeface="Arial"/>
                <a:ea typeface="Arial"/>
                <a:cs typeface="Arial"/>
              </a:rPr>
              <a:t>™</a:t>
            </a:r>
            <a:endParaRPr lang="es" sz="1000" b="1" i="0" strike="noStrike" cap="none" spc="5" baseline="0" dirty="0">
              <a:solidFill>
                <a:srgbClr val="58595B"/>
              </a:solidFill>
              <a:effectLst/>
              <a:latin typeface="Arial"/>
              <a:ea typeface="Arial"/>
              <a:cs typeface="Arial"/>
            </a:endParaRPr>
          </a:p>
        </p:txBody>
      </p:sp>
      <p:sp>
        <p:nvSpPr>
          <p:cNvPr id="3" name="object 4"/>
          <p:cNvSpPr/>
          <p:nvPr/>
        </p:nvSpPr>
        <p:spPr>
          <a:xfrm>
            <a:off x="233173" y="464594"/>
            <a:ext cx="5029200" cy="601345"/>
          </a:xfrm>
          <a:custGeom>
            <a:avLst/>
            <a:gdLst/>
            <a:ahLst/>
            <a:cxnLst/>
            <a:rect l="l" t="t" r="r" b="b"/>
            <a:pathLst>
              <a:path w="5029200" h="601344">
                <a:moveTo>
                  <a:pt x="0" y="601218"/>
                </a:moveTo>
                <a:lnTo>
                  <a:pt x="5029200" y="601218"/>
                </a:lnTo>
                <a:lnTo>
                  <a:pt x="5029200" y="0"/>
                </a:lnTo>
                <a:lnTo>
                  <a:pt x="0" y="0"/>
                </a:lnTo>
                <a:lnTo>
                  <a:pt x="0" y="601218"/>
                </a:lnTo>
                <a:close/>
              </a:path>
            </a:pathLst>
          </a:custGeom>
          <a:solidFill>
            <a:srgbClr val="079247"/>
          </a:solidFill>
        </p:spPr>
        <p:txBody>
          <a:bodyPr wrap="square" lIns="0" tIns="0" rIns="0" bIns="0" rtlCol="0"/>
          <a:lstStyle/>
          <a:p>
            <a:endParaRPr dirty="0"/>
          </a:p>
        </p:txBody>
      </p:sp>
      <p:sp>
        <p:nvSpPr>
          <p:cNvPr id="4" name="object 9"/>
          <p:cNvSpPr txBox="1"/>
          <p:nvPr/>
        </p:nvSpPr>
        <p:spPr>
          <a:xfrm>
            <a:off x="233173" y="631650"/>
            <a:ext cx="5029200" cy="212879"/>
          </a:xfrm>
          <a:prstGeom prst="rect">
            <a:avLst/>
          </a:prstGeom>
        </p:spPr>
        <p:txBody>
          <a:bodyPr vert="horz" wrap="square" lIns="0" tIns="12700" rIns="0" bIns="0" rtlCol="0">
            <a:spAutoFit/>
          </a:bodyPr>
          <a:lstStyle/>
          <a:p>
            <a:pPr marL="12700" algn="ctr">
              <a:lnSpc>
                <a:spcPct val="100000"/>
              </a:lnSpc>
              <a:spcBef>
                <a:spcPts val="100"/>
              </a:spcBef>
            </a:pPr>
            <a:r>
              <a:rPr lang="es" sz="1300" b="1" i="0" strike="noStrike" cap="none" spc="0" baseline="0" dirty="0">
                <a:solidFill>
                  <a:srgbClr val="FFFFFF"/>
                </a:solidFill>
                <a:effectLst/>
                <a:latin typeface="Arial"/>
                <a:ea typeface="Arial"/>
                <a:cs typeface="Arial"/>
              </a:rPr>
              <a:t>DOMINIO </a:t>
            </a:r>
            <a:r>
              <a:rPr lang="es" sz="1300" b="1" i="0" strike="noStrike" cap="none" spc="-5" baseline="0" dirty="0">
                <a:solidFill>
                  <a:srgbClr val="FFFFFF"/>
                </a:solidFill>
                <a:effectLst/>
                <a:latin typeface="Arial"/>
                <a:ea typeface="Arial"/>
                <a:cs typeface="Arial"/>
              </a:rPr>
              <a:t>B: </a:t>
            </a:r>
            <a:r>
              <a:rPr lang="pt-BR" sz="1300" b="1" i="0" strike="noStrike" cap="none" spc="-10" baseline="0" dirty="0" err="1" smtClean="0">
                <a:solidFill>
                  <a:srgbClr val="FFFFFF"/>
                </a:solidFill>
                <a:effectLst/>
                <a:latin typeface="Arial"/>
                <a:ea typeface="Arial"/>
                <a:cs typeface="Arial"/>
              </a:rPr>
              <a:t>Gestionar</a:t>
            </a:r>
            <a:r>
              <a:rPr lang="pt-BR" sz="1300" b="1" i="0" strike="noStrike" cap="none" spc="-10" baseline="0" dirty="0" smtClean="0">
                <a:solidFill>
                  <a:srgbClr val="FFFFFF"/>
                </a:solidFill>
                <a:effectLst/>
                <a:latin typeface="Arial"/>
                <a:ea typeface="Arial"/>
                <a:cs typeface="Arial"/>
              </a:rPr>
              <a:t> personas</a:t>
            </a:r>
            <a:endParaRPr lang="es" sz="1300" b="1" i="0" strike="noStrike" cap="none" spc="-10" baseline="0" dirty="0">
              <a:solidFill>
                <a:srgbClr val="FFFFFF"/>
              </a:solidFill>
              <a:effectLst/>
              <a:latin typeface="Arial"/>
              <a:ea typeface="Arial"/>
              <a:cs typeface="Arial"/>
            </a:endParaRPr>
          </a:p>
        </p:txBody>
      </p:sp>
      <p:sp>
        <p:nvSpPr>
          <p:cNvPr id="5" name="object 11"/>
          <p:cNvSpPr txBox="1"/>
          <p:nvPr/>
        </p:nvSpPr>
        <p:spPr>
          <a:xfrm>
            <a:off x="358587" y="1335352"/>
            <a:ext cx="4799107" cy="1851276"/>
          </a:xfrm>
          <a:prstGeom prst="rect">
            <a:avLst/>
          </a:prstGeom>
        </p:spPr>
        <p:txBody>
          <a:bodyPr vert="horz" wrap="square" lIns="0" tIns="30480" rIns="0" bIns="0" rtlCol="0">
            <a:spAutoFit/>
          </a:bodyPr>
          <a:lstStyle/>
          <a:p>
            <a:pPr marL="12700" marR="5080" indent="2540" algn="ctr">
              <a:lnSpc>
                <a:spcPct val="91000"/>
              </a:lnSpc>
              <a:spcBef>
                <a:spcPts val="220"/>
              </a:spcBef>
            </a:pPr>
            <a:r>
              <a:rPr lang="es" sz="1000" b="0" i="0" strike="noStrike" cap="none" spc="0" baseline="0" dirty="0">
                <a:solidFill>
                  <a:srgbClr val="221F1F"/>
                </a:solidFill>
                <a:effectLst/>
                <a:latin typeface="Arial"/>
                <a:ea typeface="Arial"/>
                <a:cs typeface="Arial"/>
              </a:rPr>
              <a:t>La cultura </a:t>
            </a:r>
            <a:r>
              <a:rPr lang="es" sz="1000" b="0" i="0" strike="noStrike" cap="none" spc="-5" baseline="0" dirty="0">
                <a:solidFill>
                  <a:srgbClr val="221F1F"/>
                </a:solidFill>
                <a:effectLst/>
                <a:latin typeface="Arial"/>
                <a:ea typeface="Arial"/>
                <a:cs typeface="Arial"/>
              </a:rPr>
              <a:t>de cualquier unidad de equipo </a:t>
            </a:r>
            <a:r>
              <a:rPr lang="es" sz="1000" b="0" i="0" strike="noStrike" cap="none" spc="0" baseline="0" dirty="0">
                <a:solidFill>
                  <a:srgbClr val="221F1F"/>
                </a:solidFill>
                <a:effectLst/>
                <a:latin typeface="Arial"/>
                <a:ea typeface="Arial"/>
                <a:cs typeface="Arial"/>
              </a:rPr>
              <a:t>o </a:t>
            </a:r>
            <a:r>
              <a:rPr lang="es" sz="1000" b="0" i="0" strike="noStrike" cap="none" spc="-5" baseline="0" dirty="0">
                <a:solidFill>
                  <a:srgbClr val="221F1F"/>
                </a:solidFill>
                <a:effectLst/>
                <a:latin typeface="Arial"/>
                <a:ea typeface="Arial"/>
                <a:cs typeface="Arial"/>
              </a:rPr>
              <a:t>está directamente relacionada al comportamiento </a:t>
            </a:r>
            <a:r>
              <a:rPr lang="es" sz="1000" b="0" i="0" strike="noStrike" cap="none" spc="0" baseline="0">
                <a:solidFill>
                  <a:srgbClr val="221F1F"/>
                </a:solidFill>
                <a:effectLst/>
                <a:latin typeface="Arial"/>
                <a:ea typeface="Arial"/>
                <a:cs typeface="Arial"/>
              </a:rPr>
              <a:t>del </a:t>
            </a:r>
            <a:r>
              <a:rPr lang="pt-BR" sz="1000" b="0" i="0" strike="noStrike" cap="none" spc="0" baseline="0" smtClean="0">
                <a:solidFill>
                  <a:srgbClr val="221F1F"/>
                </a:solidFill>
                <a:effectLst/>
                <a:latin typeface="Arial"/>
                <a:ea typeface="Arial"/>
                <a:cs typeface="Arial"/>
              </a:rPr>
              <a:t>líder de equipo</a:t>
            </a:r>
            <a:r>
              <a:rPr lang="es" sz="1000" b="0" i="0" strike="noStrike" cap="none" spc="-5" baseline="0" smtClean="0">
                <a:solidFill>
                  <a:srgbClr val="221F1F"/>
                </a:solidFill>
                <a:effectLst/>
                <a:latin typeface="Arial"/>
                <a:ea typeface="Arial"/>
                <a:cs typeface="Arial"/>
              </a:rPr>
              <a:t>. </a:t>
            </a:r>
            <a:r>
              <a:rPr lang="es" sz="1000" b="0" i="0" strike="noStrike" cap="none" spc="-5" baseline="0" dirty="0">
                <a:solidFill>
                  <a:srgbClr val="221F1F"/>
                </a:solidFill>
                <a:effectLst/>
                <a:latin typeface="Arial"/>
                <a:ea typeface="Arial"/>
                <a:cs typeface="Arial"/>
              </a:rPr>
              <a:t>Los </a:t>
            </a:r>
            <a:r>
              <a:rPr lang="es-PE" sz="1000" b="0" i="0" strike="noStrike" cap="none" spc="-5" baseline="0" dirty="0" smtClean="0">
                <a:solidFill>
                  <a:srgbClr val="221F1F"/>
                </a:solidFill>
                <a:effectLst/>
                <a:latin typeface="Arial"/>
                <a:ea typeface="Arial"/>
                <a:cs typeface="Arial"/>
              </a:rPr>
              <a:t>jefes </a:t>
            </a:r>
            <a:r>
              <a:rPr lang="es" sz="1000" b="0" i="0" strike="noStrike" cap="none" spc="-5" baseline="0" dirty="0" smtClean="0">
                <a:solidFill>
                  <a:srgbClr val="221F1F"/>
                </a:solidFill>
                <a:effectLst/>
                <a:latin typeface="Arial"/>
                <a:ea typeface="Arial"/>
                <a:cs typeface="Arial"/>
              </a:rPr>
              <a:t>eficaces </a:t>
            </a:r>
            <a:r>
              <a:rPr lang="es" sz="1000" b="0" i="0" strike="noStrike" cap="none" spc="-5" baseline="0" dirty="0">
                <a:solidFill>
                  <a:srgbClr val="221F1F"/>
                </a:solidFill>
                <a:effectLst/>
                <a:latin typeface="Arial"/>
                <a:ea typeface="Arial"/>
                <a:cs typeface="Arial"/>
              </a:rPr>
              <a:t>saben </a:t>
            </a:r>
            <a:r>
              <a:rPr lang="es" sz="1000" b="0" i="0" strike="noStrike" cap="none" spc="0" baseline="0" dirty="0">
                <a:solidFill>
                  <a:srgbClr val="221F1F"/>
                </a:solidFill>
                <a:effectLst/>
                <a:latin typeface="Arial"/>
                <a:ea typeface="Arial"/>
                <a:cs typeface="Arial"/>
              </a:rPr>
              <a:t>que </a:t>
            </a:r>
            <a:r>
              <a:rPr lang="es" sz="1000" b="0" i="0" strike="noStrike" cap="none" spc="-5" baseline="0" dirty="0" smtClean="0">
                <a:solidFill>
                  <a:srgbClr val="221F1F"/>
                </a:solidFill>
                <a:effectLst/>
                <a:latin typeface="Arial"/>
                <a:ea typeface="Arial"/>
                <a:cs typeface="Arial"/>
              </a:rPr>
              <a:t>necesitan táctica </a:t>
            </a:r>
            <a:r>
              <a:rPr lang="es" sz="1000" b="0" i="0" strike="noStrike" cap="none" spc="0" baseline="0" dirty="0">
                <a:solidFill>
                  <a:srgbClr val="221F1F"/>
                </a:solidFill>
                <a:effectLst/>
                <a:latin typeface="Arial"/>
                <a:ea typeface="Arial"/>
                <a:cs typeface="Arial"/>
              </a:rPr>
              <a:t>para </a:t>
            </a:r>
            <a:r>
              <a:rPr lang="es" sz="1000" b="0" i="0" strike="noStrike" cap="none" spc="-5" baseline="0" dirty="0">
                <a:solidFill>
                  <a:srgbClr val="221F1F"/>
                </a:solidFill>
                <a:effectLst/>
                <a:latin typeface="Arial"/>
                <a:ea typeface="Arial"/>
                <a:cs typeface="Arial"/>
              </a:rPr>
              <a:t>incentivar </a:t>
            </a:r>
            <a:r>
              <a:rPr lang="es" sz="1000" b="0" i="0" strike="noStrike" cap="none" spc="0" baseline="0" dirty="0">
                <a:solidFill>
                  <a:srgbClr val="221F1F"/>
                </a:solidFill>
                <a:effectLst/>
                <a:latin typeface="Arial"/>
                <a:ea typeface="Arial"/>
                <a:cs typeface="Arial"/>
              </a:rPr>
              <a:t>el enfoque en el </a:t>
            </a:r>
            <a:r>
              <a:rPr lang="es" sz="1000" b="0" i="0" strike="noStrike" cap="none" spc="-5" baseline="0" dirty="0">
                <a:solidFill>
                  <a:srgbClr val="221F1F"/>
                </a:solidFill>
                <a:effectLst/>
                <a:latin typeface="Arial"/>
                <a:ea typeface="Arial"/>
                <a:cs typeface="Arial"/>
              </a:rPr>
              <a:t>cliente y </a:t>
            </a:r>
            <a:r>
              <a:rPr lang="es" sz="1000" b="0" i="0" strike="noStrike" cap="none" spc="0" baseline="0" dirty="0">
                <a:solidFill>
                  <a:srgbClr val="221F1F"/>
                </a:solidFill>
                <a:effectLst/>
                <a:latin typeface="Arial"/>
                <a:ea typeface="Arial"/>
                <a:cs typeface="Arial"/>
              </a:rPr>
              <a:t>una fuerza de </a:t>
            </a:r>
            <a:r>
              <a:rPr lang="es" sz="1000" b="0" i="0" strike="noStrike" cap="none" spc="-5" baseline="0" dirty="0">
                <a:solidFill>
                  <a:srgbClr val="221F1F"/>
                </a:solidFill>
                <a:effectLst/>
                <a:latin typeface="Arial"/>
                <a:ea typeface="Arial"/>
                <a:cs typeface="Arial"/>
              </a:rPr>
              <a:t>trabajo </a:t>
            </a:r>
            <a:r>
              <a:rPr lang="es" sz="1000" b="0" i="0" strike="noStrike" cap="none" spc="-5" baseline="0" dirty="0" smtClean="0">
                <a:solidFill>
                  <a:srgbClr val="221F1F"/>
                </a:solidFill>
                <a:effectLst/>
                <a:latin typeface="Arial"/>
                <a:ea typeface="Arial"/>
                <a:cs typeface="Arial"/>
              </a:rPr>
              <a:t>colaborativa </a:t>
            </a:r>
            <a:r>
              <a:rPr lang="es" sz="1000" b="0" i="0" strike="noStrike" cap="none" spc="0" baseline="0" dirty="0" smtClean="0">
                <a:solidFill>
                  <a:srgbClr val="221F1F"/>
                </a:solidFill>
                <a:effectLst/>
                <a:latin typeface="Arial"/>
                <a:ea typeface="Arial"/>
                <a:cs typeface="Arial"/>
              </a:rPr>
              <a:t>y comprometida, </a:t>
            </a:r>
            <a:r>
              <a:rPr lang="es" sz="1000" b="0" i="0" strike="noStrike" cap="none" spc="-5" baseline="0" dirty="0">
                <a:solidFill>
                  <a:srgbClr val="221F1F"/>
                </a:solidFill>
                <a:effectLst/>
                <a:latin typeface="Arial"/>
                <a:ea typeface="Arial"/>
                <a:cs typeface="Arial"/>
              </a:rPr>
              <a:t>para facilitar una comunicación clara </a:t>
            </a:r>
            <a:r>
              <a:rPr lang="es" sz="1000" b="0" i="0" strike="noStrike" cap="none" spc="0" baseline="0" dirty="0">
                <a:solidFill>
                  <a:srgbClr val="221F1F"/>
                </a:solidFill>
                <a:effectLst/>
                <a:latin typeface="Arial"/>
                <a:ea typeface="Arial"/>
                <a:cs typeface="Arial"/>
              </a:rPr>
              <a:t>y </a:t>
            </a:r>
            <a:r>
              <a:rPr lang="es" sz="1000" b="0" i="0" strike="noStrike" cap="none" spc="-5" baseline="0" dirty="0">
                <a:solidFill>
                  <a:srgbClr val="221F1F"/>
                </a:solidFill>
                <a:effectLst/>
                <a:latin typeface="Arial"/>
                <a:ea typeface="Arial"/>
                <a:cs typeface="Arial"/>
              </a:rPr>
              <a:t>consistente entre </a:t>
            </a:r>
            <a:r>
              <a:rPr lang="es" sz="1000" b="0" i="0" strike="noStrike" cap="none" spc="0" baseline="0" dirty="0">
                <a:solidFill>
                  <a:srgbClr val="221F1F"/>
                </a:solidFill>
                <a:effectLst/>
                <a:latin typeface="Arial"/>
                <a:ea typeface="Arial"/>
                <a:cs typeface="Arial"/>
              </a:rPr>
              <a:t>los </a:t>
            </a:r>
            <a:r>
              <a:rPr lang="es" sz="1000" b="0" i="0" strike="noStrike" cap="none" spc="-5" baseline="0" dirty="0">
                <a:solidFill>
                  <a:srgbClr val="221F1F"/>
                </a:solidFill>
                <a:effectLst/>
                <a:latin typeface="Arial"/>
                <a:ea typeface="Arial"/>
                <a:cs typeface="Arial"/>
              </a:rPr>
              <a:t>miembros </a:t>
            </a:r>
            <a:r>
              <a:rPr lang="es" sz="1000" b="0" i="0" strike="noStrike" cap="none" spc="0" baseline="0" dirty="0">
                <a:solidFill>
                  <a:srgbClr val="221F1F"/>
                </a:solidFill>
                <a:effectLst/>
                <a:latin typeface="Arial"/>
                <a:ea typeface="Arial"/>
                <a:cs typeface="Arial"/>
              </a:rPr>
              <a:t>del </a:t>
            </a:r>
            <a:r>
              <a:rPr lang="es" sz="1000" b="0" i="0" strike="noStrike" cap="none" spc="-5" baseline="0" dirty="0">
                <a:solidFill>
                  <a:srgbClr val="221F1F"/>
                </a:solidFill>
                <a:effectLst/>
                <a:latin typeface="Arial"/>
                <a:ea typeface="Arial"/>
                <a:cs typeface="Arial"/>
              </a:rPr>
              <a:t>equipo, </a:t>
            </a:r>
            <a:r>
              <a:rPr lang="es" sz="1000" b="0" i="0" strike="noStrike" cap="none" spc="0" baseline="0" dirty="0">
                <a:solidFill>
                  <a:srgbClr val="221F1F"/>
                </a:solidFill>
                <a:effectLst/>
                <a:latin typeface="Arial"/>
                <a:ea typeface="Arial"/>
                <a:cs typeface="Arial"/>
              </a:rPr>
              <a:t>y </a:t>
            </a:r>
            <a:r>
              <a:rPr lang="es" sz="1000" b="0" i="0" strike="noStrike" cap="none" spc="-5" baseline="0" dirty="0">
                <a:solidFill>
                  <a:srgbClr val="221F1F"/>
                </a:solidFill>
                <a:effectLst/>
                <a:latin typeface="Arial"/>
                <a:ea typeface="Arial"/>
                <a:cs typeface="Arial"/>
              </a:rPr>
              <a:t>desarrollar </a:t>
            </a:r>
            <a:r>
              <a:rPr lang="es" sz="1000" b="0" i="0" strike="noStrike" cap="none" spc="0" baseline="0" dirty="0">
                <a:solidFill>
                  <a:srgbClr val="221F1F"/>
                </a:solidFill>
                <a:effectLst/>
                <a:latin typeface="Arial"/>
                <a:ea typeface="Arial"/>
                <a:cs typeface="Arial"/>
              </a:rPr>
              <a:t>de forma </a:t>
            </a:r>
            <a:r>
              <a:rPr lang="es" sz="1000" b="0" i="0" strike="noStrike" cap="none" spc="-10" baseline="0" dirty="0">
                <a:solidFill>
                  <a:srgbClr val="221F1F"/>
                </a:solidFill>
                <a:effectLst/>
                <a:latin typeface="Arial"/>
                <a:ea typeface="Arial"/>
                <a:cs typeface="Arial"/>
              </a:rPr>
              <a:t>activa </a:t>
            </a:r>
            <a:r>
              <a:rPr lang="es" sz="1000" b="0" i="0" strike="noStrike" cap="none" spc="0" baseline="0" dirty="0">
                <a:solidFill>
                  <a:srgbClr val="221F1F"/>
                </a:solidFill>
                <a:effectLst/>
                <a:latin typeface="Arial"/>
                <a:ea typeface="Arial"/>
                <a:cs typeface="Arial"/>
              </a:rPr>
              <a:t>actitudes en </a:t>
            </a:r>
            <a:r>
              <a:rPr lang="es" sz="1000" b="0" i="0" strike="noStrike" cap="none" spc="-5" baseline="0" dirty="0">
                <a:solidFill>
                  <a:srgbClr val="221F1F"/>
                </a:solidFill>
                <a:effectLst/>
                <a:latin typeface="Arial"/>
                <a:ea typeface="Arial"/>
                <a:cs typeface="Arial"/>
              </a:rPr>
              <a:t>pro </a:t>
            </a:r>
            <a:r>
              <a:rPr lang="es" sz="1000" b="0" i="0" strike="noStrike" cap="none" spc="0" baseline="0" dirty="0">
                <a:solidFill>
                  <a:srgbClr val="221F1F"/>
                </a:solidFill>
                <a:effectLst/>
                <a:latin typeface="Arial"/>
                <a:ea typeface="Arial"/>
                <a:cs typeface="Arial"/>
              </a:rPr>
              <a:t>de la </a:t>
            </a:r>
            <a:r>
              <a:rPr lang="es" sz="1000" b="0" i="0" strike="noStrike" cap="none" spc="-5" baseline="0" dirty="0">
                <a:solidFill>
                  <a:srgbClr val="221F1F"/>
                </a:solidFill>
                <a:effectLst/>
                <a:latin typeface="Arial"/>
                <a:ea typeface="Arial"/>
                <a:cs typeface="Arial"/>
              </a:rPr>
              <a:t>innovación </a:t>
            </a:r>
            <a:r>
              <a:rPr lang="es" sz="1000" b="0" i="0" strike="noStrike" cap="none" spc="0" baseline="0" dirty="0">
                <a:solidFill>
                  <a:srgbClr val="221F1F"/>
                </a:solidFill>
                <a:effectLst/>
                <a:latin typeface="Arial"/>
                <a:ea typeface="Arial"/>
                <a:cs typeface="Arial"/>
              </a:rPr>
              <a:t>y </a:t>
            </a:r>
            <a:r>
              <a:rPr lang="es" sz="1000" b="0" i="0" strike="noStrike" cap="none" spc="-10" baseline="0" dirty="0">
                <a:solidFill>
                  <a:srgbClr val="221F1F"/>
                </a:solidFill>
                <a:effectLst/>
                <a:latin typeface="Arial"/>
                <a:ea typeface="Arial"/>
                <a:cs typeface="Arial"/>
              </a:rPr>
              <a:t>de </a:t>
            </a:r>
            <a:r>
              <a:rPr lang="es" sz="1000" b="0" i="0" strike="noStrike" cap="none" spc="0" baseline="0" dirty="0" smtClean="0">
                <a:solidFill>
                  <a:srgbClr val="221F1F"/>
                </a:solidFill>
                <a:effectLst/>
                <a:latin typeface="Arial"/>
                <a:ea typeface="Arial"/>
                <a:cs typeface="Arial"/>
              </a:rPr>
              <a:t>equipos </a:t>
            </a:r>
            <a:r>
              <a:rPr lang="es" sz="1000" b="0" i="0" strike="noStrike" cap="none" spc="-5" baseline="0" dirty="0" smtClean="0">
                <a:solidFill>
                  <a:srgbClr val="221F1F"/>
                </a:solidFill>
                <a:effectLst/>
                <a:latin typeface="Arial"/>
                <a:ea typeface="Arial"/>
                <a:cs typeface="Arial"/>
              </a:rPr>
              <a:t>ágiles</a:t>
            </a:r>
            <a:r>
              <a:rPr lang="es" sz="1000" b="0" i="0" strike="noStrike" cap="none" spc="-5" baseline="0" dirty="0">
                <a:solidFill>
                  <a:srgbClr val="221F1F"/>
                </a:solidFill>
                <a:effectLst/>
                <a:latin typeface="Arial"/>
                <a:ea typeface="Arial"/>
                <a:cs typeface="Arial"/>
              </a:rPr>
              <a:t>. Los grupos </a:t>
            </a:r>
            <a:r>
              <a:rPr lang="es" sz="1000" b="0" i="0" strike="noStrike" cap="none" spc="-10" baseline="0" dirty="0">
                <a:solidFill>
                  <a:srgbClr val="221F1F"/>
                </a:solidFill>
                <a:effectLst/>
                <a:latin typeface="Arial"/>
                <a:ea typeface="Arial"/>
                <a:cs typeface="Arial"/>
              </a:rPr>
              <a:t>de </a:t>
            </a:r>
            <a:r>
              <a:rPr lang="es" sz="1000" b="0" i="0" strike="noStrike" cap="none" spc="-5" baseline="0" dirty="0">
                <a:solidFill>
                  <a:srgbClr val="221F1F"/>
                </a:solidFill>
                <a:effectLst/>
                <a:latin typeface="Arial"/>
                <a:ea typeface="Arial"/>
                <a:cs typeface="Arial"/>
              </a:rPr>
              <a:t>trabajo </a:t>
            </a:r>
            <a:r>
              <a:rPr lang="es" sz="1000" b="0" i="0" strike="noStrike" cap="none" spc="0" baseline="0" dirty="0">
                <a:solidFill>
                  <a:srgbClr val="221F1F"/>
                </a:solidFill>
                <a:effectLst/>
                <a:latin typeface="Arial"/>
                <a:ea typeface="Arial"/>
                <a:cs typeface="Arial"/>
              </a:rPr>
              <a:t>pueden </a:t>
            </a:r>
            <a:r>
              <a:rPr lang="es" sz="1000" b="0" i="0" strike="noStrike" cap="none" spc="-5" baseline="0" dirty="0">
                <a:solidFill>
                  <a:srgbClr val="221F1F"/>
                </a:solidFill>
                <a:effectLst/>
                <a:latin typeface="Arial"/>
                <a:ea typeface="Arial"/>
                <a:cs typeface="Arial"/>
              </a:rPr>
              <a:t>volverse </a:t>
            </a:r>
            <a:r>
              <a:rPr lang="es" sz="1000" b="0" i="0" strike="noStrike" cap="none" spc="0" baseline="0" dirty="0">
                <a:solidFill>
                  <a:srgbClr val="221F1F"/>
                </a:solidFill>
                <a:effectLst/>
                <a:latin typeface="Arial"/>
                <a:ea typeface="Arial"/>
                <a:cs typeface="Arial"/>
              </a:rPr>
              <a:t>fácilmente </a:t>
            </a:r>
            <a:r>
              <a:rPr lang="es" sz="1000" b="0" i="0" strike="noStrike" cap="none" spc="-5" baseline="0" dirty="0">
                <a:solidFill>
                  <a:srgbClr val="221F1F"/>
                </a:solidFill>
                <a:effectLst/>
                <a:latin typeface="Arial"/>
                <a:ea typeface="Arial"/>
                <a:cs typeface="Arial"/>
              </a:rPr>
              <a:t>miopes </a:t>
            </a:r>
            <a:r>
              <a:rPr lang="es" sz="1000" b="0" i="0" strike="noStrike" cap="none" spc="0" baseline="0" dirty="0">
                <a:solidFill>
                  <a:srgbClr val="221F1F"/>
                </a:solidFill>
                <a:effectLst/>
                <a:latin typeface="Arial"/>
                <a:ea typeface="Arial"/>
                <a:cs typeface="Arial"/>
              </a:rPr>
              <a:t>en </a:t>
            </a:r>
            <a:r>
              <a:rPr lang="es" sz="1000" b="0" i="0" strike="noStrike" cap="none" spc="-5" baseline="0" dirty="0" smtClean="0">
                <a:solidFill>
                  <a:srgbClr val="221F1F"/>
                </a:solidFill>
                <a:effectLst/>
                <a:latin typeface="Arial"/>
                <a:ea typeface="Arial"/>
                <a:cs typeface="Arial"/>
              </a:rPr>
              <a:t>temas </a:t>
            </a:r>
            <a:r>
              <a:rPr lang="es" sz="1000" b="0" i="0" strike="noStrike" cap="none" spc="0" baseline="0" dirty="0" smtClean="0">
                <a:solidFill>
                  <a:srgbClr val="221F1F"/>
                </a:solidFill>
                <a:effectLst/>
                <a:latin typeface="Arial"/>
                <a:ea typeface="Arial"/>
                <a:cs typeface="Arial"/>
              </a:rPr>
              <a:t>que </a:t>
            </a:r>
            <a:r>
              <a:rPr lang="es" sz="1000" b="0" i="0" strike="noStrike" cap="none" spc="-5" baseline="0" dirty="0">
                <a:solidFill>
                  <a:srgbClr val="221F1F"/>
                </a:solidFill>
                <a:effectLst/>
                <a:latin typeface="Arial"/>
                <a:ea typeface="Arial"/>
                <a:cs typeface="Arial"/>
              </a:rPr>
              <a:t>les </a:t>
            </a:r>
            <a:r>
              <a:rPr lang="es" sz="1000" b="0" i="0" strike="noStrike" cap="none" spc="0" baseline="0" dirty="0">
                <a:solidFill>
                  <a:srgbClr val="221F1F"/>
                </a:solidFill>
                <a:effectLst/>
                <a:latin typeface="Arial"/>
                <a:ea typeface="Arial"/>
                <a:cs typeface="Arial"/>
              </a:rPr>
              <a:t>hacen </a:t>
            </a:r>
            <a:r>
              <a:rPr lang="es" sz="1000" b="0" i="0" strike="noStrike" cap="none" spc="-5" baseline="0" dirty="0">
                <a:solidFill>
                  <a:srgbClr val="221F1F"/>
                </a:solidFill>
                <a:effectLst/>
                <a:latin typeface="Arial"/>
                <a:ea typeface="Arial"/>
                <a:cs typeface="Arial"/>
              </a:rPr>
              <a:t>perder </a:t>
            </a:r>
            <a:r>
              <a:rPr lang="es" sz="1000" b="0" i="0" strike="noStrike" cap="none" spc="0" baseline="0" dirty="0">
                <a:solidFill>
                  <a:srgbClr val="221F1F"/>
                </a:solidFill>
                <a:effectLst/>
                <a:latin typeface="Arial"/>
                <a:ea typeface="Arial"/>
                <a:cs typeface="Arial"/>
              </a:rPr>
              <a:t>el </a:t>
            </a:r>
            <a:r>
              <a:rPr lang="es" sz="1000" b="0" i="0" strike="noStrike" cap="none" spc="5" baseline="0" dirty="0" smtClean="0">
                <a:solidFill>
                  <a:srgbClr val="221F1F"/>
                </a:solidFill>
                <a:effectLst/>
                <a:latin typeface="Arial"/>
                <a:ea typeface="Arial"/>
                <a:cs typeface="Arial"/>
              </a:rPr>
              <a:t>enfoque </a:t>
            </a:r>
            <a:r>
              <a:rPr lang="es" sz="1000" b="0" i="0" strike="noStrike" cap="none" spc="0" baseline="0" dirty="0" smtClean="0">
                <a:solidFill>
                  <a:srgbClr val="221F1F"/>
                </a:solidFill>
                <a:effectLst/>
                <a:latin typeface="Arial"/>
                <a:ea typeface="Arial"/>
                <a:cs typeface="Arial"/>
              </a:rPr>
              <a:t>y </a:t>
            </a:r>
            <a:r>
              <a:rPr lang="es" sz="1000" b="0" i="0" strike="noStrike" cap="none" spc="0" baseline="0" dirty="0">
                <a:solidFill>
                  <a:srgbClr val="221F1F"/>
                </a:solidFill>
                <a:effectLst/>
                <a:latin typeface="Arial"/>
                <a:ea typeface="Arial"/>
                <a:cs typeface="Arial"/>
              </a:rPr>
              <a:t>atención en las </a:t>
            </a:r>
            <a:r>
              <a:rPr lang="es" sz="1000" b="0" i="0" strike="noStrike" cap="none" spc="-5" baseline="0" dirty="0">
                <a:solidFill>
                  <a:srgbClr val="221F1F"/>
                </a:solidFill>
                <a:effectLst/>
                <a:latin typeface="Arial"/>
                <a:ea typeface="Arial"/>
                <a:cs typeface="Arial"/>
              </a:rPr>
              <a:t>necesidades </a:t>
            </a:r>
            <a:r>
              <a:rPr lang="es" sz="1000" b="0" i="0" strike="noStrike" cap="none" spc="0" baseline="0" dirty="0">
                <a:solidFill>
                  <a:srgbClr val="221F1F"/>
                </a:solidFill>
                <a:effectLst/>
                <a:latin typeface="Arial"/>
                <a:ea typeface="Arial"/>
                <a:cs typeface="Arial"/>
              </a:rPr>
              <a:t>del </a:t>
            </a:r>
            <a:r>
              <a:rPr lang="es" sz="1000" b="0" i="0" strike="noStrike" cap="none" spc="-5" baseline="0" dirty="0">
                <a:solidFill>
                  <a:srgbClr val="221F1F"/>
                </a:solidFill>
                <a:effectLst/>
                <a:latin typeface="Arial"/>
                <a:ea typeface="Arial"/>
                <a:cs typeface="Arial"/>
              </a:rPr>
              <a:t>cliente, </a:t>
            </a:r>
            <a:r>
              <a:rPr lang="es" sz="1000" b="0" i="0" strike="noStrike" cap="none" spc="0" baseline="0" dirty="0">
                <a:solidFill>
                  <a:srgbClr val="221F1F"/>
                </a:solidFill>
                <a:effectLst/>
                <a:latin typeface="Arial"/>
                <a:ea typeface="Arial"/>
                <a:cs typeface="Arial"/>
              </a:rPr>
              <a:t>y pueden </a:t>
            </a:r>
            <a:r>
              <a:rPr lang="es" sz="1000" b="0" i="0" strike="noStrike" cap="none" spc="-5" baseline="0" dirty="0">
                <a:solidFill>
                  <a:srgbClr val="221F1F"/>
                </a:solidFill>
                <a:effectLst/>
                <a:latin typeface="Arial"/>
                <a:ea typeface="Arial"/>
                <a:cs typeface="Arial"/>
              </a:rPr>
              <a:t>llevar </a:t>
            </a:r>
            <a:r>
              <a:rPr lang="es" sz="1000" b="0" i="0" strike="noStrike" cap="none" spc="0" baseline="0" dirty="0">
                <a:solidFill>
                  <a:srgbClr val="221F1F"/>
                </a:solidFill>
                <a:effectLst/>
                <a:latin typeface="Arial"/>
                <a:ea typeface="Arial"/>
                <a:cs typeface="Arial"/>
              </a:rPr>
              <a:t>a la </a:t>
            </a:r>
            <a:r>
              <a:rPr lang="es" sz="1000" b="0" i="0" strike="noStrike" cap="none" spc="-5" baseline="0" dirty="0">
                <a:solidFill>
                  <a:srgbClr val="221F1F"/>
                </a:solidFill>
                <a:effectLst/>
                <a:latin typeface="Arial"/>
                <a:ea typeface="Arial"/>
                <a:cs typeface="Arial"/>
              </a:rPr>
              <a:t>pérdida </a:t>
            </a:r>
            <a:r>
              <a:rPr lang="es" sz="1000" b="0" i="0" strike="noStrike" cap="none" spc="0" baseline="0" dirty="0">
                <a:solidFill>
                  <a:srgbClr val="221F1F"/>
                </a:solidFill>
                <a:effectLst/>
                <a:latin typeface="Arial"/>
                <a:ea typeface="Arial"/>
                <a:cs typeface="Arial"/>
              </a:rPr>
              <a:t>de </a:t>
            </a:r>
            <a:r>
              <a:rPr lang="es" sz="1000" b="0" i="0" strike="noStrike" cap="none" spc="-5" baseline="0" dirty="0">
                <a:solidFill>
                  <a:srgbClr val="221F1F"/>
                </a:solidFill>
                <a:effectLst/>
                <a:latin typeface="Arial"/>
                <a:ea typeface="Arial"/>
                <a:cs typeface="Arial"/>
              </a:rPr>
              <a:t>reconocimiento </a:t>
            </a:r>
            <a:r>
              <a:rPr lang="es" sz="1000" b="0" i="0" strike="noStrike" cap="none" spc="0" baseline="0" dirty="0">
                <a:solidFill>
                  <a:srgbClr val="221F1F"/>
                </a:solidFill>
                <a:effectLst/>
                <a:latin typeface="Arial"/>
                <a:ea typeface="Arial"/>
                <a:cs typeface="Arial"/>
              </a:rPr>
              <a:t>de la </a:t>
            </a:r>
            <a:r>
              <a:rPr lang="es" sz="1000" b="0" i="0" strike="noStrike" cap="none" spc="-5" baseline="0" dirty="0">
                <a:solidFill>
                  <a:srgbClr val="221F1F"/>
                </a:solidFill>
                <a:effectLst/>
                <a:latin typeface="Arial"/>
                <a:ea typeface="Arial"/>
                <a:cs typeface="Arial"/>
              </a:rPr>
              <a:t>importancia crítica </a:t>
            </a:r>
            <a:r>
              <a:rPr lang="es" sz="1000" b="0" i="0" strike="noStrike" cap="none" spc="0" baseline="0" dirty="0">
                <a:solidFill>
                  <a:srgbClr val="221F1F"/>
                </a:solidFill>
                <a:effectLst/>
                <a:latin typeface="Arial"/>
                <a:ea typeface="Arial"/>
                <a:cs typeface="Arial"/>
              </a:rPr>
              <a:t>de las </a:t>
            </a:r>
            <a:r>
              <a:rPr lang="es" sz="1000" b="0" i="0" strike="noStrike" cap="none" spc="-5" baseline="0" dirty="0" smtClean="0">
                <a:solidFill>
                  <a:srgbClr val="221F1F"/>
                </a:solidFill>
                <a:effectLst/>
                <a:latin typeface="Arial"/>
                <a:ea typeface="Arial"/>
                <a:cs typeface="Arial"/>
              </a:rPr>
              <a:t>relaciones </a:t>
            </a:r>
            <a:r>
              <a:rPr lang="es" sz="1000" b="0" i="0" strike="noStrike" cap="none" spc="0" baseline="0" dirty="0" smtClean="0">
                <a:solidFill>
                  <a:srgbClr val="221F1F"/>
                </a:solidFill>
                <a:effectLst/>
                <a:latin typeface="Arial"/>
                <a:ea typeface="Arial"/>
                <a:cs typeface="Arial"/>
              </a:rPr>
              <a:t>de </a:t>
            </a:r>
            <a:r>
              <a:rPr lang="es" sz="1000" b="0" i="0" strike="noStrike" cap="none" spc="-5" baseline="0" dirty="0">
                <a:solidFill>
                  <a:srgbClr val="221F1F"/>
                </a:solidFill>
                <a:effectLst/>
                <a:latin typeface="Arial"/>
                <a:ea typeface="Arial"/>
                <a:cs typeface="Arial"/>
              </a:rPr>
              <a:t>trabajo constructivas</a:t>
            </a:r>
            <a:r>
              <a:rPr lang="es" sz="1000" b="0" i="0" strike="noStrike" cap="none" spc="-5" baseline="0" dirty="0" smtClean="0">
                <a:solidFill>
                  <a:srgbClr val="221F1F"/>
                </a:solidFill>
                <a:effectLst/>
                <a:latin typeface="Arial"/>
                <a:ea typeface="Arial"/>
                <a:cs typeface="Arial"/>
              </a:rPr>
              <a:t>. </a:t>
            </a:r>
            <a:r>
              <a:rPr lang="es" sz="1000" b="0" i="0" strike="noStrike" cap="none" spc="0" baseline="0" dirty="0" smtClean="0">
                <a:solidFill>
                  <a:srgbClr val="221F1F"/>
                </a:solidFill>
                <a:effectLst/>
                <a:latin typeface="Arial"/>
                <a:ea typeface="Arial"/>
                <a:cs typeface="Arial"/>
              </a:rPr>
              <a:t>Los </a:t>
            </a:r>
            <a:r>
              <a:rPr lang="es-PE" sz="1000" b="0" i="0" strike="noStrike" cap="none" spc="-5" baseline="0" dirty="0" smtClean="0">
                <a:solidFill>
                  <a:srgbClr val="221F1F"/>
                </a:solidFill>
                <a:effectLst/>
                <a:latin typeface="Arial"/>
                <a:ea typeface="Arial"/>
                <a:cs typeface="Arial"/>
              </a:rPr>
              <a:t>jefes</a:t>
            </a:r>
            <a:r>
              <a:rPr lang="es" sz="1000" b="0" i="0" strike="noStrike" cap="none" spc="-5" baseline="0" dirty="0" smtClean="0">
                <a:solidFill>
                  <a:srgbClr val="221F1F"/>
                </a:solidFill>
                <a:effectLst/>
                <a:latin typeface="Arial"/>
                <a:ea typeface="Arial"/>
                <a:cs typeface="Arial"/>
              </a:rPr>
              <a:t> </a:t>
            </a:r>
            <a:r>
              <a:rPr lang="es" sz="1000" b="0" i="0" strike="noStrike" cap="none" spc="-5" baseline="0" dirty="0">
                <a:solidFill>
                  <a:srgbClr val="221F1F"/>
                </a:solidFill>
                <a:effectLst/>
                <a:latin typeface="Arial"/>
                <a:ea typeface="Arial"/>
                <a:cs typeface="Arial"/>
              </a:rPr>
              <a:t>necesitan crear </a:t>
            </a:r>
            <a:r>
              <a:rPr lang="es" sz="1000" b="0" i="0" strike="noStrike" cap="none" spc="0" baseline="0" dirty="0" smtClean="0">
                <a:solidFill>
                  <a:srgbClr val="221F1F"/>
                </a:solidFill>
                <a:effectLst/>
                <a:latin typeface="Arial"/>
                <a:ea typeface="Arial"/>
                <a:cs typeface="Arial"/>
              </a:rPr>
              <a:t>el </a:t>
            </a:r>
            <a:r>
              <a:rPr lang="es" sz="1000" b="0" i="0" strike="noStrike" cap="none" spc="-5" baseline="0" dirty="0" smtClean="0">
                <a:solidFill>
                  <a:srgbClr val="221F1F"/>
                </a:solidFill>
                <a:effectLst/>
                <a:latin typeface="Arial"/>
                <a:ea typeface="Arial"/>
                <a:cs typeface="Arial"/>
              </a:rPr>
              <a:t>tipo</a:t>
            </a:r>
            <a:r>
              <a:rPr lang="es" sz="1000" b="0" i="0" strike="noStrike" cap="none" spc="0" baseline="0" dirty="0" smtClean="0">
                <a:solidFill>
                  <a:srgbClr val="221F1F"/>
                </a:solidFill>
                <a:effectLst/>
                <a:latin typeface="Arial"/>
                <a:ea typeface="Arial"/>
                <a:cs typeface="Arial"/>
              </a:rPr>
              <a:t> </a:t>
            </a:r>
            <a:r>
              <a:rPr lang="es" sz="1000" b="0" i="0" strike="noStrike" cap="none" spc="-10" baseline="0" dirty="0" smtClean="0">
                <a:solidFill>
                  <a:srgbClr val="221F1F"/>
                </a:solidFill>
                <a:effectLst/>
                <a:latin typeface="Arial"/>
                <a:ea typeface="Arial"/>
                <a:cs typeface="Arial"/>
              </a:rPr>
              <a:t>de</a:t>
            </a:r>
            <a:r>
              <a:rPr lang="es" sz="1000" b="0" i="0" strike="noStrike" cap="none" spc="0" baseline="0" dirty="0" smtClean="0">
                <a:solidFill>
                  <a:srgbClr val="221F1F"/>
                </a:solidFill>
                <a:effectLst/>
                <a:latin typeface="Arial"/>
                <a:ea typeface="Arial"/>
                <a:cs typeface="Arial"/>
              </a:rPr>
              <a:t> </a:t>
            </a:r>
            <a:r>
              <a:rPr lang="es" sz="1000" b="0" i="0" strike="noStrike" cap="none" spc="-5" baseline="0" dirty="0">
                <a:solidFill>
                  <a:srgbClr val="221F1F"/>
                </a:solidFill>
                <a:effectLst/>
                <a:latin typeface="Arial"/>
                <a:ea typeface="Arial"/>
                <a:cs typeface="Arial"/>
              </a:rPr>
              <a:t>contexto psicológico </a:t>
            </a:r>
            <a:r>
              <a:rPr lang="es" sz="1000" b="0" i="0" strike="noStrike" cap="none" spc="0" baseline="0" dirty="0" smtClean="0">
                <a:solidFill>
                  <a:srgbClr val="221F1F"/>
                </a:solidFill>
                <a:effectLst/>
                <a:latin typeface="Arial"/>
                <a:ea typeface="Arial"/>
                <a:cs typeface="Arial"/>
              </a:rPr>
              <a:t>que </a:t>
            </a:r>
            <a:r>
              <a:rPr lang="es" sz="1000" b="0" i="0" strike="noStrike" cap="none" spc="-5" baseline="0" dirty="0" smtClean="0">
                <a:solidFill>
                  <a:srgbClr val="221F1F"/>
                </a:solidFill>
                <a:effectLst/>
                <a:latin typeface="Arial"/>
                <a:ea typeface="Arial"/>
                <a:cs typeface="Arial"/>
              </a:rPr>
              <a:t>invita </a:t>
            </a:r>
            <a:r>
              <a:rPr lang="es" sz="1000" b="0" i="0" strike="noStrike" cap="none" spc="0" baseline="0" dirty="0">
                <a:solidFill>
                  <a:srgbClr val="221F1F"/>
                </a:solidFill>
                <a:effectLst/>
                <a:latin typeface="Arial"/>
                <a:ea typeface="Arial"/>
                <a:cs typeface="Arial"/>
              </a:rPr>
              <a:t>a </a:t>
            </a:r>
            <a:r>
              <a:rPr lang="es" sz="1000" b="0" i="0" strike="noStrike" cap="none" spc="-5" baseline="0" dirty="0">
                <a:solidFill>
                  <a:srgbClr val="221F1F"/>
                </a:solidFill>
                <a:effectLst/>
                <a:latin typeface="Arial"/>
                <a:ea typeface="Arial"/>
                <a:cs typeface="Arial"/>
              </a:rPr>
              <a:t>invertir energía productiva </a:t>
            </a:r>
            <a:r>
              <a:rPr lang="es" sz="1000" b="0" i="0" strike="noStrike" cap="none" spc="0" baseline="0" dirty="0">
                <a:solidFill>
                  <a:srgbClr val="221F1F"/>
                </a:solidFill>
                <a:effectLst/>
                <a:latin typeface="Arial"/>
                <a:ea typeface="Arial"/>
                <a:cs typeface="Arial"/>
              </a:rPr>
              <a:t>y </a:t>
            </a:r>
            <a:r>
              <a:rPr lang="es" sz="1000" b="0" i="0" strike="noStrike" cap="none" spc="0" baseline="0" dirty="0" smtClean="0">
                <a:solidFill>
                  <a:srgbClr val="221F1F"/>
                </a:solidFill>
                <a:effectLst/>
                <a:latin typeface="Arial"/>
                <a:ea typeface="Arial"/>
                <a:cs typeface="Arial"/>
              </a:rPr>
              <a:t>promover </a:t>
            </a:r>
            <a:r>
              <a:rPr lang="es" sz="1000" b="0" i="0" strike="noStrike" cap="none" spc="-5" baseline="0" dirty="0" smtClean="0">
                <a:solidFill>
                  <a:srgbClr val="221F1F"/>
                </a:solidFill>
                <a:effectLst/>
                <a:latin typeface="Arial"/>
                <a:ea typeface="Arial"/>
                <a:cs typeface="Arial"/>
              </a:rPr>
              <a:t>compromiso </a:t>
            </a:r>
            <a:r>
              <a:rPr lang="es" sz="1000" b="0" i="0" strike="noStrike" cap="none" spc="-5" baseline="0" dirty="0">
                <a:solidFill>
                  <a:srgbClr val="221F1F"/>
                </a:solidFill>
                <a:effectLst/>
                <a:latin typeface="Arial"/>
                <a:ea typeface="Arial"/>
                <a:cs typeface="Arial"/>
              </a:rPr>
              <a:t>general. Manejar conflictos </a:t>
            </a:r>
            <a:r>
              <a:rPr lang="es" sz="1000" b="0" i="0" strike="noStrike" cap="none" spc="0" baseline="0" dirty="0">
                <a:solidFill>
                  <a:srgbClr val="221F1F"/>
                </a:solidFill>
                <a:effectLst/>
                <a:latin typeface="Arial"/>
                <a:ea typeface="Arial"/>
                <a:cs typeface="Arial"/>
              </a:rPr>
              <a:t>de forma </a:t>
            </a:r>
            <a:r>
              <a:rPr lang="es" sz="1000" b="0" i="0" strike="noStrike" cap="none" spc="-5" baseline="0" dirty="0">
                <a:solidFill>
                  <a:srgbClr val="221F1F"/>
                </a:solidFill>
                <a:effectLst/>
                <a:latin typeface="Arial"/>
                <a:ea typeface="Arial"/>
                <a:cs typeface="Arial"/>
              </a:rPr>
              <a:t>eficaz </a:t>
            </a:r>
            <a:r>
              <a:rPr lang="es" sz="1000" b="0" i="0" strike="noStrike" cap="none" spc="0" baseline="0" dirty="0">
                <a:solidFill>
                  <a:srgbClr val="221F1F"/>
                </a:solidFill>
                <a:effectLst/>
                <a:latin typeface="Arial"/>
                <a:ea typeface="Arial"/>
                <a:cs typeface="Arial"/>
              </a:rPr>
              <a:t>y ser </a:t>
            </a:r>
            <a:r>
              <a:rPr lang="es" sz="1000" b="0" i="0" strike="noStrike" cap="none" spc="-5" baseline="0" dirty="0" smtClean="0">
                <a:solidFill>
                  <a:srgbClr val="221F1F"/>
                </a:solidFill>
                <a:effectLst/>
                <a:latin typeface="Arial"/>
                <a:ea typeface="Arial"/>
                <a:cs typeface="Arial"/>
              </a:rPr>
              <a:t>persistente </a:t>
            </a:r>
            <a:r>
              <a:rPr lang="es" sz="1000" b="0" i="0" strike="noStrike" cap="none" spc="0" baseline="0" dirty="0">
                <a:solidFill>
                  <a:srgbClr val="221F1F"/>
                </a:solidFill>
                <a:effectLst/>
                <a:latin typeface="Arial"/>
                <a:ea typeface="Arial"/>
                <a:cs typeface="Arial"/>
              </a:rPr>
              <a:t>en la </a:t>
            </a:r>
            <a:r>
              <a:rPr lang="es" sz="1000" b="0" i="0" strike="noStrike" cap="none" spc="-5" baseline="0" dirty="0">
                <a:solidFill>
                  <a:srgbClr val="221F1F"/>
                </a:solidFill>
                <a:effectLst/>
                <a:latin typeface="Arial"/>
                <a:ea typeface="Arial"/>
                <a:cs typeface="Arial"/>
              </a:rPr>
              <a:t>comunicación </a:t>
            </a:r>
            <a:r>
              <a:rPr lang="es" sz="1000" b="0" i="0" strike="noStrike" cap="none" spc="0" baseline="0" dirty="0" smtClean="0">
                <a:solidFill>
                  <a:srgbClr val="221F1F"/>
                </a:solidFill>
                <a:effectLst/>
                <a:latin typeface="Arial"/>
                <a:ea typeface="Arial"/>
                <a:cs typeface="Arial"/>
              </a:rPr>
              <a:t>es </a:t>
            </a:r>
            <a:r>
              <a:rPr lang="es" sz="1000" b="0" i="0" strike="noStrike" cap="none" spc="-5" baseline="0" dirty="0" smtClean="0">
                <a:solidFill>
                  <a:srgbClr val="221F1F"/>
                </a:solidFill>
                <a:effectLst/>
                <a:latin typeface="Arial"/>
                <a:ea typeface="Arial"/>
                <a:cs typeface="Arial"/>
              </a:rPr>
              <a:t>fundamental </a:t>
            </a:r>
            <a:r>
              <a:rPr lang="es" sz="1000" b="0" i="0" strike="noStrike" cap="none" spc="-5" baseline="0" dirty="0">
                <a:solidFill>
                  <a:srgbClr val="221F1F"/>
                </a:solidFill>
                <a:effectLst/>
                <a:latin typeface="Arial"/>
                <a:ea typeface="Arial"/>
                <a:cs typeface="Arial"/>
              </a:rPr>
              <a:t>para </a:t>
            </a:r>
            <a:r>
              <a:rPr lang="es" sz="1000" b="0" i="0" strike="noStrike" cap="none" spc="0" baseline="0" dirty="0" smtClean="0">
                <a:solidFill>
                  <a:srgbClr val="221F1F"/>
                </a:solidFill>
                <a:effectLst/>
                <a:latin typeface="Arial"/>
                <a:ea typeface="Arial"/>
                <a:cs typeface="Arial"/>
              </a:rPr>
              <a:t>el </a:t>
            </a:r>
            <a:r>
              <a:rPr lang="es" sz="1000" b="0" i="0" strike="noStrike" cap="none" spc="-5" baseline="0" dirty="0" smtClean="0">
                <a:solidFill>
                  <a:srgbClr val="221F1F"/>
                </a:solidFill>
                <a:effectLst/>
                <a:latin typeface="Arial"/>
                <a:ea typeface="Arial"/>
                <a:cs typeface="Arial"/>
              </a:rPr>
              <a:t>patrocinio </a:t>
            </a:r>
            <a:r>
              <a:rPr lang="es" sz="1000" b="0" i="0" strike="noStrike" cap="none" spc="0" baseline="0" dirty="0">
                <a:solidFill>
                  <a:srgbClr val="221F1F"/>
                </a:solidFill>
                <a:effectLst/>
                <a:latin typeface="Arial"/>
                <a:ea typeface="Arial"/>
                <a:cs typeface="Arial"/>
              </a:rPr>
              <a:t>de</a:t>
            </a:r>
            <a:r>
              <a:rPr lang="es" sz="1000" b="0" i="0" strike="noStrike" cap="none" spc="45" baseline="0" dirty="0">
                <a:solidFill>
                  <a:srgbClr val="221F1F"/>
                </a:solidFill>
                <a:effectLst/>
                <a:latin typeface="Arial"/>
                <a:ea typeface="Arial"/>
                <a:cs typeface="Arial"/>
              </a:rPr>
              <a:t> </a:t>
            </a:r>
            <a:r>
              <a:rPr lang="es" sz="1000" b="0" i="0" strike="noStrike" cap="none" spc="-5" baseline="0" dirty="0">
                <a:solidFill>
                  <a:srgbClr val="221F1F"/>
                </a:solidFill>
                <a:effectLst/>
                <a:latin typeface="Arial"/>
                <a:ea typeface="Arial"/>
                <a:cs typeface="Arial"/>
              </a:rPr>
              <a:t>iniciativas innovadoras </a:t>
            </a:r>
            <a:r>
              <a:rPr lang="es" sz="1000" b="0" i="0" strike="noStrike" cap="none" spc="0" baseline="0" dirty="0">
                <a:solidFill>
                  <a:srgbClr val="221F1F"/>
                </a:solidFill>
                <a:effectLst/>
                <a:latin typeface="Arial"/>
                <a:ea typeface="Arial"/>
                <a:cs typeface="Arial"/>
              </a:rPr>
              <a:t>y para el aprendizaje del equipo, lo que </a:t>
            </a:r>
            <a:r>
              <a:rPr lang="es" sz="1000" b="0" i="0" strike="noStrike" cap="none" spc="-5" baseline="0" dirty="0" smtClean="0">
                <a:solidFill>
                  <a:srgbClr val="221F1F"/>
                </a:solidFill>
                <a:effectLst/>
                <a:latin typeface="Arial"/>
                <a:ea typeface="Arial"/>
                <a:cs typeface="Arial"/>
              </a:rPr>
              <a:t>construye</a:t>
            </a:r>
            <a:r>
              <a:rPr lang="es" sz="1000" b="0" i="0" strike="noStrike" cap="none" spc="-55" baseline="0" dirty="0" smtClean="0">
                <a:solidFill>
                  <a:srgbClr val="221F1F"/>
                </a:solidFill>
                <a:effectLst/>
                <a:latin typeface="Arial"/>
                <a:ea typeface="Arial"/>
                <a:cs typeface="Arial"/>
              </a:rPr>
              <a:t> </a:t>
            </a:r>
            <a:r>
              <a:rPr lang="es" sz="1000" b="0" i="0" strike="noStrike" cap="none" spc="-5" baseline="0" dirty="0" smtClean="0">
                <a:solidFill>
                  <a:srgbClr val="221F1F"/>
                </a:solidFill>
                <a:effectLst/>
                <a:latin typeface="Arial"/>
                <a:ea typeface="Arial"/>
                <a:cs typeface="Arial"/>
              </a:rPr>
              <a:t>capacidades </a:t>
            </a:r>
            <a:r>
              <a:rPr lang="es" sz="1000" b="0" i="0" strike="noStrike" cap="none" spc="0" baseline="0" dirty="0">
                <a:solidFill>
                  <a:srgbClr val="221F1F"/>
                </a:solidFill>
                <a:effectLst/>
                <a:latin typeface="Arial"/>
                <a:ea typeface="Arial"/>
                <a:cs typeface="Arial"/>
              </a:rPr>
              <a:t>para </a:t>
            </a:r>
            <a:r>
              <a:rPr lang="es" sz="1000" b="0" i="0" strike="noStrike" cap="none" spc="-5" baseline="0" dirty="0">
                <a:solidFill>
                  <a:srgbClr val="221F1F"/>
                </a:solidFill>
                <a:effectLst/>
                <a:latin typeface="Arial"/>
                <a:ea typeface="Arial"/>
                <a:cs typeface="Arial"/>
              </a:rPr>
              <a:t>lidiar </a:t>
            </a:r>
            <a:r>
              <a:rPr lang="es" sz="1000" b="0" i="0" strike="noStrike" cap="none" spc="0" baseline="0" dirty="0">
                <a:solidFill>
                  <a:srgbClr val="221F1F"/>
                </a:solidFill>
                <a:effectLst/>
                <a:latin typeface="Arial"/>
                <a:ea typeface="Arial"/>
                <a:cs typeface="Arial"/>
              </a:rPr>
              <a:t>con </a:t>
            </a:r>
            <a:r>
              <a:rPr lang="es" sz="1000" b="0" i="0" strike="noStrike" cap="none" spc="-5" baseline="0" dirty="0">
                <a:solidFill>
                  <a:srgbClr val="221F1F"/>
                </a:solidFill>
                <a:effectLst/>
                <a:latin typeface="Arial"/>
                <a:ea typeface="Arial"/>
                <a:cs typeface="Arial"/>
              </a:rPr>
              <a:t>desafíos</a:t>
            </a:r>
            <a:r>
              <a:rPr lang="es" sz="1000" b="0" i="0" strike="noStrike" cap="none" spc="-55" baseline="0" dirty="0">
                <a:solidFill>
                  <a:srgbClr val="221F1F"/>
                </a:solidFill>
                <a:effectLst/>
                <a:latin typeface="Arial"/>
                <a:ea typeface="Arial"/>
                <a:cs typeface="Arial"/>
              </a:rPr>
              <a:t> </a:t>
            </a:r>
            <a:r>
              <a:rPr lang="es" sz="1000" b="0" i="0" strike="noStrike" cap="none" spc="0" baseline="0" dirty="0">
                <a:solidFill>
                  <a:srgbClr val="221F1F"/>
                </a:solidFill>
                <a:effectLst/>
                <a:latin typeface="Arial"/>
                <a:ea typeface="Arial"/>
                <a:cs typeface="Arial"/>
              </a:rPr>
              <a:t>futuros.</a:t>
            </a:r>
          </a:p>
        </p:txBody>
      </p:sp>
      <p:sp>
        <p:nvSpPr>
          <p:cNvPr id="6" name="object 12"/>
          <p:cNvSpPr/>
          <p:nvPr/>
        </p:nvSpPr>
        <p:spPr>
          <a:xfrm>
            <a:off x="2502369" y="892641"/>
            <a:ext cx="481965" cy="481965"/>
          </a:xfrm>
          <a:custGeom>
            <a:avLst/>
            <a:gdLst/>
            <a:ahLst/>
            <a:cxnLst/>
            <a:rect l="l" t="t" r="r" b="b"/>
            <a:pathLst>
              <a:path w="481964" h="481965">
                <a:moveTo>
                  <a:pt x="240830" y="0"/>
                </a:moveTo>
                <a:lnTo>
                  <a:pt x="192294" y="4892"/>
                </a:lnTo>
                <a:lnTo>
                  <a:pt x="147088" y="18925"/>
                </a:lnTo>
                <a:lnTo>
                  <a:pt x="106179" y="41129"/>
                </a:lnTo>
                <a:lnTo>
                  <a:pt x="70537" y="70537"/>
                </a:lnTo>
                <a:lnTo>
                  <a:pt x="41129" y="106179"/>
                </a:lnTo>
                <a:lnTo>
                  <a:pt x="18925" y="147088"/>
                </a:lnTo>
                <a:lnTo>
                  <a:pt x="4892" y="192294"/>
                </a:lnTo>
                <a:lnTo>
                  <a:pt x="0" y="240830"/>
                </a:lnTo>
                <a:lnTo>
                  <a:pt x="4892" y="289365"/>
                </a:lnTo>
                <a:lnTo>
                  <a:pt x="18925" y="334572"/>
                </a:lnTo>
                <a:lnTo>
                  <a:pt x="41129" y="375480"/>
                </a:lnTo>
                <a:lnTo>
                  <a:pt x="70537" y="411122"/>
                </a:lnTo>
                <a:lnTo>
                  <a:pt x="106179" y="440530"/>
                </a:lnTo>
                <a:lnTo>
                  <a:pt x="147088" y="462734"/>
                </a:lnTo>
                <a:lnTo>
                  <a:pt x="192294" y="476767"/>
                </a:lnTo>
                <a:lnTo>
                  <a:pt x="240830" y="481660"/>
                </a:lnTo>
                <a:lnTo>
                  <a:pt x="289365" y="476767"/>
                </a:lnTo>
                <a:lnTo>
                  <a:pt x="334572" y="462734"/>
                </a:lnTo>
                <a:lnTo>
                  <a:pt x="375480" y="440530"/>
                </a:lnTo>
                <a:lnTo>
                  <a:pt x="411122" y="411122"/>
                </a:lnTo>
                <a:lnTo>
                  <a:pt x="440530" y="375480"/>
                </a:lnTo>
                <a:lnTo>
                  <a:pt x="462734" y="334572"/>
                </a:lnTo>
                <a:lnTo>
                  <a:pt x="476767" y="289365"/>
                </a:lnTo>
                <a:lnTo>
                  <a:pt x="481660" y="240830"/>
                </a:lnTo>
                <a:lnTo>
                  <a:pt x="476767" y="192294"/>
                </a:lnTo>
                <a:lnTo>
                  <a:pt x="462734" y="147088"/>
                </a:lnTo>
                <a:lnTo>
                  <a:pt x="440530" y="106179"/>
                </a:lnTo>
                <a:lnTo>
                  <a:pt x="411122" y="70537"/>
                </a:lnTo>
                <a:lnTo>
                  <a:pt x="375480" y="41129"/>
                </a:lnTo>
                <a:lnTo>
                  <a:pt x="334572" y="18925"/>
                </a:lnTo>
                <a:lnTo>
                  <a:pt x="289365" y="4892"/>
                </a:lnTo>
                <a:lnTo>
                  <a:pt x="240830" y="0"/>
                </a:lnTo>
                <a:close/>
              </a:path>
            </a:pathLst>
          </a:custGeom>
          <a:solidFill>
            <a:srgbClr val="FFFFFF"/>
          </a:solidFill>
        </p:spPr>
        <p:txBody>
          <a:bodyPr wrap="square" lIns="0" tIns="0" rIns="0" bIns="0" rtlCol="0"/>
          <a:lstStyle/>
          <a:p>
            <a:endParaRPr dirty="0"/>
          </a:p>
        </p:txBody>
      </p:sp>
      <p:sp>
        <p:nvSpPr>
          <p:cNvPr id="7" name="object 13"/>
          <p:cNvSpPr/>
          <p:nvPr/>
        </p:nvSpPr>
        <p:spPr>
          <a:xfrm>
            <a:off x="2496959" y="882265"/>
            <a:ext cx="481965" cy="481965"/>
          </a:xfrm>
          <a:custGeom>
            <a:avLst/>
            <a:gdLst/>
            <a:ahLst/>
            <a:cxnLst/>
            <a:rect l="l" t="t" r="r" b="b"/>
            <a:pathLst>
              <a:path w="481964" h="481965">
                <a:moveTo>
                  <a:pt x="240830" y="481660"/>
                </a:moveTo>
                <a:lnTo>
                  <a:pt x="289365" y="476767"/>
                </a:lnTo>
                <a:lnTo>
                  <a:pt x="334572" y="462734"/>
                </a:lnTo>
                <a:lnTo>
                  <a:pt x="375480" y="440530"/>
                </a:lnTo>
                <a:lnTo>
                  <a:pt x="411122" y="411122"/>
                </a:lnTo>
                <a:lnTo>
                  <a:pt x="440530" y="375480"/>
                </a:lnTo>
                <a:lnTo>
                  <a:pt x="462734" y="334572"/>
                </a:lnTo>
                <a:lnTo>
                  <a:pt x="476767" y="289365"/>
                </a:lnTo>
                <a:lnTo>
                  <a:pt x="481660" y="240830"/>
                </a:lnTo>
                <a:lnTo>
                  <a:pt x="476767" y="192294"/>
                </a:lnTo>
                <a:lnTo>
                  <a:pt x="462734" y="147088"/>
                </a:lnTo>
                <a:lnTo>
                  <a:pt x="440530" y="106179"/>
                </a:lnTo>
                <a:lnTo>
                  <a:pt x="411122" y="70537"/>
                </a:lnTo>
                <a:lnTo>
                  <a:pt x="375480" y="41129"/>
                </a:lnTo>
                <a:lnTo>
                  <a:pt x="334572" y="18925"/>
                </a:lnTo>
                <a:lnTo>
                  <a:pt x="289365" y="4892"/>
                </a:lnTo>
                <a:lnTo>
                  <a:pt x="240830" y="0"/>
                </a:lnTo>
                <a:lnTo>
                  <a:pt x="192294" y="4892"/>
                </a:lnTo>
                <a:lnTo>
                  <a:pt x="147088" y="18925"/>
                </a:lnTo>
                <a:lnTo>
                  <a:pt x="106179" y="41129"/>
                </a:lnTo>
                <a:lnTo>
                  <a:pt x="70537" y="70537"/>
                </a:lnTo>
                <a:lnTo>
                  <a:pt x="41129" y="106179"/>
                </a:lnTo>
                <a:lnTo>
                  <a:pt x="18925" y="147088"/>
                </a:lnTo>
                <a:lnTo>
                  <a:pt x="4892" y="192294"/>
                </a:lnTo>
                <a:lnTo>
                  <a:pt x="0" y="240830"/>
                </a:lnTo>
                <a:lnTo>
                  <a:pt x="4892" y="289365"/>
                </a:lnTo>
                <a:lnTo>
                  <a:pt x="18925" y="334572"/>
                </a:lnTo>
                <a:lnTo>
                  <a:pt x="41129" y="375480"/>
                </a:lnTo>
                <a:lnTo>
                  <a:pt x="70537" y="411122"/>
                </a:lnTo>
                <a:lnTo>
                  <a:pt x="106179" y="440530"/>
                </a:lnTo>
                <a:lnTo>
                  <a:pt x="147088" y="462734"/>
                </a:lnTo>
                <a:lnTo>
                  <a:pt x="192294" y="476767"/>
                </a:lnTo>
                <a:lnTo>
                  <a:pt x="240830" y="481660"/>
                </a:lnTo>
                <a:close/>
              </a:path>
            </a:pathLst>
          </a:custGeom>
          <a:ln w="12573">
            <a:solidFill>
              <a:srgbClr val="079247"/>
            </a:solidFill>
          </a:ln>
        </p:spPr>
        <p:txBody>
          <a:bodyPr wrap="square" lIns="0" tIns="0" rIns="0" bIns="0" rtlCol="0"/>
          <a:lstStyle/>
          <a:p>
            <a:endParaRPr dirty="0"/>
          </a:p>
        </p:txBody>
      </p:sp>
      <p:sp>
        <p:nvSpPr>
          <p:cNvPr id="8" name="object 14"/>
          <p:cNvSpPr/>
          <p:nvPr/>
        </p:nvSpPr>
        <p:spPr>
          <a:xfrm>
            <a:off x="2547570" y="932865"/>
            <a:ext cx="385470" cy="306225"/>
          </a:xfrm>
          <a:prstGeom prst="rect">
            <a:avLst/>
          </a:prstGeom>
          <a:blipFill rotWithShape="1">
            <a:blip r:embed="rId2"/>
            <a:stretch>
              <a:fillRect/>
            </a:stretch>
          </a:blipFill>
        </p:spPr>
        <p:txBody>
          <a:bodyPr wrap="square" lIns="0" tIns="0" rIns="0" bIns="0" rtlCol="0"/>
          <a:lstStyle/>
          <a:p>
            <a:endParaRPr dirty="0"/>
          </a:p>
        </p:txBody>
      </p:sp>
      <p:sp>
        <p:nvSpPr>
          <p:cNvPr id="9" name="object 18"/>
          <p:cNvSpPr txBox="1">
            <a:spLocks noGrp="1"/>
          </p:cNvSpPr>
          <p:nvPr>
            <p:ph type="ftr" sz="quarter" idx="4294967295"/>
          </p:nvPr>
        </p:nvSpPr>
        <p:spPr>
          <a:xfrm>
            <a:off x="215899" y="3402431"/>
            <a:ext cx="2605881" cy="103875"/>
          </a:xfrm>
          <a:prstGeom prst="rect">
            <a:avLst/>
          </a:prstGeom>
        </p:spPr>
        <p:txBody>
          <a:bodyPr vert="horz" wrap="square" lIns="0" tIns="11430" rIns="0" bIns="0" rtlCol="0">
            <a:spAutoFit/>
          </a:bodyPr>
          <a:lstStyle/>
          <a:p>
            <a:pPr marL="12700">
              <a:lnSpc>
                <a:spcPct val="100000"/>
              </a:lnSpc>
              <a:spcBef>
                <a:spcPts val="90"/>
              </a:spcBef>
            </a:pPr>
            <a:r>
              <a:rPr lang="es" sz="600" b="0" i="1" strike="noStrike" cap="none" spc="55" baseline="0" dirty="0">
                <a:solidFill>
                  <a:srgbClr val="58595B"/>
                </a:solidFill>
                <a:effectLst/>
                <a:latin typeface="Arial"/>
                <a:ea typeface="Arial"/>
                <a:cs typeface="Arial"/>
              </a:rPr>
              <a:t>©</a:t>
            </a:r>
            <a:r>
              <a:rPr lang="es" sz="600" b="0" i="1" strike="noStrike" cap="none" spc="-110" baseline="0" dirty="0">
                <a:solidFill>
                  <a:srgbClr val="58595B"/>
                </a:solidFill>
                <a:effectLst/>
                <a:latin typeface="Arial"/>
                <a:ea typeface="Arial"/>
                <a:cs typeface="Arial"/>
              </a:rPr>
              <a:t> </a:t>
            </a:r>
            <a:r>
              <a:rPr lang="es" sz="600" b="0" i="1" strike="noStrike" cap="none" spc="-25" baseline="0" dirty="0">
                <a:solidFill>
                  <a:srgbClr val="58595B"/>
                </a:solidFill>
                <a:effectLst/>
                <a:latin typeface="Arial"/>
                <a:ea typeface="Arial"/>
                <a:cs typeface="Arial"/>
              </a:rPr>
              <a:t>Copyright </a:t>
            </a:r>
            <a:r>
              <a:rPr lang="es" sz="600" b="0" i="1" strike="noStrike" cap="none" spc="-5" baseline="0" dirty="0">
                <a:solidFill>
                  <a:srgbClr val="58595B"/>
                </a:solidFill>
                <a:effectLst/>
                <a:latin typeface="Arial"/>
                <a:ea typeface="Arial"/>
                <a:cs typeface="Arial"/>
              </a:rPr>
              <a:t>2019, </a:t>
            </a:r>
            <a:r>
              <a:rPr lang="es" sz="600" b="0" i="1" strike="noStrike" cap="none" spc="-50" baseline="0" dirty="0">
                <a:solidFill>
                  <a:srgbClr val="58595B"/>
                </a:solidFill>
                <a:effectLst/>
                <a:latin typeface="Arial"/>
                <a:ea typeface="Arial"/>
                <a:cs typeface="Arial"/>
              </a:rPr>
              <a:t>TeamTelligent, </a:t>
            </a:r>
            <a:r>
              <a:rPr lang="es-PE" sz="600" b="0" i="1" strike="noStrike" cap="none" spc="-60" baseline="0" dirty="0" smtClean="0">
                <a:solidFill>
                  <a:srgbClr val="58595B"/>
                </a:solidFill>
                <a:effectLst/>
                <a:latin typeface="Arial"/>
                <a:ea typeface="Arial"/>
                <a:cs typeface="Arial"/>
              </a:rPr>
              <a:t>CLL</a:t>
            </a:r>
            <a:r>
              <a:rPr lang="es" sz="600" b="0" i="1" strike="noStrike" cap="none" spc="-6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smtClean="0">
                <a:solidFill>
                  <a:srgbClr val="58595B"/>
                </a:solidFill>
                <a:effectLst/>
                <a:latin typeface="Arial"/>
                <a:ea typeface="Arial"/>
                <a:cs typeface="Arial"/>
              </a:rPr>
              <a:t>Todos </a:t>
            </a:r>
            <a:r>
              <a:rPr lang="es" sz="600" b="0" i="1" strike="noStrike" cap="none" spc="-15" baseline="0" dirty="0">
                <a:solidFill>
                  <a:srgbClr val="58595B"/>
                </a:solidFill>
                <a:effectLst/>
                <a:latin typeface="Arial"/>
                <a:ea typeface="Arial"/>
                <a:cs typeface="Arial"/>
              </a:rPr>
              <a:t>los derechos reservados</a:t>
            </a:r>
            <a:r>
              <a:rPr lang="es" sz="600" b="0" i="1" strike="noStrike" cap="none" spc="55" baseline="0" dirty="0">
                <a:solidFill>
                  <a:srgbClr val="58595B"/>
                </a:solidFill>
                <a:effectLst/>
                <a:latin typeface="Arial"/>
                <a:ea typeface="Arial"/>
                <a:cs typeface="Arial"/>
              </a:rPr>
              <a:t> </a:t>
            </a:r>
            <a:r>
              <a:rPr lang="es" sz="600" b="0" i="1" strike="noStrike" cap="none" spc="-4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a:solidFill>
                  <a:srgbClr val="58595B"/>
                </a:solidFill>
                <a:effectLst/>
                <a:latin typeface="Arial"/>
                <a:ea typeface="Arial"/>
                <a:cs typeface="Arial"/>
              </a:rPr>
              <a:t>V5</a:t>
            </a:r>
            <a:r>
              <a:rPr lang="es" sz="600" b="0" i="1" strike="noStrike" cap="none" spc="55" baseline="0" dirty="0">
                <a:solidFill>
                  <a:srgbClr val="58595B"/>
                </a:solidFill>
                <a:effectLst/>
                <a:latin typeface="Arial"/>
                <a:ea typeface="Arial"/>
                <a:cs typeface="Arial"/>
              </a:rPr>
              <a:t> </a:t>
            </a:r>
          </a:p>
        </p:txBody>
      </p:sp>
      <p:sp>
        <p:nvSpPr>
          <p:cNvPr id="10" name="object 19"/>
          <p:cNvSpPr txBox="1">
            <a:spLocks noGrp="1"/>
          </p:cNvSpPr>
          <p:nvPr>
            <p:ph type="sldNum" sz="quarter" idx="4294967295"/>
          </p:nvPr>
        </p:nvSpPr>
        <p:spPr>
          <a:xfrm>
            <a:off x="5096497" y="3402431"/>
            <a:ext cx="175895" cy="103875"/>
          </a:xfrm>
          <a:prstGeom prst="rect">
            <a:avLst/>
          </a:prstGeom>
        </p:spPr>
        <p:txBody>
          <a:bodyPr vert="horz" wrap="square" lIns="0" tIns="11430" rIns="0" bIns="0" rtlCol="0">
            <a:spAutoFit/>
          </a:bodyPr>
          <a:lstStyle/>
          <a:p>
            <a:pPr marL="25400">
              <a:lnSpc>
                <a:spcPct val="100000"/>
              </a:lnSpc>
              <a:spcBef>
                <a:spcPts val="90"/>
              </a:spcBef>
            </a:pPr>
            <a:r>
              <a:rPr lang="pt-BR" sz="600" spc="-15" dirty="0" smtClean="0">
                <a:solidFill>
                  <a:srgbClr val="58595B"/>
                </a:solidFill>
                <a:latin typeface="Verdana" panose="020B0604030504040204" pitchFamily="34" charset="0"/>
                <a:ea typeface="Verdana" panose="020B0604030504040204" pitchFamily="34" charset="0"/>
                <a:cs typeface="Verdana" panose="020B0604030504040204" pitchFamily="34" charset="0"/>
              </a:rPr>
              <a:t>19A</a:t>
            </a:r>
            <a:endParaRPr sz="600" spc="-15" dirty="0">
              <a:solidFill>
                <a:srgbClr val="58595B"/>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7317429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2"/>
          <p:cNvSpPr/>
          <p:nvPr/>
        </p:nvSpPr>
        <p:spPr>
          <a:xfrm>
            <a:off x="184150" y="469081"/>
            <a:ext cx="5016500" cy="2787650"/>
          </a:xfrm>
          <a:custGeom>
            <a:avLst/>
            <a:gdLst/>
            <a:ahLst/>
            <a:cxnLst/>
            <a:rect l="l" t="t" r="r" b="b"/>
            <a:pathLst>
              <a:path w="5016500" h="2787650">
                <a:moveTo>
                  <a:pt x="0" y="2787650"/>
                </a:moveTo>
                <a:lnTo>
                  <a:pt x="5016500" y="2787650"/>
                </a:lnTo>
                <a:lnTo>
                  <a:pt x="5016500" y="0"/>
                </a:lnTo>
                <a:lnTo>
                  <a:pt x="0" y="0"/>
                </a:lnTo>
                <a:lnTo>
                  <a:pt x="0" y="2787650"/>
                </a:lnTo>
                <a:close/>
              </a:path>
            </a:pathLst>
          </a:custGeom>
          <a:ln w="12700">
            <a:solidFill>
              <a:srgbClr val="808285"/>
            </a:solidFill>
          </a:ln>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3" name="object 13"/>
          <p:cNvSpPr/>
          <p:nvPr/>
        </p:nvSpPr>
        <p:spPr>
          <a:xfrm>
            <a:off x="177800" y="462731"/>
            <a:ext cx="5029200" cy="400050"/>
          </a:xfrm>
          <a:custGeom>
            <a:avLst/>
            <a:gdLst/>
            <a:ahLst/>
            <a:cxnLst/>
            <a:rect l="l" t="t" r="r" b="b"/>
            <a:pathLst>
              <a:path w="5029200" h="400050">
                <a:moveTo>
                  <a:pt x="0" y="400050"/>
                </a:moveTo>
                <a:lnTo>
                  <a:pt x="5029200" y="400050"/>
                </a:lnTo>
                <a:lnTo>
                  <a:pt x="5029200" y="0"/>
                </a:lnTo>
                <a:lnTo>
                  <a:pt x="0" y="0"/>
                </a:lnTo>
                <a:lnTo>
                  <a:pt x="0" y="400050"/>
                </a:lnTo>
                <a:close/>
              </a:path>
            </a:pathLst>
          </a:custGeom>
          <a:solidFill>
            <a:srgbClr val="808285"/>
          </a:solid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5" name="object 17"/>
          <p:cNvSpPr txBox="1"/>
          <p:nvPr/>
        </p:nvSpPr>
        <p:spPr>
          <a:xfrm>
            <a:off x="165100" y="3350812"/>
            <a:ext cx="117592" cy="102973"/>
          </a:xfrm>
          <a:prstGeom prst="rect">
            <a:avLst/>
          </a:prstGeom>
        </p:spPr>
        <p:txBody>
          <a:bodyPr vert="horz" wrap="square" lIns="0" tIns="11430" rIns="0" bIns="0" rtlCol="0">
            <a:spAutoFit/>
          </a:bodyPr>
          <a:lstStyle/>
          <a:p>
            <a:pPr marL="12700">
              <a:lnSpc>
                <a:spcPct val="100000"/>
              </a:lnSpc>
              <a:spcBef>
                <a:spcPts val="90"/>
              </a:spcBef>
            </a:pPr>
            <a:r>
              <a:rPr lang="es" sz="600" b="0" i="0" strike="noStrike" cap="none" spc="-40" baseline="0" dirty="0">
                <a:solidFill>
                  <a:srgbClr val="58595B"/>
                </a:solidFill>
                <a:effectLst/>
                <a:latin typeface="Arial" panose="020B0604020202020204" pitchFamily="34" charset="0"/>
                <a:ea typeface="Verdana"/>
                <a:cs typeface="Arial" panose="020B0604020202020204" pitchFamily="34" charset="0"/>
              </a:rPr>
              <a:t>2B</a:t>
            </a:r>
          </a:p>
        </p:txBody>
      </p:sp>
      <p:sp>
        <p:nvSpPr>
          <p:cNvPr id="4" name="object 14"/>
          <p:cNvSpPr txBox="1"/>
          <p:nvPr/>
        </p:nvSpPr>
        <p:spPr>
          <a:xfrm>
            <a:off x="282692" y="571417"/>
            <a:ext cx="4815237" cy="195776"/>
          </a:xfrm>
          <a:prstGeom prst="rect">
            <a:avLst/>
          </a:prstGeom>
        </p:spPr>
        <p:txBody>
          <a:bodyPr vert="horz" wrap="square" lIns="0" tIns="12700" rIns="0" bIns="0" rtlCol="0">
            <a:spAutoFit/>
          </a:bodyPr>
          <a:lstStyle/>
          <a:p>
            <a:pPr marL="12700" algn="ctr">
              <a:lnSpc>
                <a:spcPct val="100000"/>
              </a:lnSpc>
              <a:spcBef>
                <a:spcPts val="100"/>
              </a:spcBef>
            </a:pPr>
            <a:r>
              <a:rPr lang="es" sz="1200" b="0" i="0" strike="noStrike" cap="none" spc="55" baseline="0" dirty="0">
                <a:solidFill>
                  <a:srgbClr val="FFFFFF"/>
                </a:solidFill>
                <a:effectLst/>
                <a:latin typeface="Arial" panose="020B0604020202020204" pitchFamily="34" charset="0"/>
                <a:ea typeface="Arial"/>
                <a:cs typeface="Arial" panose="020B0604020202020204" pitchFamily="34" charset="0"/>
              </a:rPr>
              <a:t>HISTÓRICO</a:t>
            </a:r>
          </a:p>
        </p:txBody>
      </p:sp>
      <p:sp>
        <p:nvSpPr>
          <p:cNvPr id="6" name="object 18"/>
          <p:cNvSpPr txBox="1"/>
          <p:nvPr/>
        </p:nvSpPr>
        <p:spPr>
          <a:xfrm>
            <a:off x="2721769" y="3350812"/>
            <a:ext cx="2497793" cy="103875"/>
          </a:xfrm>
          <a:prstGeom prst="rect">
            <a:avLst/>
          </a:prstGeom>
        </p:spPr>
        <p:txBody>
          <a:bodyPr vert="horz" wrap="square" lIns="0" tIns="11430" rIns="0" bIns="0" rtlCol="0">
            <a:spAutoFit/>
          </a:bodyPr>
          <a:lstStyle/>
          <a:p>
            <a:pPr marL="12700">
              <a:lnSpc>
                <a:spcPct val="100000"/>
              </a:lnSpc>
              <a:spcBef>
                <a:spcPts val="90"/>
              </a:spcBef>
            </a:pPr>
            <a:r>
              <a:rPr lang="es" sz="600" b="0" i="1" strike="noStrike" cap="none" spc="55" baseline="0" dirty="0">
                <a:solidFill>
                  <a:srgbClr val="58595B"/>
                </a:solidFill>
                <a:effectLst/>
                <a:latin typeface="Arial" panose="020B0604020202020204" pitchFamily="34" charset="0"/>
                <a:ea typeface="Arial"/>
                <a:cs typeface="Arial" panose="020B0604020202020204" pitchFamily="34" charset="0"/>
              </a:rPr>
              <a:t>©</a:t>
            </a:r>
            <a:r>
              <a:rPr lang="es" sz="600" b="0" i="1" strike="noStrike" cap="none" spc="-110" baseline="0" dirty="0">
                <a:solidFill>
                  <a:srgbClr val="58595B"/>
                </a:solidFill>
                <a:effectLst/>
                <a:latin typeface="Arial" panose="020B0604020202020204" pitchFamily="34" charset="0"/>
                <a:ea typeface="Arial"/>
                <a:cs typeface="Arial" panose="020B0604020202020204" pitchFamily="34" charset="0"/>
              </a:rPr>
              <a:t> </a:t>
            </a:r>
            <a:r>
              <a:rPr lang="es" sz="600" b="0" i="1" strike="noStrike" cap="none" spc="-25" baseline="0" dirty="0">
                <a:solidFill>
                  <a:srgbClr val="58595B"/>
                </a:solidFill>
                <a:effectLst/>
                <a:latin typeface="Arial" panose="020B0604020202020204" pitchFamily="34" charset="0"/>
                <a:ea typeface="Arial"/>
                <a:cs typeface="Arial" panose="020B0604020202020204" pitchFamily="34" charset="0"/>
              </a:rPr>
              <a:t>Copyright </a:t>
            </a:r>
            <a:r>
              <a:rPr lang="es" sz="600" b="0" i="1" strike="noStrike" cap="none" spc="-5" baseline="0" dirty="0">
                <a:solidFill>
                  <a:srgbClr val="58595B"/>
                </a:solidFill>
                <a:effectLst/>
                <a:latin typeface="Arial" panose="020B0604020202020204" pitchFamily="34" charset="0"/>
                <a:ea typeface="Arial"/>
                <a:cs typeface="Arial" panose="020B0604020202020204" pitchFamily="34" charset="0"/>
              </a:rPr>
              <a:t>2019, </a:t>
            </a:r>
            <a:r>
              <a:rPr lang="es" sz="600" b="0" i="1" strike="noStrike" cap="none" spc="-50" baseline="0" dirty="0">
                <a:solidFill>
                  <a:srgbClr val="58595B"/>
                </a:solidFill>
                <a:effectLst/>
                <a:latin typeface="Arial" panose="020B0604020202020204" pitchFamily="34" charset="0"/>
                <a:ea typeface="Arial"/>
                <a:cs typeface="Arial" panose="020B0604020202020204" pitchFamily="34" charset="0"/>
              </a:rPr>
              <a:t>TeamTelligent, </a:t>
            </a:r>
            <a:r>
              <a:rPr lang="es-PE" sz="600" b="0" i="1" strike="noStrike" cap="none" spc="-60" baseline="0" dirty="0" smtClean="0">
                <a:solidFill>
                  <a:srgbClr val="58595B"/>
                </a:solidFill>
                <a:effectLst/>
                <a:latin typeface="Arial" panose="020B0604020202020204" pitchFamily="34" charset="0"/>
                <a:ea typeface="Arial"/>
                <a:cs typeface="Arial" panose="020B0604020202020204" pitchFamily="34" charset="0"/>
              </a:rPr>
              <a:t>CLL</a:t>
            </a:r>
            <a:r>
              <a:rPr lang="es" sz="600" b="0" i="1" strike="noStrike" cap="none" spc="-60" baseline="0" dirty="0" smtClean="0">
                <a:solidFill>
                  <a:srgbClr val="58595B"/>
                </a:solidFill>
                <a:effectLst/>
                <a:latin typeface="Arial" panose="020B0604020202020204" pitchFamily="34" charset="0"/>
                <a:ea typeface="Arial"/>
                <a:cs typeface="Arial" panose="020B0604020202020204" pitchFamily="34" charset="0"/>
              </a:rPr>
              <a:t>. </a:t>
            </a:r>
            <a:r>
              <a:rPr lang="es" sz="600" b="0" i="1" strike="noStrike" cap="none" spc="55" baseline="0" dirty="0" smtClean="0">
                <a:solidFill>
                  <a:srgbClr val="58595B"/>
                </a:solidFill>
                <a:effectLst/>
                <a:latin typeface="Arial" panose="020B0604020202020204" pitchFamily="34" charset="0"/>
                <a:ea typeface="Arial"/>
                <a:cs typeface="Arial" panose="020B0604020202020204" pitchFamily="34" charset="0"/>
              </a:rPr>
              <a:t> </a:t>
            </a:r>
            <a:r>
              <a:rPr lang="es" sz="600" b="0" i="1" strike="noStrike" cap="none" spc="-15" baseline="0" dirty="0" smtClean="0">
                <a:solidFill>
                  <a:srgbClr val="58595B"/>
                </a:solidFill>
                <a:effectLst/>
                <a:latin typeface="Arial" panose="020B0604020202020204" pitchFamily="34" charset="0"/>
                <a:ea typeface="Arial"/>
                <a:cs typeface="Arial" panose="020B0604020202020204" pitchFamily="34" charset="0"/>
              </a:rPr>
              <a:t>Todos </a:t>
            </a:r>
            <a:r>
              <a:rPr lang="es" sz="600" b="0" i="1" strike="noStrike" cap="none" spc="-15" baseline="0" dirty="0">
                <a:solidFill>
                  <a:srgbClr val="58595B"/>
                </a:solidFill>
                <a:effectLst/>
                <a:latin typeface="Arial" panose="020B0604020202020204" pitchFamily="34" charset="0"/>
                <a:ea typeface="Arial"/>
                <a:cs typeface="Arial" panose="020B0604020202020204" pitchFamily="34" charset="0"/>
              </a:rPr>
              <a:t>los derechos reservados</a:t>
            </a:r>
            <a:r>
              <a:rPr lang="es" sz="600" b="0" i="1" strike="noStrike" cap="none" spc="55" baseline="0" dirty="0">
                <a:solidFill>
                  <a:srgbClr val="58595B"/>
                </a:solidFill>
                <a:effectLst/>
                <a:latin typeface="Arial" panose="020B0604020202020204" pitchFamily="34" charset="0"/>
                <a:ea typeface="Arial"/>
                <a:cs typeface="Arial" panose="020B0604020202020204" pitchFamily="34" charset="0"/>
              </a:rPr>
              <a:t> </a:t>
            </a:r>
            <a:r>
              <a:rPr lang="es" sz="600" b="0" i="1" strike="noStrike" cap="none" spc="-40" baseline="0" dirty="0" smtClean="0">
                <a:solidFill>
                  <a:srgbClr val="58595B"/>
                </a:solidFill>
                <a:effectLst/>
                <a:latin typeface="Arial" panose="020B0604020202020204" pitchFamily="34" charset="0"/>
                <a:ea typeface="Arial"/>
                <a:cs typeface="Arial" panose="020B0604020202020204" pitchFamily="34" charset="0"/>
              </a:rPr>
              <a:t>. </a:t>
            </a:r>
            <a:r>
              <a:rPr lang="es" sz="600" b="0" i="1" strike="noStrike" cap="none" spc="55" baseline="0" dirty="0" smtClean="0">
                <a:solidFill>
                  <a:srgbClr val="58595B"/>
                </a:solidFill>
                <a:effectLst/>
                <a:latin typeface="Arial" panose="020B0604020202020204" pitchFamily="34" charset="0"/>
                <a:ea typeface="Arial"/>
                <a:cs typeface="Arial" panose="020B0604020202020204" pitchFamily="34" charset="0"/>
              </a:rPr>
              <a:t>  </a:t>
            </a:r>
            <a:r>
              <a:rPr lang="es" sz="600" b="0" i="1" strike="noStrike" cap="none" spc="-15" baseline="0" dirty="0">
                <a:solidFill>
                  <a:srgbClr val="58595B"/>
                </a:solidFill>
                <a:effectLst/>
                <a:latin typeface="Arial" panose="020B0604020202020204" pitchFamily="34" charset="0"/>
                <a:ea typeface="Arial"/>
                <a:cs typeface="Arial" panose="020B0604020202020204" pitchFamily="34" charset="0"/>
              </a:rPr>
              <a:t>V5</a:t>
            </a:r>
            <a:r>
              <a:rPr lang="es" sz="600" b="0" i="1" strike="noStrike" cap="none" spc="55" baseline="0" dirty="0">
                <a:solidFill>
                  <a:srgbClr val="58595B"/>
                </a:solidFill>
                <a:effectLst/>
                <a:latin typeface="Arial" panose="020B0604020202020204" pitchFamily="34" charset="0"/>
                <a:ea typeface="Arial"/>
                <a:cs typeface="Arial" panose="020B0604020202020204" pitchFamily="34" charset="0"/>
              </a:rPr>
              <a:t> </a:t>
            </a:r>
          </a:p>
        </p:txBody>
      </p:sp>
      <p:sp>
        <p:nvSpPr>
          <p:cNvPr id="8" name="object 2">
            <a:extLst>
              <a:ext uri="{FF2B5EF4-FFF2-40B4-BE49-F238E27FC236}">
                <a16:creationId xmlns:a16="http://schemas.microsoft.com/office/drawing/2014/main" xmlns="" id="{02F1375F-7AA8-4D4A-A2A4-10C7EE564D9D}"/>
              </a:ext>
            </a:extLst>
          </p:cNvPr>
          <p:cNvSpPr txBox="1"/>
          <p:nvPr/>
        </p:nvSpPr>
        <p:spPr>
          <a:xfrm>
            <a:off x="184150" y="167845"/>
            <a:ext cx="5016499" cy="166712"/>
          </a:xfrm>
          <a:prstGeom prst="rect">
            <a:avLst/>
          </a:prstGeom>
        </p:spPr>
        <p:txBody>
          <a:bodyPr vert="horz" wrap="square" lIns="0" tIns="12700" rIns="0" bIns="0" rtlCol="0">
            <a:spAutoFit/>
          </a:bodyPr>
          <a:lstStyle>
            <a:lvl1pPr>
              <a:defRPr sz="3100" b="0" i="0">
                <a:solidFill>
                  <a:srgbClr val="231F20"/>
                </a:solidFill>
                <a:latin typeface="Verdana"/>
                <a:ea typeface="+mj-ea"/>
                <a:cs typeface="Verdana"/>
              </a:defRPr>
            </a:lvl1pPr>
          </a:lstStyle>
          <a:p>
            <a:pPr marL="12700" algn="ctr">
              <a:spcBef>
                <a:spcPts val="100"/>
              </a:spcBef>
            </a:pPr>
            <a:r>
              <a:rPr lang="es-ES" sz="1000" b="0" i="0" strike="noStrike" cap="none" spc="5" baseline="0" dirty="0" smtClean="0">
                <a:solidFill>
                  <a:srgbClr val="58595B"/>
                </a:solidFill>
                <a:effectLst/>
                <a:latin typeface="Arial" panose="020B0604020202020204" pitchFamily="34" charset="0"/>
                <a:ea typeface="Arial"/>
                <a:cs typeface="Arial" panose="020B0604020202020204" pitchFamily="34" charset="0"/>
              </a:rPr>
              <a:t>BIBLIOTECA DE COMPORTAMIENTO DEL JEFE </a:t>
            </a:r>
            <a:r>
              <a:rPr lang="es-ES" sz="1000" b="0" i="0" strike="noStrike" cap="none" spc="5" baseline="0" dirty="0" smtClean="0">
                <a:solidFill>
                  <a:srgbClr val="58595B"/>
                </a:solidFill>
                <a:effectLst/>
                <a:latin typeface="Arial" panose="020B0604020202020204" pitchFamily="34" charset="0"/>
                <a:ea typeface="Arial"/>
                <a:cs typeface="Arial" panose="020B0604020202020204" pitchFamily="34" charset="0"/>
              </a:rPr>
              <a:t>CLL</a:t>
            </a:r>
            <a:r>
              <a:rPr lang="es" sz="1000" b="0" i="0" strike="noStrike" cap="none" spc="5" baseline="0" dirty="0" smtClean="0">
                <a:solidFill>
                  <a:srgbClr val="58595B"/>
                </a:solidFill>
                <a:effectLst/>
                <a:latin typeface="Arial" panose="020B0604020202020204" pitchFamily="34" charset="0"/>
                <a:ea typeface="Arial"/>
                <a:cs typeface="Arial" panose="020B0604020202020204" pitchFamily="34" charset="0"/>
              </a:rPr>
              <a:t>™</a:t>
            </a:r>
            <a:endParaRPr lang="es" sz="1000" b="0" i="0" strike="noStrike" cap="none" spc="5" baseline="0" dirty="0">
              <a:solidFill>
                <a:srgbClr val="58595B"/>
              </a:solidFill>
              <a:effectLst/>
              <a:latin typeface="Arial" panose="020B0604020202020204" pitchFamily="34" charset="0"/>
              <a:ea typeface="Arial"/>
              <a:cs typeface="Arial" panose="020B0604020202020204" pitchFamily="34" charset="0"/>
            </a:endParaRPr>
          </a:p>
        </p:txBody>
      </p:sp>
      <p:sp>
        <p:nvSpPr>
          <p:cNvPr id="7" name="object 4">
            <a:extLst>
              <a:ext uri="{FF2B5EF4-FFF2-40B4-BE49-F238E27FC236}">
                <a16:creationId xmlns:a16="http://schemas.microsoft.com/office/drawing/2014/main" xmlns="" id="{A0FBC75E-CAF4-46C2-96EF-F5296927EED1}"/>
              </a:ext>
            </a:extLst>
          </p:cNvPr>
          <p:cNvSpPr txBox="1"/>
          <p:nvPr/>
        </p:nvSpPr>
        <p:spPr>
          <a:xfrm>
            <a:off x="648015" y="1343158"/>
            <a:ext cx="4084590" cy="1176604"/>
          </a:xfrm>
          <a:prstGeom prst="rect">
            <a:avLst/>
          </a:prstGeom>
        </p:spPr>
        <p:txBody>
          <a:bodyPr vert="horz" wrap="square" lIns="0" tIns="22225" rIns="0" bIns="0" rtlCol="0">
            <a:spAutoFit/>
          </a:bodyPr>
          <a:lstStyle/>
          <a:p>
            <a:pPr marL="186055" marR="184150" algn="ctr">
              <a:lnSpc>
                <a:spcPct val="92800"/>
              </a:lnSpc>
              <a:spcBef>
                <a:spcPts val="175"/>
              </a:spcBef>
            </a:pPr>
            <a:r>
              <a:rPr lang="es" sz="900" b="0" i="0" strike="noStrike" cap="none" spc="-5" baseline="0" dirty="0">
                <a:effectLst/>
                <a:latin typeface="Arial" panose="020B0604020202020204" pitchFamily="34" charset="0"/>
                <a:ea typeface="Arial"/>
                <a:cs typeface="Arial" panose="020B0604020202020204" pitchFamily="34" charset="0"/>
              </a:rPr>
              <a:t>Los roles y responsabilidades de los </a:t>
            </a:r>
            <a:r>
              <a:rPr lang="es" sz="900" b="0" i="0" strike="noStrike" cap="none" spc="-5" baseline="0" dirty="0" smtClean="0">
                <a:effectLst/>
                <a:latin typeface="Arial" panose="020B0604020202020204" pitchFamily="34" charset="0"/>
                <a:ea typeface="Arial"/>
                <a:cs typeface="Arial" panose="020B0604020202020204" pitchFamily="34" charset="0"/>
              </a:rPr>
              <a:t>Líderes, Jefes </a:t>
            </a:r>
            <a:r>
              <a:rPr lang="es" sz="900" b="0" i="0" strike="noStrike" cap="none" spc="-5" baseline="0" dirty="0">
                <a:effectLst/>
                <a:latin typeface="Arial" panose="020B0604020202020204" pitchFamily="34" charset="0"/>
                <a:ea typeface="Arial"/>
                <a:cs typeface="Arial" panose="020B0604020202020204" pitchFamily="34" charset="0"/>
              </a:rPr>
              <a:t>y </a:t>
            </a:r>
            <a:r>
              <a:rPr lang="es" sz="900" b="0" i="0" strike="noStrike" cap="none" spc="-5" baseline="0" dirty="0" smtClean="0">
                <a:effectLst/>
                <a:latin typeface="Arial" panose="020B0604020202020204" pitchFamily="34" charset="0"/>
                <a:ea typeface="Arial"/>
                <a:cs typeface="Arial" panose="020B0604020202020204" pitchFamily="34" charset="0"/>
              </a:rPr>
              <a:t>Contribuyentes </a:t>
            </a:r>
            <a:r>
              <a:rPr lang="es" sz="900" b="0" i="0" strike="noStrike" cap="none" spc="-5" baseline="0" dirty="0">
                <a:effectLst/>
                <a:latin typeface="Arial" panose="020B0604020202020204" pitchFamily="34" charset="0"/>
                <a:ea typeface="Arial"/>
                <a:cs typeface="Arial" panose="020B0604020202020204" pitchFamily="34" charset="0"/>
              </a:rPr>
              <a:t>Individuales son suficientemente diferentes para que cada </a:t>
            </a:r>
            <a:r>
              <a:rPr lang="es" sz="900" b="0" i="0" strike="noStrike" cap="none" spc="-10" baseline="0" dirty="0">
                <a:effectLst/>
                <a:latin typeface="Arial" panose="020B0604020202020204" pitchFamily="34" charset="0"/>
                <a:ea typeface="Arial"/>
                <a:cs typeface="Arial" panose="020B0604020202020204" pitchFamily="34" charset="0"/>
              </a:rPr>
              <a:t>uno </a:t>
            </a:r>
            <a:r>
              <a:rPr lang="es" sz="900" b="0" i="0" strike="noStrike" cap="none" spc="-5" baseline="0" dirty="0" smtClean="0">
                <a:effectLst/>
                <a:latin typeface="Arial" panose="020B0604020202020204" pitchFamily="34" charset="0"/>
                <a:ea typeface="Arial"/>
                <a:cs typeface="Arial" panose="020B0604020202020204" pitchFamily="34" charset="0"/>
              </a:rPr>
              <a:t>merezca </a:t>
            </a:r>
            <a:r>
              <a:rPr lang="es" sz="900" b="0" i="0" strike="noStrike" cap="none" spc="0" baseline="0" dirty="0" smtClean="0">
                <a:effectLst/>
                <a:latin typeface="Arial" panose="020B0604020202020204" pitchFamily="34" charset="0"/>
                <a:ea typeface="Arial"/>
                <a:cs typeface="Arial" panose="020B0604020202020204" pitchFamily="34" charset="0"/>
              </a:rPr>
              <a:t>su </a:t>
            </a:r>
            <a:r>
              <a:rPr lang="es" sz="900" b="0" i="0" strike="noStrike" cap="none" spc="-5" baseline="0" dirty="0">
                <a:effectLst/>
                <a:latin typeface="Arial" panose="020B0604020202020204" pitchFamily="34" charset="0"/>
                <a:ea typeface="Arial"/>
                <a:cs typeface="Arial" panose="020B0604020202020204" pitchFamily="34" charset="0"/>
              </a:rPr>
              <a:t>propia biblioteca </a:t>
            </a:r>
            <a:r>
              <a:rPr lang="es" sz="900" b="0" i="0" strike="noStrike" cap="none" spc="-10" baseline="0" dirty="0" smtClean="0">
                <a:effectLst/>
                <a:latin typeface="Arial" panose="020B0604020202020204" pitchFamily="34" charset="0"/>
                <a:ea typeface="Arial"/>
                <a:cs typeface="Arial" panose="020B0604020202020204" pitchFamily="34" charset="0"/>
              </a:rPr>
              <a:t>de</a:t>
            </a:r>
            <a:r>
              <a:rPr lang="es" sz="900" b="0" i="0" strike="noStrike" cap="none" spc="-5" baseline="0" dirty="0" smtClean="0">
                <a:effectLst/>
                <a:latin typeface="Arial" panose="020B0604020202020204" pitchFamily="34" charset="0"/>
                <a:ea typeface="Arial"/>
                <a:cs typeface="Arial" panose="020B0604020202020204" pitchFamily="34" charset="0"/>
              </a:rPr>
              <a:t> comportamientos.</a:t>
            </a:r>
            <a:endParaRPr lang="es" sz="900" b="0" i="0" strike="noStrike" cap="none" spc="-5" baseline="0" dirty="0">
              <a:effectLst/>
              <a:latin typeface="Arial" panose="020B0604020202020204" pitchFamily="34" charset="0"/>
              <a:ea typeface="Arial"/>
              <a:cs typeface="Arial" panose="020B0604020202020204" pitchFamily="34" charset="0"/>
            </a:endParaRPr>
          </a:p>
          <a:p>
            <a:pPr>
              <a:lnSpc>
                <a:spcPct val="100000"/>
              </a:lnSpc>
              <a:spcBef>
                <a:spcPts val="15"/>
              </a:spcBef>
            </a:pPr>
            <a:endParaRPr lang="pt-BR" sz="850" dirty="0">
              <a:latin typeface="Arial" panose="020B0604020202020204" pitchFamily="34" charset="0"/>
              <a:cs typeface="Arial" panose="020B0604020202020204" pitchFamily="34" charset="0"/>
            </a:endParaRPr>
          </a:p>
          <a:p>
            <a:pPr marL="53340" marR="50800" algn="ctr">
              <a:lnSpc>
                <a:spcPct val="92800"/>
              </a:lnSpc>
            </a:pPr>
            <a:r>
              <a:rPr lang="es" sz="900" b="0" i="0" strike="noStrike" cap="none" spc="-5" baseline="0" dirty="0">
                <a:effectLst/>
                <a:latin typeface="Arial" panose="020B0604020202020204" pitchFamily="34" charset="0"/>
                <a:ea typeface="Arial"/>
                <a:cs typeface="Arial" panose="020B0604020202020204" pitchFamily="34" charset="0"/>
              </a:rPr>
              <a:t>Las bibliotecas diferenciadas permiten que los </a:t>
            </a:r>
            <a:r>
              <a:rPr lang="es" sz="900" b="0" i="0" strike="noStrike" cap="none" spc="-5" baseline="0" dirty="0" smtClean="0">
                <a:effectLst/>
                <a:latin typeface="Arial" panose="020B0604020202020204" pitchFamily="34" charset="0"/>
                <a:ea typeface="Arial"/>
                <a:cs typeface="Arial" panose="020B0604020202020204" pitchFamily="34" charset="0"/>
              </a:rPr>
              <a:t>colaboradores </a:t>
            </a:r>
            <a:r>
              <a:rPr lang="es" sz="900" spc="-5" dirty="0">
                <a:latin typeface="Arial" panose="020B0604020202020204" pitchFamily="34" charset="0"/>
                <a:ea typeface="Arial"/>
                <a:cs typeface="Arial" panose="020B0604020202020204" pitchFamily="34" charset="0"/>
              </a:rPr>
              <a:t>i</a:t>
            </a:r>
            <a:r>
              <a:rPr lang="es" sz="900" b="0" i="0" strike="noStrike" cap="none" spc="-5" baseline="0" dirty="0" smtClean="0">
                <a:effectLst/>
                <a:latin typeface="Arial" panose="020B0604020202020204" pitchFamily="34" charset="0"/>
                <a:ea typeface="Arial"/>
                <a:cs typeface="Arial" panose="020B0604020202020204" pitchFamily="34" charset="0"/>
              </a:rPr>
              <a:t>ndividuales </a:t>
            </a:r>
            <a:r>
              <a:rPr lang="es" sz="900" b="0" i="0" strike="noStrike" cap="none" spc="-5" baseline="0" dirty="0">
                <a:effectLst/>
                <a:latin typeface="Arial" panose="020B0604020202020204" pitchFamily="34" charset="0"/>
                <a:ea typeface="Arial"/>
                <a:cs typeface="Arial" panose="020B0604020202020204" pitchFamily="34" charset="0"/>
              </a:rPr>
              <a:t>que se </a:t>
            </a:r>
            <a:r>
              <a:rPr lang="es" sz="900" b="0" i="0" strike="noStrike" cap="none" spc="-5" baseline="0" dirty="0" smtClean="0">
                <a:effectLst/>
                <a:latin typeface="Arial" panose="020B0604020202020204" pitchFamily="34" charset="0"/>
                <a:ea typeface="Arial"/>
                <a:cs typeface="Arial" panose="020B0604020202020204" pitchFamily="34" charset="0"/>
              </a:rPr>
              <a:t>preocupan por </a:t>
            </a:r>
            <a:r>
              <a:rPr lang="es" sz="900" b="0" i="0" strike="noStrike" cap="none" spc="-5" baseline="0" dirty="0">
                <a:effectLst/>
                <a:latin typeface="Arial" panose="020B0604020202020204" pitchFamily="34" charset="0"/>
                <a:ea typeface="Arial"/>
                <a:cs typeface="Arial" panose="020B0604020202020204" pitchFamily="34" charset="0"/>
              </a:rPr>
              <a:t>su carrera, puedan ver claramente qué necesitan para </a:t>
            </a:r>
            <a:r>
              <a:rPr lang="es" sz="900" b="0" i="0" strike="noStrike" cap="none" spc="-5" baseline="0" dirty="0" smtClean="0">
                <a:effectLst/>
                <a:latin typeface="Arial" panose="020B0604020202020204" pitchFamily="34" charset="0"/>
                <a:ea typeface="Arial"/>
                <a:cs typeface="Arial" panose="020B0604020202020204" pitchFamily="34" charset="0"/>
              </a:rPr>
              <a:t>ascender.</a:t>
            </a:r>
          </a:p>
          <a:p>
            <a:pPr marL="53340" marR="50800" algn="ctr">
              <a:lnSpc>
                <a:spcPct val="92800"/>
              </a:lnSpc>
            </a:pPr>
            <a:endParaRPr lang="pt-BR" sz="850" dirty="0">
              <a:latin typeface="Arial" panose="020B0604020202020204" pitchFamily="34" charset="0"/>
              <a:cs typeface="Arial" panose="020B0604020202020204" pitchFamily="34" charset="0"/>
            </a:endParaRPr>
          </a:p>
          <a:p>
            <a:pPr marL="12065" marR="5080" algn="ctr">
              <a:lnSpc>
                <a:spcPct val="92900"/>
              </a:lnSpc>
            </a:pPr>
            <a:r>
              <a:rPr lang="es" sz="900" b="1" i="0" strike="noStrike" cap="none" spc="-5" baseline="0" dirty="0">
                <a:effectLst/>
                <a:latin typeface="Arial" panose="020B0604020202020204" pitchFamily="34" charset="0"/>
                <a:ea typeface="Arial"/>
                <a:cs typeface="Arial" panose="020B0604020202020204" pitchFamily="34" charset="0"/>
              </a:rPr>
              <a:t>Este </a:t>
            </a:r>
            <a:r>
              <a:rPr lang="es" sz="900" b="1" spc="-5" dirty="0" smtClean="0">
                <a:latin typeface="Arial" panose="020B0604020202020204" pitchFamily="34" charset="0"/>
                <a:ea typeface="Arial"/>
                <a:cs typeface="Arial" panose="020B0604020202020204" pitchFamily="34" charset="0"/>
              </a:rPr>
              <a:t>juego</a:t>
            </a:r>
            <a:r>
              <a:rPr lang="es" sz="900" b="1" i="0" strike="noStrike" cap="none" spc="-5" baseline="0" dirty="0" smtClean="0">
                <a:effectLst/>
                <a:latin typeface="Arial" panose="020B0604020202020204" pitchFamily="34" charset="0"/>
                <a:ea typeface="Arial"/>
                <a:cs typeface="Arial" panose="020B0604020202020204" pitchFamily="34" charset="0"/>
              </a:rPr>
              <a:t> </a:t>
            </a:r>
            <a:r>
              <a:rPr lang="es" sz="900" b="1" i="0" strike="noStrike" cap="none" spc="-5" baseline="0" dirty="0">
                <a:effectLst/>
                <a:latin typeface="Arial" panose="020B0604020202020204" pitchFamily="34" charset="0"/>
                <a:ea typeface="Arial"/>
                <a:cs typeface="Arial" panose="020B0604020202020204" pitchFamily="34" charset="0"/>
              </a:rPr>
              <a:t>está alineado con el nivel </a:t>
            </a:r>
            <a:r>
              <a:rPr lang="es" sz="900" b="1" i="0" strike="noStrike" cap="none" spc="0" baseline="0" dirty="0">
                <a:effectLst/>
                <a:latin typeface="Arial" panose="020B0604020202020204" pitchFamily="34" charset="0"/>
                <a:ea typeface="Arial"/>
                <a:cs typeface="Arial" panose="020B0604020202020204" pitchFamily="34" charset="0"/>
              </a:rPr>
              <a:t>del </a:t>
            </a:r>
            <a:r>
              <a:rPr lang="pt-BR" sz="900" b="1" i="0" strike="noStrike" cap="none" spc="0" baseline="0" dirty="0" err="1" smtClean="0">
                <a:effectLst/>
                <a:latin typeface="Arial" panose="020B0604020202020204" pitchFamily="34" charset="0"/>
                <a:ea typeface="Arial"/>
                <a:cs typeface="Arial" panose="020B0604020202020204" pitchFamily="34" charset="0"/>
              </a:rPr>
              <a:t>Jefe</a:t>
            </a:r>
            <a:r>
              <a:rPr lang="es" sz="900" b="1" dirty="0" smtClean="0">
                <a:latin typeface="Arial" panose="020B0604020202020204" pitchFamily="34" charset="0"/>
                <a:ea typeface="Arial"/>
                <a:cs typeface="Arial" panose="020B0604020202020204" pitchFamily="34" charset="0"/>
              </a:rPr>
              <a:t>.</a:t>
            </a:r>
            <a:endParaRPr lang="es" sz="900" b="1" i="0" strike="noStrike" cap="none" spc="-5" baseline="0" dirty="0">
              <a:effectLst/>
              <a:latin typeface="Arial" panose="020B0604020202020204" pitchFamily="34" charset="0"/>
              <a:ea typeface="Arial"/>
              <a:cs typeface="Arial" panose="020B0604020202020204" pitchFamily="34" charset="0"/>
            </a:endParaRPr>
          </a:p>
        </p:txBody>
      </p:sp>
    </p:spTree>
    <p:extLst>
      <p:ext uri="{BB962C8B-B14F-4D97-AF65-F5344CB8AC3E}">
        <p14:creationId xmlns:p14="http://schemas.microsoft.com/office/powerpoint/2010/main" val="81907336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3"/>
          <p:cNvSpPr txBox="1"/>
          <p:nvPr/>
        </p:nvSpPr>
        <p:spPr>
          <a:xfrm>
            <a:off x="310869" y="197093"/>
            <a:ext cx="5016500"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i="0" strike="noStrike" cap="none" spc="5" baseline="0" dirty="0" smtClean="0">
                <a:solidFill>
                  <a:srgbClr val="58595B"/>
                </a:solidFill>
                <a:effectLst/>
                <a:latin typeface="Arial"/>
                <a:ea typeface="Arial"/>
                <a:cs typeface="Arial"/>
              </a:rPr>
              <a:t>BIBLIOTECA DE COMPORTAMIENTO DEL JEFE </a:t>
            </a:r>
            <a:r>
              <a:rPr lang="es-ES" sz="1000" b="0" i="0" strike="noStrike" cap="none" spc="5" baseline="0" dirty="0" smtClean="0">
                <a:solidFill>
                  <a:srgbClr val="58595B"/>
                </a:solidFill>
                <a:effectLst/>
                <a:latin typeface="Arial"/>
                <a:ea typeface="Arial"/>
                <a:cs typeface="Arial"/>
              </a:rPr>
              <a:t>CLL</a:t>
            </a:r>
            <a:r>
              <a:rPr lang="es" sz="1000" b="1" i="0" strike="noStrike" cap="none" spc="5" baseline="0" dirty="0" smtClean="0">
                <a:solidFill>
                  <a:srgbClr val="58595B"/>
                </a:solidFill>
                <a:effectLst/>
                <a:latin typeface="Arial"/>
                <a:ea typeface="Arial"/>
                <a:cs typeface="Arial"/>
              </a:rPr>
              <a:t>™</a:t>
            </a:r>
            <a:endParaRPr lang="es" sz="1000" b="1" i="0" strike="noStrike" cap="none" spc="5" baseline="0" dirty="0">
              <a:solidFill>
                <a:srgbClr val="58595B"/>
              </a:solidFill>
              <a:effectLst/>
              <a:latin typeface="Arial"/>
              <a:ea typeface="Arial"/>
              <a:cs typeface="Arial"/>
            </a:endParaRPr>
          </a:p>
        </p:txBody>
      </p:sp>
      <p:sp>
        <p:nvSpPr>
          <p:cNvPr id="3" name="object 5"/>
          <p:cNvSpPr/>
          <p:nvPr/>
        </p:nvSpPr>
        <p:spPr>
          <a:xfrm>
            <a:off x="298169" y="469722"/>
            <a:ext cx="5029200" cy="601345"/>
          </a:xfrm>
          <a:custGeom>
            <a:avLst/>
            <a:gdLst/>
            <a:ahLst/>
            <a:cxnLst/>
            <a:rect l="l" t="t" r="r" b="b"/>
            <a:pathLst>
              <a:path w="5029200" h="601344">
                <a:moveTo>
                  <a:pt x="0" y="601218"/>
                </a:moveTo>
                <a:lnTo>
                  <a:pt x="5029200" y="601218"/>
                </a:lnTo>
                <a:lnTo>
                  <a:pt x="5029200" y="0"/>
                </a:lnTo>
                <a:lnTo>
                  <a:pt x="0" y="0"/>
                </a:lnTo>
                <a:lnTo>
                  <a:pt x="0" y="601218"/>
                </a:lnTo>
                <a:close/>
              </a:path>
            </a:pathLst>
          </a:custGeom>
          <a:solidFill>
            <a:srgbClr val="079247"/>
          </a:solidFill>
        </p:spPr>
        <p:txBody>
          <a:bodyPr wrap="square" lIns="0" tIns="0" rIns="0" bIns="0" rtlCol="0"/>
          <a:lstStyle/>
          <a:p>
            <a:endParaRPr dirty="0"/>
          </a:p>
        </p:txBody>
      </p:sp>
      <p:sp>
        <p:nvSpPr>
          <p:cNvPr id="4" name="object 6"/>
          <p:cNvSpPr/>
          <p:nvPr/>
        </p:nvSpPr>
        <p:spPr>
          <a:xfrm>
            <a:off x="310869" y="1217667"/>
            <a:ext cx="5029200" cy="2108200"/>
          </a:xfrm>
          <a:custGeom>
            <a:avLst/>
            <a:gdLst/>
            <a:ahLst/>
            <a:cxnLst/>
            <a:rect l="l" t="t" r="r" b="b"/>
            <a:pathLst>
              <a:path w="5029200" h="2108200">
                <a:moveTo>
                  <a:pt x="0" y="2107692"/>
                </a:moveTo>
                <a:lnTo>
                  <a:pt x="5029200" y="2107692"/>
                </a:lnTo>
                <a:lnTo>
                  <a:pt x="5029200" y="0"/>
                </a:lnTo>
                <a:lnTo>
                  <a:pt x="0" y="0"/>
                </a:lnTo>
                <a:lnTo>
                  <a:pt x="0" y="2107692"/>
                </a:lnTo>
                <a:close/>
              </a:path>
            </a:pathLst>
          </a:custGeom>
          <a:solidFill>
            <a:srgbClr val="DCDDDE"/>
          </a:solidFill>
        </p:spPr>
        <p:txBody>
          <a:bodyPr wrap="square" lIns="0" tIns="0" rIns="0" bIns="0" rtlCol="0"/>
          <a:lstStyle/>
          <a:p>
            <a:endParaRPr dirty="0"/>
          </a:p>
        </p:txBody>
      </p:sp>
      <p:sp>
        <p:nvSpPr>
          <p:cNvPr id="5" name="object 7"/>
          <p:cNvSpPr txBox="1"/>
          <p:nvPr/>
        </p:nvSpPr>
        <p:spPr>
          <a:xfrm>
            <a:off x="537436" y="1565900"/>
            <a:ext cx="2414142" cy="1644039"/>
          </a:xfrm>
          <a:prstGeom prst="rect">
            <a:avLst/>
          </a:prstGeom>
        </p:spPr>
        <p:txBody>
          <a:bodyPr vert="horz" wrap="square" lIns="0" tIns="58419" rIns="0" bIns="0" rtlCol="0">
            <a:spAutoFit/>
          </a:bodyPr>
          <a:lstStyle/>
          <a:p>
            <a:pPr marL="241300" indent="-228600">
              <a:lnSpc>
                <a:spcPct val="100000"/>
              </a:lnSpc>
              <a:spcBef>
                <a:spcPts val="459"/>
              </a:spcBef>
              <a:buAutoNum type="arabicPeriod" startAt="9"/>
              <a:tabLst>
                <a:tab pos="241300" algn="l"/>
              </a:tabLst>
            </a:pPr>
            <a:r>
              <a:rPr lang="es" sz="1200" b="0" i="0" strike="noStrike" cap="none" spc="-5" baseline="0" dirty="0">
                <a:solidFill>
                  <a:srgbClr val="231F20"/>
                </a:solidFill>
                <a:effectLst/>
                <a:latin typeface="Arial"/>
                <a:ea typeface="Arial"/>
                <a:cs typeface="Arial"/>
              </a:rPr>
              <a:t>Cliente céntrico</a:t>
            </a:r>
            <a:r>
              <a:rPr lang="es" sz="1200" b="0" i="0" strike="noStrike" cap="none" spc="-15" baseline="0" dirty="0">
                <a:solidFill>
                  <a:srgbClr val="231F20"/>
                </a:solidFill>
                <a:effectLst/>
                <a:latin typeface="Arial"/>
                <a:ea typeface="Arial"/>
                <a:cs typeface="Arial"/>
              </a:rPr>
              <a:t> </a:t>
            </a:r>
            <a:r>
              <a:rPr lang="es" sz="1200" b="0" i="0" strike="noStrike" cap="none" spc="-5" baseline="0" dirty="0">
                <a:solidFill>
                  <a:srgbClr val="231F20"/>
                </a:solidFill>
                <a:effectLst/>
                <a:latin typeface="Arial"/>
                <a:ea typeface="Arial"/>
                <a:cs typeface="Arial"/>
              </a:rPr>
              <a:t>(BCC)</a:t>
            </a:r>
          </a:p>
          <a:p>
            <a:pPr marL="257175" indent="-244475">
              <a:lnSpc>
                <a:spcPct val="100000"/>
              </a:lnSpc>
              <a:spcBef>
                <a:spcPts val="359"/>
              </a:spcBef>
              <a:buAutoNum type="arabicPeriod" startAt="9"/>
              <a:tabLst>
                <a:tab pos="257810" algn="l"/>
              </a:tabLst>
            </a:pPr>
            <a:r>
              <a:rPr lang="es" sz="1200" b="0" i="0" strike="noStrike" cap="none" spc="-5" baseline="0" dirty="0">
                <a:solidFill>
                  <a:srgbClr val="231F20"/>
                </a:solidFill>
                <a:effectLst/>
                <a:latin typeface="Arial"/>
                <a:ea typeface="Arial"/>
                <a:cs typeface="Arial"/>
              </a:rPr>
              <a:t>Colaboración</a:t>
            </a:r>
            <a:r>
              <a:rPr lang="es" sz="1200" b="0" i="0" strike="noStrike" cap="none" spc="0" baseline="0" dirty="0">
                <a:solidFill>
                  <a:srgbClr val="231F20"/>
                </a:solidFill>
                <a:effectLst/>
                <a:latin typeface="Arial"/>
                <a:ea typeface="Arial"/>
                <a:cs typeface="Arial"/>
              </a:rPr>
              <a:t>(CO)</a:t>
            </a:r>
          </a:p>
          <a:p>
            <a:pPr marL="241300" marR="849630" indent="-228600">
              <a:lnSpc>
                <a:spcPct val="125000"/>
              </a:lnSpc>
              <a:buAutoNum type="arabicPeriod" startAt="9"/>
              <a:tabLst>
                <a:tab pos="257810" algn="l"/>
              </a:tabLst>
            </a:pPr>
            <a:r>
              <a:rPr lang="es" sz="1200" b="0" i="0" strike="noStrike" cap="none" spc="-5" baseline="0" dirty="0">
                <a:solidFill>
                  <a:srgbClr val="231F20"/>
                </a:solidFill>
                <a:effectLst/>
                <a:latin typeface="Arial"/>
                <a:ea typeface="Arial"/>
                <a:cs typeface="Arial"/>
              </a:rPr>
              <a:t>Incentivar el compromiso del equipo</a:t>
            </a:r>
            <a:r>
              <a:rPr lang="es" sz="1200" b="0" i="0" strike="noStrike" cap="none" spc="-50" baseline="0" dirty="0">
                <a:solidFill>
                  <a:srgbClr val="231F20"/>
                </a:solidFill>
                <a:effectLst/>
                <a:latin typeface="Arial"/>
                <a:ea typeface="Arial"/>
                <a:cs typeface="Arial"/>
              </a:rPr>
              <a:t> </a:t>
            </a:r>
            <a:r>
              <a:rPr lang="es" sz="1200" b="0" i="0" strike="noStrike" cap="none" spc="0" baseline="0" dirty="0">
                <a:solidFill>
                  <a:srgbClr val="231F20"/>
                </a:solidFill>
                <a:effectLst/>
                <a:latin typeface="Arial"/>
                <a:ea typeface="Arial"/>
                <a:cs typeface="Arial"/>
              </a:rPr>
              <a:t>(CTE)</a:t>
            </a:r>
          </a:p>
          <a:p>
            <a:pPr marL="257175" indent="-244475">
              <a:lnSpc>
                <a:spcPct val="100000"/>
              </a:lnSpc>
              <a:spcBef>
                <a:spcPts val="359"/>
              </a:spcBef>
              <a:buAutoNum type="arabicPeriod" startAt="9"/>
              <a:tabLst>
                <a:tab pos="257810" algn="l"/>
              </a:tabLst>
            </a:pPr>
            <a:r>
              <a:rPr lang="es" sz="1200" b="0" i="0" strike="noStrike" cap="none" spc="-5" baseline="0" dirty="0">
                <a:solidFill>
                  <a:srgbClr val="231F20"/>
                </a:solidFill>
                <a:effectLst/>
                <a:latin typeface="Arial"/>
                <a:ea typeface="Arial"/>
                <a:cs typeface="Arial"/>
              </a:rPr>
              <a:t>Manejo de conflictos</a:t>
            </a:r>
            <a:r>
              <a:rPr lang="es" sz="1200" b="0" i="0" strike="noStrike" cap="none" spc="0" baseline="0" dirty="0">
                <a:solidFill>
                  <a:srgbClr val="231F20"/>
                </a:solidFill>
                <a:effectLst/>
                <a:latin typeface="Arial"/>
                <a:ea typeface="Arial"/>
                <a:cs typeface="Arial"/>
              </a:rPr>
              <a:t> (MC)</a:t>
            </a:r>
          </a:p>
          <a:p>
            <a:pPr marL="257175" indent="-244475">
              <a:lnSpc>
                <a:spcPct val="100000"/>
              </a:lnSpc>
              <a:spcBef>
                <a:spcPts val="359"/>
              </a:spcBef>
              <a:buAutoNum type="arabicPeriod" startAt="9"/>
              <a:tabLst>
                <a:tab pos="257810" algn="l"/>
              </a:tabLst>
            </a:pPr>
            <a:r>
              <a:rPr lang="es" sz="1200" b="0" i="0" strike="noStrike" cap="none" spc="-5" baseline="0" dirty="0">
                <a:solidFill>
                  <a:srgbClr val="231F20"/>
                </a:solidFill>
                <a:effectLst/>
                <a:latin typeface="Arial"/>
                <a:ea typeface="Arial"/>
                <a:cs typeface="Arial"/>
              </a:rPr>
              <a:t>Comunicación </a:t>
            </a:r>
            <a:r>
              <a:rPr lang="es-ES_tradnl" sz="1200" b="0" i="0" strike="noStrike" cap="none" spc="-5" baseline="0" dirty="0" smtClean="0">
                <a:solidFill>
                  <a:srgbClr val="231F20"/>
                </a:solidFill>
                <a:effectLst/>
                <a:latin typeface="Arial"/>
                <a:ea typeface="Arial"/>
                <a:cs typeface="Arial"/>
              </a:rPr>
              <a:t>efectiva </a:t>
            </a:r>
            <a:r>
              <a:rPr lang="es" sz="1200" b="0" i="0" strike="noStrike" cap="none" spc="0" baseline="0" dirty="0" smtClean="0">
                <a:solidFill>
                  <a:srgbClr val="231F20"/>
                </a:solidFill>
                <a:effectLst/>
                <a:latin typeface="Arial"/>
                <a:ea typeface="Arial"/>
                <a:cs typeface="Arial"/>
              </a:rPr>
              <a:t>(CE</a:t>
            </a:r>
            <a:r>
              <a:rPr lang="es" sz="1200" b="0" i="0" strike="noStrike" cap="none" spc="0" baseline="0" dirty="0">
                <a:solidFill>
                  <a:srgbClr val="231F20"/>
                </a:solidFill>
                <a:effectLst/>
                <a:latin typeface="Arial"/>
                <a:ea typeface="Arial"/>
                <a:cs typeface="Arial"/>
              </a:rPr>
              <a:t>)</a:t>
            </a:r>
          </a:p>
        </p:txBody>
      </p:sp>
      <p:sp>
        <p:nvSpPr>
          <p:cNvPr id="6" name="object 8"/>
          <p:cNvSpPr txBox="1"/>
          <p:nvPr/>
        </p:nvSpPr>
        <p:spPr>
          <a:xfrm>
            <a:off x="3089121" y="1565900"/>
            <a:ext cx="1992079" cy="1587614"/>
          </a:xfrm>
          <a:prstGeom prst="rect">
            <a:avLst/>
          </a:prstGeom>
        </p:spPr>
        <p:txBody>
          <a:bodyPr vert="horz" wrap="square" lIns="0" tIns="12700" rIns="0" bIns="0" rtlCol="0">
            <a:spAutoFit/>
          </a:bodyPr>
          <a:lstStyle/>
          <a:p>
            <a:pPr marL="241300" marR="292735" indent="-228600">
              <a:lnSpc>
                <a:spcPct val="125000"/>
              </a:lnSpc>
              <a:spcBef>
                <a:spcPts val="100"/>
              </a:spcBef>
              <a:buAutoNum type="arabicPeriod" startAt="14"/>
              <a:tabLst>
                <a:tab pos="257810" algn="l"/>
              </a:tabLst>
            </a:pPr>
            <a:r>
              <a:rPr lang="es" sz="1200" b="0" i="0" strike="noStrike" cap="none" spc="-5" baseline="0" dirty="0">
                <a:solidFill>
                  <a:srgbClr val="231F20"/>
                </a:solidFill>
                <a:effectLst/>
                <a:latin typeface="Arial"/>
                <a:ea typeface="Arial"/>
                <a:cs typeface="Arial"/>
              </a:rPr>
              <a:t>Manejo de cada individuo de forma diferente</a:t>
            </a:r>
            <a:r>
              <a:rPr lang="es" sz="1200" b="0" i="0" strike="noStrike" cap="none" spc="-10" baseline="0" dirty="0">
                <a:solidFill>
                  <a:srgbClr val="231F20"/>
                </a:solidFill>
                <a:effectLst/>
                <a:latin typeface="Arial"/>
                <a:ea typeface="Arial"/>
                <a:cs typeface="Arial"/>
              </a:rPr>
              <a:t> </a:t>
            </a:r>
            <a:r>
              <a:rPr lang="es" sz="1200" b="0" i="0" strike="noStrike" cap="none" spc="0" baseline="0" dirty="0">
                <a:solidFill>
                  <a:srgbClr val="231F20"/>
                </a:solidFill>
                <a:effectLst/>
                <a:latin typeface="Arial"/>
                <a:ea typeface="Arial"/>
                <a:cs typeface="Arial"/>
              </a:rPr>
              <a:t>(MID)</a:t>
            </a:r>
          </a:p>
          <a:p>
            <a:pPr marL="241300" indent="-228600">
              <a:lnSpc>
                <a:spcPct val="100000"/>
              </a:lnSpc>
              <a:spcBef>
                <a:spcPts val="359"/>
              </a:spcBef>
              <a:buAutoNum type="arabicPeriod" startAt="14"/>
              <a:tabLst>
                <a:tab pos="257810" algn="l"/>
              </a:tabLst>
            </a:pPr>
            <a:r>
              <a:rPr lang="pt-BR" sz="1200" b="0" i="0" strike="noStrike" cap="none" spc="-10" baseline="0" dirty="0" err="1" smtClean="0">
                <a:solidFill>
                  <a:srgbClr val="231F20"/>
                </a:solidFill>
                <a:effectLst/>
                <a:latin typeface="Arial"/>
                <a:ea typeface="Arial"/>
                <a:cs typeface="Arial"/>
              </a:rPr>
              <a:t>Desarrollo</a:t>
            </a:r>
            <a:r>
              <a:rPr lang="pt-BR" sz="1200" b="0" i="0" strike="noStrike" cap="none" spc="-10" baseline="0" dirty="0" smtClean="0">
                <a:solidFill>
                  <a:srgbClr val="231F20"/>
                </a:solidFill>
                <a:effectLst/>
                <a:latin typeface="Arial"/>
                <a:ea typeface="Arial"/>
                <a:cs typeface="Arial"/>
              </a:rPr>
              <a:t> de personas</a:t>
            </a:r>
            <a:r>
              <a:rPr lang="es" sz="1200" b="0" i="0" strike="noStrike" cap="none" spc="0" baseline="0" dirty="0" smtClean="0">
                <a:solidFill>
                  <a:srgbClr val="231F20"/>
                </a:solidFill>
                <a:effectLst/>
                <a:latin typeface="Arial"/>
                <a:ea typeface="Arial"/>
                <a:cs typeface="Arial"/>
              </a:rPr>
              <a:t>(DO</a:t>
            </a:r>
            <a:r>
              <a:rPr lang="es" sz="1200" b="0" i="0" strike="noStrike" cap="none" spc="0" baseline="0" dirty="0">
                <a:solidFill>
                  <a:srgbClr val="231F20"/>
                </a:solidFill>
                <a:effectLst/>
                <a:latin typeface="Arial"/>
                <a:ea typeface="Arial"/>
                <a:cs typeface="Arial"/>
              </a:rPr>
              <a:t>)</a:t>
            </a:r>
          </a:p>
          <a:p>
            <a:pPr marL="241300" marR="5080" indent="-228600">
              <a:lnSpc>
                <a:spcPct val="125000"/>
              </a:lnSpc>
              <a:buAutoNum type="arabicPeriod" startAt="14"/>
              <a:tabLst>
                <a:tab pos="257810" algn="l"/>
              </a:tabLst>
            </a:pPr>
            <a:r>
              <a:rPr lang="es" sz="1200" b="0" i="0" strike="noStrike" cap="none" spc="-5" baseline="0" dirty="0">
                <a:solidFill>
                  <a:srgbClr val="231F20"/>
                </a:solidFill>
                <a:effectLst/>
                <a:latin typeface="Arial"/>
                <a:ea typeface="Arial"/>
                <a:cs typeface="Arial"/>
              </a:rPr>
              <a:t>Creación de equipos de alto desempeño </a:t>
            </a:r>
            <a:r>
              <a:rPr lang="es" sz="1200" b="0" i="0" strike="noStrike" cap="none" spc="0" baseline="0" dirty="0">
                <a:solidFill>
                  <a:srgbClr val="231F20"/>
                </a:solidFill>
                <a:effectLst/>
                <a:latin typeface="Arial"/>
                <a:ea typeface="Arial"/>
                <a:cs typeface="Arial"/>
              </a:rPr>
              <a:t>(CHT)</a:t>
            </a:r>
          </a:p>
        </p:txBody>
      </p:sp>
      <p:sp>
        <p:nvSpPr>
          <p:cNvPr id="7" name="object 15"/>
          <p:cNvSpPr/>
          <p:nvPr/>
        </p:nvSpPr>
        <p:spPr>
          <a:xfrm>
            <a:off x="2580066" y="976836"/>
            <a:ext cx="481965" cy="481965"/>
          </a:xfrm>
          <a:custGeom>
            <a:avLst/>
            <a:gdLst/>
            <a:ahLst/>
            <a:cxnLst/>
            <a:rect l="l" t="t" r="r" b="b"/>
            <a:pathLst>
              <a:path w="481965" h="481965">
                <a:moveTo>
                  <a:pt x="240830" y="0"/>
                </a:moveTo>
                <a:lnTo>
                  <a:pt x="192294" y="4892"/>
                </a:lnTo>
                <a:lnTo>
                  <a:pt x="147088" y="18925"/>
                </a:lnTo>
                <a:lnTo>
                  <a:pt x="106179" y="41129"/>
                </a:lnTo>
                <a:lnTo>
                  <a:pt x="70537" y="70537"/>
                </a:lnTo>
                <a:lnTo>
                  <a:pt x="41129" y="106179"/>
                </a:lnTo>
                <a:lnTo>
                  <a:pt x="18925" y="147088"/>
                </a:lnTo>
                <a:lnTo>
                  <a:pt x="4892" y="192294"/>
                </a:lnTo>
                <a:lnTo>
                  <a:pt x="0" y="240830"/>
                </a:lnTo>
                <a:lnTo>
                  <a:pt x="4892" y="289365"/>
                </a:lnTo>
                <a:lnTo>
                  <a:pt x="18925" y="334572"/>
                </a:lnTo>
                <a:lnTo>
                  <a:pt x="41129" y="375480"/>
                </a:lnTo>
                <a:lnTo>
                  <a:pt x="70537" y="411122"/>
                </a:lnTo>
                <a:lnTo>
                  <a:pt x="106179" y="440530"/>
                </a:lnTo>
                <a:lnTo>
                  <a:pt x="147088" y="462734"/>
                </a:lnTo>
                <a:lnTo>
                  <a:pt x="192294" y="476767"/>
                </a:lnTo>
                <a:lnTo>
                  <a:pt x="240830" y="481660"/>
                </a:lnTo>
                <a:lnTo>
                  <a:pt x="289365" y="476767"/>
                </a:lnTo>
                <a:lnTo>
                  <a:pt x="334572" y="462734"/>
                </a:lnTo>
                <a:lnTo>
                  <a:pt x="375480" y="440530"/>
                </a:lnTo>
                <a:lnTo>
                  <a:pt x="411122" y="411122"/>
                </a:lnTo>
                <a:lnTo>
                  <a:pt x="440530" y="375480"/>
                </a:lnTo>
                <a:lnTo>
                  <a:pt x="462734" y="334572"/>
                </a:lnTo>
                <a:lnTo>
                  <a:pt x="476767" y="289365"/>
                </a:lnTo>
                <a:lnTo>
                  <a:pt x="481660" y="240830"/>
                </a:lnTo>
                <a:lnTo>
                  <a:pt x="476767" y="192294"/>
                </a:lnTo>
                <a:lnTo>
                  <a:pt x="462734" y="147088"/>
                </a:lnTo>
                <a:lnTo>
                  <a:pt x="440530" y="106179"/>
                </a:lnTo>
                <a:lnTo>
                  <a:pt x="411122" y="70537"/>
                </a:lnTo>
                <a:lnTo>
                  <a:pt x="375480" y="41129"/>
                </a:lnTo>
                <a:lnTo>
                  <a:pt x="334572" y="18925"/>
                </a:lnTo>
                <a:lnTo>
                  <a:pt x="289365" y="4892"/>
                </a:lnTo>
                <a:lnTo>
                  <a:pt x="240830" y="0"/>
                </a:lnTo>
                <a:close/>
              </a:path>
            </a:pathLst>
          </a:custGeom>
          <a:solidFill>
            <a:srgbClr val="FFFFFF"/>
          </a:solidFill>
        </p:spPr>
        <p:txBody>
          <a:bodyPr wrap="square" lIns="0" tIns="0" rIns="0" bIns="0" rtlCol="0"/>
          <a:lstStyle/>
          <a:p>
            <a:endParaRPr dirty="0"/>
          </a:p>
        </p:txBody>
      </p:sp>
      <p:sp>
        <p:nvSpPr>
          <p:cNvPr id="8" name="object 16"/>
          <p:cNvSpPr/>
          <p:nvPr/>
        </p:nvSpPr>
        <p:spPr>
          <a:xfrm>
            <a:off x="2580066" y="976836"/>
            <a:ext cx="481965" cy="481965"/>
          </a:xfrm>
          <a:custGeom>
            <a:avLst/>
            <a:gdLst/>
            <a:ahLst/>
            <a:cxnLst/>
            <a:rect l="l" t="t" r="r" b="b"/>
            <a:pathLst>
              <a:path w="481965" h="481965">
                <a:moveTo>
                  <a:pt x="240830" y="481660"/>
                </a:moveTo>
                <a:lnTo>
                  <a:pt x="289365" y="476767"/>
                </a:lnTo>
                <a:lnTo>
                  <a:pt x="334572" y="462734"/>
                </a:lnTo>
                <a:lnTo>
                  <a:pt x="375480" y="440530"/>
                </a:lnTo>
                <a:lnTo>
                  <a:pt x="411122" y="411122"/>
                </a:lnTo>
                <a:lnTo>
                  <a:pt x="440530" y="375480"/>
                </a:lnTo>
                <a:lnTo>
                  <a:pt x="462734" y="334572"/>
                </a:lnTo>
                <a:lnTo>
                  <a:pt x="476767" y="289365"/>
                </a:lnTo>
                <a:lnTo>
                  <a:pt x="481660" y="240830"/>
                </a:lnTo>
                <a:lnTo>
                  <a:pt x="476767" y="192294"/>
                </a:lnTo>
                <a:lnTo>
                  <a:pt x="462734" y="147088"/>
                </a:lnTo>
                <a:lnTo>
                  <a:pt x="440530" y="106179"/>
                </a:lnTo>
                <a:lnTo>
                  <a:pt x="411122" y="70537"/>
                </a:lnTo>
                <a:lnTo>
                  <a:pt x="375480" y="41129"/>
                </a:lnTo>
                <a:lnTo>
                  <a:pt x="334572" y="18925"/>
                </a:lnTo>
                <a:lnTo>
                  <a:pt x="289365" y="4892"/>
                </a:lnTo>
                <a:lnTo>
                  <a:pt x="240830" y="0"/>
                </a:lnTo>
                <a:lnTo>
                  <a:pt x="192294" y="4892"/>
                </a:lnTo>
                <a:lnTo>
                  <a:pt x="147088" y="18925"/>
                </a:lnTo>
                <a:lnTo>
                  <a:pt x="106179" y="41129"/>
                </a:lnTo>
                <a:lnTo>
                  <a:pt x="70537" y="70537"/>
                </a:lnTo>
                <a:lnTo>
                  <a:pt x="41129" y="106179"/>
                </a:lnTo>
                <a:lnTo>
                  <a:pt x="18925" y="147088"/>
                </a:lnTo>
                <a:lnTo>
                  <a:pt x="4892" y="192294"/>
                </a:lnTo>
                <a:lnTo>
                  <a:pt x="0" y="240830"/>
                </a:lnTo>
                <a:lnTo>
                  <a:pt x="4892" y="289365"/>
                </a:lnTo>
                <a:lnTo>
                  <a:pt x="18925" y="334572"/>
                </a:lnTo>
                <a:lnTo>
                  <a:pt x="41129" y="375480"/>
                </a:lnTo>
                <a:lnTo>
                  <a:pt x="70537" y="411122"/>
                </a:lnTo>
                <a:lnTo>
                  <a:pt x="106179" y="440530"/>
                </a:lnTo>
                <a:lnTo>
                  <a:pt x="147088" y="462734"/>
                </a:lnTo>
                <a:lnTo>
                  <a:pt x="192294" y="476767"/>
                </a:lnTo>
                <a:lnTo>
                  <a:pt x="240830" y="481660"/>
                </a:lnTo>
                <a:close/>
              </a:path>
            </a:pathLst>
          </a:custGeom>
          <a:ln w="12573">
            <a:solidFill>
              <a:srgbClr val="079247"/>
            </a:solidFill>
          </a:ln>
        </p:spPr>
        <p:txBody>
          <a:bodyPr wrap="square" lIns="0" tIns="0" rIns="0" bIns="0" rtlCol="0"/>
          <a:lstStyle/>
          <a:p>
            <a:endParaRPr dirty="0"/>
          </a:p>
        </p:txBody>
      </p:sp>
      <p:sp>
        <p:nvSpPr>
          <p:cNvPr id="9" name="object 17"/>
          <p:cNvSpPr/>
          <p:nvPr/>
        </p:nvSpPr>
        <p:spPr>
          <a:xfrm>
            <a:off x="2628161" y="1052579"/>
            <a:ext cx="385470" cy="306225"/>
          </a:xfrm>
          <a:prstGeom prst="rect">
            <a:avLst/>
          </a:prstGeom>
          <a:blipFill rotWithShape="1">
            <a:blip r:embed="rId2"/>
            <a:stretch>
              <a:fillRect/>
            </a:stretch>
          </a:blipFill>
        </p:spPr>
        <p:txBody>
          <a:bodyPr wrap="square" lIns="0" tIns="0" rIns="0" bIns="0" rtlCol="0"/>
          <a:lstStyle/>
          <a:p>
            <a:endParaRPr dirty="0"/>
          </a:p>
        </p:txBody>
      </p:sp>
      <p:sp>
        <p:nvSpPr>
          <p:cNvPr id="10" name="object 20"/>
          <p:cNvSpPr txBox="1"/>
          <p:nvPr/>
        </p:nvSpPr>
        <p:spPr>
          <a:xfrm>
            <a:off x="298169" y="3412886"/>
            <a:ext cx="161451" cy="102973"/>
          </a:xfrm>
          <a:prstGeom prst="rect">
            <a:avLst/>
          </a:prstGeom>
        </p:spPr>
        <p:txBody>
          <a:bodyPr vert="horz" wrap="square" lIns="0" tIns="11430" rIns="0" bIns="0" rtlCol="0">
            <a:spAutoFit/>
          </a:bodyPr>
          <a:lstStyle/>
          <a:p>
            <a:pPr marL="12700">
              <a:lnSpc>
                <a:spcPct val="100000"/>
              </a:lnSpc>
              <a:spcBef>
                <a:spcPts val="90"/>
              </a:spcBef>
            </a:pPr>
            <a:r>
              <a:rPr lang="es" sz="600" b="0" i="0" strike="noStrike" cap="none" spc="-45" baseline="0">
                <a:solidFill>
                  <a:srgbClr val="58595B"/>
                </a:solidFill>
                <a:effectLst/>
                <a:latin typeface="Verdana"/>
                <a:ea typeface="Verdana"/>
                <a:cs typeface="Verdana"/>
              </a:rPr>
              <a:t>20B</a:t>
            </a:r>
          </a:p>
        </p:txBody>
      </p:sp>
      <p:sp>
        <p:nvSpPr>
          <p:cNvPr id="11" name="object 21"/>
          <p:cNvSpPr txBox="1"/>
          <p:nvPr/>
        </p:nvSpPr>
        <p:spPr>
          <a:xfrm>
            <a:off x="2871788" y="3413090"/>
            <a:ext cx="2480843" cy="103875"/>
          </a:xfrm>
          <a:prstGeom prst="rect">
            <a:avLst/>
          </a:prstGeom>
        </p:spPr>
        <p:txBody>
          <a:bodyPr vert="horz" wrap="square" lIns="0" tIns="11430" rIns="0" bIns="0" rtlCol="0">
            <a:spAutoFit/>
          </a:bodyPr>
          <a:lstStyle/>
          <a:p>
            <a:pPr marL="12700">
              <a:lnSpc>
                <a:spcPct val="100000"/>
              </a:lnSpc>
              <a:spcBef>
                <a:spcPts val="90"/>
              </a:spcBef>
            </a:pPr>
            <a:r>
              <a:rPr lang="es" sz="600" b="0" i="1" strike="noStrike" cap="none" spc="55" baseline="0" dirty="0">
                <a:solidFill>
                  <a:srgbClr val="58595B"/>
                </a:solidFill>
                <a:effectLst/>
                <a:latin typeface="Arial"/>
                <a:ea typeface="Arial"/>
                <a:cs typeface="Arial"/>
              </a:rPr>
              <a:t>©</a:t>
            </a:r>
            <a:r>
              <a:rPr lang="es" sz="600" b="0" i="1" strike="noStrike" cap="none" spc="-110" baseline="0" dirty="0">
                <a:solidFill>
                  <a:srgbClr val="58595B"/>
                </a:solidFill>
                <a:effectLst/>
                <a:latin typeface="Arial"/>
                <a:ea typeface="Arial"/>
                <a:cs typeface="Arial"/>
              </a:rPr>
              <a:t> </a:t>
            </a:r>
            <a:r>
              <a:rPr lang="es" sz="600" b="0" i="1" strike="noStrike" cap="none" spc="-25" baseline="0" dirty="0">
                <a:solidFill>
                  <a:srgbClr val="58595B"/>
                </a:solidFill>
                <a:effectLst/>
                <a:latin typeface="Arial"/>
                <a:ea typeface="Arial"/>
                <a:cs typeface="Arial"/>
              </a:rPr>
              <a:t>Copyright </a:t>
            </a:r>
            <a:r>
              <a:rPr lang="es" sz="600" b="0" i="1" strike="noStrike" cap="none" spc="-5" baseline="0" dirty="0">
                <a:solidFill>
                  <a:srgbClr val="58595B"/>
                </a:solidFill>
                <a:effectLst/>
                <a:latin typeface="Arial"/>
                <a:ea typeface="Arial"/>
                <a:cs typeface="Arial"/>
              </a:rPr>
              <a:t>2019, </a:t>
            </a:r>
            <a:r>
              <a:rPr lang="es" sz="600" b="0" i="1" strike="noStrike" cap="none" spc="-50" baseline="0" dirty="0">
                <a:solidFill>
                  <a:srgbClr val="58595B"/>
                </a:solidFill>
                <a:effectLst/>
                <a:latin typeface="Arial"/>
                <a:ea typeface="Arial"/>
                <a:cs typeface="Arial"/>
              </a:rPr>
              <a:t>TeamTelligent, </a:t>
            </a:r>
            <a:r>
              <a:rPr lang="es-PE" sz="600" b="0" i="1" strike="noStrike" cap="none" spc="-60" baseline="0" dirty="0" smtClean="0">
                <a:solidFill>
                  <a:srgbClr val="58595B"/>
                </a:solidFill>
                <a:effectLst/>
                <a:latin typeface="Arial"/>
                <a:ea typeface="Arial"/>
                <a:cs typeface="Arial"/>
              </a:rPr>
              <a:t>CLL</a:t>
            </a:r>
            <a:r>
              <a:rPr lang="es" sz="600" b="0" i="1" strike="noStrike" cap="none" spc="-6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smtClean="0">
                <a:solidFill>
                  <a:srgbClr val="58595B"/>
                </a:solidFill>
                <a:effectLst/>
                <a:latin typeface="Arial"/>
                <a:ea typeface="Arial"/>
                <a:cs typeface="Arial"/>
              </a:rPr>
              <a:t>Todos </a:t>
            </a:r>
            <a:r>
              <a:rPr lang="es" sz="600" b="0" i="1" strike="noStrike" cap="none" spc="-15" baseline="0" dirty="0">
                <a:solidFill>
                  <a:srgbClr val="58595B"/>
                </a:solidFill>
                <a:effectLst/>
                <a:latin typeface="Arial"/>
                <a:ea typeface="Arial"/>
                <a:cs typeface="Arial"/>
              </a:rPr>
              <a:t>los derechos reservados</a:t>
            </a:r>
            <a:r>
              <a:rPr lang="es" sz="600" b="0" i="1" strike="noStrike" cap="none" spc="55" baseline="0" dirty="0">
                <a:solidFill>
                  <a:srgbClr val="58595B"/>
                </a:solidFill>
                <a:effectLst/>
                <a:latin typeface="Arial"/>
                <a:ea typeface="Arial"/>
                <a:cs typeface="Arial"/>
              </a:rPr>
              <a:t> </a:t>
            </a:r>
            <a:r>
              <a:rPr lang="es" sz="600" b="0" i="1" strike="noStrike" cap="none" spc="-4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a:solidFill>
                  <a:srgbClr val="58595B"/>
                </a:solidFill>
                <a:effectLst/>
                <a:latin typeface="Arial"/>
                <a:ea typeface="Arial"/>
                <a:cs typeface="Arial"/>
              </a:rPr>
              <a:t>V5</a:t>
            </a:r>
            <a:r>
              <a:rPr lang="es" sz="600" b="0" i="1" strike="noStrike" cap="none" spc="55" baseline="0" dirty="0">
                <a:solidFill>
                  <a:srgbClr val="58595B"/>
                </a:solidFill>
                <a:effectLst/>
                <a:latin typeface="Arial"/>
                <a:ea typeface="Arial"/>
                <a:cs typeface="Arial"/>
              </a:rPr>
              <a:t> </a:t>
            </a:r>
          </a:p>
        </p:txBody>
      </p:sp>
      <p:sp>
        <p:nvSpPr>
          <p:cNvPr id="12" name="object 9">
            <a:extLst>
              <a:ext uri="{FF2B5EF4-FFF2-40B4-BE49-F238E27FC236}">
                <a16:creationId xmlns:a16="http://schemas.microsoft.com/office/drawing/2014/main" xmlns="" id="{F206AFA1-4A0C-4300-9E46-250719659A90}"/>
              </a:ext>
            </a:extLst>
          </p:cNvPr>
          <p:cNvSpPr txBox="1"/>
          <p:nvPr/>
        </p:nvSpPr>
        <p:spPr>
          <a:xfrm>
            <a:off x="310869" y="658706"/>
            <a:ext cx="5016500" cy="211031"/>
          </a:xfrm>
          <a:prstGeom prst="rect">
            <a:avLst/>
          </a:prstGeom>
        </p:spPr>
        <p:txBody>
          <a:bodyPr vert="horz" wrap="square" lIns="0" tIns="12700" rIns="0" bIns="0" rtlCol="0">
            <a:spAutoFit/>
          </a:bodyPr>
          <a:lstStyle/>
          <a:p>
            <a:pPr marL="12700" algn="ctr">
              <a:lnSpc>
                <a:spcPct val="100000"/>
              </a:lnSpc>
              <a:spcBef>
                <a:spcPts val="100"/>
              </a:spcBef>
            </a:pPr>
            <a:r>
              <a:rPr lang="es" sz="1300" b="1" i="0" strike="noStrike" cap="none" spc="0" baseline="0" dirty="0">
                <a:solidFill>
                  <a:srgbClr val="FFFFFF"/>
                </a:solidFill>
                <a:effectLst/>
                <a:latin typeface="Arial"/>
                <a:ea typeface="Arial"/>
                <a:cs typeface="Arial"/>
              </a:rPr>
              <a:t>DOMINIO </a:t>
            </a:r>
            <a:r>
              <a:rPr lang="es" sz="1300" b="1" i="0" strike="noStrike" cap="none" spc="-5" baseline="0" dirty="0">
                <a:solidFill>
                  <a:srgbClr val="FFFFFF"/>
                </a:solidFill>
                <a:effectLst/>
                <a:latin typeface="Arial"/>
                <a:ea typeface="Arial"/>
                <a:cs typeface="Arial"/>
              </a:rPr>
              <a:t>B: </a:t>
            </a:r>
            <a:r>
              <a:rPr lang="pt-BR" sz="1300" b="1" i="0" strike="noStrike" cap="none" spc="-10" baseline="0" dirty="0" err="1" smtClean="0">
                <a:solidFill>
                  <a:srgbClr val="FFFFFF"/>
                </a:solidFill>
                <a:effectLst/>
                <a:latin typeface="Arial"/>
                <a:ea typeface="Arial"/>
                <a:cs typeface="Arial"/>
              </a:rPr>
              <a:t>Gestionar</a:t>
            </a:r>
            <a:r>
              <a:rPr lang="pt-BR" sz="1300" b="1" i="0" strike="noStrike" cap="none" spc="-10" baseline="0" dirty="0" smtClean="0">
                <a:solidFill>
                  <a:srgbClr val="FFFFFF"/>
                </a:solidFill>
                <a:effectLst/>
                <a:latin typeface="Arial"/>
                <a:ea typeface="Arial"/>
                <a:cs typeface="Arial"/>
              </a:rPr>
              <a:t> personas</a:t>
            </a:r>
            <a:endParaRPr lang="es" sz="1300" b="1" i="0" strike="noStrike" cap="none" spc="-10" baseline="0" dirty="0">
              <a:solidFill>
                <a:srgbClr val="FFFFFF"/>
              </a:solidFill>
              <a:effectLst/>
              <a:latin typeface="Arial"/>
              <a:ea typeface="Arial"/>
              <a:cs typeface="Arial"/>
            </a:endParaRPr>
          </a:p>
        </p:txBody>
      </p:sp>
    </p:spTree>
    <p:extLst>
      <p:ext uri="{BB962C8B-B14F-4D97-AF65-F5344CB8AC3E}">
        <p14:creationId xmlns:p14="http://schemas.microsoft.com/office/powerpoint/2010/main" val="398326375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28599" y="186435"/>
            <a:ext cx="5003639"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i="0" strike="noStrike" cap="none" spc="5" baseline="0" dirty="0" smtClean="0">
                <a:solidFill>
                  <a:srgbClr val="58595B"/>
                </a:solidFill>
                <a:effectLst/>
                <a:latin typeface="Arial"/>
                <a:ea typeface="Arial"/>
                <a:cs typeface="Arial"/>
              </a:rPr>
              <a:t>BIBLIOTECA DE COMPORTAMIENTO DEL JEFE </a:t>
            </a:r>
            <a:r>
              <a:rPr lang="es-ES" sz="1000" b="0" i="0" strike="noStrike" cap="none" spc="5" baseline="0" dirty="0" smtClean="0">
                <a:solidFill>
                  <a:srgbClr val="58595B"/>
                </a:solidFill>
                <a:effectLst/>
                <a:latin typeface="Arial"/>
                <a:ea typeface="Arial"/>
                <a:cs typeface="Arial"/>
              </a:rPr>
              <a:t>CLL</a:t>
            </a:r>
            <a:r>
              <a:rPr lang="es" sz="1000" b="1" i="0" strike="noStrike" cap="none" spc="5" baseline="0" dirty="0" smtClean="0">
                <a:solidFill>
                  <a:srgbClr val="58595B"/>
                </a:solidFill>
                <a:effectLst/>
                <a:latin typeface="Arial"/>
                <a:ea typeface="Arial"/>
                <a:cs typeface="Arial"/>
              </a:rPr>
              <a:t>™</a:t>
            </a:r>
            <a:endParaRPr lang="es" sz="1000" b="1" i="0" strike="noStrike" cap="none" spc="5" baseline="0" dirty="0">
              <a:solidFill>
                <a:srgbClr val="58595B"/>
              </a:solidFill>
              <a:effectLst/>
              <a:latin typeface="Arial"/>
              <a:ea typeface="Arial"/>
              <a:cs typeface="Arial"/>
            </a:endParaRPr>
          </a:p>
        </p:txBody>
      </p:sp>
      <p:sp>
        <p:nvSpPr>
          <p:cNvPr id="3" name="object 4"/>
          <p:cNvSpPr/>
          <p:nvPr/>
        </p:nvSpPr>
        <p:spPr>
          <a:xfrm>
            <a:off x="228600" y="514350"/>
            <a:ext cx="5029200" cy="601345"/>
          </a:xfrm>
          <a:custGeom>
            <a:avLst/>
            <a:gdLst/>
            <a:ahLst/>
            <a:cxnLst/>
            <a:rect l="l" t="t" r="r" b="b"/>
            <a:pathLst>
              <a:path w="5029200" h="601344">
                <a:moveTo>
                  <a:pt x="0" y="601218"/>
                </a:moveTo>
                <a:lnTo>
                  <a:pt x="5029200" y="601218"/>
                </a:lnTo>
                <a:lnTo>
                  <a:pt x="5029200" y="0"/>
                </a:lnTo>
                <a:lnTo>
                  <a:pt x="0" y="0"/>
                </a:lnTo>
                <a:lnTo>
                  <a:pt x="0" y="601218"/>
                </a:lnTo>
                <a:close/>
              </a:path>
            </a:pathLst>
          </a:custGeom>
          <a:solidFill>
            <a:srgbClr val="007DB6"/>
          </a:solidFill>
        </p:spPr>
        <p:txBody>
          <a:bodyPr wrap="square" lIns="0" tIns="0" rIns="0" bIns="0" rtlCol="0"/>
          <a:lstStyle/>
          <a:p>
            <a:endParaRPr dirty="0"/>
          </a:p>
        </p:txBody>
      </p:sp>
      <p:sp>
        <p:nvSpPr>
          <p:cNvPr id="4" name="object 9"/>
          <p:cNvSpPr txBox="1"/>
          <p:nvPr/>
        </p:nvSpPr>
        <p:spPr>
          <a:xfrm>
            <a:off x="228600" y="703681"/>
            <a:ext cx="5034230" cy="211031"/>
          </a:xfrm>
          <a:prstGeom prst="rect">
            <a:avLst/>
          </a:prstGeom>
        </p:spPr>
        <p:txBody>
          <a:bodyPr vert="horz" wrap="square" lIns="0" tIns="12700" rIns="0" bIns="0" rtlCol="0">
            <a:spAutoFit/>
          </a:bodyPr>
          <a:lstStyle/>
          <a:p>
            <a:pPr marL="1215390">
              <a:lnSpc>
                <a:spcPct val="100000"/>
              </a:lnSpc>
              <a:spcBef>
                <a:spcPts val="100"/>
              </a:spcBef>
            </a:pPr>
            <a:r>
              <a:rPr lang="es" sz="1300" b="1" i="0" strike="noStrike" cap="none" spc="0" baseline="0" dirty="0">
                <a:solidFill>
                  <a:srgbClr val="FFFFFF"/>
                </a:solidFill>
                <a:effectLst/>
                <a:latin typeface="Arial"/>
                <a:ea typeface="Arial"/>
                <a:cs typeface="Arial"/>
              </a:rPr>
              <a:t>DOMINIO </a:t>
            </a:r>
            <a:r>
              <a:rPr lang="es" sz="1300" b="1" i="0" strike="noStrike" cap="none" spc="-5" baseline="0" dirty="0">
                <a:solidFill>
                  <a:srgbClr val="FFFFFF"/>
                </a:solidFill>
                <a:effectLst/>
                <a:latin typeface="Arial"/>
                <a:ea typeface="Arial"/>
                <a:cs typeface="Arial"/>
              </a:rPr>
              <a:t>C: </a:t>
            </a:r>
            <a:r>
              <a:rPr lang="pt-BR" sz="1300" b="1" i="0" strike="noStrike" cap="none" spc="0" baseline="0" dirty="0" err="1" smtClean="0">
                <a:solidFill>
                  <a:srgbClr val="FFFFFF"/>
                </a:solidFill>
                <a:effectLst/>
                <a:latin typeface="Arial"/>
                <a:ea typeface="Arial"/>
                <a:cs typeface="Arial"/>
              </a:rPr>
              <a:t>Establecer</a:t>
            </a:r>
            <a:r>
              <a:rPr lang="pt-BR" sz="1300" b="1" i="0" strike="noStrike" cap="none" spc="0" baseline="0" dirty="0" smtClean="0">
                <a:solidFill>
                  <a:srgbClr val="FFFFFF"/>
                </a:solidFill>
                <a:effectLst/>
                <a:latin typeface="Arial"/>
                <a:ea typeface="Arial"/>
                <a:cs typeface="Arial"/>
              </a:rPr>
              <a:t> </a:t>
            </a:r>
            <a:r>
              <a:rPr lang="pt-BR" sz="1300" b="1" i="0" strike="noStrike" cap="none" spc="0" baseline="0" dirty="0" err="1" smtClean="0">
                <a:solidFill>
                  <a:srgbClr val="FFFFFF"/>
                </a:solidFill>
                <a:effectLst/>
                <a:latin typeface="Arial"/>
                <a:ea typeface="Arial"/>
                <a:cs typeface="Arial"/>
              </a:rPr>
              <a:t>la</a:t>
            </a:r>
            <a:r>
              <a:rPr lang="pt-BR" sz="1300" b="1" i="0" strike="noStrike" cap="none" spc="0" baseline="0" dirty="0" smtClean="0">
                <a:solidFill>
                  <a:srgbClr val="FFFFFF"/>
                </a:solidFill>
                <a:effectLst/>
                <a:latin typeface="Arial"/>
                <a:ea typeface="Arial"/>
                <a:cs typeface="Arial"/>
              </a:rPr>
              <a:t> </a:t>
            </a:r>
            <a:r>
              <a:rPr lang="pt-BR" sz="1300" b="1" i="0" strike="noStrike" cap="none" spc="0" baseline="0" dirty="0" err="1" smtClean="0">
                <a:solidFill>
                  <a:srgbClr val="FFFFFF"/>
                </a:solidFill>
                <a:effectLst/>
                <a:latin typeface="Arial"/>
                <a:ea typeface="Arial"/>
                <a:cs typeface="Arial"/>
              </a:rPr>
              <a:t>dirección</a:t>
            </a:r>
            <a:endParaRPr lang="es" sz="1300" b="1" i="0" strike="noStrike" cap="none" spc="0" baseline="0" dirty="0">
              <a:solidFill>
                <a:srgbClr val="FFFFFF"/>
              </a:solidFill>
              <a:effectLst/>
              <a:latin typeface="Arial"/>
              <a:ea typeface="Arial"/>
              <a:cs typeface="Arial"/>
            </a:endParaRPr>
          </a:p>
        </p:txBody>
      </p:sp>
      <p:sp>
        <p:nvSpPr>
          <p:cNvPr id="5" name="object 11"/>
          <p:cNvSpPr txBox="1"/>
          <p:nvPr/>
        </p:nvSpPr>
        <p:spPr>
          <a:xfrm>
            <a:off x="357554" y="1507733"/>
            <a:ext cx="4874685" cy="1709185"/>
          </a:xfrm>
          <a:prstGeom prst="rect">
            <a:avLst/>
          </a:prstGeom>
        </p:spPr>
        <p:txBody>
          <a:bodyPr vert="horz" wrap="square" lIns="0" tIns="33019" rIns="0" bIns="0" rtlCol="0">
            <a:spAutoFit/>
          </a:bodyPr>
          <a:lstStyle/>
          <a:p>
            <a:pPr marR="97790" algn="ctr">
              <a:lnSpc>
                <a:spcPct val="89900"/>
              </a:lnSpc>
              <a:spcBef>
                <a:spcPts val="245"/>
              </a:spcBef>
            </a:pPr>
            <a:r>
              <a:rPr lang="es" sz="1100" b="0" i="0" strike="noStrike" cap="none" spc="0" baseline="0" dirty="0" smtClean="0">
                <a:solidFill>
                  <a:srgbClr val="221F1F"/>
                </a:solidFill>
                <a:effectLst/>
                <a:latin typeface="Arial"/>
                <a:ea typeface="Arial"/>
                <a:cs typeface="Arial"/>
              </a:rPr>
              <a:t>Las </a:t>
            </a:r>
            <a:r>
              <a:rPr lang="es" sz="1100" b="0" i="0" strike="noStrike" cap="none" spc="-5" baseline="0" dirty="0">
                <a:solidFill>
                  <a:srgbClr val="221F1F"/>
                </a:solidFill>
                <a:effectLst/>
                <a:latin typeface="Arial"/>
                <a:ea typeface="Arial"/>
                <a:cs typeface="Arial"/>
              </a:rPr>
              <a:t>personas se desempeñan mejor cuando tienen metas y objetivos claros. Un </a:t>
            </a:r>
            <a:r>
              <a:rPr lang="es" sz="1100" b="0" i="0" strike="noStrike" cap="none" spc="-5" baseline="0">
                <a:solidFill>
                  <a:srgbClr val="221F1F"/>
                </a:solidFill>
                <a:effectLst/>
                <a:latin typeface="Arial"/>
                <a:ea typeface="Arial"/>
                <a:cs typeface="Arial"/>
              </a:rPr>
              <a:t>excelente </a:t>
            </a:r>
            <a:r>
              <a:rPr lang="es" sz="1100" b="0" i="0" strike="noStrike" cap="none" spc="-5" baseline="0" smtClean="0">
                <a:solidFill>
                  <a:srgbClr val="221F1F"/>
                </a:solidFill>
                <a:effectLst/>
                <a:latin typeface="Arial"/>
                <a:ea typeface="Arial"/>
                <a:cs typeface="Arial"/>
              </a:rPr>
              <a:t>líder</a:t>
            </a:r>
            <a:r>
              <a:rPr lang="es" sz="1100" b="0" i="0" strike="noStrike" cap="none" spc="-5" smtClean="0">
                <a:solidFill>
                  <a:srgbClr val="221F1F"/>
                </a:solidFill>
                <a:effectLst/>
                <a:latin typeface="Arial"/>
                <a:ea typeface="Arial"/>
                <a:cs typeface="Arial"/>
              </a:rPr>
              <a:t> de equipo</a:t>
            </a:r>
            <a:r>
              <a:rPr lang="es" sz="1100" b="0" i="0" strike="noStrike" cap="none" spc="-5" baseline="0" smtClean="0">
                <a:solidFill>
                  <a:srgbClr val="221F1F"/>
                </a:solidFill>
                <a:effectLst/>
                <a:latin typeface="Arial"/>
                <a:ea typeface="Arial"/>
                <a:cs typeface="Arial"/>
              </a:rPr>
              <a:t> </a:t>
            </a:r>
            <a:r>
              <a:rPr lang="es" sz="1100" b="0" i="0" strike="noStrike" cap="none" spc="-5" baseline="0" dirty="0">
                <a:solidFill>
                  <a:srgbClr val="221F1F"/>
                </a:solidFill>
                <a:effectLst/>
                <a:latin typeface="Arial"/>
                <a:ea typeface="Arial"/>
                <a:cs typeface="Arial"/>
              </a:rPr>
              <a:t>se esfuerza para comunicar la visión por </a:t>
            </a:r>
            <a:r>
              <a:rPr lang="es" sz="1100" b="0" i="0" strike="noStrike" cap="none" spc="-5" baseline="0" dirty="0" smtClean="0">
                <a:solidFill>
                  <a:srgbClr val="221F1F"/>
                </a:solidFill>
                <a:effectLst/>
                <a:latin typeface="Arial"/>
                <a:ea typeface="Arial"/>
                <a:cs typeface="Arial"/>
              </a:rPr>
              <a:t>medio </a:t>
            </a:r>
            <a:r>
              <a:rPr lang="es" sz="1100" b="0" i="0" strike="noStrike" cap="none" spc="0" baseline="0" dirty="0" smtClean="0">
                <a:solidFill>
                  <a:srgbClr val="221F1F"/>
                </a:solidFill>
                <a:effectLst/>
                <a:latin typeface="Arial"/>
                <a:ea typeface="Arial"/>
                <a:cs typeface="Arial"/>
              </a:rPr>
              <a:t>de </a:t>
            </a:r>
            <a:r>
              <a:rPr lang="es" sz="1100" b="0" i="0" strike="noStrike" cap="none" spc="0" baseline="0" dirty="0">
                <a:solidFill>
                  <a:srgbClr val="221F1F"/>
                </a:solidFill>
                <a:effectLst/>
                <a:latin typeface="Arial"/>
                <a:ea typeface="Arial"/>
                <a:cs typeface="Arial"/>
              </a:rPr>
              <a:t>la </a:t>
            </a:r>
            <a:r>
              <a:rPr lang="es" sz="1100" b="0" i="0" strike="noStrike" cap="none" spc="-5" baseline="0" dirty="0">
                <a:solidFill>
                  <a:srgbClr val="221F1F"/>
                </a:solidFill>
                <a:effectLst/>
                <a:latin typeface="Arial"/>
                <a:ea typeface="Arial"/>
                <a:cs typeface="Arial"/>
              </a:rPr>
              <a:t>alineación de roles y responsabilidades, asegurando que hay medidas </a:t>
            </a:r>
            <a:r>
              <a:rPr lang="es" sz="1100" b="0" i="0" strike="noStrike" cap="none" spc="0" baseline="0" dirty="0">
                <a:solidFill>
                  <a:srgbClr val="221F1F"/>
                </a:solidFill>
                <a:effectLst/>
                <a:latin typeface="Arial"/>
                <a:ea typeface="Arial"/>
                <a:cs typeface="Arial"/>
              </a:rPr>
              <a:t>de </a:t>
            </a:r>
            <a:r>
              <a:rPr lang="es" sz="1100" b="0" i="0" strike="noStrike" cap="none" spc="-5" baseline="0" dirty="0">
                <a:solidFill>
                  <a:srgbClr val="221F1F"/>
                </a:solidFill>
                <a:effectLst/>
                <a:latin typeface="Arial"/>
                <a:ea typeface="Arial"/>
                <a:cs typeface="Arial"/>
              </a:rPr>
              <a:t>desempeño establecidas para mantenerlos a todos </a:t>
            </a:r>
            <a:r>
              <a:rPr lang="es" sz="1100" b="0" i="0" strike="noStrike" cap="none" spc="0" baseline="0" dirty="0">
                <a:solidFill>
                  <a:srgbClr val="221F1F"/>
                </a:solidFill>
                <a:effectLst/>
                <a:latin typeface="Arial"/>
                <a:ea typeface="Arial"/>
                <a:cs typeface="Arial"/>
              </a:rPr>
              <a:t>en </a:t>
            </a:r>
            <a:r>
              <a:rPr lang="es" sz="1100" b="0" i="0" strike="noStrike" cap="none" spc="0" baseline="0" dirty="0" smtClean="0">
                <a:solidFill>
                  <a:srgbClr val="221F1F"/>
                </a:solidFill>
                <a:effectLst/>
                <a:latin typeface="Arial"/>
                <a:ea typeface="Arial"/>
                <a:cs typeface="Arial"/>
              </a:rPr>
              <a:t>la </a:t>
            </a:r>
            <a:r>
              <a:rPr lang="es" sz="1100" b="0" i="0" strike="noStrike" cap="none" spc="-5" baseline="0" dirty="0" smtClean="0">
                <a:solidFill>
                  <a:srgbClr val="221F1F"/>
                </a:solidFill>
                <a:effectLst/>
                <a:latin typeface="Arial"/>
                <a:ea typeface="Arial"/>
                <a:cs typeface="Arial"/>
              </a:rPr>
              <a:t>dirección </a:t>
            </a:r>
            <a:r>
              <a:rPr lang="es" sz="1100" b="0" i="0" strike="noStrike" cap="none" spc="-5" baseline="0" dirty="0">
                <a:solidFill>
                  <a:srgbClr val="221F1F"/>
                </a:solidFill>
                <a:effectLst/>
                <a:latin typeface="Arial"/>
                <a:ea typeface="Arial"/>
                <a:cs typeface="Arial"/>
              </a:rPr>
              <a:t>correcta. Gestionar</a:t>
            </a:r>
            <a:r>
              <a:rPr lang="es" sz="1100" b="0" i="0" strike="noStrike" cap="none" spc="0" baseline="0" dirty="0">
                <a:solidFill>
                  <a:srgbClr val="221F1F"/>
                </a:solidFill>
                <a:effectLst/>
                <a:latin typeface="Arial"/>
                <a:ea typeface="Arial"/>
                <a:cs typeface="Arial"/>
              </a:rPr>
              <a:t> </a:t>
            </a:r>
            <a:r>
              <a:rPr lang="es" sz="1100" b="0" i="0" strike="noStrike" cap="none" spc="-5" baseline="0" dirty="0">
                <a:solidFill>
                  <a:srgbClr val="221F1F"/>
                </a:solidFill>
                <a:effectLst/>
                <a:latin typeface="Arial"/>
                <a:ea typeface="Arial"/>
                <a:cs typeface="Arial"/>
              </a:rPr>
              <a:t>bienes tiende a </a:t>
            </a:r>
            <a:r>
              <a:rPr lang="es" sz="1100" b="0" i="0" strike="noStrike" cap="none" spc="0" baseline="0" dirty="0">
                <a:solidFill>
                  <a:srgbClr val="221F1F"/>
                </a:solidFill>
                <a:effectLst/>
                <a:latin typeface="Arial"/>
                <a:ea typeface="Arial"/>
                <a:cs typeface="Arial"/>
              </a:rPr>
              <a:t>ser más fácil que </a:t>
            </a:r>
            <a:r>
              <a:rPr lang="es" sz="1100" b="0" i="0" strike="noStrike" cap="none" spc="-5" baseline="0" dirty="0">
                <a:solidFill>
                  <a:srgbClr val="221F1F"/>
                </a:solidFill>
                <a:effectLst/>
                <a:latin typeface="Arial"/>
                <a:ea typeface="Arial"/>
                <a:cs typeface="Arial"/>
              </a:rPr>
              <a:t>gestionar personas. Ciencias y prácticas que involucran personas (incluyendo clientes y stakeholders) </a:t>
            </a:r>
            <a:r>
              <a:rPr lang="es" sz="1100" b="0" i="0" strike="noStrike" cap="none" spc="-5" baseline="0" dirty="0" smtClean="0">
                <a:solidFill>
                  <a:srgbClr val="221F1F"/>
                </a:solidFill>
                <a:effectLst/>
                <a:latin typeface="Arial"/>
                <a:ea typeface="Arial"/>
                <a:cs typeface="Arial"/>
              </a:rPr>
              <a:t>son</a:t>
            </a:r>
            <a:r>
              <a:rPr lang="es" sz="1100" b="0" i="0" strike="noStrike" cap="none" spc="0" baseline="0" dirty="0" smtClean="0">
                <a:solidFill>
                  <a:srgbClr val="221F1F"/>
                </a:solidFill>
                <a:effectLst/>
                <a:latin typeface="Arial"/>
                <a:ea typeface="Arial"/>
                <a:cs typeface="Arial"/>
              </a:rPr>
              <a:t> </a:t>
            </a:r>
            <a:r>
              <a:rPr lang="es" sz="1100" b="0" i="0" strike="noStrike" cap="none" spc="-5" baseline="0" dirty="0" smtClean="0">
                <a:solidFill>
                  <a:srgbClr val="221F1F"/>
                </a:solidFill>
                <a:effectLst/>
                <a:latin typeface="Arial"/>
                <a:ea typeface="Arial"/>
                <a:cs typeface="Arial"/>
              </a:rPr>
              <a:t>posiblemente</a:t>
            </a:r>
            <a:r>
              <a:rPr lang="es" sz="1100" b="0" i="0" strike="noStrike" cap="none" spc="-5" baseline="0" dirty="0" smtClean="0">
                <a:solidFill>
                  <a:srgbClr val="000000"/>
                </a:solidFill>
                <a:effectLst/>
                <a:latin typeface="Arial"/>
                <a:ea typeface="Arial"/>
                <a:cs typeface="Arial"/>
              </a:rPr>
              <a:t> </a:t>
            </a:r>
            <a:r>
              <a:rPr lang="es" sz="1100" b="0" i="0" strike="noStrike" cap="none" spc="-5" baseline="0" dirty="0" smtClean="0">
                <a:solidFill>
                  <a:srgbClr val="221F1F"/>
                </a:solidFill>
                <a:effectLst/>
                <a:latin typeface="Arial"/>
                <a:ea typeface="Arial"/>
                <a:cs typeface="Arial"/>
              </a:rPr>
              <a:t> más </a:t>
            </a:r>
            <a:r>
              <a:rPr lang="es" sz="1100" b="0" i="0" strike="noStrike" cap="none" spc="-5" baseline="0" dirty="0">
                <a:solidFill>
                  <a:srgbClr val="221F1F"/>
                </a:solidFill>
                <a:effectLst/>
                <a:latin typeface="Arial"/>
                <a:ea typeface="Arial"/>
                <a:cs typeface="Arial"/>
              </a:rPr>
              <a:t>complejas que las que involucran </a:t>
            </a:r>
            <a:r>
              <a:rPr lang="es" sz="1100" b="0" i="0" strike="noStrike" cap="none" spc="0" baseline="0" dirty="0" smtClean="0">
                <a:solidFill>
                  <a:srgbClr val="221F1F"/>
                </a:solidFill>
                <a:effectLst/>
                <a:latin typeface="Arial"/>
                <a:ea typeface="Arial"/>
                <a:cs typeface="Arial"/>
              </a:rPr>
              <a:t>bienes </a:t>
            </a:r>
            <a:r>
              <a:rPr lang="es" sz="1100" b="0" i="0" strike="noStrike" cap="none" spc="-5" baseline="0" dirty="0" smtClean="0">
                <a:solidFill>
                  <a:srgbClr val="221F1F"/>
                </a:solidFill>
                <a:effectLst/>
                <a:latin typeface="Arial"/>
                <a:ea typeface="Arial"/>
                <a:cs typeface="Arial"/>
              </a:rPr>
              <a:t>y </a:t>
            </a:r>
            <a:r>
              <a:rPr lang="es" sz="1100" b="0" i="0" strike="noStrike" cap="none" spc="-5" baseline="0" dirty="0">
                <a:solidFill>
                  <a:srgbClr val="221F1F"/>
                </a:solidFill>
                <a:effectLst/>
                <a:latin typeface="Arial"/>
                <a:ea typeface="Arial"/>
                <a:cs typeface="Arial"/>
              </a:rPr>
              <a:t>recursos materiales. </a:t>
            </a:r>
            <a:r>
              <a:rPr lang="es" sz="1100" b="0" i="0" strike="noStrike" cap="none" spc="0" baseline="0" dirty="0">
                <a:solidFill>
                  <a:srgbClr val="221F1F"/>
                </a:solidFill>
                <a:effectLst/>
                <a:latin typeface="Arial"/>
                <a:ea typeface="Arial"/>
                <a:cs typeface="Arial"/>
              </a:rPr>
              <a:t>El </a:t>
            </a:r>
            <a:r>
              <a:rPr lang="es" sz="1100" b="0" i="0" strike="noStrike" cap="none" spc="-5" baseline="0" dirty="0">
                <a:solidFill>
                  <a:srgbClr val="221F1F"/>
                </a:solidFill>
                <a:effectLst/>
                <a:latin typeface="Arial"/>
                <a:ea typeface="Arial"/>
                <a:cs typeface="Arial"/>
              </a:rPr>
              <a:t>desafío es que hay personas de todos </a:t>
            </a:r>
            <a:r>
              <a:rPr lang="es" sz="1100" b="0" i="0" strike="noStrike" cap="none" spc="0" baseline="0" dirty="0">
                <a:solidFill>
                  <a:srgbClr val="221F1F"/>
                </a:solidFill>
                <a:effectLst/>
                <a:latin typeface="Arial"/>
                <a:ea typeface="Arial"/>
                <a:cs typeface="Arial"/>
              </a:rPr>
              <a:t>los tipos </a:t>
            </a:r>
            <a:r>
              <a:rPr lang="es" sz="1100" b="0" i="0" strike="noStrike" cap="none" spc="-5" baseline="0" dirty="0">
                <a:solidFill>
                  <a:srgbClr val="221F1F"/>
                </a:solidFill>
                <a:effectLst/>
                <a:latin typeface="Arial"/>
                <a:ea typeface="Arial"/>
                <a:cs typeface="Arial"/>
              </a:rPr>
              <a:t>y cada una presenta un conjunto de </a:t>
            </a:r>
            <a:r>
              <a:rPr lang="es" sz="1100" b="0" i="0" strike="noStrike" cap="none" spc="-5" baseline="0" dirty="0" smtClean="0">
                <a:solidFill>
                  <a:srgbClr val="221F1F"/>
                </a:solidFill>
                <a:effectLst/>
                <a:latin typeface="Arial"/>
                <a:ea typeface="Arial"/>
                <a:cs typeface="Arial"/>
              </a:rPr>
              <a:t>capacidades</a:t>
            </a:r>
            <a:r>
              <a:rPr lang="es" sz="1100" b="0" i="0" strike="noStrike" cap="none" spc="0" baseline="0" dirty="0" smtClean="0">
                <a:solidFill>
                  <a:srgbClr val="221F1F"/>
                </a:solidFill>
                <a:effectLst/>
                <a:latin typeface="Arial"/>
                <a:ea typeface="Arial"/>
                <a:cs typeface="Arial"/>
              </a:rPr>
              <a:t> </a:t>
            </a:r>
            <a:r>
              <a:rPr lang="es" sz="1100" b="0" i="0" strike="noStrike" cap="none" spc="-5" baseline="0" dirty="0" smtClean="0">
                <a:solidFill>
                  <a:srgbClr val="221F1F"/>
                </a:solidFill>
                <a:effectLst/>
                <a:latin typeface="Arial"/>
                <a:ea typeface="Arial"/>
                <a:cs typeface="Arial"/>
              </a:rPr>
              <a:t>diferente</a:t>
            </a:r>
            <a:r>
              <a:rPr lang="es" sz="1100" b="0" i="0" strike="noStrike" cap="none" spc="-5" baseline="0" dirty="0">
                <a:solidFill>
                  <a:srgbClr val="221F1F"/>
                </a:solidFill>
                <a:effectLst/>
                <a:latin typeface="Arial"/>
                <a:ea typeface="Arial"/>
                <a:cs typeface="Arial"/>
              </a:rPr>
              <a:t>. </a:t>
            </a:r>
            <a:r>
              <a:rPr lang="es" sz="1100" b="0" i="0" strike="noStrike" cap="none" spc="0" baseline="0" dirty="0">
                <a:solidFill>
                  <a:srgbClr val="221F1F"/>
                </a:solidFill>
                <a:effectLst/>
                <a:latin typeface="Arial"/>
                <a:ea typeface="Arial"/>
                <a:cs typeface="Arial"/>
              </a:rPr>
              <a:t>Los </a:t>
            </a:r>
            <a:r>
              <a:rPr lang="es-PE" sz="1100" b="0" i="0" strike="noStrike" cap="none" spc="-5" baseline="0" dirty="0" smtClean="0">
                <a:solidFill>
                  <a:srgbClr val="221F1F"/>
                </a:solidFill>
                <a:effectLst/>
                <a:latin typeface="Arial"/>
                <a:ea typeface="Arial"/>
                <a:cs typeface="Arial"/>
              </a:rPr>
              <a:t>jefes </a:t>
            </a:r>
            <a:r>
              <a:rPr lang="es" sz="1100" b="0" i="0" strike="noStrike" cap="none" spc="-10" baseline="0" dirty="0" smtClean="0">
                <a:solidFill>
                  <a:srgbClr val="221F1F"/>
                </a:solidFill>
                <a:effectLst/>
                <a:latin typeface="Arial"/>
                <a:ea typeface="Arial"/>
                <a:cs typeface="Arial"/>
              </a:rPr>
              <a:t>deben</a:t>
            </a:r>
            <a:r>
              <a:rPr lang="es" sz="1100" b="0" i="0" strike="noStrike" cap="none" spc="0" baseline="0" dirty="0" smtClean="0">
                <a:solidFill>
                  <a:srgbClr val="221F1F"/>
                </a:solidFill>
                <a:effectLst/>
                <a:latin typeface="Arial"/>
                <a:ea typeface="Arial"/>
                <a:cs typeface="Arial"/>
              </a:rPr>
              <a:t> </a:t>
            </a:r>
            <a:r>
              <a:rPr lang="es" sz="1100" b="0" i="0" strike="noStrike" cap="none" spc="-5" baseline="0" dirty="0" smtClean="0">
                <a:solidFill>
                  <a:srgbClr val="221F1F"/>
                </a:solidFill>
                <a:effectLst/>
                <a:latin typeface="Arial"/>
                <a:ea typeface="Arial"/>
                <a:cs typeface="Arial"/>
              </a:rPr>
              <a:t>tener </a:t>
            </a:r>
            <a:r>
              <a:rPr lang="es" sz="1100" b="0" i="0" strike="noStrike" cap="none" spc="-5" baseline="0" dirty="0">
                <a:solidFill>
                  <a:srgbClr val="221F1F"/>
                </a:solidFill>
                <a:effectLst/>
                <a:latin typeface="Arial"/>
                <a:ea typeface="Arial"/>
                <a:cs typeface="Arial"/>
              </a:rPr>
              <a:t>la capacidad de </a:t>
            </a:r>
            <a:r>
              <a:rPr lang="es" sz="1100" b="0" i="0" strike="noStrike" cap="none" spc="-5" baseline="0" dirty="0" smtClean="0">
                <a:solidFill>
                  <a:srgbClr val="221F1F"/>
                </a:solidFill>
                <a:effectLst/>
                <a:latin typeface="Arial"/>
                <a:ea typeface="Arial"/>
                <a:cs typeface="Arial"/>
              </a:rPr>
              <a:t>administrar</a:t>
            </a:r>
            <a:r>
              <a:rPr lang="es" sz="1100" b="0" i="0" strike="noStrike" cap="none" spc="0" baseline="0" dirty="0" smtClean="0">
                <a:solidFill>
                  <a:srgbClr val="221F1F"/>
                </a:solidFill>
                <a:effectLst/>
                <a:latin typeface="Arial"/>
                <a:ea typeface="Arial"/>
                <a:cs typeface="Arial"/>
              </a:rPr>
              <a:t> </a:t>
            </a:r>
            <a:r>
              <a:rPr lang="es" sz="1100" b="0" i="0" strike="noStrike" cap="none" spc="-5" baseline="0" dirty="0" smtClean="0">
                <a:solidFill>
                  <a:srgbClr val="221F1F"/>
                </a:solidFill>
                <a:effectLst/>
                <a:latin typeface="Arial"/>
                <a:ea typeface="Arial"/>
                <a:cs typeface="Arial"/>
              </a:rPr>
              <a:t>las </a:t>
            </a:r>
            <a:r>
              <a:rPr lang="es" sz="1100" b="0" i="0" strike="noStrike" cap="none" spc="-5" baseline="0" dirty="0">
                <a:solidFill>
                  <a:srgbClr val="221F1F"/>
                </a:solidFill>
                <a:effectLst/>
                <a:latin typeface="Arial"/>
                <a:ea typeface="Arial"/>
                <a:cs typeface="Arial"/>
              </a:rPr>
              <a:t>diferencias para alcanzar </a:t>
            </a:r>
            <a:r>
              <a:rPr lang="es" sz="1100" b="0" i="0" strike="noStrike" cap="none" spc="0" baseline="0" dirty="0" smtClean="0">
                <a:solidFill>
                  <a:srgbClr val="221F1F"/>
                </a:solidFill>
                <a:effectLst/>
                <a:latin typeface="Arial"/>
                <a:ea typeface="Arial"/>
                <a:cs typeface="Arial"/>
              </a:rPr>
              <a:t>un </a:t>
            </a:r>
            <a:r>
              <a:rPr lang="es" sz="1100" b="0" i="0" strike="noStrike" cap="none" spc="-50" baseline="0" dirty="0" smtClean="0">
                <a:solidFill>
                  <a:srgbClr val="221F1F"/>
                </a:solidFill>
                <a:effectLst/>
                <a:latin typeface="Arial"/>
                <a:ea typeface="Arial"/>
                <a:cs typeface="Arial"/>
              </a:rPr>
              <a:t> </a:t>
            </a:r>
            <a:r>
              <a:rPr lang="es" sz="1100" b="0" i="0" strike="noStrike" cap="none" spc="-5" baseline="0" dirty="0" smtClean="0">
                <a:solidFill>
                  <a:srgbClr val="221F1F"/>
                </a:solidFill>
                <a:effectLst/>
                <a:latin typeface="Arial"/>
                <a:ea typeface="Arial"/>
                <a:cs typeface="Arial"/>
              </a:rPr>
              <a:t>resultado en</a:t>
            </a:r>
            <a:r>
              <a:rPr lang="es" sz="1100" b="0" i="0" strike="noStrike" cap="none" spc="0" baseline="0" dirty="0" smtClean="0">
                <a:solidFill>
                  <a:srgbClr val="221F1F"/>
                </a:solidFill>
                <a:effectLst/>
                <a:latin typeface="Arial"/>
                <a:ea typeface="Arial"/>
                <a:cs typeface="Arial"/>
              </a:rPr>
              <a:t> </a:t>
            </a:r>
            <a:r>
              <a:rPr lang="es" sz="1100" b="0" i="0" strike="noStrike" cap="none" spc="-5" baseline="0" dirty="0" smtClean="0">
                <a:solidFill>
                  <a:srgbClr val="221F1F"/>
                </a:solidFill>
                <a:effectLst/>
                <a:latin typeface="Arial"/>
                <a:ea typeface="Arial"/>
                <a:cs typeface="Arial"/>
              </a:rPr>
              <a:t>común.</a:t>
            </a:r>
            <a:endParaRPr sz="1100" dirty="0">
              <a:latin typeface="Arial"/>
              <a:cs typeface="Arial"/>
            </a:endParaRPr>
          </a:p>
        </p:txBody>
      </p:sp>
      <p:sp>
        <p:nvSpPr>
          <p:cNvPr id="6" name="object 48"/>
          <p:cNvSpPr/>
          <p:nvPr/>
        </p:nvSpPr>
        <p:spPr>
          <a:xfrm>
            <a:off x="2490520" y="954328"/>
            <a:ext cx="505459" cy="505459"/>
          </a:xfrm>
          <a:custGeom>
            <a:avLst/>
            <a:gdLst/>
            <a:ahLst/>
            <a:cxnLst/>
            <a:rect l="l" t="t" r="r" b="b"/>
            <a:pathLst>
              <a:path w="505459" h="505459">
                <a:moveTo>
                  <a:pt x="252679" y="0"/>
                </a:moveTo>
                <a:lnTo>
                  <a:pt x="207260" y="4071"/>
                </a:lnTo>
                <a:lnTo>
                  <a:pt x="164512" y="15808"/>
                </a:lnTo>
                <a:lnTo>
                  <a:pt x="125148" y="34498"/>
                </a:lnTo>
                <a:lnTo>
                  <a:pt x="89882" y="59428"/>
                </a:lnTo>
                <a:lnTo>
                  <a:pt x="59428" y="89882"/>
                </a:lnTo>
                <a:lnTo>
                  <a:pt x="34498" y="125148"/>
                </a:lnTo>
                <a:lnTo>
                  <a:pt x="15808" y="164512"/>
                </a:lnTo>
                <a:lnTo>
                  <a:pt x="4071" y="207260"/>
                </a:lnTo>
                <a:lnTo>
                  <a:pt x="0" y="252679"/>
                </a:lnTo>
                <a:lnTo>
                  <a:pt x="4071" y="298097"/>
                </a:lnTo>
                <a:lnTo>
                  <a:pt x="15808" y="340845"/>
                </a:lnTo>
                <a:lnTo>
                  <a:pt x="34498" y="380209"/>
                </a:lnTo>
                <a:lnTo>
                  <a:pt x="59428" y="415475"/>
                </a:lnTo>
                <a:lnTo>
                  <a:pt x="89882" y="445930"/>
                </a:lnTo>
                <a:lnTo>
                  <a:pt x="125148" y="470859"/>
                </a:lnTo>
                <a:lnTo>
                  <a:pt x="164512" y="489549"/>
                </a:lnTo>
                <a:lnTo>
                  <a:pt x="207260" y="501287"/>
                </a:lnTo>
                <a:lnTo>
                  <a:pt x="252679" y="505358"/>
                </a:lnTo>
                <a:lnTo>
                  <a:pt x="298097" y="501287"/>
                </a:lnTo>
                <a:lnTo>
                  <a:pt x="340845" y="489549"/>
                </a:lnTo>
                <a:lnTo>
                  <a:pt x="380209" y="470859"/>
                </a:lnTo>
                <a:lnTo>
                  <a:pt x="415475" y="445930"/>
                </a:lnTo>
                <a:lnTo>
                  <a:pt x="445930" y="415475"/>
                </a:lnTo>
                <a:lnTo>
                  <a:pt x="470859" y="380209"/>
                </a:lnTo>
                <a:lnTo>
                  <a:pt x="489549" y="340845"/>
                </a:lnTo>
                <a:lnTo>
                  <a:pt x="501287" y="298097"/>
                </a:lnTo>
                <a:lnTo>
                  <a:pt x="505358" y="252679"/>
                </a:lnTo>
                <a:lnTo>
                  <a:pt x="501287" y="207260"/>
                </a:lnTo>
                <a:lnTo>
                  <a:pt x="489549" y="164512"/>
                </a:lnTo>
                <a:lnTo>
                  <a:pt x="470859" y="125148"/>
                </a:lnTo>
                <a:lnTo>
                  <a:pt x="445930" y="89882"/>
                </a:lnTo>
                <a:lnTo>
                  <a:pt x="415475" y="59428"/>
                </a:lnTo>
                <a:lnTo>
                  <a:pt x="380209" y="34498"/>
                </a:lnTo>
                <a:lnTo>
                  <a:pt x="340845" y="15808"/>
                </a:lnTo>
                <a:lnTo>
                  <a:pt x="298097" y="4071"/>
                </a:lnTo>
                <a:lnTo>
                  <a:pt x="252679" y="0"/>
                </a:lnTo>
                <a:close/>
              </a:path>
            </a:pathLst>
          </a:custGeom>
          <a:solidFill>
            <a:srgbClr val="FFFFFF"/>
          </a:solidFill>
        </p:spPr>
        <p:txBody>
          <a:bodyPr wrap="square" lIns="0" tIns="0" rIns="0" bIns="0" rtlCol="0"/>
          <a:lstStyle/>
          <a:p>
            <a:endParaRPr dirty="0"/>
          </a:p>
        </p:txBody>
      </p:sp>
      <p:sp>
        <p:nvSpPr>
          <p:cNvPr id="7" name="object 49"/>
          <p:cNvSpPr/>
          <p:nvPr/>
        </p:nvSpPr>
        <p:spPr>
          <a:xfrm>
            <a:off x="2490520" y="954328"/>
            <a:ext cx="505459" cy="505459"/>
          </a:xfrm>
          <a:custGeom>
            <a:avLst/>
            <a:gdLst/>
            <a:ahLst/>
            <a:cxnLst/>
            <a:rect l="l" t="t" r="r" b="b"/>
            <a:pathLst>
              <a:path w="505459" h="505459">
                <a:moveTo>
                  <a:pt x="252679" y="505358"/>
                </a:moveTo>
                <a:lnTo>
                  <a:pt x="298097" y="501287"/>
                </a:lnTo>
                <a:lnTo>
                  <a:pt x="340845" y="489549"/>
                </a:lnTo>
                <a:lnTo>
                  <a:pt x="380209" y="470859"/>
                </a:lnTo>
                <a:lnTo>
                  <a:pt x="415475" y="445930"/>
                </a:lnTo>
                <a:lnTo>
                  <a:pt x="445930" y="415475"/>
                </a:lnTo>
                <a:lnTo>
                  <a:pt x="470859" y="380209"/>
                </a:lnTo>
                <a:lnTo>
                  <a:pt x="489549" y="340845"/>
                </a:lnTo>
                <a:lnTo>
                  <a:pt x="501287" y="298097"/>
                </a:lnTo>
                <a:lnTo>
                  <a:pt x="505358" y="252679"/>
                </a:lnTo>
                <a:lnTo>
                  <a:pt x="501287" y="207260"/>
                </a:lnTo>
                <a:lnTo>
                  <a:pt x="489549" y="164512"/>
                </a:lnTo>
                <a:lnTo>
                  <a:pt x="470859" y="125148"/>
                </a:lnTo>
                <a:lnTo>
                  <a:pt x="445930" y="89882"/>
                </a:lnTo>
                <a:lnTo>
                  <a:pt x="415475" y="59428"/>
                </a:lnTo>
                <a:lnTo>
                  <a:pt x="380209" y="34498"/>
                </a:lnTo>
                <a:lnTo>
                  <a:pt x="340845" y="15808"/>
                </a:lnTo>
                <a:lnTo>
                  <a:pt x="298097" y="4071"/>
                </a:lnTo>
                <a:lnTo>
                  <a:pt x="252679" y="0"/>
                </a:lnTo>
                <a:lnTo>
                  <a:pt x="207260" y="4071"/>
                </a:lnTo>
                <a:lnTo>
                  <a:pt x="164512" y="15808"/>
                </a:lnTo>
                <a:lnTo>
                  <a:pt x="125148" y="34498"/>
                </a:lnTo>
                <a:lnTo>
                  <a:pt x="89882" y="59428"/>
                </a:lnTo>
                <a:lnTo>
                  <a:pt x="59428" y="89882"/>
                </a:lnTo>
                <a:lnTo>
                  <a:pt x="34498" y="125148"/>
                </a:lnTo>
                <a:lnTo>
                  <a:pt x="15808" y="164512"/>
                </a:lnTo>
                <a:lnTo>
                  <a:pt x="4071" y="207260"/>
                </a:lnTo>
                <a:lnTo>
                  <a:pt x="0" y="252679"/>
                </a:lnTo>
                <a:lnTo>
                  <a:pt x="4071" y="298097"/>
                </a:lnTo>
                <a:lnTo>
                  <a:pt x="15808" y="340845"/>
                </a:lnTo>
                <a:lnTo>
                  <a:pt x="34498" y="380209"/>
                </a:lnTo>
                <a:lnTo>
                  <a:pt x="59428" y="415475"/>
                </a:lnTo>
                <a:lnTo>
                  <a:pt x="89882" y="445930"/>
                </a:lnTo>
                <a:lnTo>
                  <a:pt x="125148" y="470859"/>
                </a:lnTo>
                <a:lnTo>
                  <a:pt x="164512" y="489549"/>
                </a:lnTo>
                <a:lnTo>
                  <a:pt x="207260" y="501287"/>
                </a:lnTo>
                <a:lnTo>
                  <a:pt x="252679" y="505358"/>
                </a:lnTo>
                <a:close/>
              </a:path>
            </a:pathLst>
          </a:custGeom>
          <a:ln w="12573">
            <a:solidFill>
              <a:srgbClr val="007DB6"/>
            </a:solidFill>
          </a:ln>
        </p:spPr>
        <p:txBody>
          <a:bodyPr wrap="square" lIns="0" tIns="0" rIns="0" bIns="0" rtlCol="0"/>
          <a:lstStyle/>
          <a:p>
            <a:endParaRPr dirty="0"/>
          </a:p>
        </p:txBody>
      </p:sp>
      <p:sp>
        <p:nvSpPr>
          <p:cNvPr id="8" name="object 50"/>
          <p:cNvSpPr/>
          <p:nvPr/>
        </p:nvSpPr>
        <p:spPr>
          <a:xfrm>
            <a:off x="2699442" y="970006"/>
            <a:ext cx="86347" cy="77520"/>
          </a:xfrm>
          <a:prstGeom prst="rect">
            <a:avLst/>
          </a:prstGeom>
          <a:blipFill rotWithShape="1">
            <a:blip r:embed="rId2"/>
            <a:stretch>
              <a:fillRect/>
            </a:stretch>
          </a:blipFill>
        </p:spPr>
        <p:txBody>
          <a:bodyPr wrap="square" lIns="0" tIns="0" rIns="0" bIns="0" rtlCol="0"/>
          <a:lstStyle/>
          <a:p>
            <a:endParaRPr dirty="0"/>
          </a:p>
        </p:txBody>
      </p:sp>
      <p:sp>
        <p:nvSpPr>
          <p:cNvPr id="9" name="object 51"/>
          <p:cNvSpPr/>
          <p:nvPr/>
        </p:nvSpPr>
        <p:spPr>
          <a:xfrm>
            <a:off x="2575001" y="1041793"/>
            <a:ext cx="335280" cy="335280"/>
          </a:xfrm>
          <a:custGeom>
            <a:avLst/>
            <a:gdLst/>
            <a:ahLst/>
            <a:cxnLst/>
            <a:rect l="l" t="t" r="r" b="b"/>
            <a:pathLst>
              <a:path w="335280" h="335280">
                <a:moveTo>
                  <a:pt x="167614" y="0"/>
                </a:moveTo>
                <a:lnTo>
                  <a:pt x="123056" y="5987"/>
                </a:lnTo>
                <a:lnTo>
                  <a:pt x="83016" y="22884"/>
                </a:lnTo>
                <a:lnTo>
                  <a:pt x="49093" y="49093"/>
                </a:lnTo>
                <a:lnTo>
                  <a:pt x="22884" y="83016"/>
                </a:lnTo>
                <a:lnTo>
                  <a:pt x="5987" y="123056"/>
                </a:lnTo>
                <a:lnTo>
                  <a:pt x="0" y="167614"/>
                </a:lnTo>
                <a:lnTo>
                  <a:pt x="5987" y="212172"/>
                </a:lnTo>
                <a:lnTo>
                  <a:pt x="22884" y="252212"/>
                </a:lnTo>
                <a:lnTo>
                  <a:pt x="49093" y="286135"/>
                </a:lnTo>
                <a:lnTo>
                  <a:pt x="83016" y="312344"/>
                </a:lnTo>
                <a:lnTo>
                  <a:pt x="123056" y="329241"/>
                </a:lnTo>
                <a:lnTo>
                  <a:pt x="167614" y="335229"/>
                </a:lnTo>
                <a:lnTo>
                  <a:pt x="212172" y="329241"/>
                </a:lnTo>
                <a:lnTo>
                  <a:pt x="252212" y="312344"/>
                </a:lnTo>
                <a:lnTo>
                  <a:pt x="286135" y="286135"/>
                </a:lnTo>
                <a:lnTo>
                  <a:pt x="312344" y="252212"/>
                </a:lnTo>
                <a:lnTo>
                  <a:pt x="329241" y="212172"/>
                </a:lnTo>
                <a:lnTo>
                  <a:pt x="335229" y="167614"/>
                </a:lnTo>
                <a:lnTo>
                  <a:pt x="329241" y="123056"/>
                </a:lnTo>
                <a:lnTo>
                  <a:pt x="312344" y="83016"/>
                </a:lnTo>
                <a:lnTo>
                  <a:pt x="286135" y="49093"/>
                </a:lnTo>
                <a:lnTo>
                  <a:pt x="252212" y="22884"/>
                </a:lnTo>
                <a:lnTo>
                  <a:pt x="212172" y="5987"/>
                </a:lnTo>
                <a:lnTo>
                  <a:pt x="167614" y="0"/>
                </a:lnTo>
                <a:close/>
              </a:path>
            </a:pathLst>
          </a:custGeom>
          <a:solidFill>
            <a:srgbClr val="BED2E6"/>
          </a:solidFill>
        </p:spPr>
        <p:txBody>
          <a:bodyPr wrap="square" lIns="0" tIns="0" rIns="0" bIns="0" rtlCol="0"/>
          <a:lstStyle/>
          <a:p>
            <a:endParaRPr dirty="0"/>
          </a:p>
        </p:txBody>
      </p:sp>
      <p:sp>
        <p:nvSpPr>
          <p:cNvPr id="10" name="object 52"/>
          <p:cNvSpPr/>
          <p:nvPr/>
        </p:nvSpPr>
        <p:spPr>
          <a:xfrm>
            <a:off x="2575001" y="1041793"/>
            <a:ext cx="335280" cy="335280"/>
          </a:xfrm>
          <a:custGeom>
            <a:avLst/>
            <a:gdLst/>
            <a:ahLst/>
            <a:cxnLst/>
            <a:rect l="l" t="t" r="r" b="b"/>
            <a:pathLst>
              <a:path w="335280" h="335280">
                <a:moveTo>
                  <a:pt x="0" y="167614"/>
                </a:moveTo>
                <a:lnTo>
                  <a:pt x="5987" y="123056"/>
                </a:lnTo>
                <a:lnTo>
                  <a:pt x="22884" y="83016"/>
                </a:lnTo>
                <a:lnTo>
                  <a:pt x="49093" y="49093"/>
                </a:lnTo>
                <a:lnTo>
                  <a:pt x="83016" y="22884"/>
                </a:lnTo>
                <a:lnTo>
                  <a:pt x="123056" y="5987"/>
                </a:lnTo>
                <a:lnTo>
                  <a:pt x="167614" y="0"/>
                </a:lnTo>
                <a:lnTo>
                  <a:pt x="212172" y="5987"/>
                </a:lnTo>
                <a:lnTo>
                  <a:pt x="252212" y="22884"/>
                </a:lnTo>
                <a:lnTo>
                  <a:pt x="286135" y="49093"/>
                </a:lnTo>
                <a:lnTo>
                  <a:pt x="312344" y="83016"/>
                </a:lnTo>
                <a:lnTo>
                  <a:pt x="329241" y="123056"/>
                </a:lnTo>
                <a:lnTo>
                  <a:pt x="335229" y="167614"/>
                </a:lnTo>
                <a:lnTo>
                  <a:pt x="329241" y="212172"/>
                </a:lnTo>
                <a:lnTo>
                  <a:pt x="312344" y="252212"/>
                </a:lnTo>
                <a:lnTo>
                  <a:pt x="286135" y="286135"/>
                </a:lnTo>
                <a:lnTo>
                  <a:pt x="252212" y="312344"/>
                </a:lnTo>
                <a:lnTo>
                  <a:pt x="212172" y="329241"/>
                </a:lnTo>
                <a:lnTo>
                  <a:pt x="167614" y="335229"/>
                </a:lnTo>
                <a:lnTo>
                  <a:pt x="123056" y="329241"/>
                </a:lnTo>
                <a:lnTo>
                  <a:pt x="83016" y="312344"/>
                </a:lnTo>
                <a:lnTo>
                  <a:pt x="49093" y="286135"/>
                </a:lnTo>
                <a:lnTo>
                  <a:pt x="22884" y="252212"/>
                </a:lnTo>
                <a:lnTo>
                  <a:pt x="5987" y="212172"/>
                </a:lnTo>
                <a:lnTo>
                  <a:pt x="0" y="167614"/>
                </a:lnTo>
                <a:close/>
              </a:path>
            </a:pathLst>
          </a:custGeom>
          <a:ln w="10375">
            <a:solidFill>
              <a:srgbClr val="007DB6"/>
            </a:solidFill>
          </a:ln>
        </p:spPr>
        <p:txBody>
          <a:bodyPr wrap="square" lIns="0" tIns="0" rIns="0" bIns="0" rtlCol="0"/>
          <a:lstStyle/>
          <a:p>
            <a:endParaRPr dirty="0"/>
          </a:p>
        </p:txBody>
      </p:sp>
      <p:sp>
        <p:nvSpPr>
          <p:cNvPr id="11" name="object 53"/>
          <p:cNvSpPr/>
          <p:nvPr/>
        </p:nvSpPr>
        <p:spPr>
          <a:xfrm>
            <a:off x="2609227" y="1076020"/>
            <a:ext cx="267335" cy="267335"/>
          </a:xfrm>
          <a:custGeom>
            <a:avLst/>
            <a:gdLst/>
            <a:ahLst/>
            <a:cxnLst/>
            <a:rect l="l" t="t" r="r" b="b"/>
            <a:pathLst>
              <a:path w="267335" h="267334">
                <a:moveTo>
                  <a:pt x="133388" y="0"/>
                </a:moveTo>
                <a:lnTo>
                  <a:pt x="91225" y="6801"/>
                </a:lnTo>
                <a:lnTo>
                  <a:pt x="54608" y="25738"/>
                </a:lnTo>
                <a:lnTo>
                  <a:pt x="25734" y="54614"/>
                </a:lnTo>
                <a:lnTo>
                  <a:pt x="6799" y="91230"/>
                </a:lnTo>
                <a:lnTo>
                  <a:pt x="0" y="133388"/>
                </a:lnTo>
                <a:lnTo>
                  <a:pt x="6799" y="175545"/>
                </a:lnTo>
                <a:lnTo>
                  <a:pt x="25734" y="212161"/>
                </a:lnTo>
                <a:lnTo>
                  <a:pt x="54608" y="241037"/>
                </a:lnTo>
                <a:lnTo>
                  <a:pt x="91225" y="259975"/>
                </a:lnTo>
                <a:lnTo>
                  <a:pt x="133388" y="266776"/>
                </a:lnTo>
                <a:lnTo>
                  <a:pt x="175544" y="259975"/>
                </a:lnTo>
                <a:lnTo>
                  <a:pt x="212157" y="241037"/>
                </a:lnTo>
                <a:lnTo>
                  <a:pt x="241029" y="212161"/>
                </a:lnTo>
                <a:lnTo>
                  <a:pt x="259963" y="175545"/>
                </a:lnTo>
                <a:lnTo>
                  <a:pt x="266763" y="133388"/>
                </a:lnTo>
                <a:lnTo>
                  <a:pt x="259963" y="91230"/>
                </a:lnTo>
                <a:lnTo>
                  <a:pt x="241029" y="54614"/>
                </a:lnTo>
                <a:lnTo>
                  <a:pt x="212157" y="25738"/>
                </a:lnTo>
                <a:lnTo>
                  <a:pt x="175544" y="6801"/>
                </a:lnTo>
                <a:lnTo>
                  <a:pt x="133388" y="0"/>
                </a:lnTo>
                <a:close/>
              </a:path>
            </a:pathLst>
          </a:custGeom>
          <a:solidFill>
            <a:srgbClr val="FFFFFF"/>
          </a:solidFill>
        </p:spPr>
        <p:txBody>
          <a:bodyPr wrap="square" lIns="0" tIns="0" rIns="0" bIns="0" rtlCol="0"/>
          <a:lstStyle/>
          <a:p>
            <a:endParaRPr dirty="0"/>
          </a:p>
        </p:txBody>
      </p:sp>
      <p:sp>
        <p:nvSpPr>
          <p:cNvPr id="12" name="object 54"/>
          <p:cNvSpPr/>
          <p:nvPr/>
        </p:nvSpPr>
        <p:spPr>
          <a:xfrm>
            <a:off x="2609227" y="1076020"/>
            <a:ext cx="267335" cy="267335"/>
          </a:xfrm>
          <a:custGeom>
            <a:avLst/>
            <a:gdLst/>
            <a:ahLst/>
            <a:cxnLst/>
            <a:rect l="l" t="t" r="r" b="b"/>
            <a:pathLst>
              <a:path w="267335" h="267334">
                <a:moveTo>
                  <a:pt x="0" y="133388"/>
                </a:moveTo>
                <a:lnTo>
                  <a:pt x="6799" y="91230"/>
                </a:lnTo>
                <a:lnTo>
                  <a:pt x="25734" y="54614"/>
                </a:lnTo>
                <a:lnTo>
                  <a:pt x="54608" y="25738"/>
                </a:lnTo>
                <a:lnTo>
                  <a:pt x="91225" y="6801"/>
                </a:lnTo>
                <a:lnTo>
                  <a:pt x="133388" y="0"/>
                </a:lnTo>
                <a:lnTo>
                  <a:pt x="175544" y="6801"/>
                </a:lnTo>
                <a:lnTo>
                  <a:pt x="212157" y="25738"/>
                </a:lnTo>
                <a:lnTo>
                  <a:pt x="241029" y="54614"/>
                </a:lnTo>
                <a:lnTo>
                  <a:pt x="259963" y="91230"/>
                </a:lnTo>
                <a:lnTo>
                  <a:pt x="266763" y="133388"/>
                </a:lnTo>
                <a:lnTo>
                  <a:pt x="259963" y="175545"/>
                </a:lnTo>
                <a:lnTo>
                  <a:pt x="241029" y="212161"/>
                </a:lnTo>
                <a:lnTo>
                  <a:pt x="212157" y="241037"/>
                </a:lnTo>
                <a:lnTo>
                  <a:pt x="175544" y="259975"/>
                </a:lnTo>
                <a:lnTo>
                  <a:pt x="133388" y="266776"/>
                </a:lnTo>
                <a:lnTo>
                  <a:pt x="91225" y="259975"/>
                </a:lnTo>
                <a:lnTo>
                  <a:pt x="54608" y="241037"/>
                </a:lnTo>
                <a:lnTo>
                  <a:pt x="25734" y="212161"/>
                </a:lnTo>
                <a:lnTo>
                  <a:pt x="6799" y="175545"/>
                </a:lnTo>
                <a:lnTo>
                  <a:pt x="0" y="133388"/>
                </a:lnTo>
                <a:close/>
              </a:path>
            </a:pathLst>
          </a:custGeom>
          <a:ln w="7785">
            <a:solidFill>
              <a:srgbClr val="007DB6"/>
            </a:solidFill>
          </a:ln>
        </p:spPr>
        <p:txBody>
          <a:bodyPr wrap="square" lIns="0" tIns="0" rIns="0" bIns="0" rtlCol="0"/>
          <a:lstStyle/>
          <a:p>
            <a:endParaRPr dirty="0"/>
          </a:p>
        </p:txBody>
      </p:sp>
      <p:sp>
        <p:nvSpPr>
          <p:cNvPr id="13" name="object 55"/>
          <p:cNvSpPr/>
          <p:nvPr/>
        </p:nvSpPr>
        <p:spPr>
          <a:xfrm>
            <a:off x="2746654" y="1135545"/>
            <a:ext cx="71755" cy="47625"/>
          </a:xfrm>
          <a:custGeom>
            <a:avLst/>
            <a:gdLst/>
            <a:ahLst/>
            <a:cxnLst/>
            <a:rect l="l" t="t" r="r" b="b"/>
            <a:pathLst>
              <a:path w="71755" h="47625">
                <a:moveTo>
                  <a:pt x="71589" y="0"/>
                </a:moveTo>
                <a:lnTo>
                  <a:pt x="0" y="38061"/>
                </a:lnTo>
                <a:lnTo>
                  <a:pt x="22275" y="47574"/>
                </a:lnTo>
                <a:lnTo>
                  <a:pt x="71589" y="0"/>
                </a:lnTo>
                <a:close/>
              </a:path>
            </a:pathLst>
          </a:custGeom>
          <a:solidFill>
            <a:srgbClr val="6DA3CD"/>
          </a:solidFill>
        </p:spPr>
        <p:txBody>
          <a:bodyPr wrap="square" lIns="0" tIns="0" rIns="0" bIns="0" rtlCol="0"/>
          <a:lstStyle/>
          <a:p>
            <a:endParaRPr dirty="0"/>
          </a:p>
        </p:txBody>
      </p:sp>
      <p:sp>
        <p:nvSpPr>
          <p:cNvPr id="14" name="object 56"/>
          <p:cNvSpPr/>
          <p:nvPr/>
        </p:nvSpPr>
        <p:spPr>
          <a:xfrm>
            <a:off x="2665768" y="1238707"/>
            <a:ext cx="71755" cy="47625"/>
          </a:xfrm>
          <a:custGeom>
            <a:avLst/>
            <a:gdLst/>
            <a:ahLst/>
            <a:cxnLst/>
            <a:rect l="l" t="t" r="r" b="b"/>
            <a:pathLst>
              <a:path w="71755" h="47625">
                <a:moveTo>
                  <a:pt x="49314" y="0"/>
                </a:moveTo>
                <a:lnTo>
                  <a:pt x="0" y="47574"/>
                </a:lnTo>
                <a:lnTo>
                  <a:pt x="60039" y="15550"/>
                </a:lnTo>
                <a:lnTo>
                  <a:pt x="71589" y="9512"/>
                </a:lnTo>
                <a:lnTo>
                  <a:pt x="49314" y="0"/>
                </a:lnTo>
                <a:close/>
              </a:path>
            </a:pathLst>
          </a:custGeom>
          <a:solidFill>
            <a:srgbClr val="6DA3CD"/>
          </a:solidFill>
        </p:spPr>
        <p:txBody>
          <a:bodyPr wrap="square" lIns="0" tIns="0" rIns="0" bIns="0" rtlCol="0"/>
          <a:lstStyle/>
          <a:p>
            <a:endParaRPr dirty="0"/>
          </a:p>
        </p:txBody>
      </p:sp>
      <p:sp>
        <p:nvSpPr>
          <p:cNvPr id="15" name="object 57"/>
          <p:cNvSpPr/>
          <p:nvPr/>
        </p:nvSpPr>
        <p:spPr>
          <a:xfrm>
            <a:off x="2707335" y="1174851"/>
            <a:ext cx="73660" cy="73660"/>
          </a:xfrm>
          <a:custGeom>
            <a:avLst/>
            <a:gdLst/>
            <a:ahLst/>
            <a:cxnLst/>
            <a:rect l="l" t="t" r="r" b="b"/>
            <a:pathLst>
              <a:path w="73660" h="73659">
                <a:moveTo>
                  <a:pt x="36537" y="0"/>
                </a:moveTo>
                <a:lnTo>
                  <a:pt x="22315" y="2871"/>
                </a:lnTo>
                <a:lnTo>
                  <a:pt x="10701" y="10701"/>
                </a:lnTo>
                <a:lnTo>
                  <a:pt x="2871" y="22315"/>
                </a:lnTo>
                <a:lnTo>
                  <a:pt x="0" y="36537"/>
                </a:lnTo>
                <a:lnTo>
                  <a:pt x="2871" y="50760"/>
                </a:lnTo>
                <a:lnTo>
                  <a:pt x="10701" y="62374"/>
                </a:lnTo>
                <a:lnTo>
                  <a:pt x="22315" y="70204"/>
                </a:lnTo>
                <a:lnTo>
                  <a:pt x="36537" y="73075"/>
                </a:lnTo>
                <a:lnTo>
                  <a:pt x="50760" y="70204"/>
                </a:lnTo>
                <a:lnTo>
                  <a:pt x="62374" y="62374"/>
                </a:lnTo>
                <a:lnTo>
                  <a:pt x="70204" y="50760"/>
                </a:lnTo>
                <a:lnTo>
                  <a:pt x="73075" y="36537"/>
                </a:lnTo>
                <a:lnTo>
                  <a:pt x="70204" y="22315"/>
                </a:lnTo>
                <a:lnTo>
                  <a:pt x="62374" y="10701"/>
                </a:lnTo>
                <a:lnTo>
                  <a:pt x="50760" y="2871"/>
                </a:lnTo>
                <a:lnTo>
                  <a:pt x="36537" y="0"/>
                </a:lnTo>
                <a:close/>
              </a:path>
            </a:pathLst>
          </a:custGeom>
          <a:solidFill>
            <a:srgbClr val="BED2E6"/>
          </a:solidFill>
        </p:spPr>
        <p:txBody>
          <a:bodyPr wrap="square" lIns="0" tIns="0" rIns="0" bIns="0" rtlCol="0"/>
          <a:lstStyle/>
          <a:p>
            <a:endParaRPr dirty="0"/>
          </a:p>
        </p:txBody>
      </p:sp>
      <p:sp>
        <p:nvSpPr>
          <p:cNvPr id="16" name="object 58"/>
          <p:cNvSpPr/>
          <p:nvPr/>
        </p:nvSpPr>
        <p:spPr>
          <a:xfrm>
            <a:off x="2707335" y="1174851"/>
            <a:ext cx="73660" cy="73660"/>
          </a:xfrm>
          <a:custGeom>
            <a:avLst/>
            <a:gdLst/>
            <a:ahLst/>
            <a:cxnLst/>
            <a:rect l="l" t="t" r="r" b="b"/>
            <a:pathLst>
              <a:path w="73660" h="73659">
                <a:moveTo>
                  <a:pt x="0" y="36537"/>
                </a:moveTo>
                <a:lnTo>
                  <a:pt x="2871" y="22315"/>
                </a:lnTo>
                <a:lnTo>
                  <a:pt x="10701" y="10701"/>
                </a:lnTo>
                <a:lnTo>
                  <a:pt x="22315" y="2871"/>
                </a:lnTo>
                <a:lnTo>
                  <a:pt x="36537" y="0"/>
                </a:lnTo>
                <a:lnTo>
                  <a:pt x="50760" y="2871"/>
                </a:lnTo>
                <a:lnTo>
                  <a:pt x="62374" y="10701"/>
                </a:lnTo>
                <a:lnTo>
                  <a:pt x="70204" y="22315"/>
                </a:lnTo>
                <a:lnTo>
                  <a:pt x="73075" y="36537"/>
                </a:lnTo>
                <a:lnTo>
                  <a:pt x="70204" y="50760"/>
                </a:lnTo>
                <a:lnTo>
                  <a:pt x="62374" y="62374"/>
                </a:lnTo>
                <a:lnTo>
                  <a:pt x="50760" y="70204"/>
                </a:lnTo>
                <a:lnTo>
                  <a:pt x="36537" y="73075"/>
                </a:lnTo>
                <a:lnTo>
                  <a:pt x="22315" y="70204"/>
                </a:lnTo>
                <a:lnTo>
                  <a:pt x="10701" y="62374"/>
                </a:lnTo>
                <a:lnTo>
                  <a:pt x="2871" y="50760"/>
                </a:lnTo>
                <a:lnTo>
                  <a:pt x="0" y="36537"/>
                </a:lnTo>
                <a:close/>
              </a:path>
            </a:pathLst>
          </a:custGeom>
          <a:ln w="5194">
            <a:solidFill>
              <a:srgbClr val="007DB6"/>
            </a:solidFill>
          </a:ln>
        </p:spPr>
        <p:txBody>
          <a:bodyPr wrap="square" lIns="0" tIns="0" rIns="0" bIns="0" rtlCol="0"/>
          <a:lstStyle/>
          <a:p>
            <a:endParaRPr dirty="0"/>
          </a:p>
        </p:txBody>
      </p:sp>
      <p:sp>
        <p:nvSpPr>
          <p:cNvPr id="17" name="object 59"/>
          <p:cNvSpPr/>
          <p:nvPr/>
        </p:nvSpPr>
        <p:spPr>
          <a:xfrm>
            <a:off x="2822854" y="1128610"/>
            <a:ext cx="69215" cy="207010"/>
          </a:xfrm>
          <a:custGeom>
            <a:avLst/>
            <a:gdLst/>
            <a:ahLst/>
            <a:cxnLst/>
            <a:rect l="l" t="t" r="r" b="b"/>
            <a:pathLst>
              <a:path w="69214" h="207009">
                <a:moveTo>
                  <a:pt x="45173" y="0"/>
                </a:moveTo>
                <a:lnTo>
                  <a:pt x="55230" y="18259"/>
                </a:lnTo>
                <a:lnTo>
                  <a:pt x="62693" y="37965"/>
                </a:lnTo>
                <a:lnTo>
                  <a:pt x="67337" y="58887"/>
                </a:lnTo>
                <a:lnTo>
                  <a:pt x="68935" y="80797"/>
                </a:lnTo>
                <a:lnTo>
                  <a:pt x="63993" y="119024"/>
                </a:lnTo>
                <a:lnTo>
                  <a:pt x="50012" y="153574"/>
                </a:lnTo>
                <a:lnTo>
                  <a:pt x="28259" y="183181"/>
                </a:lnTo>
                <a:lnTo>
                  <a:pt x="0" y="206578"/>
                </a:lnTo>
              </a:path>
            </a:pathLst>
          </a:custGeom>
          <a:ln w="5194">
            <a:solidFill>
              <a:srgbClr val="007DB6"/>
            </a:solidFill>
          </a:ln>
        </p:spPr>
        <p:txBody>
          <a:bodyPr wrap="square" lIns="0" tIns="0" rIns="0" bIns="0" rtlCol="0"/>
          <a:lstStyle/>
          <a:p>
            <a:endParaRPr dirty="0"/>
          </a:p>
        </p:txBody>
      </p:sp>
      <p:sp>
        <p:nvSpPr>
          <p:cNvPr id="18" name="object 60"/>
          <p:cNvSpPr/>
          <p:nvPr/>
        </p:nvSpPr>
        <p:spPr>
          <a:xfrm>
            <a:off x="2742615" y="1060234"/>
            <a:ext cx="99695" cy="38735"/>
          </a:xfrm>
          <a:custGeom>
            <a:avLst/>
            <a:gdLst/>
            <a:ahLst/>
            <a:cxnLst/>
            <a:rect l="l" t="t" r="r" b="b"/>
            <a:pathLst>
              <a:path w="99694" h="38734">
                <a:moveTo>
                  <a:pt x="0" y="0"/>
                </a:moveTo>
                <a:lnTo>
                  <a:pt x="27996" y="2624"/>
                </a:lnTo>
                <a:lnTo>
                  <a:pt x="54249" y="10175"/>
                </a:lnTo>
                <a:lnTo>
                  <a:pt x="78275" y="22170"/>
                </a:lnTo>
                <a:lnTo>
                  <a:pt x="99593" y="38125"/>
                </a:lnTo>
              </a:path>
            </a:pathLst>
          </a:custGeom>
          <a:ln w="5194">
            <a:solidFill>
              <a:srgbClr val="007DB6"/>
            </a:solidFill>
          </a:ln>
        </p:spPr>
        <p:txBody>
          <a:bodyPr wrap="square" lIns="0" tIns="0" rIns="0" bIns="0" rtlCol="0"/>
          <a:lstStyle/>
          <a:p>
            <a:endParaRPr dirty="0"/>
          </a:p>
        </p:txBody>
      </p:sp>
      <p:sp>
        <p:nvSpPr>
          <p:cNvPr id="19" name="object 61"/>
          <p:cNvSpPr/>
          <p:nvPr/>
        </p:nvSpPr>
        <p:spPr>
          <a:xfrm>
            <a:off x="2729242" y="999820"/>
            <a:ext cx="27305" cy="27305"/>
          </a:xfrm>
          <a:custGeom>
            <a:avLst/>
            <a:gdLst/>
            <a:ahLst/>
            <a:cxnLst/>
            <a:rect l="l" t="t" r="r" b="b"/>
            <a:pathLst>
              <a:path w="27305" h="27305">
                <a:moveTo>
                  <a:pt x="20751" y="0"/>
                </a:moveTo>
                <a:lnTo>
                  <a:pt x="5981" y="0"/>
                </a:lnTo>
                <a:lnTo>
                  <a:pt x="0" y="5994"/>
                </a:lnTo>
                <a:lnTo>
                  <a:pt x="0" y="20751"/>
                </a:lnTo>
                <a:lnTo>
                  <a:pt x="5981" y="26746"/>
                </a:lnTo>
                <a:lnTo>
                  <a:pt x="20751" y="26746"/>
                </a:lnTo>
                <a:lnTo>
                  <a:pt x="26746" y="20751"/>
                </a:lnTo>
                <a:lnTo>
                  <a:pt x="26746" y="5994"/>
                </a:lnTo>
                <a:lnTo>
                  <a:pt x="20751" y="0"/>
                </a:lnTo>
                <a:close/>
              </a:path>
            </a:pathLst>
          </a:custGeom>
          <a:solidFill>
            <a:srgbClr val="FFFFFF"/>
          </a:solidFill>
        </p:spPr>
        <p:txBody>
          <a:bodyPr wrap="square" lIns="0" tIns="0" rIns="0" bIns="0" rtlCol="0"/>
          <a:lstStyle/>
          <a:p>
            <a:endParaRPr dirty="0"/>
          </a:p>
        </p:txBody>
      </p:sp>
      <p:sp>
        <p:nvSpPr>
          <p:cNvPr id="20" name="object 62"/>
          <p:cNvSpPr/>
          <p:nvPr/>
        </p:nvSpPr>
        <p:spPr>
          <a:xfrm>
            <a:off x="2729242" y="999820"/>
            <a:ext cx="27305" cy="27305"/>
          </a:xfrm>
          <a:custGeom>
            <a:avLst/>
            <a:gdLst/>
            <a:ahLst/>
            <a:cxnLst/>
            <a:rect l="l" t="t" r="r" b="b"/>
            <a:pathLst>
              <a:path w="27305" h="27305">
                <a:moveTo>
                  <a:pt x="0" y="13373"/>
                </a:moveTo>
                <a:lnTo>
                  <a:pt x="0" y="5994"/>
                </a:lnTo>
                <a:lnTo>
                  <a:pt x="5981" y="0"/>
                </a:lnTo>
                <a:lnTo>
                  <a:pt x="13373" y="0"/>
                </a:lnTo>
                <a:lnTo>
                  <a:pt x="20751" y="0"/>
                </a:lnTo>
                <a:lnTo>
                  <a:pt x="26746" y="5994"/>
                </a:lnTo>
                <a:lnTo>
                  <a:pt x="26746" y="13373"/>
                </a:lnTo>
                <a:lnTo>
                  <a:pt x="26746" y="20751"/>
                </a:lnTo>
                <a:lnTo>
                  <a:pt x="20751" y="26746"/>
                </a:lnTo>
                <a:lnTo>
                  <a:pt x="13373" y="26746"/>
                </a:lnTo>
                <a:lnTo>
                  <a:pt x="5981" y="26746"/>
                </a:lnTo>
                <a:lnTo>
                  <a:pt x="0" y="20751"/>
                </a:lnTo>
                <a:lnTo>
                  <a:pt x="0" y="13373"/>
                </a:lnTo>
                <a:close/>
              </a:path>
            </a:pathLst>
          </a:custGeom>
          <a:ln w="5156">
            <a:solidFill>
              <a:srgbClr val="007DB6"/>
            </a:solidFill>
          </a:ln>
        </p:spPr>
        <p:txBody>
          <a:bodyPr wrap="square" lIns="0" tIns="0" rIns="0" bIns="0" rtlCol="0"/>
          <a:lstStyle/>
          <a:p>
            <a:endParaRPr dirty="0"/>
          </a:p>
        </p:txBody>
      </p:sp>
      <p:sp>
        <p:nvSpPr>
          <p:cNvPr id="21" name="object 63"/>
          <p:cNvSpPr/>
          <p:nvPr/>
        </p:nvSpPr>
        <p:spPr>
          <a:xfrm>
            <a:off x="2730500" y="1198016"/>
            <a:ext cx="27305" cy="27305"/>
          </a:xfrm>
          <a:custGeom>
            <a:avLst/>
            <a:gdLst/>
            <a:ahLst/>
            <a:cxnLst/>
            <a:rect l="l" t="t" r="r" b="b"/>
            <a:pathLst>
              <a:path w="27305" h="27305">
                <a:moveTo>
                  <a:pt x="20751" y="0"/>
                </a:moveTo>
                <a:lnTo>
                  <a:pt x="5981" y="0"/>
                </a:lnTo>
                <a:lnTo>
                  <a:pt x="0" y="5994"/>
                </a:lnTo>
                <a:lnTo>
                  <a:pt x="0" y="20751"/>
                </a:lnTo>
                <a:lnTo>
                  <a:pt x="5981" y="26746"/>
                </a:lnTo>
                <a:lnTo>
                  <a:pt x="20751" y="26746"/>
                </a:lnTo>
                <a:lnTo>
                  <a:pt x="26746" y="20751"/>
                </a:lnTo>
                <a:lnTo>
                  <a:pt x="26746" y="5994"/>
                </a:lnTo>
                <a:lnTo>
                  <a:pt x="20751" y="0"/>
                </a:lnTo>
                <a:close/>
              </a:path>
            </a:pathLst>
          </a:custGeom>
          <a:solidFill>
            <a:srgbClr val="FFFFFF"/>
          </a:solidFill>
        </p:spPr>
        <p:txBody>
          <a:bodyPr wrap="square" lIns="0" tIns="0" rIns="0" bIns="0" rtlCol="0"/>
          <a:lstStyle/>
          <a:p>
            <a:endParaRPr dirty="0"/>
          </a:p>
        </p:txBody>
      </p:sp>
      <p:sp>
        <p:nvSpPr>
          <p:cNvPr id="22" name="object 64"/>
          <p:cNvSpPr/>
          <p:nvPr/>
        </p:nvSpPr>
        <p:spPr>
          <a:xfrm>
            <a:off x="2730500" y="1198016"/>
            <a:ext cx="27305" cy="27305"/>
          </a:xfrm>
          <a:custGeom>
            <a:avLst/>
            <a:gdLst/>
            <a:ahLst/>
            <a:cxnLst/>
            <a:rect l="l" t="t" r="r" b="b"/>
            <a:pathLst>
              <a:path w="27305" h="27305">
                <a:moveTo>
                  <a:pt x="0" y="13373"/>
                </a:moveTo>
                <a:lnTo>
                  <a:pt x="0" y="5994"/>
                </a:lnTo>
                <a:lnTo>
                  <a:pt x="5981" y="0"/>
                </a:lnTo>
                <a:lnTo>
                  <a:pt x="13373" y="0"/>
                </a:lnTo>
                <a:lnTo>
                  <a:pt x="20751" y="0"/>
                </a:lnTo>
                <a:lnTo>
                  <a:pt x="26746" y="5994"/>
                </a:lnTo>
                <a:lnTo>
                  <a:pt x="26746" y="13373"/>
                </a:lnTo>
                <a:lnTo>
                  <a:pt x="26746" y="20751"/>
                </a:lnTo>
                <a:lnTo>
                  <a:pt x="20751" y="26746"/>
                </a:lnTo>
                <a:lnTo>
                  <a:pt x="13373" y="26746"/>
                </a:lnTo>
                <a:lnTo>
                  <a:pt x="5981" y="26746"/>
                </a:lnTo>
                <a:lnTo>
                  <a:pt x="0" y="20751"/>
                </a:lnTo>
                <a:lnTo>
                  <a:pt x="0" y="13373"/>
                </a:lnTo>
                <a:close/>
              </a:path>
            </a:pathLst>
          </a:custGeom>
          <a:ln w="5156">
            <a:solidFill>
              <a:srgbClr val="007DB6"/>
            </a:solidFill>
          </a:ln>
        </p:spPr>
        <p:txBody>
          <a:bodyPr wrap="square" lIns="0" tIns="0" rIns="0" bIns="0" rtlCol="0"/>
          <a:lstStyle/>
          <a:p>
            <a:endParaRPr dirty="0"/>
          </a:p>
        </p:txBody>
      </p:sp>
      <p:sp>
        <p:nvSpPr>
          <p:cNvPr id="23" name="object 65"/>
          <p:cNvSpPr/>
          <p:nvPr/>
        </p:nvSpPr>
        <p:spPr>
          <a:xfrm>
            <a:off x="2743873" y="1128064"/>
            <a:ext cx="83820" cy="76835"/>
          </a:xfrm>
          <a:custGeom>
            <a:avLst/>
            <a:gdLst/>
            <a:ahLst/>
            <a:cxnLst/>
            <a:rect l="l" t="t" r="r" b="b"/>
            <a:pathLst>
              <a:path w="83819" h="76834">
                <a:moveTo>
                  <a:pt x="0" y="46786"/>
                </a:moveTo>
                <a:lnTo>
                  <a:pt x="83769" y="0"/>
                </a:lnTo>
                <a:lnTo>
                  <a:pt x="36309" y="76250"/>
                </a:lnTo>
              </a:path>
            </a:pathLst>
          </a:custGeom>
          <a:ln w="5194">
            <a:solidFill>
              <a:srgbClr val="007DB6"/>
            </a:solidFill>
          </a:ln>
        </p:spPr>
        <p:txBody>
          <a:bodyPr wrap="square" lIns="0" tIns="0" rIns="0" bIns="0" rtlCol="0"/>
          <a:lstStyle/>
          <a:p>
            <a:endParaRPr dirty="0"/>
          </a:p>
        </p:txBody>
      </p:sp>
      <p:sp>
        <p:nvSpPr>
          <p:cNvPr id="24" name="object 66"/>
          <p:cNvSpPr/>
          <p:nvPr/>
        </p:nvSpPr>
        <p:spPr>
          <a:xfrm>
            <a:off x="2768384" y="1131633"/>
            <a:ext cx="55244" cy="52705"/>
          </a:xfrm>
          <a:custGeom>
            <a:avLst/>
            <a:gdLst/>
            <a:ahLst/>
            <a:cxnLst/>
            <a:rect l="l" t="t" r="r" b="b"/>
            <a:pathLst>
              <a:path w="55244" h="52705">
                <a:moveTo>
                  <a:pt x="0" y="52577"/>
                </a:moveTo>
                <a:lnTo>
                  <a:pt x="55244" y="0"/>
                </a:lnTo>
              </a:path>
            </a:pathLst>
          </a:custGeom>
          <a:ln w="5194">
            <a:solidFill>
              <a:srgbClr val="007DB6"/>
            </a:solidFill>
          </a:ln>
        </p:spPr>
        <p:txBody>
          <a:bodyPr wrap="square" lIns="0" tIns="0" rIns="0" bIns="0" rtlCol="0"/>
          <a:lstStyle/>
          <a:p>
            <a:endParaRPr dirty="0"/>
          </a:p>
        </p:txBody>
      </p:sp>
      <p:sp>
        <p:nvSpPr>
          <p:cNvPr id="25" name="object 67"/>
          <p:cNvSpPr/>
          <p:nvPr/>
        </p:nvSpPr>
        <p:spPr>
          <a:xfrm>
            <a:off x="2658770" y="1214958"/>
            <a:ext cx="80645" cy="78105"/>
          </a:xfrm>
          <a:custGeom>
            <a:avLst/>
            <a:gdLst/>
            <a:ahLst/>
            <a:cxnLst/>
            <a:rect l="l" t="t" r="r" b="b"/>
            <a:pathLst>
              <a:path w="80644" h="78105">
                <a:moveTo>
                  <a:pt x="48564" y="0"/>
                </a:moveTo>
                <a:lnTo>
                  <a:pt x="0" y="77965"/>
                </a:lnTo>
                <a:lnTo>
                  <a:pt x="80530" y="32181"/>
                </a:lnTo>
              </a:path>
            </a:pathLst>
          </a:custGeom>
          <a:ln w="5194">
            <a:solidFill>
              <a:srgbClr val="007DB6"/>
            </a:solidFill>
          </a:ln>
        </p:spPr>
        <p:txBody>
          <a:bodyPr wrap="square" lIns="0" tIns="0" rIns="0" bIns="0" rtlCol="0"/>
          <a:lstStyle/>
          <a:p>
            <a:endParaRPr dirty="0"/>
          </a:p>
        </p:txBody>
      </p:sp>
      <p:sp>
        <p:nvSpPr>
          <p:cNvPr id="26" name="object 68"/>
          <p:cNvSpPr/>
          <p:nvPr/>
        </p:nvSpPr>
        <p:spPr>
          <a:xfrm>
            <a:off x="2662783" y="1236789"/>
            <a:ext cx="55244" cy="52705"/>
          </a:xfrm>
          <a:custGeom>
            <a:avLst/>
            <a:gdLst/>
            <a:ahLst/>
            <a:cxnLst/>
            <a:rect l="l" t="t" r="r" b="b"/>
            <a:pathLst>
              <a:path w="55244" h="52705">
                <a:moveTo>
                  <a:pt x="0" y="52577"/>
                </a:moveTo>
                <a:lnTo>
                  <a:pt x="55244" y="0"/>
                </a:lnTo>
              </a:path>
            </a:pathLst>
          </a:custGeom>
          <a:ln w="5194">
            <a:solidFill>
              <a:srgbClr val="007DB6"/>
            </a:solidFill>
          </a:ln>
        </p:spPr>
        <p:txBody>
          <a:bodyPr wrap="square" lIns="0" tIns="0" rIns="0" bIns="0" rtlCol="0"/>
          <a:lstStyle/>
          <a:p>
            <a:endParaRPr dirty="0"/>
          </a:p>
        </p:txBody>
      </p:sp>
      <p:sp>
        <p:nvSpPr>
          <p:cNvPr id="27" name="object 69"/>
          <p:cNvSpPr/>
          <p:nvPr/>
        </p:nvSpPr>
        <p:spPr>
          <a:xfrm flipH="1">
            <a:off x="2742615" y="1097330"/>
            <a:ext cx="0" cy="59690"/>
          </a:xfrm>
          <a:custGeom>
            <a:avLst/>
            <a:gdLst/>
            <a:ahLst/>
            <a:cxnLst/>
            <a:rect l="l" t="t" r="r" b="b"/>
            <a:pathLst>
              <a:path h="59690">
                <a:moveTo>
                  <a:pt x="0" y="0"/>
                </a:moveTo>
                <a:lnTo>
                  <a:pt x="0" y="59461"/>
                </a:lnTo>
              </a:path>
            </a:pathLst>
          </a:custGeom>
          <a:ln w="7785">
            <a:solidFill>
              <a:srgbClr val="007DB6"/>
            </a:solidFill>
          </a:ln>
        </p:spPr>
        <p:txBody>
          <a:bodyPr wrap="square" lIns="0" tIns="0" rIns="0" bIns="0" rtlCol="0"/>
          <a:lstStyle/>
          <a:p>
            <a:endParaRPr dirty="0"/>
          </a:p>
        </p:txBody>
      </p:sp>
      <p:sp>
        <p:nvSpPr>
          <p:cNvPr id="28" name="object 70"/>
          <p:cNvSpPr/>
          <p:nvPr/>
        </p:nvSpPr>
        <p:spPr>
          <a:xfrm flipH="1">
            <a:off x="2742615" y="1266977"/>
            <a:ext cx="0" cy="62230"/>
          </a:xfrm>
          <a:custGeom>
            <a:avLst/>
            <a:gdLst/>
            <a:ahLst/>
            <a:cxnLst/>
            <a:rect l="l" t="t" r="r" b="b"/>
            <a:pathLst>
              <a:path h="62230">
                <a:moveTo>
                  <a:pt x="0" y="0"/>
                </a:moveTo>
                <a:lnTo>
                  <a:pt x="0" y="62052"/>
                </a:lnTo>
              </a:path>
            </a:pathLst>
          </a:custGeom>
          <a:ln w="7785">
            <a:solidFill>
              <a:srgbClr val="007DB6"/>
            </a:solidFill>
          </a:ln>
        </p:spPr>
        <p:txBody>
          <a:bodyPr wrap="square" lIns="0" tIns="0" rIns="0" bIns="0" rtlCol="0"/>
          <a:lstStyle/>
          <a:p>
            <a:endParaRPr dirty="0"/>
          </a:p>
        </p:txBody>
      </p:sp>
      <p:sp>
        <p:nvSpPr>
          <p:cNvPr id="29" name="object 71"/>
          <p:cNvSpPr/>
          <p:nvPr/>
        </p:nvSpPr>
        <p:spPr>
          <a:xfrm>
            <a:off x="2801010" y="1212062"/>
            <a:ext cx="59690" cy="0"/>
          </a:xfrm>
          <a:custGeom>
            <a:avLst/>
            <a:gdLst/>
            <a:ahLst/>
            <a:cxnLst/>
            <a:rect l="l" t="t" r="r" b="b"/>
            <a:pathLst>
              <a:path w="59689">
                <a:moveTo>
                  <a:pt x="0" y="0"/>
                </a:moveTo>
                <a:lnTo>
                  <a:pt x="59461" y="0"/>
                </a:lnTo>
              </a:path>
            </a:pathLst>
          </a:custGeom>
          <a:ln w="7785">
            <a:solidFill>
              <a:srgbClr val="007DB6"/>
            </a:solidFill>
          </a:ln>
        </p:spPr>
        <p:txBody>
          <a:bodyPr wrap="square" lIns="0" tIns="0" rIns="0" bIns="0" rtlCol="0"/>
          <a:lstStyle/>
          <a:p>
            <a:endParaRPr dirty="0"/>
          </a:p>
        </p:txBody>
      </p:sp>
      <p:sp>
        <p:nvSpPr>
          <p:cNvPr id="30" name="object 72"/>
          <p:cNvSpPr/>
          <p:nvPr/>
        </p:nvSpPr>
        <p:spPr>
          <a:xfrm>
            <a:off x="2626550" y="1212062"/>
            <a:ext cx="59690" cy="0"/>
          </a:xfrm>
          <a:custGeom>
            <a:avLst/>
            <a:gdLst/>
            <a:ahLst/>
            <a:cxnLst/>
            <a:rect l="l" t="t" r="r" b="b"/>
            <a:pathLst>
              <a:path w="59689">
                <a:moveTo>
                  <a:pt x="59448" y="0"/>
                </a:moveTo>
                <a:lnTo>
                  <a:pt x="0" y="0"/>
                </a:lnTo>
              </a:path>
            </a:pathLst>
          </a:custGeom>
          <a:ln w="7785">
            <a:solidFill>
              <a:srgbClr val="007DB6"/>
            </a:solidFill>
          </a:ln>
        </p:spPr>
        <p:txBody>
          <a:bodyPr wrap="square" lIns="0" tIns="0" rIns="0" bIns="0" rtlCol="0"/>
          <a:lstStyle/>
          <a:p>
            <a:endParaRPr dirty="0"/>
          </a:p>
        </p:txBody>
      </p:sp>
      <p:sp>
        <p:nvSpPr>
          <p:cNvPr id="31" name="object 73"/>
          <p:cNvSpPr/>
          <p:nvPr/>
        </p:nvSpPr>
        <p:spPr>
          <a:xfrm>
            <a:off x="2508605" y="1209421"/>
            <a:ext cx="43180" cy="0"/>
          </a:xfrm>
          <a:custGeom>
            <a:avLst/>
            <a:gdLst/>
            <a:ahLst/>
            <a:cxnLst/>
            <a:rect l="l" t="t" r="r" b="b"/>
            <a:pathLst>
              <a:path w="43180">
                <a:moveTo>
                  <a:pt x="42773" y="0"/>
                </a:moveTo>
                <a:lnTo>
                  <a:pt x="0" y="0"/>
                </a:lnTo>
              </a:path>
            </a:pathLst>
          </a:custGeom>
          <a:ln w="7785">
            <a:solidFill>
              <a:srgbClr val="007DB6"/>
            </a:solidFill>
          </a:ln>
        </p:spPr>
        <p:txBody>
          <a:bodyPr wrap="square" lIns="0" tIns="0" rIns="0" bIns="0" rtlCol="0"/>
          <a:lstStyle/>
          <a:p>
            <a:endParaRPr dirty="0"/>
          </a:p>
        </p:txBody>
      </p:sp>
      <p:sp>
        <p:nvSpPr>
          <p:cNvPr id="32" name="object 74"/>
          <p:cNvSpPr/>
          <p:nvPr/>
        </p:nvSpPr>
        <p:spPr>
          <a:xfrm>
            <a:off x="2935020" y="1209421"/>
            <a:ext cx="43180" cy="0"/>
          </a:xfrm>
          <a:custGeom>
            <a:avLst/>
            <a:gdLst/>
            <a:ahLst/>
            <a:cxnLst/>
            <a:rect l="l" t="t" r="r" b="b"/>
            <a:pathLst>
              <a:path w="43180">
                <a:moveTo>
                  <a:pt x="42773" y="0"/>
                </a:moveTo>
                <a:lnTo>
                  <a:pt x="0" y="0"/>
                </a:lnTo>
              </a:path>
            </a:pathLst>
          </a:custGeom>
          <a:ln w="7785">
            <a:solidFill>
              <a:srgbClr val="007DB6"/>
            </a:solidFill>
          </a:ln>
        </p:spPr>
        <p:txBody>
          <a:bodyPr wrap="square" lIns="0" tIns="0" rIns="0" bIns="0" rtlCol="0"/>
          <a:lstStyle/>
          <a:p>
            <a:endParaRPr dirty="0"/>
          </a:p>
        </p:txBody>
      </p:sp>
      <p:sp>
        <p:nvSpPr>
          <p:cNvPr id="33" name="object 75"/>
          <p:cNvSpPr/>
          <p:nvPr/>
        </p:nvSpPr>
        <p:spPr>
          <a:xfrm>
            <a:off x="2540038" y="1092123"/>
            <a:ext cx="37465" cy="21590"/>
          </a:xfrm>
          <a:custGeom>
            <a:avLst/>
            <a:gdLst/>
            <a:ahLst/>
            <a:cxnLst/>
            <a:rect l="l" t="t" r="r" b="b"/>
            <a:pathLst>
              <a:path w="37464" h="21590">
                <a:moveTo>
                  <a:pt x="37045" y="21386"/>
                </a:moveTo>
                <a:lnTo>
                  <a:pt x="0" y="0"/>
                </a:lnTo>
              </a:path>
            </a:pathLst>
          </a:custGeom>
          <a:ln w="7785">
            <a:solidFill>
              <a:srgbClr val="007DB6"/>
            </a:solidFill>
          </a:ln>
        </p:spPr>
        <p:txBody>
          <a:bodyPr wrap="square" lIns="0" tIns="0" rIns="0" bIns="0" rtlCol="0"/>
          <a:lstStyle/>
          <a:p>
            <a:endParaRPr dirty="0"/>
          </a:p>
        </p:txBody>
      </p:sp>
      <p:sp>
        <p:nvSpPr>
          <p:cNvPr id="34" name="object 76"/>
          <p:cNvSpPr/>
          <p:nvPr/>
        </p:nvSpPr>
        <p:spPr>
          <a:xfrm>
            <a:off x="2909316" y="1305331"/>
            <a:ext cx="37465" cy="21590"/>
          </a:xfrm>
          <a:custGeom>
            <a:avLst/>
            <a:gdLst/>
            <a:ahLst/>
            <a:cxnLst/>
            <a:rect l="l" t="t" r="r" b="b"/>
            <a:pathLst>
              <a:path w="37464" h="21590">
                <a:moveTo>
                  <a:pt x="37045" y="21386"/>
                </a:moveTo>
                <a:lnTo>
                  <a:pt x="0" y="0"/>
                </a:lnTo>
              </a:path>
            </a:pathLst>
          </a:custGeom>
          <a:ln w="7785">
            <a:solidFill>
              <a:srgbClr val="007DB6"/>
            </a:solidFill>
          </a:ln>
        </p:spPr>
        <p:txBody>
          <a:bodyPr wrap="square" lIns="0" tIns="0" rIns="0" bIns="0" rtlCol="0"/>
          <a:lstStyle/>
          <a:p>
            <a:endParaRPr dirty="0"/>
          </a:p>
        </p:txBody>
      </p:sp>
      <p:sp>
        <p:nvSpPr>
          <p:cNvPr id="35" name="object 77"/>
          <p:cNvSpPr/>
          <p:nvPr/>
        </p:nvSpPr>
        <p:spPr>
          <a:xfrm>
            <a:off x="2625902" y="1006259"/>
            <a:ext cx="21590" cy="37465"/>
          </a:xfrm>
          <a:custGeom>
            <a:avLst/>
            <a:gdLst/>
            <a:ahLst/>
            <a:cxnLst/>
            <a:rect l="l" t="t" r="r" b="b"/>
            <a:pathLst>
              <a:path w="21589" h="37465">
                <a:moveTo>
                  <a:pt x="21386" y="37045"/>
                </a:moveTo>
                <a:lnTo>
                  <a:pt x="0" y="0"/>
                </a:lnTo>
              </a:path>
            </a:pathLst>
          </a:custGeom>
          <a:ln w="7785">
            <a:solidFill>
              <a:srgbClr val="007DB6"/>
            </a:solidFill>
          </a:ln>
        </p:spPr>
        <p:txBody>
          <a:bodyPr wrap="square" lIns="0" tIns="0" rIns="0" bIns="0" rtlCol="0"/>
          <a:lstStyle/>
          <a:p>
            <a:endParaRPr dirty="0"/>
          </a:p>
        </p:txBody>
      </p:sp>
      <p:sp>
        <p:nvSpPr>
          <p:cNvPr id="36" name="object 78"/>
          <p:cNvSpPr/>
          <p:nvPr/>
        </p:nvSpPr>
        <p:spPr>
          <a:xfrm>
            <a:off x="2839110" y="1375536"/>
            <a:ext cx="21590" cy="37465"/>
          </a:xfrm>
          <a:custGeom>
            <a:avLst/>
            <a:gdLst/>
            <a:ahLst/>
            <a:cxnLst/>
            <a:rect l="l" t="t" r="r" b="b"/>
            <a:pathLst>
              <a:path w="21589" h="37465">
                <a:moveTo>
                  <a:pt x="21386" y="37045"/>
                </a:moveTo>
                <a:lnTo>
                  <a:pt x="0" y="0"/>
                </a:lnTo>
              </a:path>
            </a:pathLst>
          </a:custGeom>
          <a:ln w="7785">
            <a:solidFill>
              <a:srgbClr val="007DB6"/>
            </a:solidFill>
          </a:ln>
        </p:spPr>
        <p:txBody>
          <a:bodyPr wrap="square" lIns="0" tIns="0" rIns="0" bIns="0" rtlCol="0"/>
          <a:lstStyle/>
          <a:p>
            <a:endParaRPr dirty="0"/>
          </a:p>
        </p:txBody>
      </p:sp>
      <p:sp>
        <p:nvSpPr>
          <p:cNvPr id="37" name="object 79"/>
          <p:cNvSpPr/>
          <p:nvPr/>
        </p:nvSpPr>
        <p:spPr>
          <a:xfrm flipH="1">
            <a:off x="2742615" y="1401241"/>
            <a:ext cx="0" cy="43180"/>
          </a:xfrm>
          <a:custGeom>
            <a:avLst/>
            <a:gdLst/>
            <a:ahLst/>
            <a:cxnLst/>
            <a:rect l="l" t="t" r="r" b="b"/>
            <a:pathLst>
              <a:path h="43180">
                <a:moveTo>
                  <a:pt x="0" y="42773"/>
                </a:moveTo>
                <a:lnTo>
                  <a:pt x="0" y="0"/>
                </a:lnTo>
              </a:path>
            </a:pathLst>
          </a:custGeom>
          <a:ln w="7785">
            <a:solidFill>
              <a:srgbClr val="007DB6"/>
            </a:solidFill>
          </a:ln>
        </p:spPr>
        <p:txBody>
          <a:bodyPr wrap="square" lIns="0" tIns="0" rIns="0" bIns="0" rtlCol="0"/>
          <a:lstStyle/>
          <a:p>
            <a:endParaRPr dirty="0"/>
          </a:p>
        </p:txBody>
      </p:sp>
      <p:sp>
        <p:nvSpPr>
          <p:cNvPr id="38" name="object 80"/>
          <p:cNvSpPr/>
          <p:nvPr/>
        </p:nvSpPr>
        <p:spPr>
          <a:xfrm>
            <a:off x="2540038" y="1305331"/>
            <a:ext cx="37465" cy="21590"/>
          </a:xfrm>
          <a:custGeom>
            <a:avLst/>
            <a:gdLst/>
            <a:ahLst/>
            <a:cxnLst/>
            <a:rect l="l" t="t" r="r" b="b"/>
            <a:pathLst>
              <a:path w="37464" h="21590">
                <a:moveTo>
                  <a:pt x="37045" y="0"/>
                </a:moveTo>
                <a:lnTo>
                  <a:pt x="0" y="21386"/>
                </a:lnTo>
              </a:path>
            </a:pathLst>
          </a:custGeom>
          <a:ln w="7785">
            <a:solidFill>
              <a:srgbClr val="007DB6"/>
            </a:solidFill>
          </a:ln>
        </p:spPr>
        <p:txBody>
          <a:bodyPr wrap="square" lIns="0" tIns="0" rIns="0" bIns="0" rtlCol="0"/>
          <a:lstStyle/>
          <a:p>
            <a:endParaRPr dirty="0"/>
          </a:p>
        </p:txBody>
      </p:sp>
      <p:sp>
        <p:nvSpPr>
          <p:cNvPr id="39" name="object 81"/>
          <p:cNvSpPr/>
          <p:nvPr/>
        </p:nvSpPr>
        <p:spPr>
          <a:xfrm>
            <a:off x="2909316" y="1092123"/>
            <a:ext cx="37465" cy="21590"/>
          </a:xfrm>
          <a:custGeom>
            <a:avLst/>
            <a:gdLst/>
            <a:ahLst/>
            <a:cxnLst/>
            <a:rect l="l" t="t" r="r" b="b"/>
            <a:pathLst>
              <a:path w="37464" h="21590">
                <a:moveTo>
                  <a:pt x="37045" y="0"/>
                </a:moveTo>
                <a:lnTo>
                  <a:pt x="0" y="21386"/>
                </a:lnTo>
              </a:path>
            </a:pathLst>
          </a:custGeom>
          <a:ln w="7785">
            <a:solidFill>
              <a:srgbClr val="007DB6"/>
            </a:solidFill>
          </a:ln>
        </p:spPr>
        <p:txBody>
          <a:bodyPr wrap="square" lIns="0" tIns="0" rIns="0" bIns="0" rtlCol="0"/>
          <a:lstStyle/>
          <a:p>
            <a:endParaRPr dirty="0"/>
          </a:p>
        </p:txBody>
      </p:sp>
      <p:sp>
        <p:nvSpPr>
          <p:cNvPr id="40" name="object 82"/>
          <p:cNvSpPr/>
          <p:nvPr/>
        </p:nvSpPr>
        <p:spPr>
          <a:xfrm>
            <a:off x="2625902" y="1375536"/>
            <a:ext cx="21590" cy="37465"/>
          </a:xfrm>
          <a:custGeom>
            <a:avLst/>
            <a:gdLst/>
            <a:ahLst/>
            <a:cxnLst/>
            <a:rect l="l" t="t" r="r" b="b"/>
            <a:pathLst>
              <a:path w="21589" h="37465">
                <a:moveTo>
                  <a:pt x="21386" y="0"/>
                </a:moveTo>
                <a:lnTo>
                  <a:pt x="0" y="37045"/>
                </a:lnTo>
              </a:path>
            </a:pathLst>
          </a:custGeom>
          <a:ln w="7785">
            <a:solidFill>
              <a:srgbClr val="007DB6"/>
            </a:solidFill>
          </a:ln>
        </p:spPr>
        <p:txBody>
          <a:bodyPr wrap="square" lIns="0" tIns="0" rIns="0" bIns="0" rtlCol="0"/>
          <a:lstStyle/>
          <a:p>
            <a:endParaRPr dirty="0"/>
          </a:p>
        </p:txBody>
      </p:sp>
      <p:sp>
        <p:nvSpPr>
          <p:cNvPr id="41" name="object 83"/>
          <p:cNvSpPr/>
          <p:nvPr/>
        </p:nvSpPr>
        <p:spPr>
          <a:xfrm>
            <a:off x="2839110" y="1006259"/>
            <a:ext cx="21590" cy="37465"/>
          </a:xfrm>
          <a:custGeom>
            <a:avLst/>
            <a:gdLst/>
            <a:ahLst/>
            <a:cxnLst/>
            <a:rect l="l" t="t" r="r" b="b"/>
            <a:pathLst>
              <a:path w="21589" h="37465">
                <a:moveTo>
                  <a:pt x="21386" y="0"/>
                </a:moveTo>
                <a:lnTo>
                  <a:pt x="0" y="37045"/>
                </a:lnTo>
              </a:path>
            </a:pathLst>
          </a:custGeom>
          <a:ln w="7785">
            <a:solidFill>
              <a:srgbClr val="007DB6"/>
            </a:solidFill>
          </a:ln>
        </p:spPr>
        <p:txBody>
          <a:bodyPr wrap="square" lIns="0" tIns="0" rIns="0" bIns="0" rtlCol="0"/>
          <a:lstStyle/>
          <a:p>
            <a:endParaRPr dirty="0"/>
          </a:p>
        </p:txBody>
      </p:sp>
      <p:sp>
        <p:nvSpPr>
          <p:cNvPr id="42" name="object 84"/>
          <p:cNvSpPr txBox="1">
            <a:spLocks noGrp="1"/>
          </p:cNvSpPr>
          <p:nvPr>
            <p:ph type="ftr" sz="quarter" idx="4294967295"/>
          </p:nvPr>
        </p:nvSpPr>
        <p:spPr>
          <a:xfrm>
            <a:off x="215899" y="3402431"/>
            <a:ext cx="2502127" cy="103875"/>
          </a:xfrm>
          <a:prstGeom prst="rect">
            <a:avLst/>
          </a:prstGeom>
        </p:spPr>
        <p:txBody>
          <a:bodyPr vert="horz" wrap="square" lIns="0" tIns="11430" rIns="0" bIns="0" rtlCol="0">
            <a:spAutoFit/>
          </a:bodyPr>
          <a:lstStyle/>
          <a:p>
            <a:pPr marL="12700">
              <a:lnSpc>
                <a:spcPct val="100000"/>
              </a:lnSpc>
              <a:spcBef>
                <a:spcPts val="90"/>
              </a:spcBef>
            </a:pPr>
            <a:r>
              <a:rPr lang="es" sz="600" b="0" i="1" strike="noStrike" cap="none" spc="55" baseline="0" dirty="0">
                <a:solidFill>
                  <a:srgbClr val="58595B"/>
                </a:solidFill>
                <a:effectLst/>
                <a:latin typeface="Arial"/>
                <a:ea typeface="Arial"/>
                <a:cs typeface="Arial"/>
              </a:rPr>
              <a:t>©</a:t>
            </a:r>
            <a:r>
              <a:rPr lang="es" sz="600" b="0" i="1" strike="noStrike" cap="none" spc="-110" baseline="0" dirty="0">
                <a:solidFill>
                  <a:srgbClr val="58595B"/>
                </a:solidFill>
                <a:effectLst/>
                <a:latin typeface="Arial"/>
                <a:ea typeface="Arial"/>
                <a:cs typeface="Arial"/>
              </a:rPr>
              <a:t> </a:t>
            </a:r>
            <a:r>
              <a:rPr lang="es" sz="600" b="0" i="1" strike="noStrike" cap="none" spc="-25" baseline="0" dirty="0">
                <a:solidFill>
                  <a:srgbClr val="58595B"/>
                </a:solidFill>
                <a:effectLst/>
                <a:latin typeface="Arial"/>
                <a:ea typeface="Arial"/>
                <a:cs typeface="Arial"/>
              </a:rPr>
              <a:t>Copyright </a:t>
            </a:r>
            <a:r>
              <a:rPr lang="es" sz="600" b="0" i="1" strike="noStrike" cap="none" spc="-5" baseline="0" dirty="0">
                <a:solidFill>
                  <a:srgbClr val="58595B"/>
                </a:solidFill>
                <a:effectLst/>
                <a:latin typeface="Arial"/>
                <a:ea typeface="Arial"/>
                <a:cs typeface="Arial"/>
              </a:rPr>
              <a:t>2019, </a:t>
            </a:r>
            <a:r>
              <a:rPr lang="es" sz="600" b="0" i="1" strike="noStrike" cap="none" spc="-50" baseline="0" dirty="0">
                <a:solidFill>
                  <a:srgbClr val="58595B"/>
                </a:solidFill>
                <a:effectLst/>
                <a:latin typeface="Arial"/>
                <a:ea typeface="Arial"/>
                <a:cs typeface="Arial"/>
              </a:rPr>
              <a:t>TeamTelligent, </a:t>
            </a:r>
            <a:r>
              <a:rPr lang="es-PE" sz="600" b="0" i="1" strike="noStrike" cap="none" spc="-60" baseline="0" dirty="0" smtClean="0">
                <a:solidFill>
                  <a:srgbClr val="58595B"/>
                </a:solidFill>
                <a:effectLst/>
                <a:latin typeface="Arial"/>
                <a:ea typeface="Arial"/>
                <a:cs typeface="Arial"/>
              </a:rPr>
              <a:t>CLL</a:t>
            </a:r>
            <a:r>
              <a:rPr lang="es" sz="600" b="0" i="1" strike="noStrike" cap="none" spc="-6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smtClean="0">
                <a:solidFill>
                  <a:srgbClr val="58595B"/>
                </a:solidFill>
                <a:effectLst/>
                <a:latin typeface="Arial"/>
                <a:ea typeface="Arial"/>
                <a:cs typeface="Arial"/>
              </a:rPr>
              <a:t>Todos </a:t>
            </a:r>
            <a:r>
              <a:rPr lang="es" sz="600" b="0" i="1" strike="noStrike" cap="none" spc="-15" baseline="0" dirty="0">
                <a:solidFill>
                  <a:srgbClr val="58595B"/>
                </a:solidFill>
                <a:effectLst/>
                <a:latin typeface="Arial"/>
                <a:ea typeface="Arial"/>
                <a:cs typeface="Arial"/>
              </a:rPr>
              <a:t>los derechos reservados</a:t>
            </a:r>
            <a:r>
              <a:rPr lang="es" sz="600" b="0" i="1" strike="noStrike" cap="none" spc="55" baseline="0" dirty="0">
                <a:solidFill>
                  <a:srgbClr val="58595B"/>
                </a:solidFill>
                <a:effectLst/>
                <a:latin typeface="Arial"/>
                <a:ea typeface="Arial"/>
                <a:cs typeface="Arial"/>
              </a:rPr>
              <a:t> </a:t>
            </a:r>
            <a:r>
              <a:rPr lang="es" sz="600" b="0" i="1" strike="noStrike" cap="none" spc="-4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a:solidFill>
                  <a:srgbClr val="58595B"/>
                </a:solidFill>
                <a:effectLst/>
                <a:latin typeface="Arial"/>
                <a:ea typeface="Arial"/>
                <a:cs typeface="Arial"/>
              </a:rPr>
              <a:t>V5</a:t>
            </a:r>
            <a:r>
              <a:rPr lang="es" sz="600" b="0" i="1" strike="noStrike" cap="none" spc="55" baseline="0" dirty="0">
                <a:solidFill>
                  <a:srgbClr val="58595B"/>
                </a:solidFill>
                <a:effectLst/>
                <a:latin typeface="Arial"/>
                <a:ea typeface="Arial"/>
                <a:cs typeface="Arial"/>
              </a:rPr>
              <a:t> </a:t>
            </a:r>
          </a:p>
        </p:txBody>
      </p:sp>
      <p:sp>
        <p:nvSpPr>
          <p:cNvPr id="43" name="object 85"/>
          <p:cNvSpPr txBox="1">
            <a:spLocks noGrp="1"/>
          </p:cNvSpPr>
          <p:nvPr>
            <p:ph type="sldNum" sz="quarter" idx="4294967295"/>
          </p:nvPr>
        </p:nvSpPr>
        <p:spPr>
          <a:xfrm>
            <a:off x="5096497" y="3402431"/>
            <a:ext cx="175895" cy="103875"/>
          </a:xfrm>
          <a:prstGeom prst="rect">
            <a:avLst/>
          </a:prstGeom>
        </p:spPr>
        <p:txBody>
          <a:bodyPr vert="horz" wrap="square" lIns="0" tIns="11430" rIns="0" bIns="0" rtlCol="0">
            <a:spAutoFit/>
          </a:bodyPr>
          <a:lstStyle/>
          <a:p>
            <a:pPr marL="25400">
              <a:lnSpc>
                <a:spcPct val="100000"/>
              </a:lnSpc>
              <a:spcBef>
                <a:spcPts val="90"/>
              </a:spcBef>
            </a:pPr>
            <a:r>
              <a:rPr lang="pt-BR" sz="600" spc="-35" dirty="0" smtClean="0">
                <a:solidFill>
                  <a:srgbClr val="58595B"/>
                </a:solidFill>
                <a:latin typeface="Verdana" panose="020B0604030504040204" pitchFamily="34" charset="0"/>
                <a:ea typeface="Verdana" panose="020B0604030504040204" pitchFamily="34" charset="0"/>
                <a:cs typeface="Verdana" panose="020B0604030504040204" pitchFamily="34" charset="0"/>
              </a:rPr>
              <a:t>21A</a:t>
            </a:r>
            <a:endParaRPr sz="600" spc="-15" dirty="0">
              <a:solidFill>
                <a:srgbClr val="58595B"/>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86204514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3"/>
          <p:cNvSpPr txBox="1"/>
          <p:nvPr/>
        </p:nvSpPr>
        <p:spPr>
          <a:xfrm>
            <a:off x="150286" y="171687"/>
            <a:ext cx="5029199"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i="0" strike="noStrike" cap="none" spc="5" baseline="0" dirty="0" smtClean="0">
                <a:solidFill>
                  <a:srgbClr val="58595B"/>
                </a:solidFill>
                <a:effectLst/>
                <a:latin typeface="Arial"/>
                <a:ea typeface="Arial"/>
                <a:cs typeface="Arial"/>
              </a:rPr>
              <a:t>BIBLIOTECA DE COMPORTAMIENTO DEL JEFE </a:t>
            </a:r>
            <a:r>
              <a:rPr lang="es-ES" sz="1000" b="0" i="0" strike="noStrike" cap="none" spc="5" baseline="0" dirty="0" smtClean="0">
                <a:solidFill>
                  <a:srgbClr val="58595B"/>
                </a:solidFill>
                <a:effectLst/>
                <a:latin typeface="Arial"/>
                <a:ea typeface="Arial"/>
                <a:cs typeface="Arial"/>
              </a:rPr>
              <a:t>CLL</a:t>
            </a:r>
            <a:r>
              <a:rPr lang="es" sz="1000" b="1" i="0" strike="noStrike" cap="none" spc="5" baseline="0" dirty="0" smtClean="0">
                <a:solidFill>
                  <a:srgbClr val="58595B"/>
                </a:solidFill>
                <a:effectLst/>
                <a:latin typeface="Arial"/>
                <a:ea typeface="Arial"/>
                <a:cs typeface="Arial"/>
              </a:rPr>
              <a:t>™</a:t>
            </a:r>
            <a:endParaRPr lang="es" sz="1000" b="1" i="0" strike="noStrike" cap="none" spc="5" baseline="0" dirty="0">
              <a:solidFill>
                <a:srgbClr val="58595B"/>
              </a:solidFill>
              <a:effectLst/>
              <a:latin typeface="Arial"/>
              <a:ea typeface="Arial"/>
              <a:cs typeface="Arial"/>
            </a:endParaRPr>
          </a:p>
        </p:txBody>
      </p:sp>
      <p:sp>
        <p:nvSpPr>
          <p:cNvPr id="3" name="object 5"/>
          <p:cNvSpPr/>
          <p:nvPr/>
        </p:nvSpPr>
        <p:spPr>
          <a:xfrm>
            <a:off x="150286" y="499602"/>
            <a:ext cx="5029200" cy="601345"/>
          </a:xfrm>
          <a:custGeom>
            <a:avLst/>
            <a:gdLst/>
            <a:ahLst/>
            <a:cxnLst/>
            <a:rect l="l" t="t" r="r" b="b"/>
            <a:pathLst>
              <a:path w="5029200" h="601344">
                <a:moveTo>
                  <a:pt x="0" y="601218"/>
                </a:moveTo>
                <a:lnTo>
                  <a:pt x="5029200" y="601218"/>
                </a:lnTo>
                <a:lnTo>
                  <a:pt x="5029200" y="0"/>
                </a:lnTo>
                <a:lnTo>
                  <a:pt x="0" y="0"/>
                </a:lnTo>
                <a:lnTo>
                  <a:pt x="0" y="601218"/>
                </a:lnTo>
                <a:close/>
              </a:path>
            </a:pathLst>
          </a:custGeom>
          <a:solidFill>
            <a:srgbClr val="007DB6"/>
          </a:solidFill>
        </p:spPr>
        <p:txBody>
          <a:bodyPr wrap="square" lIns="0" tIns="0" rIns="0" bIns="0" rtlCol="0"/>
          <a:lstStyle/>
          <a:p>
            <a:endParaRPr dirty="0"/>
          </a:p>
        </p:txBody>
      </p:sp>
      <p:sp>
        <p:nvSpPr>
          <p:cNvPr id="4" name="object 6"/>
          <p:cNvSpPr/>
          <p:nvPr/>
        </p:nvSpPr>
        <p:spPr>
          <a:xfrm>
            <a:off x="154858" y="1192260"/>
            <a:ext cx="5029200" cy="2108200"/>
          </a:xfrm>
          <a:custGeom>
            <a:avLst/>
            <a:gdLst/>
            <a:ahLst/>
            <a:cxnLst/>
            <a:rect l="l" t="t" r="r" b="b"/>
            <a:pathLst>
              <a:path w="5029200" h="2108200">
                <a:moveTo>
                  <a:pt x="0" y="2107692"/>
                </a:moveTo>
                <a:lnTo>
                  <a:pt x="5029200" y="2107692"/>
                </a:lnTo>
                <a:lnTo>
                  <a:pt x="5029200" y="0"/>
                </a:lnTo>
                <a:lnTo>
                  <a:pt x="0" y="0"/>
                </a:lnTo>
                <a:lnTo>
                  <a:pt x="0" y="2107692"/>
                </a:lnTo>
                <a:close/>
              </a:path>
            </a:pathLst>
          </a:custGeom>
          <a:solidFill>
            <a:srgbClr val="DCDDDE"/>
          </a:solidFill>
        </p:spPr>
        <p:txBody>
          <a:bodyPr wrap="square" lIns="0" tIns="0" rIns="0" bIns="0" rtlCol="0"/>
          <a:lstStyle/>
          <a:p>
            <a:endParaRPr dirty="0"/>
          </a:p>
        </p:txBody>
      </p:sp>
      <p:sp>
        <p:nvSpPr>
          <p:cNvPr id="5" name="object 7"/>
          <p:cNvSpPr txBox="1"/>
          <p:nvPr/>
        </p:nvSpPr>
        <p:spPr>
          <a:xfrm>
            <a:off x="338247" y="1515093"/>
            <a:ext cx="1971104" cy="1493999"/>
          </a:xfrm>
          <a:prstGeom prst="rect">
            <a:avLst/>
          </a:prstGeom>
        </p:spPr>
        <p:txBody>
          <a:bodyPr vert="horz" wrap="square" lIns="0" tIns="12700" rIns="0" bIns="0" rtlCol="0">
            <a:spAutoFit/>
          </a:bodyPr>
          <a:lstStyle/>
          <a:p>
            <a:pPr marL="241300" marR="5080" indent="-228600">
              <a:lnSpc>
                <a:spcPct val="125000"/>
              </a:lnSpc>
              <a:spcBef>
                <a:spcPts val="100"/>
              </a:spcBef>
              <a:buAutoNum type="arabicPeriod" startAt="17"/>
              <a:tabLst>
                <a:tab pos="245745" algn="l"/>
              </a:tabLst>
            </a:pPr>
            <a:r>
              <a:rPr lang="es" sz="1100" b="0" i="0" strike="noStrike" cap="none" spc="-35" baseline="0" dirty="0">
                <a:solidFill>
                  <a:srgbClr val="231F20"/>
                </a:solidFill>
                <a:effectLst/>
                <a:latin typeface="Arial"/>
                <a:ea typeface="Arial"/>
                <a:cs typeface="Arial"/>
              </a:rPr>
              <a:t>Comunicación del propósito de la </a:t>
            </a:r>
            <a:r>
              <a:rPr lang="es" sz="1100" b="0" i="0" strike="noStrike" cap="none" spc="-35" baseline="0" dirty="0" smtClean="0">
                <a:solidFill>
                  <a:srgbClr val="231F20"/>
                </a:solidFill>
                <a:effectLst/>
                <a:latin typeface="Arial"/>
                <a:ea typeface="Arial"/>
                <a:cs typeface="Arial"/>
              </a:rPr>
              <a:t>empresa </a:t>
            </a:r>
            <a:r>
              <a:rPr lang="es" sz="1100" b="0" i="0" strike="noStrike" cap="none" spc="-25" baseline="0" dirty="0" smtClean="0">
                <a:solidFill>
                  <a:srgbClr val="231F20"/>
                </a:solidFill>
                <a:effectLst/>
                <a:latin typeface="Arial"/>
                <a:ea typeface="Arial"/>
                <a:cs typeface="Arial"/>
              </a:rPr>
              <a:t> </a:t>
            </a:r>
            <a:r>
              <a:rPr lang="es" sz="1100" b="0" i="0" strike="noStrike" cap="none" spc="-35" baseline="0" dirty="0" smtClean="0">
                <a:solidFill>
                  <a:srgbClr val="231F20"/>
                </a:solidFill>
                <a:effectLst/>
                <a:latin typeface="Arial"/>
                <a:ea typeface="Arial"/>
                <a:cs typeface="Arial"/>
              </a:rPr>
              <a:t>(</a:t>
            </a:r>
            <a:r>
              <a:rPr lang="es" sz="1100" b="0" i="0" strike="noStrike" cap="none" spc="-35" baseline="0" dirty="0">
                <a:solidFill>
                  <a:srgbClr val="231F20"/>
                </a:solidFill>
                <a:effectLst/>
                <a:latin typeface="Arial"/>
                <a:ea typeface="Arial"/>
                <a:cs typeface="Arial"/>
              </a:rPr>
              <a:t>CEP)</a:t>
            </a:r>
          </a:p>
          <a:p>
            <a:pPr marL="241300" marR="359410" indent="-228600">
              <a:lnSpc>
                <a:spcPct val="125000"/>
              </a:lnSpc>
              <a:buAutoNum type="arabicPeriod" startAt="17"/>
              <a:tabLst>
                <a:tab pos="245745" algn="l"/>
              </a:tabLst>
            </a:pPr>
            <a:r>
              <a:rPr lang="es" sz="1100" b="0" i="0" strike="noStrike" cap="none" spc="-30" baseline="0" dirty="0">
                <a:solidFill>
                  <a:srgbClr val="231F20"/>
                </a:solidFill>
                <a:effectLst/>
                <a:latin typeface="Arial"/>
                <a:ea typeface="Arial"/>
                <a:cs typeface="Arial"/>
              </a:rPr>
              <a:t>Facilitación de planes de </a:t>
            </a:r>
            <a:r>
              <a:rPr lang="es" sz="1100" b="0" i="0" strike="noStrike" cap="none" spc="-30" baseline="0" dirty="0" smtClean="0">
                <a:solidFill>
                  <a:srgbClr val="231F20"/>
                </a:solidFill>
                <a:effectLst/>
                <a:latin typeface="Arial"/>
                <a:ea typeface="Arial"/>
                <a:cs typeface="Arial"/>
              </a:rPr>
              <a:t>ejecución</a:t>
            </a:r>
            <a:r>
              <a:rPr lang="es" sz="1100" b="0" i="0" strike="noStrike" cap="none" spc="-25" baseline="0" dirty="0" smtClean="0">
                <a:solidFill>
                  <a:srgbClr val="231F20"/>
                </a:solidFill>
                <a:effectLst/>
                <a:latin typeface="Arial"/>
                <a:ea typeface="Arial"/>
                <a:cs typeface="Arial"/>
              </a:rPr>
              <a:t> </a:t>
            </a:r>
            <a:r>
              <a:rPr lang="es" sz="1100" b="0" i="0" strike="noStrike" cap="none" spc="-30" baseline="0" dirty="0" smtClean="0">
                <a:solidFill>
                  <a:srgbClr val="231F20"/>
                </a:solidFill>
                <a:effectLst/>
                <a:latin typeface="Arial"/>
                <a:ea typeface="Arial"/>
                <a:cs typeface="Arial"/>
              </a:rPr>
              <a:t> </a:t>
            </a:r>
            <a:r>
              <a:rPr lang="es" sz="1100" b="0" i="0" strike="noStrike" cap="none" spc="-35" baseline="0" dirty="0" smtClean="0">
                <a:solidFill>
                  <a:srgbClr val="231F20"/>
                </a:solidFill>
                <a:effectLst/>
                <a:latin typeface="Arial"/>
                <a:ea typeface="Arial"/>
                <a:cs typeface="Arial"/>
              </a:rPr>
              <a:t>(</a:t>
            </a:r>
            <a:r>
              <a:rPr lang="es" sz="1100" b="0" i="0" strike="noStrike" cap="none" spc="-35" baseline="0" dirty="0">
                <a:solidFill>
                  <a:srgbClr val="231F20"/>
                </a:solidFill>
                <a:effectLst/>
                <a:latin typeface="Arial"/>
                <a:ea typeface="Arial"/>
                <a:cs typeface="Arial"/>
              </a:rPr>
              <a:t>FEP)</a:t>
            </a:r>
          </a:p>
          <a:p>
            <a:pPr marL="241300" marR="263525" indent="-228600">
              <a:lnSpc>
                <a:spcPct val="125000"/>
              </a:lnSpc>
              <a:buAutoNum type="arabicPeriod" startAt="17"/>
              <a:tabLst>
                <a:tab pos="245745" algn="l"/>
              </a:tabLst>
            </a:pPr>
            <a:r>
              <a:rPr lang="es" sz="1100" b="0" i="0" strike="noStrike" cap="none" spc="-30" baseline="0" dirty="0">
                <a:solidFill>
                  <a:srgbClr val="231F20"/>
                </a:solidFill>
                <a:effectLst/>
                <a:latin typeface="Arial"/>
                <a:ea typeface="Arial"/>
                <a:cs typeface="Arial"/>
              </a:rPr>
              <a:t>Definición de roles y responsabilidades</a:t>
            </a:r>
            <a:r>
              <a:rPr lang="es" sz="1100" b="0" i="0" strike="noStrike" cap="none" spc="-55" baseline="0" dirty="0">
                <a:solidFill>
                  <a:srgbClr val="231F20"/>
                </a:solidFill>
                <a:effectLst/>
                <a:latin typeface="Arial"/>
                <a:ea typeface="Arial"/>
                <a:cs typeface="Arial"/>
              </a:rPr>
              <a:t> </a:t>
            </a:r>
            <a:r>
              <a:rPr lang="es" sz="1100" b="0" i="0" strike="noStrike" cap="none" spc="-35" baseline="0" dirty="0">
                <a:solidFill>
                  <a:srgbClr val="231F20"/>
                </a:solidFill>
                <a:effectLst/>
                <a:latin typeface="Arial"/>
                <a:ea typeface="Arial"/>
                <a:cs typeface="Arial"/>
              </a:rPr>
              <a:t>(DRR)</a:t>
            </a:r>
          </a:p>
        </p:txBody>
      </p:sp>
      <p:sp>
        <p:nvSpPr>
          <p:cNvPr id="6" name="object 8"/>
          <p:cNvSpPr txBox="1"/>
          <p:nvPr/>
        </p:nvSpPr>
        <p:spPr>
          <a:xfrm>
            <a:off x="2786551" y="1515093"/>
            <a:ext cx="2167515" cy="946413"/>
          </a:xfrm>
          <a:prstGeom prst="rect">
            <a:avLst/>
          </a:prstGeom>
        </p:spPr>
        <p:txBody>
          <a:bodyPr vert="horz" wrap="square" lIns="0" tIns="12700" rIns="0" bIns="0" rtlCol="0">
            <a:spAutoFit/>
          </a:bodyPr>
          <a:lstStyle/>
          <a:p>
            <a:pPr marL="241300" marR="5080" indent="-228600">
              <a:lnSpc>
                <a:spcPct val="125000"/>
              </a:lnSpc>
              <a:spcBef>
                <a:spcPts val="100"/>
              </a:spcBef>
              <a:buAutoNum type="arabicPeriod" startAt="20"/>
              <a:tabLst>
                <a:tab pos="245745" algn="l"/>
              </a:tabLst>
            </a:pPr>
            <a:r>
              <a:rPr lang="es" sz="1200" b="0" i="0" strike="noStrike" cap="none" spc="-35" baseline="0" dirty="0">
                <a:solidFill>
                  <a:srgbClr val="231F20"/>
                </a:solidFill>
                <a:effectLst/>
                <a:latin typeface="Arial"/>
                <a:ea typeface="Arial"/>
                <a:cs typeface="Arial"/>
              </a:rPr>
              <a:t>Uso de medidas de desempeño (UPM)</a:t>
            </a:r>
          </a:p>
          <a:p>
            <a:pPr marL="241300" indent="-228600">
              <a:lnSpc>
                <a:spcPct val="100000"/>
              </a:lnSpc>
              <a:spcBef>
                <a:spcPts val="359"/>
              </a:spcBef>
              <a:buAutoNum type="arabicPeriod" startAt="20"/>
              <a:tabLst>
                <a:tab pos="245745" algn="l"/>
              </a:tabLst>
            </a:pPr>
            <a:r>
              <a:rPr lang="es" sz="1200" b="0" i="0" strike="noStrike" cap="none" spc="-25" baseline="0" dirty="0">
                <a:solidFill>
                  <a:srgbClr val="231F20"/>
                </a:solidFill>
                <a:effectLst/>
                <a:latin typeface="Arial"/>
                <a:ea typeface="Arial"/>
                <a:cs typeface="Arial"/>
              </a:rPr>
              <a:t>Pensamiento crítico</a:t>
            </a:r>
            <a:r>
              <a:rPr lang="es" sz="1200" b="0" i="0" strike="noStrike" cap="none" spc="-80" baseline="0" dirty="0">
                <a:solidFill>
                  <a:srgbClr val="231F20"/>
                </a:solidFill>
                <a:effectLst/>
                <a:latin typeface="Arial"/>
                <a:ea typeface="Arial"/>
                <a:cs typeface="Arial"/>
              </a:rPr>
              <a:t> </a:t>
            </a:r>
            <a:r>
              <a:rPr lang="es" sz="1200" b="0" i="0" strike="noStrike" cap="none" spc="-30" baseline="0" dirty="0">
                <a:solidFill>
                  <a:srgbClr val="231F20"/>
                </a:solidFill>
                <a:effectLst/>
                <a:latin typeface="Arial"/>
                <a:ea typeface="Arial"/>
                <a:cs typeface="Arial"/>
              </a:rPr>
              <a:t>(CT)</a:t>
            </a:r>
          </a:p>
          <a:p>
            <a:pPr marL="241300" indent="-228600">
              <a:lnSpc>
                <a:spcPct val="100000"/>
              </a:lnSpc>
              <a:spcBef>
                <a:spcPts val="359"/>
              </a:spcBef>
              <a:buAutoNum type="arabicPeriod" startAt="20"/>
              <a:tabLst>
                <a:tab pos="245745" algn="l"/>
              </a:tabLst>
            </a:pPr>
            <a:r>
              <a:rPr lang="es" sz="1200" b="0" i="0" strike="noStrike" cap="none" spc="-35" baseline="0" dirty="0" smtClean="0">
                <a:solidFill>
                  <a:srgbClr val="231F20"/>
                </a:solidFill>
                <a:effectLst/>
                <a:latin typeface="Arial"/>
                <a:ea typeface="Arial"/>
                <a:cs typeface="Arial"/>
              </a:rPr>
              <a:t>Incentiva la </a:t>
            </a:r>
            <a:r>
              <a:rPr lang="es" sz="1200" b="0" i="0" strike="noStrike" cap="none" spc="-35" baseline="0" dirty="0">
                <a:solidFill>
                  <a:srgbClr val="231F20"/>
                </a:solidFill>
                <a:effectLst/>
                <a:latin typeface="Arial"/>
                <a:ea typeface="Arial"/>
                <a:cs typeface="Arial"/>
              </a:rPr>
              <a:t>innovación</a:t>
            </a:r>
            <a:r>
              <a:rPr lang="es" sz="1200" b="0" i="0" strike="noStrike" cap="none" spc="-10" baseline="0" dirty="0">
                <a:solidFill>
                  <a:srgbClr val="231F20"/>
                </a:solidFill>
                <a:effectLst/>
                <a:latin typeface="Arial"/>
                <a:ea typeface="Arial"/>
                <a:cs typeface="Arial"/>
              </a:rPr>
              <a:t> </a:t>
            </a:r>
            <a:r>
              <a:rPr lang="es" sz="1200" b="0" i="0" strike="noStrike" cap="none" spc="-25" baseline="0" dirty="0">
                <a:solidFill>
                  <a:srgbClr val="231F20"/>
                </a:solidFill>
                <a:effectLst/>
                <a:latin typeface="Arial"/>
                <a:ea typeface="Arial"/>
                <a:cs typeface="Arial"/>
              </a:rPr>
              <a:t>(FI)</a:t>
            </a:r>
          </a:p>
        </p:txBody>
      </p:sp>
      <p:sp>
        <p:nvSpPr>
          <p:cNvPr id="7" name="object 10"/>
          <p:cNvSpPr txBox="1"/>
          <p:nvPr/>
        </p:nvSpPr>
        <p:spPr>
          <a:xfrm>
            <a:off x="150286" y="688933"/>
            <a:ext cx="5034230" cy="211031"/>
          </a:xfrm>
          <a:prstGeom prst="rect">
            <a:avLst/>
          </a:prstGeom>
        </p:spPr>
        <p:txBody>
          <a:bodyPr vert="horz" wrap="square" lIns="0" tIns="12700" rIns="0" bIns="0" rtlCol="0">
            <a:spAutoFit/>
          </a:bodyPr>
          <a:lstStyle/>
          <a:p>
            <a:pPr marL="1215390">
              <a:lnSpc>
                <a:spcPct val="100000"/>
              </a:lnSpc>
              <a:spcBef>
                <a:spcPts val="100"/>
              </a:spcBef>
            </a:pPr>
            <a:r>
              <a:rPr lang="es" sz="1300" b="1" i="0" strike="noStrike" cap="none" spc="0" baseline="0" dirty="0">
                <a:solidFill>
                  <a:srgbClr val="FFFFFF"/>
                </a:solidFill>
                <a:effectLst/>
                <a:latin typeface="Arial"/>
                <a:ea typeface="Arial"/>
                <a:cs typeface="Arial"/>
              </a:rPr>
              <a:t>DOMINIO </a:t>
            </a:r>
            <a:r>
              <a:rPr lang="es" sz="1300" b="1" i="0" strike="noStrike" cap="none" spc="-5" baseline="0" dirty="0">
                <a:solidFill>
                  <a:srgbClr val="FFFFFF"/>
                </a:solidFill>
                <a:effectLst/>
                <a:latin typeface="Arial"/>
                <a:ea typeface="Arial"/>
                <a:cs typeface="Arial"/>
              </a:rPr>
              <a:t>C: </a:t>
            </a:r>
            <a:r>
              <a:rPr lang="pt-BR" sz="1300" b="1" i="0" strike="noStrike" cap="none" spc="0" baseline="0" dirty="0" err="1" smtClean="0">
                <a:solidFill>
                  <a:srgbClr val="FFFFFF"/>
                </a:solidFill>
                <a:effectLst/>
                <a:latin typeface="Arial"/>
                <a:ea typeface="Arial"/>
                <a:cs typeface="Arial"/>
              </a:rPr>
              <a:t>Establecer</a:t>
            </a:r>
            <a:r>
              <a:rPr lang="pt-BR" sz="1300" b="1" i="0" strike="noStrike" cap="none" spc="0" baseline="0" dirty="0" smtClean="0">
                <a:solidFill>
                  <a:srgbClr val="FFFFFF"/>
                </a:solidFill>
                <a:effectLst/>
                <a:latin typeface="Arial"/>
                <a:ea typeface="Arial"/>
                <a:cs typeface="Arial"/>
              </a:rPr>
              <a:t> </a:t>
            </a:r>
            <a:r>
              <a:rPr lang="pt-BR" sz="1300" b="1" i="0" strike="noStrike" cap="none" spc="0" baseline="0" dirty="0" err="1" smtClean="0">
                <a:solidFill>
                  <a:srgbClr val="FFFFFF"/>
                </a:solidFill>
                <a:effectLst/>
                <a:latin typeface="Arial"/>
                <a:ea typeface="Arial"/>
                <a:cs typeface="Arial"/>
              </a:rPr>
              <a:t>la</a:t>
            </a:r>
            <a:r>
              <a:rPr lang="pt-BR" sz="1300" b="1" i="0" strike="noStrike" cap="none" spc="0" baseline="0" dirty="0" smtClean="0">
                <a:solidFill>
                  <a:srgbClr val="FFFFFF"/>
                </a:solidFill>
                <a:effectLst/>
                <a:latin typeface="Arial"/>
                <a:ea typeface="Arial"/>
                <a:cs typeface="Arial"/>
              </a:rPr>
              <a:t> </a:t>
            </a:r>
            <a:r>
              <a:rPr lang="pt-BR" sz="1300" b="1" i="0" strike="noStrike" cap="none" spc="0" baseline="0" dirty="0" err="1" smtClean="0">
                <a:solidFill>
                  <a:srgbClr val="FFFFFF"/>
                </a:solidFill>
                <a:effectLst/>
                <a:latin typeface="Arial"/>
                <a:ea typeface="Arial"/>
                <a:cs typeface="Arial"/>
              </a:rPr>
              <a:t>dirección</a:t>
            </a:r>
            <a:endParaRPr lang="es" sz="1300" b="1" i="0" strike="noStrike" cap="none" spc="0" baseline="0" dirty="0">
              <a:solidFill>
                <a:srgbClr val="FFFFFF"/>
              </a:solidFill>
              <a:effectLst/>
              <a:latin typeface="Arial"/>
              <a:ea typeface="Arial"/>
              <a:cs typeface="Arial"/>
            </a:endParaRPr>
          </a:p>
        </p:txBody>
      </p:sp>
      <p:sp>
        <p:nvSpPr>
          <p:cNvPr id="8" name="object 12"/>
          <p:cNvSpPr/>
          <p:nvPr/>
        </p:nvSpPr>
        <p:spPr>
          <a:xfrm>
            <a:off x="2416778" y="939580"/>
            <a:ext cx="505459" cy="505459"/>
          </a:xfrm>
          <a:custGeom>
            <a:avLst/>
            <a:gdLst/>
            <a:ahLst/>
            <a:cxnLst/>
            <a:rect l="l" t="t" r="r" b="b"/>
            <a:pathLst>
              <a:path w="505459" h="505459">
                <a:moveTo>
                  <a:pt x="252679" y="0"/>
                </a:moveTo>
                <a:lnTo>
                  <a:pt x="207260" y="4071"/>
                </a:lnTo>
                <a:lnTo>
                  <a:pt x="164512" y="15808"/>
                </a:lnTo>
                <a:lnTo>
                  <a:pt x="125148" y="34498"/>
                </a:lnTo>
                <a:lnTo>
                  <a:pt x="89882" y="59428"/>
                </a:lnTo>
                <a:lnTo>
                  <a:pt x="59428" y="89882"/>
                </a:lnTo>
                <a:lnTo>
                  <a:pt x="34498" y="125148"/>
                </a:lnTo>
                <a:lnTo>
                  <a:pt x="15808" y="164512"/>
                </a:lnTo>
                <a:lnTo>
                  <a:pt x="4071" y="207260"/>
                </a:lnTo>
                <a:lnTo>
                  <a:pt x="0" y="252679"/>
                </a:lnTo>
                <a:lnTo>
                  <a:pt x="4071" y="298097"/>
                </a:lnTo>
                <a:lnTo>
                  <a:pt x="15808" y="340845"/>
                </a:lnTo>
                <a:lnTo>
                  <a:pt x="34498" y="380209"/>
                </a:lnTo>
                <a:lnTo>
                  <a:pt x="59428" y="415475"/>
                </a:lnTo>
                <a:lnTo>
                  <a:pt x="89882" y="445930"/>
                </a:lnTo>
                <a:lnTo>
                  <a:pt x="125148" y="470859"/>
                </a:lnTo>
                <a:lnTo>
                  <a:pt x="164512" y="489549"/>
                </a:lnTo>
                <a:lnTo>
                  <a:pt x="207260" y="501287"/>
                </a:lnTo>
                <a:lnTo>
                  <a:pt x="252679" y="505358"/>
                </a:lnTo>
                <a:lnTo>
                  <a:pt x="298097" y="501287"/>
                </a:lnTo>
                <a:lnTo>
                  <a:pt x="340845" y="489549"/>
                </a:lnTo>
                <a:lnTo>
                  <a:pt x="380209" y="470859"/>
                </a:lnTo>
                <a:lnTo>
                  <a:pt x="415475" y="445930"/>
                </a:lnTo>
                <a:lnTo>
                  <a:pt x="445930" y="415475"/>
                </a:lnTo>
                <a:lnTo>
                  <a:pt x="470859" y="380209"/>
                </a:lnTo>
                <a:lnTo>
                  <a:pt x="489549" y="340845"/>
                </a:lnTo>
                <a:lnTo>
                  <a:pt x="501287" y="298097"/>
                </a:lnTo>
                <a:lnTo>
                  <a:pt x="505358" y="252679"/>
                </a:lnTo>
                <a:lnTo>
                  <a:pt x="501287" y="207260"/>
                </a:lnTo>
                <a:lnTo>
                  <a:pt x="489549" y="164512"/>
                </a:lnTo>
                <a:lnTo>
                  <a:pt x="470859" y="125148"/>
                </a:lnTo>
                <a:lnTo>
                  <a:pt x="445930" y="89882"/>
                </a:lnTo>
                <a:lnTo>
                  <a:pt x="415475" y="59428"/>
                </a:lnTo>
                <a:lnTo>
                  <a:pt x="380209" y="34498"/>
                </a:lnTo>
                <a:lnTo>
                  <a:pt x="340845" y="15808"/>
                </a:lnTo>
                <a:lnTo>
                  <a:pt x="298097" y="4071"/>
                </a:lnTo>
                <a:lnTo>
                  <a:pt x="252679" y="0"/>
                </a:lnTo>
                <a:close/>
              </a:path>
            </a:pathLst>
          </a:custGeom>
          <a:solidFill>
            <a:srgbClr val="FFFFFF"/>
          </a:solidFill>
        </p:spPr>
        <p:txBody>
          <a:bodyPr wrap="square" lIns="0" tIns="0" rIns="0" bIns="0" rtlCol="0"/>
          <a:lstStyle/>
          <a:p>
            <a:endParaRPr dirty="0"/>
          </a:p>
        </p:txBody>
      </p:sp>
      <p:sp>
        <p:nvSpPr>
          <p:cNvPr id="9" name="object 13"/>
          <p:cNvSpPr/>
          <p:nvPr/>
        </p:nvSpPr>
        <p:spPr>
          <a:xfrm>
            <a:off x="2416778" y="939580"/>
            <a:ext cx="505459" cy="505459"/>
          </a:xfrm>
          <a:custGeom>
            <a:avLst/>
            <a:gdLst/>
            <a:ahLst/>
            <a:cxnLst/>
            <a:rect l="l" t="t" r="r" b="b"/>
            <a:pathLst>
              <a:path w="505459" h="505459">
                <a:moveTo>
                  <a:pt x="252679" y="505358"/>
                </a:moveTo>
                <a:lnTo>
                  <a:pt x="298097" y="501287"/>
                </a:lnTo>
                <a:lnTo>
                  <a:pt x="340845" y="489549"/>
                </a:lnTo>
                <a:lnTo>
                  <a:pt x="380209" y="470859"/>
                </a:lnTo>
                <a:lnTo>
                  <a:pt x="415475" y="445930"/>
                </a:lnTo>
                <a:lnTo>
                  <a:pt x="445930" y="415475"/>
                </a:lnTo>
                <a:lnTo>
                  <a:pt x="470859" y="380209"/>
                </a:lnTo>
                <a:lnTo>
                  <a:pt x="489549" y="340845"/>
                </a:lnTo>
                <a:lnTo>
                  <a:pt x="501287" y="298097"/>
                </a:lnTo>
                <a:lnTo>
                  <a:pt x="505358" y="252679"/>
                </a:lnTo>
                <a:lnTo>
                  <a:pt x="501287" y="207260"/>
                </a:lnTo>
                <a:lnTo>
                  <a:pt x="489549" y="164512"/>
                </a:lnTo>
                <a:lnTo>
                  <a:pt x="470859" y="125148"/>
                </a:lnTo>
                <a:lnTo>
                  <a:pt x="445930" y="89882"/>
                </a:lnTo>
                <a:lnTo>
                  <a:pt x="415475" y="59428"/>
                </a:lnTo>
                <a:lnTo>
                  <a:pt x="380209" y="34498"/>
                </a:lnTo>
                <a:lnTo>
                  <a:pt x="340845" y="15808"/>
                </a:lnTo>
                <a:lnTo>
                  <a:pt x="298097" y="4071"/>
                </a:lnTo>
                <a:lnTo>
                  <a:pt x="252679" y="0"/>
                </a:lnTo>
                <a:lnTo>
                  <a:pt x="207260" y="4071"/>
                </a:lnTo>
                <a:lnTo>
                  <a:pt x="164512" y="15808"/>
                </a:lnTo>
                <a:lnTo>
                  <a:pt x="125148" y="34498"/>
                </a:lnTo>
                <a:lnTo>
                  <a:pt x="89882" y="59428"/>
                </a:lnTo>
                <a:lnTo>
                  <a:pt x="59428" y="89882"/>
                </a:lnTo>
                <a:lnTo>
                  <a:pt x="34498" y="125148"/>
                </a:lnTo>
                <a:lnTo>
                  <a:pt x="15808" y="164512"/>
                </a:lnTo>
                <a:lnTo>
                  <a:pt x="4071" y="207260"/>
                </a:lnTo>
                <a:lnTo>
                  <a:pt x="0" y="252679"/>
                </a:lnTo>
                <a:lnTo>
                  <a:pt x="4071" y="298097"/>
                </a:lnTo>
                <a:lnTo>
                  <a:pt x="15808" y="340845"/>
                </a:lnTo>
                <a:lnTo>
                  <a:pt x="34498" y="380209"/>
                </a:lnTo>
                <a:lnTo>
                  <a:pt x="59428" y="415475"/>
                </a:lnTo>
                <a:lnTo>
                  <a:pt x="89882" y="445930"/>
                </a:lnTo>
                <a:lnTo>
                  <a:pt x="125148" y="470859"/>
                </a:lnTo>
                <a:lnTo>
                  <a:pt x="164512" y="489549"/>
                </a:lnTo>
                <a:lnTo>
                  <a:pt x="207260" y="501287"/>
                </a:lnTo>
                <a:lnTo>
                  <a:pt x="252679" y="505358"/>
                </a:lnTo>
                <a:close/>
              </a:path>
            </a:pathLst>
          </a:custGeom>
          <a:ln w="12573">
            <a:solidFill>
              <a:srgbClr val="007DB6"/>
            </a:solidFill>
          </a:ln>
        </p:spPr>
        <p:txBody>
          <a:bodyPr wrap="square" lIns="0" tIns="0" rIns="0" bIns="0" rtlCol="0"/>
          <a:lstStyle/>
          <a:p>
            <a:endParaRPr dirty="0"/>
          </a:p>
        </p:txBody>
      </p:sp>
      <p:sp>
        <p:nvSpPr>
          <p:cNvPr id="10" name="object 14"/>
          <p:cNvSpPr/>
          <p:nvPr/>
        </p:nvSpPr>
        <p:spPr>
          <a:xfrm>
            <a:off x="2625700" y="955258"/>
            <a:ext cx="86347" cy="77520"/>
          </a:xfrm>
          <a:prstGeom prst="rect">
            <a:avLst/>
          </a:prstGeom>
          <a:blipFill rotWithShape="1">
            <a:blip r:embed="rId2"/>
            <a:stretch>
              <a:fillRect/>
            </a:stretch>
          </a:blipFill>
        </p:spPr>
        <p:txBody>
          <a:bodyPr wrap="square" lIns="0" tIns="0" rIns="0" bIns="0" rtlCol="0"/>
          <a:lstStyle/>
          <a:p>
            <a:endParaRPr dirty="0"/>
          </a:p>
        </p:txBody>
      </p:sp>
      <p:sp>
        <p:nvSpPr>
          <p:cNvPr id="11" name="object 15"/>
          <p:cNvSpPr/>
          <p:nvPr/>
        </p:nvSpPr>
        <p:spPr>
          <a:xfrm>
            <a:off x="2501258" y="1027045"/>
            <a:ext cx="335280" cy="335280"/>
          </a:xfrm>
          <a:custGeom>
            <a:avLst/>
            <a:gdLst/>
            <a:ahLst/>
            <a:cxnLst/>
            <a:rect l="l" t="t" r="r" b="b"/>
            <a:pathLst>
              <a:path w="335279" h="335280">
                <a:moveTo>
                  <a:pt x="167614" y="0"/>
                </a:moveTo>
                <a:lnTo>
                  <a:pt x="123056" y="5987"/>
                </a:lnTo>
                <a:lnTo>
                  <a:pt x="83016" y="22884"/>
                </a:lnTo>
                <a:lnTo>
                  <a:pt x="49093" y="49093"/>
                </a:lnTo>
                <a:lnTo>
                  <a:pt x="22884" y="83016"/>
                </a:lnTo>
                <a:lnTo>
                  <a:pt x="5987" y="123056"/>
                </a:lnTo>
                <a:lnTo>
                  <a:pt x="0" y="167614"/>
                </a:lnTo>
                <a:lnTo>
                  <a:pt x="5987" y="212172"/>
                </a:lnTo>
                <a:lnTo>
                  <a:pt x="22884" y="252212"/>
                </a:lnTo>
                <a:lnTo>
                  <a:pt x="49093" y="286135"/>
                </a:lnTo>
                <a:lnTo>
                  <a:pt x="83016" y="312344"/>
                </a:lnTo>
                <a:lnTo>
                  <a:pt x="123056" y="329241"/>
                </a:lnTo>
                <a:lnTo>
                  <a:pt x="167614" y="335229"/>
                </a:lnTo>
                <a:lnTo>
                  <a:pt x="212172" y="329241"/>
                </a:lnTo>
                <a:lnTo>
                  <a:pt x="252212" y="312344"/>
                </a:lnTo>
                <a:lnTo>
                  <a:pt x="286135" y="286135"/>
                </a:lnTo>
                <a:lnTo>
                  <a:pt x="312344" y="252212"/>
                </a:lnTo>
                <a:lnTo>
                  <a:pt x="329241" y="212172"/>
                </a:lnTo>
                <a:lnTo>
                  <a:pt x="335229" y="167614"/>
                </a:lnTo>
                <a:lnTo>
                  <a:pt x="329241" y="123056"/>
                </a:lnTo>
                <a:lnTo>
                  <a:pt x="312344" y="83016"/>
                </a:lnTo>
                <a:lnTo>
                  <a:pt x="286135" y="49093"/>
                </a:lnTo>
                <a:lnTo>
                  <a:pt x="252212" y="22884"/>
                </a:lnTo>
                <a:lnTo>
                  <a:pt x="212172" y="5987"/>
                </a:lnTo>
                <a:lnTo>
                  <a:pt x="167614" y="0"/>
                </a:lnTo>
                <a:close/>
              </a:path>
            </a:pathLst>
          </a:custGeom>
          <a:solidFill>
            <a:srgbClr val="BED2E6"/>
          </a:solidFill>
        </p:spPr>
        <p:txBody>
          <a:bodyPr wrap="square" lIns="0" tIns="0" rIns="0" bIns="0" rtlCol="0"/>
          <a:lstStyle/>
          <a:p>
            <a:endParaRPr dirty="0"/>
          </a:p>
        </p:txBody>
      </p:sp>
      <p:sp>
        <p:nvSpPr>
          <p:cNvPr id="12" name="object 16"/>
          <p:cNvSpPr/>
          <p:nvPr/>
        </p:nvSpPr>
        <p:spPr>
          <a:xfrm>
            <a:off x="2501258" y="1027045"/>
            <a:ext cx="335280" cy="335280"/>
          </a:xfrm>
          <a:custGeom>
            <a:avLst/>
            <a:gdLst/>
            <a:ahLst/>
            <a:cxnLst/>
            <a:rect l="l" t="t" r="r" b="b"/>
            <a:pathLst>
              <a:path w="335279" h="335280">
                <a:moveTo>
                  <a:pt x="0" y="167614"/>
                </a:moveTo>
                <a:lnTo>
                  <a:pt x="5987" y="123056"/>
                </a:lnTo>
                <a:lnTo>
                  <a:pt x="22884" y="83016"/>
                </a:lnTo>
                <a:lnTo>
                  <a:pt x="49093" y="49093"/>
                </a:lnTo>
                <a:lnTo>
                  <a:pt x="83016" y="22884"/>
                </a:lnTo>
                <a:lnTo>
                  <a:pt x="123056" y="5987"/>
                </a:lnTo>
                <a:lnTo>
                  <a:pt x="167614" y="0"/>
                </a:lnTo>
                <a:lnTo>
                  <a:pt x="212172" y="5987"/>
                </a:lnTo>
                <a:lnTo>
                  <a:pt x="252212" y="22884"/>
                </a:lnTo>
                <a:lnTo>
                  <a:pt x="286135" y="49093"/>
                </a:lnTo>
                <a:lnTo>
                  <a:pt x="312344" y="83016"/>
                </a:lnTo>
                <a:lnTo>
                  <a:pt x="329241" y="123056"/>
                </a:lnTo>
                <a:lnTo>
                  <a:pt x="335229" y="167614"/>
                </a:lnTo>
                <a:lnTo>
                  <a:pt x="329241" y="212172"/>
                </a:lnTo>
                <a:lnTo>
                  <a:pt x="312344" y="252212"/>
                </a:lnTo>
                <a:lnTo>
                  <a:pt x="286135" y="286135"/>
                </a:lnTo>
                <a:lnTo>
                  <a:pt x="252212" y="312344"/>
                </a:lnTo>
                <a:lnTo>
                  <a:pt x="212172" y="329241"/>
                </a:lnTo>
                <a:lnTo>
                  <a:pt x="167614" y="335229"/>
                </a:lnTo>
                <a:lnTo>
                  <a:pt x="123056" y="329241"/>
                </a:lnTo>
                <a:lnTo>
                  <a:pt x="83016" y="312344"/>
                </a:lnTo>
                <a:lnTo>
                  <a:pt x="49093" y="286135"/>
                </a:lnTo>
                <a:lnTo>
                  <a:pt x="22884" y="252212"/>
                </a:lnTo>
                <a:lnTo>
                  <a:pt x="5987" y="212172"/>
                </a:lnTo>
                <a:lnTo>
                  <a:pt x="0" y="167614"/>
                </a:lnTo>
                <a:close/>
              </a:path>
            </a:pathLst>
          </a:custGeom>
          <a:ln w="10375">
            <a:solidFill>
              <a:srgbClr val="007DB6"/>
            </a:solidFill>
          </a:ln>
        </p:spPr>
        <p:txBody>
          <a:bodyPr wrap="square" lIns="0" tIns="0" rIns="0" bIns="0" rtlCol="0"/>
          <a:lstStyle/>
          <a:p>
            <a:endParaRPr dirty="0"/>
          </a:p>
        </p:txBody>
      </p:sp>
      <p:sp>
        <p:nvSpPr>
          <p:cNvPr id="13" name="object 17"/>
          <p:cNvSpPr/>
          <p:nvPr/>
        </p:nvSpPr>
        <p:spPr>
          <a:xfrm>
            <a:off x="2535485" y="1061272"/>
            <a:ext cx="267335" cy="267335"/>
          </a:xfrm>
          <a:custGeom>
            <a:avLst/>
            <a:gdLst/>
            <a:ahLst/>
            <a:cxnLst/>
            <a:rect l="l" t="t" r="r" b="b"/>
            <a:pathLst>
              <a:path w="267334" h="267334">
                <a:moveTo>
                  <a:pt x="133388" y="0"/>
                </a:moveTo>
                <a:lnTo>
                  <a:pt x="91225" y="6801"/>
                </a:lnTo>
                <a:lnTo>
                  <a:pt x="54608" y="25738"/>
                </a:lnTo>
                <a:lnTo>
                  <a:pt x="25734" y="54614"/>
                </a:lnTo>
                <a:lnTo>
                  <a:pt x="6799" y="91230"/>
                </a:lnTo>
                <a:lnTo>
                  <a:pt x="0" y="133388"/>
                </a:lnTo>
                <a:lnTo>
                  <a:pt x="6799" y="175545"/>
                </a:lnTo>
                <a:lnTo>
                  <a:pt x="25734" y="212161"/>
                </a:lnTo>
                <a:lnTo>
                  <a:pt x="54608" y="241037"/>
                </a:lnTo>
                <a:lnTo>
                  <a:pt x="91225" y="259975"/>
                </a:lnTo>
                <a:lnTo>
                  <a:pt x="133388" y="266776"/>
                </a:lnTo>
                <a:lnTo>
                  <a:pt x="175544" y="259975"/>
                </a:lnTo>
                <a:lnTo>
                  <a:pt x="212157" y="241037"/>
                </a:lnTo>
                <a:lnTo>
                  <a:pt x="241029" y="212161"/>
                </a:lnTo>
                <a:lnTo>
                  <a:pt x="259963" y="175545"/>
                </a:lnTo>
                <a:lnTo>
                  <a:pt x="266763" y="133388"/>
                </a:lnTo>
                <a:lnTo>
                  <a:pt x="259963" y="91230"/>
                </a:lnTo>
                <a:lnTo>
                  <a:pt x="241029" y="54614"/>
                </a:lnTo>
                <a:lnTo>
                  <a:pt x="212157" y="25738"/>
                </a:lnTo>
                <a:lnTo>
                  <a:pt x="175544" y="6801"/>
                </a:lnTo>
                <a:lnTo>
                  <a:pt x="133388" y="0"/>
                </a:lnTo>
                <a:close/>
              </a:path>
            </a:pathLst>
          </a:custGeom>
          <a:solidFill>
            <a:srgbClr val="FFFFFF"/>
          </a:solidFill>
        </p:spPr>
        <p:txBody>
          <a:bodyPr wrap="square" lIns="0" tIns="0" rIns="0" bIns="0" rtlCol="0"/>
          <a:lstStyle/>
          <a:p>
            <a:endParaRPr dirty="0"/>
          </a:p>
        </p:txBody>
      </p:sp>
      <p:sp>
        <p:nvSpPr>
          <p:cNvPr id="14" name="object 18"/>
          <p:cNvSpPr/>
          <p:nvPr/>
        </p:nvSpPr>
        <p:spPr>
          <a:xfrm>
            <a:off x="2535485" y="1061272"/>
            <a:ext cx="267335" cy="267335"/>
          </a:xfrm>
          <a:custGeom>
            <a:avLst/>
            <a:gdLst/>
            <a:ahLst/>
            <a:cxnLst/>
            <a:rect l="l" t="t" r="r" b="b"/>
            <a:pathLst>
              <a:path w="267334" h="267334">
                <a:moveTo>
                  <a:pt x="0" y="133388"/>
                </a:moveTo>
                <a:lnTo>
                  <a:pt x="6799" y="91230"/>
                </a:lnTo>
                <a:lnTo>
                  <a:pt x="25734" y="54614"/>
                </a:lnTo>
                <a:lnTo>
                  <a:pt x="54608" y="25738"/>
                </a:lnTo>
                <a:lnTo>
                  <a:pt x="91225" y="6801"/>
                </a:lnTo>
                <a:lnTo>
                  <a:pt x="133388" y="0"/>
                </a:lnTo>
                <a:lnTo>
                  <a:pt x="175544" y="6801"/>
                </a:lnTo>
                <a:lnTo>
                  <a:pt x="212157" y="25738"/>
                </a:lnTo>
                <a:lnTo>
                  <a:pt x="241029" y="54614"/>
                </a:lnTo>
                <a:lnTo>
                  <a:pt x="259963" y="91230"/>
                </a:lnTo>
                <a:lnTo>
                  <a:pt x="266763" y="133388"/>
                </a:lnTo>
                <a:lnTo>
                  <a:pt x="259963" y="175545"/>
                </a:lnTo>
                <a:lnTo>
                  <a:pt x="241029" y="212161"/>
                </a:lnTo>
                <a:lnTo>
                  <a:pt x="212157" y="241037"/>
                </a:lnTo>
                <a:lnTo>
                  <a:pt x="175544" y="259975"/>
                </a:lnTo>
                <a:lnTo>
                  <a:pt x="133388" y="266776"/>
                </a:lnTo>
                <a:lnTo>
                  <a:pt x="91225" y="259975"/>
                </a:lnTo>
                <a:lnTo>
                  <a:pt x="54608" y="241037"/>
                </a:lnTo>
                <a:lnTo>
                  <a:pt x="25734" y="212161"/>
                </a:lnTo>
                <a:lnTo>
                  <a:pt x="6799" y="175545"/>
                </a:lnTo>
                <a:lnTo>
                  <a:pt x="0" y="133388"/>
                </a:lnTo>
                <a:close/>
              </a:path>
            </a:pathLst>
          </a:custGeom>
          <a:ln w="7785">
            <a:solidFill>
              <a:srgbClr val="007DB6"/>
            </a:solidFill>
          </a:ln>
        </p:spPr>
        <p:txBody>
          <a:bodyPr wrap="square" lIns="0" tIns="0" rIns="0" bIns="0" rtlCol="0"/>
          <a:lstStyle/>
          <a:p>
            <a:endParaRPr dirty="0"/>
          </a:p>
        </p:txBody>
      </p:sp>
      <p:sp>
        <p:nvSpPr>
          <p:cNvPr id="15" name="object 19"/>
          <p:cNvSpPr/>
          <p:nvPr/>
        </p:nvSpPr>
        <p:spPr>
          <a:xfrm>
            <a:off x="2672912" y="1120797"/>
            <a:ext cx="71755" cy="47625"/>
          </a:xfrm>
          <a:custGeom>
            <a:avLst/>
            <a:gdLst/>
            <a:ahLst/>
            <a:cxnLst/>
            <a:rect l="l" t="t" r="r" b="b"/>
            <a:pathLst>
              <a:path w="71754" h="47625">
                <a:moveTo>
                  <a:pt x="71589" y="0"/>
                </a:moveTo>
                <a:lnTo>
                  <a:pt x="0" y="38061"/>
                </a:lnTo>
                <a:lnTo>
                  <a:pt x="22275" y="47574"/>
                </a:lnTo>
                <a:lnTo>
                  <a:pt x="71589" y="0"/>
                </a:lnTo>
                <a:close/>
              </a:path>
            </a:pathLst>
          </a:custGeom>
          <a:solidFill>
            <a:srgbClr val="6DA3CD"/>
          </a:solidFill>
        </p:spPr>
        <p:txBody>
          <a:bodyPr wrap="square" lIns="0" tIns="0" rIns="0" bIns="0" rtlCol="0"/>
          <a:lstStyle/>
          <a:p>
            <a:endParaRPr dirty="0"/>
          </a:p>
        </p:txBody>
      </p:sp>
      <p:sp>
        <p:nvSpPr>
          <p:cNvPr id="16" name="object 20"/>
          <p:cNvSpPr/>
          <p:nvPr/>
        </p:nvSpPr>
        <p:spPr>
          <a:xfrm>
            <a:off x="2592026" y="1223959"/>
            <a:ext cx="71755" cy="47625"/>
          </a:xfrm>
          <a:custGeom>
            <a:avLst/>
            <a:gdLst/>
            <a:ahLst/>
            <a:cxnLst/>
            <a:rect l="l" t="t" r="r" b="b"/>
            <a:pathLst>
              <a:path w="71754" h="47625">
                <a:moveTo>
                  <a:pt x="49314" y="0"/>
                </a:moveTo>
                <a:lnTo>
                  <a:pt x="0" y="47574"/>
                </a:lnTo>
                <a:lnTo>
                  <a:pt x="60039" y="15550"/>
                </a:lnTo>
                <a:lnTo>
                  <a:pt x="71589" y="9512"/>
                </a:lnTo>
                <a:lnTo>
                  <a:pt x="49314" y="0"/>
                </a:lnTo>
                <a:close/>
              </a:path>
            </a:pathLst>
          </a:custGeom>
          <a:solidFill>
            <a:srgbClr val="6DA3CD"/>
          </a:solidFill>
        </p:spPr>
        <p:txBody>
          <a:bodyPr wrap="square" lIns="0" tIns="0" rIns="0" bIns="0" rtlCol="0"/>
          <a:lstStyle/>
          <a:p>
            <a:endParaRPr dirty="0"/>
          </a:p>
        </p:txBody>
      </p:sp>
      <p:sp>
        <p:nvSpPr>
          <p:cNvPr id="17" name="object 21"/>
          <p:cNvSpPr/>
          <p:nvPr/>
        </p:nvSpPr>
        <p:spPr>
          <a:xfrm>
            <a:off x="2633593" y="1160103"/>
            <a:ext cx="73660" cy="73660"/>
          </a:xfrm>
          <a:custGeom>
            <a:avLst/>
            <a:gdLst/>
            <a:ahLst/>
            <a:cxnLst/>
            <a:rect l="l" t="t" r="r" b="b"/>
            <a:pathLst>
              <a:path w="73659" h="73659">
                <a:moveTo>
                  <a:pt x="36537" y="0"/>
                </a:moveTo>
                <a:lnTo>
                  <a:pt x="22315" y="2871"/>
                </a:lnTo>
                <a:lnTo>
                  <a:pt x="10701" y="10701"/>
                </a:lnTo>
                <a:lnTo>
                  <a:pt x="2871" y="22315"/>
                </a:lnTo>
                <a:lnTo>
                  <a:pt x="0" y="36537"/>
                </a:lnTo>
                <a:lnTo>
                  <a:pt x="2871" y="50760"/>
                </a:lnTo>
                <a:lnTo>
                  <a:pt x="10701" y="62374"/>
                </a:lnTo>
                <a:lnTo>
                  <a:pt x="22315" y="70204"/>
                </a:lnTo>
                <a:lnTo>
                  <a:pt x="36537" y="73075"/>
                </a:lnTo>
                <a:lnTo>
                  <a:pt x="50760" y="70204"/>
                </a:lnTo>
                <a:lnTo>
                  <a:pt x="62374" y="62374"/>
                </a:lnTo>
                <a:lnTo>
                  <a:pt x="70204" y="50760"/>
                </a:lnTo>
                <a:lnTo>
                  <a:pt x="73075" y="36537"/>
                </a:lnTo>
                <a:lnTo>
                  <a:pt x="70204" y="22315"/>
                </a:lnTo>
                <a:lnTo>
                  <a:pt x="62374" y="10701"/>
                </a:lnTo>
                <a:lnTo>
                  <a:pt x="50760" y="2871"/>
                </a:lnTo>
                <a:lnTo>
                  <a:pt x="36537" y="0"/>
                </a:lnTo>
                <a:close/>
              </a:path>
            </a:pathLst>
          </a:custGeom>
          <a:solidFill>
            <a:srgbClr val="BED2E6"/>
          </a:solidFill>
        </p:spPr>
        <p:txBody>
          <a:bodyPr wrap="square" lIns="0" tIns="0" rIns="0" bIns="0" rtlCol="0"/>
          <a:lstStyle/>
          <a:p>
            <a:endParaRPr dirty="0"/>
          </a:p>
        </p:txBody>
      </p:sp>
      <p:sp>
        <p:nvSpPr>
          <p:cNvPr id="18" name="object 22"/>
          <p:cNvSpPr/>
          <p:nvPr/>
        </p:nvSpPr>
        <p:spPr>
          <a:xfrm>
            <a:off x="2633593" y="1160103"/>
            <a:ext cx="73660" cy="73660"/>
          </a:xfrm>
          <a:custGeom>
            <a:avLst/>
            <a:gdLst/>
            <a:ahLst/>
            <a:cxnLst/>
            <a:rect l="l" t="t" r="r" b="b"/>
            <a:pathLst>
              <a:path w="73659" h="73659">
                <a:moveTo>
                  <a:pt x="0" y="36537"/>
                </a:moveTo>
                <a:lnTo>
                  <a:pt x="2871" y="22315"/>
                </a:lnTo>
                <a:lnTo>
                  <a:pt x="10701" y="10701"/>
                </a:lnTo>
                <a:lnTo>
                  <a:pt x="22315" y="2871"/>
                </a:lnTo>
                <a:lnTo>
                  <a:pt x="36537" y="0"/>
                </a:lnTo>
                <a:lnTo>
                  <a:pt x="50760" y="2871"/>
                </a:lnTo>
                <a:lnTo>
                  <a:pt x="62374" y="10701"/>
                </a:lnTo>
                <a:lnTo>
                  <a:pt x="70204" y="22315"/>
                </a:lnTo>
                <a:lnTo>
                  <a:pt x="73075" y="36537"/>
                </a:lnTo>
                <a:lnTo>
                  <a:pt x="70204" y="50760"/>
                </a:lnTo>
                <a:lnTo>
                  <a:pt x="62374" y="62374"/>
                </a:lnTo>
                <a:lnTo>
                  <a:pt x="50760" y="70204"/>
                </a:lnTo>
                <a:lnTo>
                  <a:pt x="36537" y="73075"/>
                </a:lnTo>
                <a:lnTo>
                  <a:pt x="22315" y="70204"/>
                </a:lnTo>
                <a:lnTo>
                  <a:pt x="10701" y="62374"/>
                </a:lnTo>
                <a:lnTo>
                  <a:pt x="2871" y="50760"/>
                </a:lnTo>
                <a:lnTo>
                  <a:pt x="0" y="36537"/>
                </a:lnTo>
                <a:close/>
              </a:path>
            </a:pathLst>
          </a:custGeom>
          <a:ln w="5194">
            <a:solidFill>
              <a:srgbClr val="007DB6"/>
            </a:solidFill>
          </a:ln>
        </p:spPr>
        <p:txBody>
          <a:bodyPr wrap="square" lIns="0" tIns="0" rIns="0" bIns="0" rtlCol="0"/>
          <a:lstStyle/>
          <a:p>
            <a:endParaRPr dirty="0"/>
          </a:p>
        </p:txBody>
      </p:sp>
      <p:sp>
        <p:nvSpPr>
          <p:cNvPr id="19" name="object 23"/>
          <p:cNvSpPr/>
          <p:nvPr/>
        </p:nvSpPr>
        <p:spPr>
          <a:xfrm>
            <a:off x="2749112" y="1113862"/>
            <a:ext cx="69215" cy="207010"/>
          </a:xfrm>
          <a:custGeom>
            <a:avLst/>
            <a:gdLst/>
            <a:ahLst/>
            <a:cxnLst/>
            <a:rect l="l" t="t" r="r" b="b"/>
            <a:pathLst>
              <a:path w="69215" h="207009">
                <a:moveTo>
                  <a:pt x="45173" y="0"/>
                </a:moveTo>
                <a:lnTo>
                  <a:pt x="55230" y="18259"/>
                </a:lnTo>
                <a:lnTo>
                  <a:pt x="62693" y="37965"/>
                </a:lnTo>
                <a:lnTo>
                  <a:pt x="67337" y="58887"/>
                </a:lnTo>
                <a:lnTo>
                  <a:pt x="68935" y="80797"/>
                </a:lnTo>
                <a:lnTo>
                  <a:pt x="63993" y="119024"/>
                </a:lnTo>
                <a:lnTo>
                  <a:pt x="50012" y="153574"/>
                </a:lnTo>
                <a:lnTo>
                  <a:pt x="28259" y="183181"/>
                </a:lnTo>
                <a:lnTo>
                  <a:pt x="0" y="206578"/>
                </a:lnTo>
              </a:path>
            </a:pathLst>
          </a:custGeom>
          <a:ln w="5194">
            <a:solidFill>
              <a:srgbClr val="007DB6"/>
            </a:solidFill>
          </a:ln>
        </p:spPr>
        <p:txBody>
          <a:bodyPr wrap="square" lIns="0" tIns="0" rIns="0" bIns="0" rtlCol="0"/>
          <a:lstStyle/>
          <a:p>
            <a:endParaRPr dirty="0"/>
          </a:p>
        </p:txBody>
      </p:sp>
      <p:sp>
        <p:nvSpPr>
          <p:cNvPr id="20" name="object 24"/>
          <p:cNvSpPr/>
          <p:nvPr/>
        </p:nvSpPr>
        <p:spPr>
          <a:xfrm>
            <a:off x="2668873" y="1045486"/>
            <a:ext cx="99695" cy="38735"/>
          </a:xfrm>
          <a:custGeom>
            <a:avLst/>
            <a:gdLst/>
            <a:ahLst/>
            <a:cxnLst/>
            <a:rect l="l" t="t" r="r" b="b"/>
            <a:pathLst>
              <a:path w="99695" h="38734">
                <a:moveTo>
                  <a:pt x="0" y="0"/>
                </a:moveTo>
                <a:lnTo>
                  <a:pt x="27996" y="2624"/>
                </a:lnTo>
                <a:lnTo>
                  <a:pt x="54249" y="10175"/>
                </a:lnTo>
                <a:lnTo>
                  <a:pt x="78275" y="22170"/>
                </a:lnTo>
                <a:lnTo>
                  <a:pt x="99593" y="38125"/>
                </a:lnTo>
              </a:path>
            </a:pathLst>
          </a:custGeom>
          <a:ln w="5194">
            <a:solidFill>
              <a:srgbClr val="007DB6"/>
            </a:solidFill>
          </a:ln>
        </p:spPr>
        <p:txBody>
          <a:bodyPr wrap="square" lIns="0" tIns="0" rIns="0" bIns="0" rtlCol="0"/>
          <a:lstStyle/>
          <a:p>
            <a:endParaRPr dirty="0"/>
          </a:p>
        </p:txBody>
      </p:sp>
      <p:sp>
        <p:nvSpPr>
          <p:cNvPr id="21" name="object 25"/>
          <p:cNvSpPr/>
          <p:nvPr/>
        </p:nvSpPr>
        <p:spPr>
          <a:xfrm>
            <a:off x="2655500" y="985072"/>
            <a:ext cx="27305" cy="27305"/>
          </a:xfrm>
          <a:custGeom>
            <a:avLst/>
            <a:gdLst/>
            <a:ahLst/>
            <a:cxnLst/>
            <a:rect l="l" t="t" r="r" b="b"/>
            <a:pathLst>
              <a:path w="27303" h="27305">
                <a:moveTo>
                  <a:pt x="20751" y="0"/>
                </a:moveTo>
                <a:lnTo>
                  <a:pt x="5981" y="0"/>
                </a:lnTo>
                <a:lnTo>
                  <a:pt x="0" y="5994"/>
                </a:lnTo>
                <a:lnTo>
                  <a:pt x="0" y="20751"/>
                </a:lnTo>
                <a:lnTo>
                  <a:pt x="5981" y="26746"/>
                </a:lnTo>
                <a:lnTo>
                  <a:pt x="20751" y="26746"/>
                </a:lnTo>
                <a:lnTo>
                  <a:pt x="26746" y="20751"/>
                </a:lnTo>
                <a:lnTo>
                  <a:pt x="26746" y="5994"/>
                </a:lnTo>
                <a:lnTo>
                  <a:pt x="20751" y="0"/>
                </a:lnTo>
                <a:close/>
              </a:path>
            </a:pathLst>
          </a:custGeom>
          <a:solidFill>
            <a:srgbClr val="FFFFFF"/>
          </a:solidFill>
        </p:spPr>
        <p:txBody>
          <a:bodyPr wrap="square" lIns="0" tIns="0" rIns="0" bIns="0" rtlCol="0"/>
          <a:lstStyle/>
          <a:p>
            <a:endParaRPr dirty="0"/>
          </a:p>
        </p:txBody>
      </p:sp>
      <p:sp>
        <p:nvSpPr>
          <p:cNvPr id="22" name="object 26"/>
          <p:cNvSpPr/>
          <p:nvPr/>
        </p:nvSpPr>
        <p:spPr>
          <a:xfrm>
            <a:off x="2655500" y="985072"/>
            <a:ext cx="27305" cy="27305"/>
          </a:xfrm>
          <a:custGeom>
            <a:avLst/>
            <a:gdLst/>
            <a:ahLst/>
            <a:cxnLst/>
            <a:rect l="l" t="t" r="r" b="b"/>
            <a:pathLst>
              <a:path w="27303" h="27305">
                <a:moveTo>
                  <a:pt x="0" y="13373"/>
                </a:moveTo>
                <a:lnTo>
                  <a:pt x="0" y="5994"/>
                </a:lnTo>
                <a:lnTo>
                  <a:pt x="5981" y="0"/>
                </a:lnTo>
                <a:lnTo>
                  <a:pt x="13373" y="0"/>
                </a:lnTo>
                <a:lnTo>
                  <a:pt x="20751" y="0"/>
                </a:lnTo>
                <a:lnTo>
                  <a:pt x="26746" y="5994"/>
                </a:lnTo>
                <a:lnTo>
                  <a:pt x="26746" y="13373"/>
                </a:lnTo>
                <a:lnTo>
                  <a:pt x="26746" y="20751"/>
                </a:lnTo>
                <a:lnTo>
                  <a:pt x="20751" y="26746"/>
                </a:lnTo>
                <a:lnTo>
                  <a:pt x="13373" y="26746"/>
                </a:lnTo>
                <a:lnTo>
                  <a:pt x="5981" y="26746"/>
                </a:lnTo>
                <a:lnTo>
                  <a:pt x="0" y="20751"/>
                </a:lnTo>
                <a:lnTo>
                  <a:pt x="0" y="13373"/>
                </a:lnTo>
                <a:close/>
              </a:path>
            </a:pathLst>
          </a:custGeom>
          <a:ln w="5156">
            <a:solidFill>
              <a:srgbClr val="007DB6"/>
            </a:solidFill>
          </a:ln>
        </p:spPr>
        <p:txBody>
          <a:bodyPr wrap="square" lIns="0" tIns="0" rIns="0" bIns="0" rtlCol="0"/>
          <a:lstStyle/>
          <a:p>
            <a:endParaRPr dirty="0"/>
          </a:p>
        </p:txBody>
      </p:sp>
      <p:sp>
        <p:nvSpPr>
          <p:cNvPr id="23" name="object 27"/>
          <p:cNvSpPr/>
          <p:nvPr/>
        </p:nvSpPr>
        <p:spPr>
          <a:xfrm>
            <a:off x="2656758" y="1183268"/>
            <a:ext cx="27305" cy="27305"/>
          </a:xfrm>
          <a:custGeom>
            <a:avLst/>
            <a:gdLst/>
            <a:ahLst/>
            <a:cxnLst/>
            <a:rect l="l" t="t" r="r" b="b"/>
            <a:pathLst>
              <a:path w="27303" h="27305">
                <a:moveTo>
                  <a:pt x="20751" y="0"/>
                </a:moveTo>
                <a:lnTo>
                  <a:pt x="5981" y="0"/>
                </a:lnTo>
                <a:lnTo>
                  <a:pt x="0" y="5994"/>
                </a:lnTo>
                <a:lnTo>
                  <a:pt x="0" y="20751"/>
                </a:lnTo>
                <a:lnTo>
                  <a:pt x="5981" y="26746"/>
                </a:lnTo>
                <a:lnTo>
                  <a:pt x="20751" y="26746"/>
                </a:lnTo>
                <a:lnTo>
                  <a:pt x="26746" y="20751"/>
                </a:lnTo>
                <a:lnTo>
                  <a:pt x="26746" y="5994"/>
                </a:lnTo>
                <a:lnTo>
                  <a:pt x="20751" y="0"/>
                </a:lnTo>
                <a:close/>
              </a:path>
            </a:pathLst>
          </a:custGeom>
          <a:solidFill>
            <a:srgbClr val="FFFFFF"/>
          </a:solidFill>
        </p:spPr>
        <p:txBody>
          <a:bodyPr wrap="square" lIns="0" tIns="0" rIns="0" bIns="0" rtlCol="0"/>
          <a:lstStyle/>
          <a:p>
            <a:endParaRPr dirty="0"/>
          </a:p>
        </p:txBody>
      </p:sp>
      <p:sp>
        <p:nvSpPr>
          <p:cNvPr id="24" name="object 28"/>
          <p:cNvSpPr/>
          <p:nvPr/>
        </p:nvSpPr>
        <p:spPr>
          <a:xfrm>
            <a:off x="2656758" y="1183268"/>
            <a:ext cx="27305" cy="27305"/>
          </a:xfrm>
          <a:custGeom>
            <a:avLst/>
            <a:gdLst/>
            <a:ahLst/>
            <a:cxnLst/>
            <a:rect l="l" t="t" r="r" b="b"/>
            <a:pathLst>
              <a:path w="27303" h="27305">
                <a:moveTo>
                  <a:pt x="0" y="13373"/>
                </a:moveTo>
                <a:lnTo>
                  <a:pt x="0" y="5994"/>
                </a:lnTo>
                <a:lnTo>
                  <a:pt x="5981" y="0"/>
                </a:lnTo>
                <a:lnTo>
                  <a:pt x="13373" y="0"/>
                </a:lnTo>
                <a:lnTo>
                  <a:pt x="20751" y="0"/>
                </a:lnTo>
                <a:lnTo>
                  <a:pt x="26746" y="5994"/>
                </a:lnTo>
                <a:lnTo>
                  <a:pt x="26746" y="13373"/>
                </a:lnTo>
                <a:lnTo>
                  <a:pt x="26746" y="20751"/>
                </a:lnTo>
                <a:lnTo>
                  <a:pt x="20751" y="26746"/>
                </a:lnTo>
                <a:lnTo>
                  <a:pt x="13373" y="26746"/>
                </a:lnTo>
                <a:lnTo>
                  <a:pt x="5981" y="26746"/>
                </a:lnTo>
                <a:lnTo>
                  <a:pt x="0" y="20751"/>
                </a:lnTo>
                <a:lnTo>
                  <a:pt x="0" y="13373"/>
                </a:lnTo>
                <a:close/>
              </a:path>
            </a:pathLst>
          </a:custGeom>
          <a:ln w="5156">
            <a:solidFill>
              <a:srgbClr val="007DB6"/>
            </a:solidFill>
          </a:ln>
        </p:spPr>
        <p:txBody>
          <a:bodyPr wrap="square" lIns="0" tIns="0" rIns="0" bIns="0" rtlCol="0"/>
          <a:lstStyle/>
          <a:p>
            <a:endParaRPr dirty="0"/>
          </a:p>
        </p:txBody>
      </p:sp>
      <p:sp>
        <p:nvSpPr>
          <p:cNvPr id="25" name="object 29"/>
          <p:cNvSpPr/>
          <p:nvPr/>
        </p:nvSpPr>
        <p:spPr>
          <a:xfrm>
            <a:off x="2670130" y="1113316"/>
            <a:ext cx="83820" cy="76835"/>
          </a:xfrm>
          <a:custGeom>
            <a:avLst/>
            <a:gdLst/>
            <a:ahLst/>
            <a:cxnLst/>
            <a:rect l="l" t="t" r="r" b="b"/>
            <a:pathLst>
              <a:path w="83820" h="76834">
                <a:moveTo>
                  <a:pt x="0" y="46786"/>
                </a:moveTo>
                <a:lnTo>
                  <a:pt x="83769" y="0"/>
                </a:lnTo>
                <a:lnTo>
                  <a:pt x="36309" y="76250"/>
                </a:lnTo>
              </a:path>
            </a:pathLst>
          </a:custGeom>
          <a:ln w="5194">
            <a:solidFill>
              <a:srgbClr val="007DB6"/>
            </a:solidFill>
          </a:ln>
        </p:spPr>
        <p:txBody>
          <a:bodyPr wrap="square" lIns="0" tIns="0" rIns="0" bIns="0" rtlCol="0"/>
          <a:lstStyle/>
          <a:p>
            <a:endParaRPr dirty="0"/>
          </a:p>
        </p:txBody>
      </p:sp>
      <p:sp>
        <p:nvSpPr>
          <p:cNvPr id="26" name="object 30"/>
          <p:cNvSpPr/>
          <p:nvPr/>
        </p:nvSpPr>
        <p:spPr>
          <a:xfrm>
            <a:off x="2694641" y="1116885"/>
            <a:ext cx="55244" cy="52705"/>
          </a:xfrm>
          <a:custGeom>
            <a:avLst/>
            <a:gdLst/>
            <a:ahLst/>
            <a:cxnLst/>
            <a:rect l="l" t="t" r="r" b="b"/>
            <a:pathLst>
              <a:path w="55244" h="52705">
                <a:moveTo>
                  <a:pt x="0" y="52577"/>
                </a:moveTo>
                <a:lnTo>
                  <a:pt x="55245" y="0"/>
                </a:lnTo>
              </a:path>
            </a:pathLst>
          </a:custGeom>
          <a:ln w="5194">
            <a:solidFill>
              <a:srgbClr val="007DB6"/>
            </a:solidFill>
          </a:ln>
        </p:spPr>
        <p:txBody>
          <a:bodyPr wrap="square" lIns="0" tIns="0" rIns="0" bIns="0" rtlCol="0"/>
          <a:lstStyle/>
          <a:p>
            <a:endParaRPr dirty="0"/>
          </a:p>
        </p:txBody>
      </p:sp>
      <p:sp>
        <p:nvSpPr>
          <p:cNvPr id="27" name="object 31"/>
          <p:cNvSpPr/>
          <p:nvPr/>
        </p:nvSpPr>
        <p:spPr>
          <a:xfrm>
            <a:off x="2585028" y="1200210"/>
            <a:ext cx="80645" cy="78105"/>
          </a:xfrm>
          <a:custGeom>
            <a:avLst/>
            <a:gdLst/>
            <a:ahLst/>
            <a:cxnLst/>
            <a:rect l="l" t="t" r="r" b="b"/>
            <a:pathLst>
              <a:path w="80645" h="78105">
                <a:moveTo>
                  <a:pt x="48564" y="0"/>
                </a:moveTo>
                <a:lnTo>
                  <a:pt x="0" y="77965"/>
                </a:lnTo>
                <a:lnTo>
                  <a:pt x="80530" y="32181"/>
                </a:lnTo>
              </a:path>
            </a:pathLst>
          </a:custGeom>
          <a:ln w="5194">
            <a:solidFill>
              <a:srgbClr val="007DB6"/>
            </a:solidFill>
          </a:ln>
        </p:spPr>
        <p:txBody>
          <a:bodyPr wrap="square" lIns="0" tIns="0" rIns="0" bIns="0" rtlCol="0"/>
          <a:lstStyle/>
          <a:p>
            <a:endParaRPr dirty="0"/>
          </a:p>
        </p:txBody>
      </p:sp>
      <p:sp>
        <p:nvSpPr>
          <p:cNvPr id="28" name="object 32"/>
          <p:cNvSpPr/>
          <p:nvPr/>
        </p:nvSpPr>
        <p:spPr>
          <a:xfrm>
            <a:off x="2589041" y="1222041"/>
            <a:ext cx="55244" cy="52705"/>
          </a:xfrm>
          <a:custGeom>
            <a:avLst/>
            <a:gdLst/>
            <a:ahLst/>
            <a:cxnLst/>
            <a:rect l="l" t="t" r="r" b="b"/>
            <a:pathLst>
              <a:path w="55244" h="52705">
                <a:moveTo>
                  <a:pt x="0" y="52577"/>
                </a:moveTo>
                <a:lnTo>
                  <a:pt x="55244" y="0"/>
                </a:lnTo>
              </a:path>
            </a:pathLst>
          </a:custGeom>
          <a:ln w="5194">
            <a:solidFill>
              <a:srgbClr val="007DB6"/>
            </a:solidFill>
          </a:ln>
        </p:spPr>
        <p:txBody>
          <a:bodyPr wrap="square" lIns="0" tIns="0" rIns="0" bIns="0" rtlCol="0"/>
          <a:lstStyle/>
          <a:p>
            <a:endParaRPr dirty="0"/>
          </a:p>
        </p:txBody>
      </p:sp>
      <p:sp>
        <p:nvSpPr>
          <p:cNvPr id="29" name="object 33"/>
          <p:cNvSpPr/>
          <p:nvPr/>
        </p:nvSpPr>
        <p:spPr>
          <a:xfrm flipH="1">
            <a:off x="2668873" y="1082582"/>
            <a:ext cx="0" cy="59690"/>
          </a:xfrm>
          <a:custGeom>
            <a:avLst/>
            <a:gdLst/>
            <a:ahLst/>
            <a:cxnLst/>
            <a:rect l="l" t="t" r="r" b="b"/>
            <a:pathLst>
              <a:path h="59690">
                <a:moveTo>
                  <a:pt x="0" y="0"/>
                </a:moveTo>
                <a:lnTo>
                  <a:pt x="0" y="59461"/>
                </a:lnTo>
              </a:path>
            </a:pathLst>
          </a:custGeom>
          <a:ln w="7785">
            <a:solidFill>
              <a:srgbClr val="007DB6"/>
            </a:solidFill>
          </a:ln>
        </p:spPr>
        <p:txBody>
          <a:bodyPr wrap="square" lIns="0" tIns="0" rIns="0" bIns="0" rtlCol="0"/>
          <a:lstStyle/>
          <a:p>
            <a:endParaRPr dirty="0"/>
          </a:p>
        </p:txBody>
      </p:sp>
      <p:sp>
        <p:nvSpPr>
          <p:cNvPr id="30" name="object 34"/>
          <p:cNvSpPr/>
          <p:nvPr/>
        </p:nvSpPr>
        <p:spPr>
          <a:xfrm flipH="1">
            <a:off x="2668873" y="1252229"/>
            <a:ext cx="0" cy="62230"/>
          </a:xfrm>
          <a:custGeom>
            <a:avLst/>
            <a:gdLst/>
            <a:ahLst/>
            <a:cxnLst/>
            <a:rect l="l" t="t" r="r" b="b"/>
            <a:pathLst>
              <a:path h="62230">
                <a:moveTo>
                  <a:pt x="0" y="0"/>
                </a:moveTo>
                <a:lnTo>
                  <a:pt x="0" y="62052"/>
                </a:lnTo>
              </a:path>
            </a:pathLst>
          </a:custGeom>
          <a:ln w="7785">
            <a:solidFill>
              <a:srgbClr val="007DB6"/>
            </a:solidFill>
          </a:ln>
        </p:spPr>
        <p:txBody>
          <a:bodyPr wrap="square" lIns="0" tIns="0" rIns="0" bIns="0" rtlCol="0"/>
          <a:lstStyle/>
          <a:p>
            <a:endParaRPr dirty="0"/>
          </a:p>
        </p:txBody>
      </p:sp>
      <p:sp>
        <p:nvSpPr>
          <p:cNvPr id="31" name="object 35"/>
          <p:cNvSpPr/>
          <p:nvPr/>
        </p:nvSpPr>
        <p:spPr>
          <a:xfrm>
            <a:off x="2727268" y="1197314"/>
            <a:ext cx="59690" cy="0"/>
          </a:xfrm>
          <a:custGeom>
            <a:avLst/>
            <a:gdLst/>
            <a:ahLst/>
            <a:cxnLst/>
            <a:rect l="l" t="t" r="r" b="b"/>
            <a:pathLst>
              <a:path w="59690">
                <a:moveTo>
                  <a:pt x="0" y="0"/>
                </a:moveTo>
                <a:lnTo>
                  <a:pt x="59461" y="0"/>
                </a:lnTo>
              </a:path>
            </a:pathLst>
          </a:custGeom>
          <a:ln w="7785">
            <a:solidFill>
              <a:srgbClr val="007DB6"/>
            </a:solidFill>
          </a:ln>
        </p:spPr>
        <p:txBody>
          <a:bodyPr wrap="square" lIns="0" tIns="0" rIns="0" bIns="0" rtlCol="0"/>
          <a:lstStyle/>
          <a:p>
            <a:endParaRPr dirty="0"/>
          </a:p>
        </p:txBody>
      </p:sp>
      <p:sp>
        <p:nvSpPr>
          <p:cNvPr id="32" name="object 36"/>
          <p:cNvSpPr/>
          <p:nvPr/>
        </p:nvSpPr>
        <p:spPr>
          <a:xfrm>
            <a:off x="2552808" y="1197314"/>
            <a:ext cx="59690" cy="0"/>
          </a:xfrm>
          <a:custGeom>
            <a:avLst/>
            <a:gdLst/>
            <a:ahLst/>
            <a:cxnLst/>
            <a:rect l="l" t="t" r="r" b="b"/>
            <a:pathLst>
              <a:path w="59690">
                <a:moveTo>
                  <a:pt x="59448" y="0"/>
                </a:moveTo>
                <a:lnTo>
                  <a:pt x="0" y="0"/>
                </a:lnTo>
              </a:path>
            </a:pathLst>
          </a:custGeom>
          <a:ln w="7785">
            <a:solidFill>
              <a:srgbClr val="007DB6"/>
            </a:solidFill>
          </a:ln>
        </p:spPr>
        <p:txBody>
          <a:bodyPr wrap="square" lIns="0" tIns="0" rIns="0" bIns="0" rtlCol="0"/>
          <a:lstStyle/>
          <a:p>
            <a:endParaRPr dirty="0"/>
          </a:p>
        </p:txBody>
      </p:sp>
      <p:sp>
        <p:nvSpPr>
          <p:cNvPr id="33" name="object 37"/>
          <p:cNvSpPr/>
          <p:nvPr/>
        </p:nvSpPr>
        <p:spPr>
          <a:xfrm>
            <a:off x="2434863" y="1194673"/>
            <a:ext cx="43180" cy="0"/>
          </a:xfrm>
          <a:custGeom>
            <a:avLst/>
            <a:gdLst/>
            <a:ahLst/>
            <a:cxnLst/>
            <a:rect l="l" t="t" r="r" b="b"/>
            <a:pathLst>
              <a:path w="43179">
                <a:moveTo>
                  <a:pt x="42773" y="0"/>
                </a:moveTo>
                <a:lnTo>
                  <a:pt x="0" y="0"/>
                </a:lnTo>
              </a:path>
            </a:pathLst>
          </a:custGeom>
          <a:ln w="7785">
            <a:solidFill>
              <a:srgbClr val="007DB6"/>
            </a:solidFill>
          </a:ln>
        </p:spPr>
        <p:txBody>
          <a:bodyPr wrap="square" lIns="0" tIns="0" rIns="0" bIns="0" rtlCol="0"/>
          <a:lstStyle/>
          <a:p>
            <a:endParaRPr dirty="0"/>
          </a:p>
        </p:txBody>
      </p:sp>
      <p:sp>
        <p:nvSpPr>
          <p:cNvPr id="34" name="object 38"/>
          <p:cNvSpPr/>
          <p:nvPr/>
        </p:nvSpPr>
        <p:spPr>
          <a:xfrm>
            <a:off x="2861278" y="1194673"/>
            <a:ext cx="43180" cy="0"/>
          </a:xfrm>
          <a:custGeom>
            <a:avLst/>
            <a:gdLst/>
            <a:ahLst/>
            <a:cxnLst/>
            <a:rect l="l" t="t" r="r" b="b"/>
            <a:pathLst>
              <a:path w="43179">
                <a:moveTo>
                  <a:pt x="42773" y="0"/>
                </a:moveTo>
                <a:lnTo>
                  <a:pt x="0" y="0"/>
                </a:lnTo>
              </a:path>
            </a:pathLst>
          </a:custGeom>
          <a:ln w="7785">
            <a:solidFill>
              <a:srgbClr val="007DB6"/>
            </a:solidFill>
          </a:ln>
        </p:spPr>
        <p:txBody>
          <a:bodyPr wrap="square" lIns="0" tIns="0" rIns="0" bIns="0" rtlCol="0"/>
          <a:lstStyle/>
          <a:p>
            <a:endParaRPr dirty="0"/>
          </a:p>
        </p:txBody>
      </p:sp>
      <p:sp>
        <p:nvSpPr>
          <p:cNvPr id="35" name="object 39"/>
          <p:cNvSpPr/>
          <p:nvPr/>
        </p:nvSpPr>
        <p:spPr>
          <a:xfrm>
            <a:off x="2466295" y="1077375"/>
            <a:ext cx="37465" cy="21590"/>
          </a:xfrm>
          <a:custGeom>
            <a:avLst/>
            <a:gdLst/>
            <a:ahLst/>
            <a:cxnLst/>
            <a:rect l="l" t="t" r="r" b="b"/>
            <a:pathLst>
              <a:path w="37465" h="21590">
                <a:moveTo>
                  <a:pt x="37045" y="21386"/>
                </a:moveTo>
                <a:lnTo>
                  <a:pt x="0" y="0"/>
                </a:lnTo>
              </a:path>
            </a:pathLst>
          </a:custGeom>
          <a:ln w="7785">
            <a:solidFill>
              <a:srgbClr val="007DB6"/>
            </a:solidFill>
          </a:ln>
        </p:spPr>
        <p:txBody>
          <a:bodyPr wrap="square" lIns="0" tIns="0" rIns="0" bIns="0" rtlCol="0"/>
          <a:lstStyle/>
          <a:p>
            <a:endParaRPr dirty="0"/>
          </a:p>
        </p:txBody>
      </p:sp>
      <p:sp>
        <p:nvSpPr>
          <p:cNvPr id="36" name="object 40"/>
          <p:cNvSpPr/>
          <p:nvPr/>
        </p:nvSpPr>
        <p:spPr>
          <a:xfrm>
            <a:off x="2835574" y="1290583"/>
            <a:ext cx="37465" cy="21590"/>
          </a:xfrm>
          <a:custGeom>
            <a:avLst/>
            <a:gdLst/>
            <a:ahLst/>
            <a:cxnLst/>
            <a:rect l="l" t="t" r="r" b="b"/>
            <a:pathLst>
              <a:path w="37465" h="21590">
                <a:moveTo>
                  <a:pt x="37045" y="21386"/>
                </a:moveTo>
                <a:lnTo>
                  <a:pt x="0" y="0"/>
                </a:lnTo>
              </a:path>
            </a:pathLst>
          </a:custGeom>
          <a:ln w="7785">
            <a:solidFill>
              <a:srgbClr val="007DB6"/>
            </a:solidFill>
          </a:ln>
        </p:spPr>
        <p:txBody>
          <a:bodyPr wrap="square" lIns="0" tIns="0" rIns="0" bIns="0" rtlCol="0"/>
          <a:lstStyle/>
          <a:p>
            <a:endParaRPr dirty="0"/>
          </a:p>
        </p:txBody>
      </p:sp>
      <p:sp>
        <p:nvSpPr>
          <p:cNvPr id="37" name="object 41"/>
          <p:cNvSpPr/>
          <p:nvPr/>
        </p:nvSpPr>
        <p:spPr>
          <a:xfrm>
            <a:off x="2552160" y="991511"/>
            <a:ext cx="21590" cy="37465"/>
          </a:xfrm>
          <a:custGeom>
            <a:avLst/>
            <a:gdLst/>
            <a:ahLst/>
            <a:cxnLst/>
            <a:rect l="l" t="t" r="r" b="b"/>
            <a:pathLst>
              <a:path w="21590" h="37465">
                <a:moveTo>
                  <a:pt x="21386" y="37045"/>
                </a:moveTo>
                <a:lnTo>
                  <a:pt x="0" y="0"/>
                </a:lnTo>
              </a:path>
            </a:pathLst>
          </a:custGeom>
          <a:ln w="7785">
            <a:solidFill>
              <a:srgbClr val="007DB6"/>
            </a:solidFill>
          </a:ln>
        </p:spPr>
        <p:txBody>
          <a:bodyPr wrap="square" lIns="0" tIns="0" rIns="0" bIns="0" rtlCol="0"/>
          <a:lstStyle/>
          <a:p>
            <a:endParaRPr dirty="0"/>
          </a:p>
        </p:txBody>
      </p:sp>
      <p:sp>
        <p:nvSpPr>
          <p:cNvPr id="38" name="object 42"/>
          <p:cNvSpPr/>
          <p:nvPr/>
        </p:nvSpPr>
        <p:spPr>
          <a:xfrm>
            <a:off x="2765368" y="1360788"/>
            <a:ext cx="21590" cy="37465"/>
          </a:xfrm>
          <a:custGeom>
            <a:avLst/>
            <a:gdLst/>
            <a:ahLst/>
            <a:cxnLst/>
            <a:rect l="l" t="t" r="r" b="b"/>
            <a:pathLst>
              <a:path w="21590" h="37465">
                <a:moveTo>
                  <a:pt x="21386" y="37045"/>
                </a:moveTo>
                <a:lnTo>
                  <a:pt x="0" y="0"/>
                </a:lnTo>
              </a:path>
            </a:pathLst>
          </a:custGeom>
          <a:ln w="7785">
            <a:solidFill>
              <a:srgbClr val="007DB6"/>
            </a:solidFill>
          </a:ln>
        </p:spPr>
        <p:txBody>
          <a:bodyPr wrap="square" lIns="0" tIns="0" rIns="0" bIns="0" rtlCol="0"/>
          <a:lstStyle/>
          <a:p>
            <a:endParaRPr dirty="0"/>
          </a:p>
        </p:txBody>
      </p:sp>
      <p:sp>
        <p:nvSpPr>
          <p:cNvPr id="39" name="object 43"/>
          <p:cNvSpPr/>
          <p:nvPr/>
        </p:nvSpPr>
        <p:spPr>
          <a:xfrm flipH="1">
            <a:off x="2668873" y="1386493"/>
            <a:ext cx="0" cy="43180"/>
          </a:xfrm>
          <a:custGeom>
            <a:avLst/>
            <a:gdLst/>
            <a:ahLst/>
            <a:cxnLst/>
            <a:rect l="l" t="t" r="r" b="b"/>
            <a:pathLst>
              <a:path h="43180">
                <a:moveTo>
                  <a:pt x="0" y="42773"/>
                </a:moveTo>
                <a:lnTo>
                  <a:pt x="0" y="0"/>
                </a:lnTo>
              </a:path>
            </a:pathLst>
          </a:custGeom>
          <a:ln w="7785">
            <a:solidFill>
              <a:srgbClr val="007DB6"/>
            </a:solidFill>
          </a:ln>
        </p:spPr>
        <p:txBody>
          <a:bodyPr wrap="square" lIns="0" tIns="0" rIns="0" bIns="0" rtlCol="0"/>
          <a:lstStyle/>
          <a:p>
            <a:endParaRPr dirty="0"/>
          </a:p>
        </p:txBody>
      </p:sp>
      <p:sp>
        <p:nvSpPr>
          <p:cNvPr id="40" name="object 44"/>
          <p:cNvSpPr/>
          <p:nvPr/>
        </p:nvSpPr>
        <p:spPr>
          <a:xfrm>
            <a:off x="2466295" y="1290583"/>
            <a:ext cx="37465" cy="21590"/>
          </a:xfrm>
          <a:custGeom>
            <a:avLst/>
            <a:gdLst/>
            <a:ahLst/>
            <a:cxnLst/>
            <a:rect l="l" t="t" r="r" b="b"/>
            <a:pathLst>
              <a:path w="37465" h="21590">
                <a:moveTo>
                  <a:pt x="37045" y="0"/>
                </a:moveTo>
                <a:lnTo>
                  <a:pt x="0" y="21386"/>
                </a:lnTo>
              </a:path>
            </a:pathLst>
          </a:custGeom>
          <a:ln w="7785">
            <a:solidFill>
              <a:srgbClr val="007DB6"/>
            </a:solidFill>
          </a:ln>
        </p:spPr>
        <p:txBody>
          <a:bodyPr wrap="square" lIns="0" tIns="0" rIns="0" bIns="0" rtlCol="0"/>
          <a:lstStyle/>
          <a:p>
            <a:endParaRPr dirty="0"/>
          </a:p>
        </p:txBody>
      </p:sp>
      <p:sp>
        <p:nvSpPr>
          <p:cNvPr id="41" name="object 45"/>
          <p:cNvSpPr/>
          <p:nvPr/>
        </p:nvSpPr>
        <p:spPr>
          <a:xfrm>
            <a:off x="2835574" y="1077375"/>
            <a:ext cx="37465" cy="21590"/>
          </a:xfrm>
          <a:custGeom>
            <a:avLst/>
            <a:gdLst/>
            <a:ahLst/>
            <a:cxnLst/>
            <a:rect l="l" t="t" r="r" b="b"/>
            <a:pathLst>
              <a:path w="37465" h="21590">
                <a:moveTo>
                  <a:pt x="37045" y="0"/>
                </a:moveTo>
                <a:lnTo>
                  <a:pt x="0" y="21386"/>
                </a:lnTo>
              </a:path>
            </a:pathLst>
          </a:custGeom>
          <a:ln w="7785">
            <a:solidFill>
              <a:srgbClr val="007DB6"/>
            </a:solidFill>
          </a:ln>
        </p:spPr>
        <p:txBody>
          <a:bodyPr wrap="square" lIns="0" tIns="0" rIns="0" bIns="0" rtlCol="0"/>
          <a:lstStyle/>
          <a:p>
            <a:endParaRPr dirty="0"/>
          </a:p>
        </p:txBody>
      </p:sp>
      <p:sp>
        <p:nvSpPr>
          <p:cNvPr id="42" name="object 46"/>
          <p:cNvSpPr/>
          <p:nvPr/>
        </p:nvSpPr>
        <p:spPr>
          <a:xfrm>
            <a:off x="2552160" y="1360788"/>
            <a:ext cx="21590" cy="37465"/>
          </a:xfrm>
          <a:custGeom>
            <a:avLst/>
            <a:gdLst/>
            <a:ahLst/>
            <a:cxnLst/>
            <a:rect l="l" t="t" r="r" b="b"/>
            <a:pathLst>
              <a:path w="21590" h="37465">
                <a:moveTo>
                  <a:pt x="21386" y="0"/>
                </a:moveTo>
                <a:lnTo>
                  <a:pt x="0" y="37045"/>
                </a:lnTo>
              </a:path>
            </a:pathLst>
          </a:custGeom>
          <a:ln w="7785">
            <a:solidFill>
              <a:srgbClr val="007DB6"/>
            </a:solidFill>
          </a:ln>
        </p:spPr>
        <p:txBody>
          <a:bodyPr wrap="square" lIns="0" tIns="0" rIns="0" bIns="0" rtlCol="0"/>
          <a:lstStyle/>
          <a:p>
            <a:endParaRPr dirty="0"/>
          </a:p>
        </p:txBody>
      </p:sp>
      <p:sp>
        <p:nvSpPr>
          <p:cNvPr id="43" name="object 47"/>
          <p:cNvSpPr/>
          <p:nvPr/>
        </p:nvSpPr>
        <p:spPr>
          <a:xfrm>
            <a:off x="2765368" y="991511"/>
            <a:ext cx="21590" cy="37465"/>
          </a:xfrm>
          <a:custGeom>
            <a:avLst/>
            <a:gdLst/>
            <a:ahLst/>
            <a:cxnLst/>
            <a:rect l="l" t="t" r="r" b="b"/>
            <a:pathLst>
              <a:path w="21590" h="37465">
                <a:moveTo>
                  <a:pt x="21386" y="0"/>
                </a:moveTo>
                <a:lnTo>
                  <a:pt x="0" y="37045"/>
                </a:lnTo>
              </a:path>
            </a:pathLst>
          </a:custGeom>
          <a:ln w="7785">
            <a:solidFill>
              <a:srgbClr val="007DB6"/>
            </a:solidFill>
          </a:ln>
        </p:spPr>
        <p:txBody>
          <a:bodyPr wrap="square" lIns="0" tIns="0" rIns="0" bIns="0" rtlCol="0"/>
          <a:lstStyle/>
          <a:p>
            <a:endParaRPr dirty="0"/>
          </a:p>
        </p:txBody>
      </p:sp>
      <p:sp>
        <p:nvSpPr>
          <p:cNvPr id="44" name="object 86"/>
          <p:cNvSpPr txBox="1"/>
          <p:nvPr/>
        </p:nvSpPr>
        <p:spPr>
          <a:xfrm>
            <a:off x="142158" y="3387683"/>
            <a:ext cx="161451" cy="102973"/>
          </a:xfrm>
          <a:prstGeom prst="rect">
            <a:avLst/>
          </a:prstGeom>
        </p:spPr>
        <p:txBody>
          <a:bodyPr vert="horz" wrap="square" lIns="0" tIns="11430" rIns="0" bIns="0" rtlCol="0">
            <a:spAutoFit/>
          </a:bodyPr>
          <a:lstStyle/>
          <a:p>
            <a:pPr marL="12700">
              <a:lnSpc>
                <a:spcPct val="100000"/>
              </a:lnSpc>
              <a:spcBef>
                <a:spcPts val="90"/>
              </a:spcBef>
            </a:pPr>
            <a:r>
              <a:rPr lang="es" sz="600" b="0" i="0" strike="noStrike" cap="none" spc="-45" baseline="0">
                <a:solidFill>
                  <a:srgbClr val="58595B"/>
                </a:solidFill>
                <a:effectLst/>
                <a:latin typeface="Verdana"/>
                <a:ea typeface="Verdana"/>
                <a:cs typeface="Verdana"/>
              </a:rPr>
              <a:t>21B</a:t>
            </a:r>
          </a:p>
        </p:txBody>
      </p:sp>
      <p:sp>
        <p:nvSpPr>
          <p:cNvPr id="45" name="object 87"/>
          <p:cNvSpPr txBox="1"/>
          <p:nvPr/>
        </p:nvSpPr>
        <p:spPr>
          <a:xfrm>
            <a:off x="2309351" y="3387683"/>
            <a:ext cx="2887269" cy="103875"/>
          </a:xfrm>
          <a:prstGeom prst="rect">
            <a:avLst/>
          </a:prstGeom>
        </p:spPr>
        <p:txBody>
          <a:bodyPr vert="horz" wrap="square" lIns="0" tIns="11430" rIns="0" bIns="0" rtlCol="0">
            <a:spAutoFit/>
          </a:bodyPr>
          <a:lstStyle/>
          <a:p>
            <a:pPr marL="12700" algn="r">
              <a:lnSpc>
                <a:spcPct val="100000"/>
              </a:lnSpc>
              <a:spcBef>
                <a:spcPts val="90"/>
              </a:spcBef>
            </a:pPr>
            <a:r>
              <a:rPr lang="es" sz="600" b="0" i="1" strike="noStrike" cap="none" spc="55" baseline="0" dirty="0">
                <a:solidFill>
                  <a:srgbClr val="58595B"/>
                </a:solidFill>
                <a:effectLst/>
                <a:latin typeface="Arial"/>
                <a:ea typeface="Arial"/>
                <a:cs typeface="Arial"/>
              </a:rPr>
              <a:t>©</a:t>
            </a:r>
            <a:r>
              <a:rPr lang="es" sz="600" b="0" i="1" strike="noStrike" cap="none" spc="-110" baseline="0" dirty="0">
                <a:solidFill>
                  <a:srgbClr val="58595B"/>
                </a:solidFill>
                <a:effectLst/>
                <a:latin typeface="Arial"/>
                <a:ea typeface="Arial"/>
                <a:cs typeface="Arial"/>
              </a:rPr>
              <a:t> </a:t>
            </a:r>
            <a:r>
              <a:rPr lang="es" sz="600" b="0" i="1" strike="noStrike" cap="none" spc="-25" baseline="0" dirty="0">
                <a:solidFill>
                  <a:srgbClr val="58595B"/>
                </a:solidFill>
                <a:effectLst/>
                <a:latin typeface="Arial"/>
                <a:ea typeface="Arial"/>
                <a:cs typeface="Arial"/>
              </a:rPr>
              <a:t>Copyright </a:t>
            </a:r>
            <a:r>
              <a:rPr lang="es" sz="600" b="0" i="1" strike="noStrike" cap="none" spc="-5" baseline="0" dirty="0">
                <a:solidFill>
                  <a:srgbClr val="58595B"/>
                </a:solidFill>
                <a:effectLst/>
                <a:latin typeface="Arial"/>
                <a:ea typeface="Arial"/>
                <a:cs typeface="Arial"/>
              </a:rPr>
              <a:t>2019, </a:t>
            </a:r>
            <a:r>
              <a:rPr lang="es" sz="600" b="0" i="1" strike="noStrike" cap="none" spc="-50" baseline="0" dirty="0">
                <a:solidFill>
                  <a:srgbClr val="58595B"/>
                </a:solidFill>
                <a:effectLst/>
                <a:latin typeface="Arial"/>
                <a:ea typeface="Arial"/>
                <a:cs typeface="Arial"/>
              </a:rPr>
              <a:t>TeamTelligent, </a:t>
            </a:r>
            <a:r>
              <a:rPr lang="es-PE" sz="600" b="0" i="1" strike="noStrike" cap="none" spc="-60" baseline="0" dirty="0" smtClean="0">
                <a:solidFill>
                  <a:srgbClr val="58595B"/>
                </a:solidFill>
                <a:effectLst/>
                <a:latin typeface="Arial"/>
                <a:ea typeface="Arial"/>
                <a:cs typeface="Arial"/>
              </a:rPr>
              <a:t>CLL</a:t>
            </a:r>
            <a:r>
              <a:rPr lang="es" sz="600" b="0" i="1" strike="noStrike" cap="none" spc="-6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smtClean="0">
                <a:solidFill>
                  <a:srgbClr val="58595B"/>
                </a:solidFill>
                <a:effectLst/>
                <a:latin typeface="Arial"/>
                <a:ea typeface="Arial"/>
                <a:cs typeface="Arial"/>
              </a:rPr>
              <a:t>Todos </a:t>
            </a:r>
            <a:r>
              <a:rPr lang="es" sz="600" b="0" i="1" strike="noStrike" cap="none" spc="-15" baseline="0" dirty="0">
                <a:solidFill>
                  <a:srgbClr val="58595B"/>
                </a:solidFill>
                <a:effectLst/>
                <a:latin typeface="Arial"/>
                <a:ea typeface="Arial"/>
                <a:cs typeface="Arial"/>
              </a:rPr>
              <a:t>los derechos reservados</a:t>
            </a:r>
            <a:r>
              <a:rPr lang="es" sz="600" b="0" i="1" strike="noStrike" cap="none" spc="55" baseline="0" dirty="0">
                <a:solidFill>
                  <a:srgbClr val="58595B"/>
                </a:solidFill>
                <a:effectLst/>
                <a:latin typeface="Arial"/>
                <a:ea typeface="Arial"/>
                <a:cs typeface="Arial"/>
              </a:rPr>
              <a:t> </a:t>
            </a:r>
            <a:r>
              <a:rPr lang="es" sz="600" b="0" i="1" strike="noStrike" cap="none" spc="-4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a:solidFill>
                  <a:srgbClr val="58595B"/>
                </a:solidFill>
                <a:effectLst/>
                <a:latin typeface="Arial"/>
                <a:ea typeface="Arial"/>
                <a:cs typeface="Arial"/>
              </a:rPr>
              <a:t>V5</a:t>
            </a:r>
            <a:r>
              <a:rPr lang="es" sz="600" b="0" i="1" strike="noStrike" cap="none" spc="55" baseline="0" dirty="0">
                <a:solidFill>
                  <a:srgbClr val="58595B"/>
                </a:solidFill>
                <a:effectLst/>
                <a:latin typeface="Arial"/>
                <a:ea typeface="Arial"/>
                <a:cs typeface="Arial"/>
              </a:rPr>
              <a:t> </a:t>
            </a:r>
          </a:p>
        </p:txBody>
      </p:sp>
    </p:spTree>
    <p:extLst>
      <p:ext uri="{BB962C8B-B14F-4D97-AF65-F5344CB8AC3E}">
        <p14:creationId xmlns:p14="http://schemas.microsoft.com/office/powerpoint/2010/main" val="62652562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28600" y="186435"/>
            <a:ext cx="5029200"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i="0" strike="noStrike" cap="none" spc="5" baseline="0" dirty="0" smtClean="0">
                <a:solidFill>
                  <a:srgbClr val="58595B"/>
                </a:solidFill>
                <a:effectLst/>
                <a:latin typeface="Arial"/>
                <a:ea typeface="Arial"/>
                <a:cs typeface="Arial"/>
              </a:rPr>
              <a:t>BIBLIOTECA DE COMPORTAMIENTO DEL JEFE </a:t>
            </a:r>
            <a:r>
              <a:rPr lang="es-ES" sz="1000" b="0" i="0" strike="noStrike" cap="none" spc="5" baseline="0" dirty="0" smtClean="0">
                <a:solidFill>
                  <a:srgbClr val="58595B"/>
                </a:solidFill>
                <a:effectLst/>
                <a:latin typeface="Arial"/>
                <a:ea typeface="Arial"/>
                <a:cs typeface="Arial"/>
              </a:rPr>
              <a:t>CLL</a:t>
            </a:r>
            <a:r>
              <a:rPr lang="es" sz="1000" b="1" i="0" strike="noStrike" cap="none" spc="5" baseline="0" dirty="0" smtClean="0">
                <a:solidFill>
                  <a:srgbClr val="58595B"/>
                </a:solidFill>
                <a:effectLst/>
                <a:latin typeface="Arial"/>
                <a:ea typeface="Arial"/>
                <a:cs typeface="Arial"/>
              </a:rPr>
              <a:t>™</a:t>
            </a:r>
            <a:endParaRPr lang="es" sz="1000" b="1" i="0" strike="noStrike" cap="none" spc="5" baseline="0" dirty="0">
              <a:solidFill>
                <a:srgbClr val="58595B"/>
              </a:solidFill>
              <a:effectLst/>
              <a:latin typeface="Arial"/>
              <a:ea typeface="Arial"/>
              <a:cs typeface="Arial"/>
            </a:endParaRPr>
          </a:p>
        </p:txBody>
      </p:sp>
      <p:sp>
        <p:nvSpPr>
          <p:cNvPr id="3" name="object 4"/>
          <p:cNvSpPr/>
          <p:nvPr/>
        </p:nvSpPr>
        <p:spPr>
          <a:xfrm>
            <a:off x="228600" y="514350"/>
            <a:ext cx="5029200" cy="601345"/>
          </a:xfrm>
          <a:custGeom>
            <a:avLst/>
            <a:gdLst/>
            <a:ahLst/>
            <a:cxnLst/>
            <a:rect l="l" t="t" r="r" b="b"/>
            <a:pathLst>
              <a:path w="5029200" h="601344">
                <a:moveTo>
                  <a:pt x="0" y="601218"/>
                </a:moveTo>
                <a:lnTo>
                  <a:pt x="5029200" y="601218"/>
                </a:lnTo>
                <a:lnTo>
                  <a:pt x="5029200" y="0"/>
                </a:lnTo>
                <a:lnTo>
                  <a:pt x="0" y="0"/>
                </a:lnTo>
                <a:lnTo>
                  <a:pt x="0" y="601218"/>
                </a:lnTo>
                <a:close/>
              </a:path>
            </a:pathLst>
          </a:custGeom>
          <a:solidFill>
            <a:srgbClr val="823F98"/>
          </a:solidFill>
        </p:spPr>
        <p:txBody>
          <a:bodyPr wrap="square" lIns="0" tIns="0" rIns="0" bIns="0" rtlCol="0"/>
          <a:lstStyle/>
          <a:p>
            <a:endParaRPr dirty="0"/>
          </a:p>
        </p:txBody>
      </p:sp>
      <p:sp>
        <p:nvSpPr>
          <p:cNvPr id="4" name="object 9"/>
          <p:cNvSpPr txBox="1"/>
          <p:nvPr/>
        </p:nvSpPr>
        <p:spPr>
          <a:xfrm>
            <a:off x="228600" y="703681"/>
            <a:ext cx="5034230" cy="211031"/>
          </a:xfrm>
          <a:prstGeom prst="rect">
            <a:avLst/>
          </a:prstGeom>
        </p:spPr>
        <p:txBody>
          <a:bodyPr vert="horz" wrap="square" lIns="0" tIns="12700" rIns="0" bIns="0" rtlCol="0">
            <a:spAutoFit/>
          </a:bodyPr>
          <a:lstStyle/>
          <a:p>
            <a:pPr marL="1139825">
              <a:lnSpc>
                <a:spcPct val="100000"/>
              </a:lnSpc>
              <a:spcBef>
                <a:spcPts val="100"/>
              </a:spcBef>
            </a:pPr>
            <a:r>
              <a:rPr lang="es" sz="1300" b="1" i="0" strike="noStrike" cap="none" spc="0" baseline="0" dirty="0">
                <a:solidFill>
                  <a:srgbClr val="FFFFFF"/>
                </a:solidFill>
                <a:effectLst/>
                <a:latin typeface="Arial"/>
                <a:ea typeface="Arial"/>
                <a:cs typeface="Arial"/>
              </a:rPr>
              <a:t>DOMINIO </a:t>
            </a:r>
            <a:r>
              <a:rPr lang="es" sz="1300" b="1" i="0" strike="noStrike" cap="none" spc="-5" baseline="0" dirty="0">
                <a:solidFill>
                  <a:srgbClr val="FFFFFF"/>
                </a:solidFill>
                <a:effectLst/>
                <a:latin typeface="Arial"/>
                <a:ea typeface="Arial"/>
                <a:cs typeface="Arial"/>
              </a:rPr>
              <a:t>D: </a:t>
            </a:r>
            <a:r>
              <a:rPr lang="pt-BR" sz="1300" b="1" i="0" strike="noStrike" cap="none" spc="-10" baseline="0" dirty="0" err="1" smtClean="0">
                <a:solidFill>
                  <a:srgbClr val="FFFFFF"/>
                </a:solidFill>
                <a:effectLst/>
                <a:latin typeface="Arial"/>
                <a:ea typeface="Arial"/>
                <a:cs typeface="Arial"/>
              </a:rPr>
              <a:t>Gestionar</a:t>
            </a:r>
            <a:r>
              <a:rPr lang="pt-BR" sz="1300" b="1" i="0" strike="noStrike" cap="none" spc="-10" baseline="0" dirty="0" smtClean="0">
                <a:solidFill>
                  <a:srgbClr val="FFFFFF"/>
                </a:solidFill>
                <a:effectLst/>
                <a:latin typeface="Arial"/>
                <a:ea typeface="Arial"/>
                <a:cs typeface="Arial"/>
              </a:rPr>
              <a:t> </a:t>
            </a:r>
            <a:r>
              <a:rPr lang="pt-BR" sz="1300" b="1" i="0" strike="noStrike" cap="none" spc="-10" baseline="0" dirty="0" err="1" smtClean="0">
                <a:solidFill>
                  <a:srgbClr val="FFFFFF"/>
                </a:solidFill>
                <a:effectLst/>
                <a:latin typeface="Arial"/>
                <a:ea typeface="Arial"/>
                <a:cs typeface="Arial"/>
              </a:rPr>
              <a:t>el</a:t>
            </a:r>
            <a:r>
              <a:rPr lang="pt-BR" sz="1300" b="1" i="0" strike="noStrike" cap="none" spc="-10" baseline="0" dirty="0" smtClean="0">
                <a:solidFill>
                  <a:srgbClr val="FFFFFF"/>
                </a:solidFill>
                <a:effectLst/>
                <a:latin typeface="Arial"/>
                <a:ea typeface="Arial"/>
                <a:cs typeface="Arial"/>
              </a:rPr>
              <a:t> </a:t>
            </a:r>
            <a:r>
              <a:rPr lang="pt-BR" sz="1300" b="1" i="0" strike="noStrike" cap="none" spc="-10" baseline="0" dirty="0" err="1" smtClean="0">
                <a:solidFill>
                  <a:srgbClr val="FFFFFF"/>
                </a:solidFill>
                <a:effectLst/>
                <a:latin typeface="Arial"/>
                <a:ea typeface="Arial"/>
                <a:cs typeface="Arial"/>
              </a:rPr>
              <a:t>trabajo</a:t>
            </a:r>
            <a:endParaRPr lang="es" sz="1300" b="1" i="0" strike="noStrike" cap="none" spc="-10" baseline="0" dirty="0">
              <a:solidFill>
                <a:srgbClr val="FFFFFF"/>
              </a:solidFill>
              <a:effectLst/>
              <a:latin typeface="Arial"/>
              <a:ea typeface="Arial"/>
              <a:cs typeface="Arial"/>
            </a:endParaRPr>
          </a:p>
        </p:txBody>
      </p:sp>
      <p:sp>
        <p:nvSpPr>
          <p:cNvPr id="5" name="object 11"/>
          <p:cNvSpPr txBox="1"/>
          <p:nvPr/>
        </p:nvSpPr>
        <p:spPr>
          <a:xfrm>
            <a:off x="312102" y="1305027"/>
            <a:ext cx="4875234" cy="2053895"/>
          </a:xfrm>
          <a:prstGeom prst="rect">
            <a:avLst/>
          </a:prstGeom>
        </p:spPr>
        <p:txBody>
          <a:bodyPr vert="horz" wrap="square" lIns="0" tIns="33019" rIns="0" bIns="0" rtlCol="0">
            <a:spAutoFit/>
          </a:bodyPr>
          <a:lstStyle/>
          <a:p>
            <a:pPr marL="12700" marR="5080" algn="ctr">
              <a:lnSpc>
                <a:spcPct val="89900"/>
              </a:lnSpc>
              <a:spcBef>
                <a:spcPts val="245"/>
              </a:spcBef>
            </a:pPr>
            <a:endParaRPr lang="es" sz="1100" b="0" i="0" strike="noStrike" cap="none" spc="0" baseline="0" dirty="0" smtClean="0">
              <a:solidFill>
                <a:srgbClr val="221F1F"/>
              </a:solidFill>
              <a:effectLst/>
              <a:latin typeface="Arial"/>
              <a:ea typeface="Arial"/>
              <a:cs typeface="Arial"/>
            </a:endParaRPr>
          </a:p>
          <a:p>
            <a:pPr marL="12700" marR="5080" algn="ctr">
              <a:lnSpc>
                <a:spcPct val="89900"/>
              </a:lnSpc>
              <a:spcBef>
                <a:spcPts val="245"/>
              </a:spcBef>
            </a:pPr>
            <a:r>
              <a:rPr lang="es" sz="1100" b="0" i="0" strike="noStrike" cap="none" spc="0" baseline="0" dirty="0" smtClean="0">
                <a:solidFill>
                  <a:srgbClr val="221F1F"/>
                </a:solidFill>
                <a:effectLst/>
                <a:latin typeface="Arial"/>
                <a:ea typeface="Arial"/>
                <a:cs typeface="Arial"/>
              </a:rPr>
              <a:t>Las </a:t>
            </a:r>
            <a:r>
              <a:rPr lang="es" sz="1100" b="0" i="0" strike="noStrike" cap="none" spc="-5" baseline="0" dirty="0">
                <a:solidFill>
                  <a:srgbClr val="221F1F"/>
                </a:solidFill>
                <a:effectLst/>
                <a:latin typeface="Arial"/>
                <a:ea typeface="Arial"/>
                <a:cs typeface="Arial"/>
              </a:rPr>
              <a:t>actividades de trabajo producen resultados y </a:t>
            </a:r>
            <a:r>
              <a:rPr lang="es" sz="1100" b="0" i="0" strike="noStrike" cap="none" spc="0" baseline="0" dirty="0">
                <a:solidFill>
                  <a:srgbClr val="221F1F"/>
                </a:solidFill>
                <a:effectLst/>
                <a:latin typeface="Arial"/>
                <a:ea typeface="Arial"/>
                <a:cs typeface="Arial"/>
              </a:rPr>
              <a:t>los </a:t>
            </a:r>
            <a:r>
              <a:rPr lang="es-PE" sz="1100" b="0" i="0" strike="noStrike" cap="none" spc="-5" baseline="0" dirty="0" smtClean="0">
                <a:solidFill>
                  <a:srgbClr val="221F1F"/>
                </a:solidFill>
                <a:effectLst/>
                <a:latin typeface="Arial"/>
                <a:ea typeface="Arial"/>
                <a:cs typeface="Arial"/>
              </a:rPr>
              <a:t>jefes </a:t>
            </a:r>
            <a:r>
              <a:rPr lang="es" sz="1100" b="0" i="0" strike="noStrike" cap="none" spc="-10" baseline="0" dirty="0" smtClean="0">
                <a:solidFill>
                  <a:srgbClr val="221F1F"/>
                </a:solidFill>
                <a:effectLst/>
                <a:latin typeface="Arial"/>
                <a:ea typeface="Arial"/>
                <a:cs typeface="Arial"/>
              </a:rPr>
              <a:t>deben </a:t>
            </a:r>
            <a:r>
              <a:rPr lang="es" sz="1100" b="0" i="0" strike="noStrike" cap="none" spc="-5" baseline="0" dirty="0">
                <a:solidFill>
                  <a:srgbClr val="221F1F"/>
                </a:solidFill>
                <a:effectLst/>
                <a:latin typeface="Arial"/>
                <a:ea typeface="Arial"/>
                <a:cs typeface="Arial"/>
              </a:rPr>
              <a:t>comprometerse en las prácticas </a:t>
            </a:r>
            <a:r>
              <a:rPr lang="es" sz="1100" b="0" i="0" strike="noStrike" cap="none" spc="-15" baseline="0" dirty="0">
                <a:solidFill>
                  <a:srgbClr val="221F1F"/>
                </a:solidFill>
                <a:effectLst/>
                <a:latin typeface="Arial"/>
                <a:ea typeface="Arial"/>
                <a:cs typeface="Arial"/>
              </a:rPr>
              <a:t>que aseguran que </a:t>
            </a:r>
            <a:r>
              <a:rPr lang="es" sz="1100" b="0" i="0" strike="noStrike" cap="none" spc="-10" baseline="0" dirty="0">
                <a:solidFill>
                  <a:srgbClr val="221F1F"/>
                </a:solidFill>
                <a:effectLst/>
                <a:latin typeface="Arial"/>
                <a:ea typeface="Arial"/>
                <a:cs typeface="Arial"/>
              </a:rPr>
              <a:t>los </a:t>
            </a:r>
            <a:r>
              <a:rPr lang="es" sz="1100" b="0" i="0" strike="noStrike" cap="none" spc="-20" baseline="0" dirty="0">
                <a:solidFill>
                  <a:srgbClr val="221F1F"/>
                </a:solidFill>
                <a:effectLst/>
                <a:latin typeface="Arial"/>
                <a:ea typeface="Arial"/>
                <a:cs typeface="Arial"/>
              </a:rPr>
              <a:t>resultados </a:t>
            </a:r>
            <a:r>
              <a:rPr lang="es" sz="1100" b="0" i="0" strike="noStrike" cap="none" spc="-5" baseline="0" dirty="0">
                <a:solidFill>
                  <a:srgbClr val="221F1F"/>
                </a:solidFill>
                <a:effectLst/>
                <a:latin typeface="Arial"/>
                <a:ea typeface="Arial"/>
                <a:cs typeface="Arial"/>
              </a:rPr>
              <a:t>estén alineados </a:t>
            </a:r>
            <a:r>
              <a:rPr lang="es" sz="1100" b="0" i="0" strike="noStrike" cap="none" spc="0" baseline="0" dirty="0">
                <a:solidFill>
                  <a:srgbClr val="221F1F"/>
                </a:solidFill>
                <a:effectLst/>
                <a:latin typeface="Arial"/>
                <a:ea typeface="Arial"/>
                <a:cs typeface="Arial"/>
              </a:rPr>
              <a:t>a las metas de la </a:t>
            </a:r>
            <a:r>
              <a:rPr lang="es" sz="1100" b="0" i="0" strike="noStrike" cap="none" spc="-5" baseline="0" dirty="0">
                <a:solidFill>
                  <a:srgbClr val="221F1F"/>
                </a:solidFill>
                <a:effectLst/>
                <a:latin typeface="Arial"/>
                <a:ea typeface="Arial"/>
                <a:cs typeface="Arial"/>
              </a:rPr>
              <a:t>empresa y a los objetivos del equipo. </a:t>
            </a:r>
            <a:r>
              <a:rPr lang="es" sz="1100" b="0" i="0" strike="noStrike" cap="none" spc="-60" baseline="0" dirty="0">
                <a:solidFill>
                  <a:srgbClr val="221F1F"/>
                </a:solidFill>
                <a:effectLst/>
                <a:latin typeface="Arial"/>
                <a:ea typeface="Arial"/>
                <a:cs typeface="Arial"/>
              </a:rPr>
              <a:t>Para </a:t>
            </a:r>
            <a:r>
              <a:rPr lang="es" sz="1100" b="0" i="0" strike="noStrike" cap="none" spc="-65" baseline="0" dirty="0">
                <a:solidFill>
                  <a:srgbClr val="221F1F"/>
                </a:solidFill>
                <a:effectLst/>
                <a:latin typeface="Arial"/>
                <a:ea typeface="Arial"/>
                <a:cs typeface="Arial"/>
              </a:rPr>
              <a:t>mantener los equipos </a:t>
            </a:r>
            <a:r>
              <a:rPr lang="es" sz="1100" b="0" i="0" strike="noStrike" cap="none" spc="-5" baseline="0" dirty="0">
                <a:solidFill>
                  <a:srgbClr val="221F1F"/>
                </a:solidFill>
                <a:effectLst/>
                <a:latin typeface="Arial"/>
                <a:ea typeface="Arial"/>
                <a:cs typeface="Arial"/>
              </a:rPr>
              <a:t>y </a:t>
            </a:r>
            <a:r>
              <a:rPr lang="es" sz="1100" b="0" i="0" strike="noStrike" cap="none" spc="-70" baseline="0" dirty="0">
                <a:solidFill>
                  <a:srgbClr val="221F1F"/>
                </a:solidFill>
                <a:effectLst/>
                <a:latin typeface="Arial"/>
                <a:ea typeface="Arial"/>
                <a:cs typeface="Arial"/>
              </a:rPr>
              <a:t>las unidades </a:t>
            </a:r>
            <a:r>
              <a:rPr lang="es" sz="1100" b="0" i="0" strike="noStrike" cap="none" spc="-5" baseline="0" dirty="0">
                <a:solidFill>
                  <a:srgbClr val="221F1F"/>
                </a:solidFill>
                <a:effectLst/>
                <a:latin typeface="Arial"/>
                <a:ea typeface="Arial"/>
                <a:cs typeface="Arial"/>
              </a:rPr>
              <a:t>de trabajo </a:t>
            </a:r>
            <a:r>
              <a:rPr lang="es" sz="1100" b="0" i="0" strike="noStrike" cap="none" spc="0" baseline="0" dirty="0">
                <a:solidFill>
                  <a:srgbClr val="221F1F"/>
                </a:solidFill>
                <a:effectLst/>
                <a:latin typeface="Arial"/>
                <a:ea typeface="Arial"/>
                <a:cs typeface="Arial"/>
              </a:rPr>
              <a:t>en la </a:t>
            </a:r>
            <a:r>
              <a:rPr lang="es" sz="1100" b="0" i="0" strike="noStrike" cap="none" spc="-5" baseline="0" dirty="0">
                <a:solidFill>
                  <a:srgbClr val="221F1F"/>
                </a:solidFill>
                <a:effectLst/>
                <a:latin typeface="Arial"/>
                <a:ea typeface="Arial"/>
                <a:cs typeface="Arial"/>
              </a:rPr>
              <a:t>dirección correcta, </a:t>
            </a:r>
            <a:r>
              <a:rPr lang="es-PE" sz="1100" b="0" i="0" strike="noStrike" cap="none" spc="0" baseline="0" dirty="0" smtClean="0">
                <a:solidFill>
                  <a:srgbClr val="221F1F"/>
                </a:solidFill>
                <a:effectLst/>
                <a:latin typeface="Arial"/>
                <a:ea typeface="Arial"/>
                <a:cs typeface="Arial"/>
              </a:rPr>
              <a:t>los jefes</a:t>
            </a:r>
            <a:r>
              <a:rPr lang="es" sz="1100" b="0" i="0" strike="noStrike" cap="none" spc="-5" baseline="0" dirty="0" smtClean="0">
                <a:solidFill>
                  <a:srgbClr val="221F1F"/>
                </a:solidFill>
                <a:effectLst/>
                <a:latin typeface="Arial"/>
                <a:ea typeface="Arial"/>
                <a:cs typeface="Arial"/>
              </a:rPr>
              <a:t> </a:t>
            </a:r>
            <a:r>
              <a:rPr lang="es" sz="1100" b="0" i="0" strike="noStrike" cap="none" spc="-5" baseline="0" dirty="0">
                <a:solidFill>
                  <a:srgbClr val="221F1F"/>
                </a:solidFill>
                <a:effectLst/>
                <a:latin typeface="Arial"/>
                <a:ea typeface="Arial"/>
                <a:cs typeface="Arial"/>
              </a:rPr>
              <a:t>tienen que </a:t>
            </a:r>
            <a:r>
              <a:rPr lang="es" sz="1100" b="0" i="0" strike="noStrike" cap="none" spc="0" baseline="0" dirty="0">
                <a:solidFill>
                  <a:srgbClr val="221F1F"/>
                </a:solidFill>
                <a:effectLst/>
                <a:latin typeface="Arial"/>
                <a:ea typeface="Arial"/>
                <a:cs typeface="Arial"/>
              </a:rPr>
              <a:t>cuidar </a:t>
            </a:r>
            <a:r>
              <a:rPr lang="es" sz="1100" b="0" i="0" strike="noStrike" cap="none" spc="-10" baseline="0" dirty="0">
                <a:solidFill>
                  <a:srgbClr val="221F1F"/>
                </a:solidFill>
                <a:effectLst/>
                <a:latin typeface="Arial"/>
                <a:ea typeface="Arial"/>
                <a:cs typeface="Arial"/>
              </a:rPr>
              <a:t>de </a:t>
            </a:r>
            <a:r>
              <a:rPr lang="es" sz="1100" b="0" i="0" strike="noStrike" cap="none" spc="-5" baseline="0" dirty="0">
                <a:solidFill>
                  <a:srgbClr val="221F1F"/>
                </a:solidFill>
                <a:effectLst/>
                <a:latin typeface="Arial"/>
                <a:ea typeface="Arial"/>
                <a:cs typeface="Arial"/>
              </a:rPr>
              <a:t>todo </a:t>
            </a:r>
            <a:r>
              <a:rPr lang="es" sz="1100" b="0" i="0" strike="noStrike" cap="none" spc="0" baseline="0" dirty="0">
                <a:solidFill>
                  <a:srgbClr val="221F1F"/>
                </a:solidFill>
                <a:effectLst/>
                <a:latin typeface="Arial"/>
                <a:ea typeface="Arial"/>
                <a:cs typeface="Arial"/>
              </a:rPr>
              <a:t>– </a:t>
            </a:r>
            <a:r>
              <a:rPr lang="es" sz="1100" b="0" i="0" strike="noStrike" cap="none" spc="-10" baseline="0" dirty="0">
                <a:solidFill>
                  <a:srgbClr val="221F1F"/>
                </a:solidFill>
                <a:effectLst/>
                <a:latin typeface="Arial"/>
                <a:ea typeface="Arial"/>
                <a:cs typeface="Arial"/>
              </a:rPr>
              <a:t>desde la </a:t>
            </a:r>
            <a:r>
              <a:rPr lang="es" sz="1100" b="0" i="0" strike="noStrike" cap="none" spc="-5" baseline="0" dirty="0">
                <a:solidFill>
                  <a:srgbClr val="221F1F"/>
                </a:solidFill>
                <a:effectLst/>
                <a:latin typeface="Arial"/>
                <a:ea typeface="Arial"/>
                <a:cs typeface="Arial"/>
              </a:rPr>
              <a:t>contratación de los talentos correctos hasta la garantía de que los talentos continúen desarrollando su capacidad de adaptarse a las demandas del </a:t>
            </a:r>
            <a:r>
              <a:rPr lang="es" sz="1100" b="0" i="0" strike="noStrike" cap="none" spc="-5" baseline="0" dirty="0" smtClean="0">
                <a:solidFill>
                  <a:srgbClr val="221F1F"/>
                </a:solidFill>
                <a:effectLst/>
                <a:latin typeface="Arial"/>
                <a:ea typeface="Arial"/>
                <a:cs typeface="Arial"/>
              </a:rPr>
              <a:t>mercado.</a:t>
            </a:r>
            <a:r>
              <a:rPr lang="es" sz="1100" b="0" i="0" strike="noStrike" cap="none" spc="-5" dirty="0" smtClean="0">
                <a:solidFill>
                  <a:srgbClr val="221F1F"/>
                </a:solidFill>
                <a:effectLst/>
                <a:latin typeface="Arial"/>
                <a:ea typeface="Arial"/>
                <a:cs typeface="Arial"/>
              </a:rPr>
              <a:t> </a:t>
            </a:r>
            <a:r>
              <a:rPr lang="es" sz="1100" b="0" i="0" strike="noStrike" cap="none" spc="-5" baseline="0" dirty="0" smtClean="0">
                <a:solidFill>
                  <a:srgbClr val="221F1F"/>
                </a:solidFill>
                <a:effectLst/>
                <a:latin typeface="Arial"/>
                <a:ea typeface="Arial"/>
                <a:cs typeface="Arial"/>
              </a:rPr>
              <a:t>También </a:t>
            </a:r>
            <a:r>
              <a:rPr lang="es" sz="1100" b="0" i="0" strike="noStrike" cap="none" spc="-5" baseline="0" dirty="0">
                <a:solidFill>
                  <a:srgbClr val="221F1F"/>
                </a:solidFill>
                <a:effectLst/>
                <a:latin typeface="Arial"/>
                <a:ea typeface="Arial"/>
                <a:cs typeface="Arial"/>
              </a:rPr>
              <a:t>deben asegurarse de que los entregables estén dentro de los plazos y </a:t>
            </a:r>
            <a:r>
              <a:rPr lang="es" sz="1100" b="0" i="0" strike="noStrike" cap="none" spc="0" baseline="0" dirty="0">
                <a:solidFill>
                  <a:srgbClr val="221F1F"/>
                </a:solidFill>
                <a:effectLst/>
                <a:latin typeface="Arial"/>
                <a:ea typeface="Arial"/>
                <a:cs typeface="Arial"/>
              </a:rPr>
              <a:t>calidad </a:t>
            </a:r>
            <a:r>
              <a:rPr lang="es" sz="1100" b="0" i="0" strike="noStrike" cap="none" spc="-5" baseline="0" dirty="0">
                <a:solidFill>
                  <a:srgbClr val="221F1F"/>
                </a:solidFill>
                <a:effectLst/>
                <a:latin typeface="Arial"/>
                <a:ea typeface="Arial"/>
                <a:cs typeface="Arial"/>
              </a:rPr>
              <a:t>necesarios para el éxito. </a:t>
            </a:r>
            <a:r>
              <a:rPr lang="es" sz="1100" b="0" i="0" strike="noStrike" cap="none" spc="0" baseline="0" dirty="0" smtClean="0">
                <a:solidFill>
                  <a:srgbClr val="221F1F"/>
                </a:solidFill>
                <a:effectLst/>
                <a:latin typeface="Arial"/>
                <a:ea typeface="Arial"/>
                <a:cs typeface="Arial"/>
              </a:rPr>
              <a:t>La </a:t>
            </a:r>
            <a:r>
              <a:rPr lang="es" sz="1100" b="0" i="0" strike="noStrike" cap="none" spc="-5" baseline="0" dirty="0" smtClean="0">
                <a:solidFill>
                  <a:srgbClr val="221F1F"/>
                </a:solidFill>
                <a:effectLst/>
                <a:latin typeface="Arial"/>
                <a:ea typeface="Arial"/>
                <a:cs typeface="Arial"/>
              </a:rPr>
              <a:t>gestión </a:t>
            </a:r>
            <a:r>
              <a:rPr lang="es" sz="1100" b="0" i="0" strike="noStrike" cap="none" spc="-5" baseline="0" dirty="0">
                <a:solidFill>
                  <a:srgbClr val="221F1F"/>
                </a:solidFill>
                <a:effectLst/>
                <a:latin typeface="Arial"/>
                <a:ea typeface="Arial"/>
                <a:cs typeface="Arial"/>
              </a:rPr>
              <a:t>del trabajo exige atención a la solución de problemas, garantía de que se estén </a:t>
            </a:r>
            <a:r>
              <a:rPr lang="es" sz="1100" b="0" i="0" strike="noStrike" cap="none" spc="-5" baseline="0" dirty="0" smtClean="0">
                <a:solidFill>
                  <a:srgbClr val="221F1F"/>
                </a:solidFill>
                <a:effectLst/>
                <a:latin typeface="Arial"/>
                <a:ea typeface="Arial"/>
                <a:cs typeface="Arial"/>
              </a:rPr>
              <a:t>tomando</a:t>
            </a:r>
            <a:r>
              <a:rPr lang="es" sz="1100" b="0" i="0" strike="noStrike" cap="none" spc="80" baseline="0" dirty="0" smtClean="0">
                <a:solidFill>
                  <a:srgbClr val="221F1F"/>
                </a:solidFill>
                <a:effectLst/>
                <a:latin typeface="Arial"/>
                <a:ea typeface="Arial"/>
                <a:cs typeface="Arial"/>
              </a:rPr>
              <a:t> </a:t>
            </a:r>
            <a:r>
              <a:rPr lang="es" sz="1100" b="0" i="0" strike="noStrike" cap="none" spc="-5" baseline="0" dirty="0" smtClean="0">
                <a:solidFill>
                  <a:srgbClr val="221F1F"/>
                </a:solidFill>
                <a:effectLst/>
                <a:latin typeface="Arial"/>
                <a:ea typeface="Arial"/>
                <a:cs typeface="Arial"/>
              </a:rPr>
              <a:t>decisiones </a:t>
            </a:r>
            <a:r>
              <a:rPr lang="es" sz="1100" b="0" i="0" strike="noStrike" cap="none" spc="-5" baseline="0" dirty="0">
                <a:solidFill>
                  <a:srgbClr val="221F1F"/>
                </a:solidFill>
                <a:effectLst/>
                <a:latin typeface="Arial"/>
                <a:ea typeface="Arial"/>
                <a:cs typeface="Arial"/>
              </a:rPr>
              <a:t>de calidad y de que </a:t>
            </a:r>
            <a:r>
              <a:rPr lang="es" sz="1100" b="0" i="0" strike="noStrike" cap="none" spc="0" baseline="0" dirty="0">
                <a:solidFill>
                  <a:srgbClr val="221F1F"/>
                </a:solidFill>
                <a:effectLst/>
                <a:latin typeface="Arial"/>
                <a:ea typeface="Arial"/>
                <a:cs typeface="Arial"/>
              </a:rPr>
              <a:t>los</a:t>
            </a:r>
            <a:r>
              <a:rPr lang="es" sz="1100" b="0" i="0" strike="noStrike" cap="none" spc="-35" baseline="0" dirty="0">
                <a:solidFill>
                  <a:srgbClr val="221F1F"/>
                </a:solidFill>
                <a:effectLst/>
                <a:latin typeface="Arial"/>
                <a:ea typeface="Arial"/>
                <a:cs typeface="Arial"/>
              </a:rPr>
              <a:t> </a:t>
            </a:r>
            <a:r>
              <a:rPr lang="es" sz="1100" b="0" i="0" strike="noStrike" cap="none" spc="-5" baseline="0" dirty="0">
                <a:solidFill>
                  <a:srgbClr val="221F1F"/>
                </a:solidFill>
                <a:effectLst/>
                <a:latin typeface="Arial"/>
                <a:ea typeface="Arial"/>
                <a:cs typeface="Arial"/>
              </a:rPr>
              <a:t>procesos y recursos estén disponibles de </a:t>
            </a:r>
            <a:r>
              <a:rPr lang="es" sz="1100" b="0" i="0" strike="noStrike" cap="none" spc="0" baseline="0" dirty="0">
                <a:solidFill>
                  <a:srgbClr val="221F1F"/>
                </a:solidFill>
                <a:effectLst/>
                <a:latin typeface="Arial"/>
                <a:ea typeface="Arial"/>
                <a:cs typeface="Arial"/>
              </a:rPr>
              <a:t>forma </a:t>
            </a:r>
            <a:r>
              <a:rPr lang="es" sz="1100" b="0" i="0" strike="noStrike" cap="none" spc="-5" baseline="0" dirty="0">
                <a:solidFill>
                  <a:srgbClr val="221F1F"/>
                </a:solidFill>
                <a:effectLst/>
                <a:latin typeface="Arial"/>
                <a:ea typeface="Arial"/>
                <a:cs typeface="Arial"/>
              </a:rPr>
              <a:t>adecuada para alcanzar los resultados deseados.</a:t>
            </a:r>
          </a:p>
          <a:p>
            <a:pPr marL="55244" marR="47625" algn="ctr">
              <a:lnSpc>
                <a:spcPts val="1300"/>
              </a:lnSpc>
            </a:pPr>
            <a:r>
              <a:rPr sz="1100" spc="-5" dirty="0">
                <a:solidFill>
                  <a:srgbClr val="231F20"/>
                </a:solidFill>
                <a:latin typeface="Arial"/>
                <a:cs typeface="Arial"/>
              </a:rPr>
              <a:t>.</a:t>
            </a:r>
            <a:endParaRPr sz="1100" dirty="0">
              <a:latin typeface="Arial"/>
              <a:cs typeface="Arial"/>
            </a:endParaRPr>
          </a:p>
        </p:txBody>
      </p:sp>
      <p:sp>
        <p:nvSpPr>
          <p:cNvPr id="6" name="object 13"/>
          <p:cNvSpPr/>
          <p:nvPr/>
        </p:nvSpPr>
        <p:spPr>
          <a:xfrm>
            <a:off x="2490753" y="937413"/>
            <a:ext cx="517931" cy="517931"/>
          </a:xfrm>
          <a:prstGeom prst="rect">
            <a:avLst/>
          </a:prstGeom>
          <a:blipFill rotWithShape="1">
            <a:blip r:embed="rId2"/>
            <a:stretch>
              <a:fillRect/>
            </a:stretch>
          </a:blipFill>
        </p:spPr>
        <p:txBody>
          <a:bodyPr wrap="square" lIns="0" tIns="0" rIns="0" bIns="0" rtlCol="0"/>
          <a:lstStyle/>
          <a:p>
            <a:endParaRPr dirty="0"/>
          </a:p>
        </p:txBody>
      </p:sp>
      <p:sp>
        <p:nvSpPr>
          <p:cNvPr id="7" name="object 14"/>
          <p:cNvSpPr txBox="1">
            <a:spLocks noGrp="1"/>
          </p:cNvSpPr>
          <p:nvPr>
            <p:ph type="ftr" sz="quarter" idx="4294967295"/>
          </p:nvPr>
        </p:nvSpPr>
        <p:spPr>
          <a:xfrm>
            <a:off x="215900" y="3402431"/>
            <a:ext cx="2679700" cy="103875"/>
          </a:xfrm>
          <a:prstGeom prst="rect">
            <a:avLst/>
          </a:prstGeom>
        </p:spPr>
        <p:txBody>
          <a:bodyPr vert="horz" wrap="square" lIns="0" tIns="11430" rIns="0" bIns="0" rtlCol="0">
            <a:spAutoFit/>
          </a:bodyPr>
          <a:lstStyle/>
          <a:p>
            <a:pPr marL="12700">
              <a:lnSpc>
                <a:spcPct val="100000"/>
              </a:lnSpc>
              <a:spcBef>
                <a:spcPts val="90"/>
              </a:spcBef>
            </a:pPr>
            <a:r>
              <a:rPr lang="es" sz="600" b="0" i="1" strike="noStrike" cap="none" spc="55" baseline="0" dirty="0">
                <a:solidFill>
                  <a:srgbClr val="58595B"/>
                </a:solidFill>
                <a:effectLst/>
                <a:latin typeface="Arial"/>
                <a:ea typeface="Arial"/>
                <a:cs typeface="Arial"/>
              </a:rPr>
              <a:t>©</a:t>
            </a:r>
            <a:r>
              <a:rPr lang="es" sz="600" b="0" i="1" strike="noStrike" cap="none" spc="-110" baseline="0" dirty="0">
                <a:solidFill>
                  <a:srgbClr val="58595B"/>
                </a:solidFill>
                <a:effectLst/>
                <a:latin typeface="Arial"/>
                <a:ea typeface="Arial"/>
                <a:cs typeface="Arial"/>
              </a:rPr>
              <a:t> </a:t>
            </a:r>
            <a:r>
              <a:rPr lang="es" sz="600" b="0" i="1" strike="noStrike" cap="none" spc="-25" baseline="0" dirty="0">
                <a:solidFill>
                  <a:srgbClr val="58595B"/>
                </a:solidFill>
                <a:effectLst/>
                <a:latin typeface="Arial"/>
                <a:ea typeface="Arial"/>
                <a:cs typeface="Arial"/>
              </a:rPr>
              <a:t>Copyright </a:t>
            </a:r>
            <a:r>
              <a:rPr lang="es" sz="600" b="0" i="1" strike="noStrike" cap="none" spc="-5" baseline="0" dirty="0">
                <a:solidFill>
                  <a:srgbClr val="58595B"/>
                </a:solidFill>
                <a:effectLst/>
                <a:latin typeface="Arial"/>
                <a:ea typeface="Arial"/>
                <a:cs typeface="Arial"/>
              </a:rPr>
              <a:t>2019, </a:t>
            </a:r>
            <a:r>
              <a:rPr lang="es" sz="600" b="0" i="1" strike="noStrike" cap="none" spc="-50" baseline="0" dirty="0">
                <a:solidFill>
                  <a:srgbClr val="58595B"/>
                </a:solidFill>
                <a:effectLst/>
                <a:latin typeface="Arial"/>
                <a:ea typeface="Arial"/>
                <a:cs typeface="Arial"/>
              </a:rPr>
              <a:t>TeamTelligent, </a:t>
            </a:r>
            <a:r>
              <a:rPr lang="es-PE" sz="600" b="0" i="1" strike="noStrike" cap="none" spc="-60" baseline="0" dirty="0" smtClean="0">
                <a:solidFill>
                  <a:srgbClr val="58595B"/>
                </a:solidFill>
                <a:effectLst/>
                <a:latin typeface="Arial"/>
                <a:ea typeface="Arial"/>
                <a:cs typeface="Arial"/>
              </a:rPr>
              <a:t>CLL</a:t>
            </a:r>
            <a:r>
              <a:rPr lang="es" sz="600" b="0" i="1" strike="noStrike" cap="none" spc="-6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smtClean="0">
                <a:solidFill>
                  <a:srgbClr val="58595B"/>
                </a:solidFill>
                <a:effectLst/>
                <a:latin typeface="Arial"/>
                <a:ea typeface="Arial"/>
                <a:cs typeface="Arial"/>
              </a:rPr>
              <a:t>Todos </a:t>
            </a:r>
            <a:r>
              <a:rPr lang="es" sz="600" b="0" i="1" strike="noStrike" cap="none" spc="-15" baseline="0" dirty="0">
                <a:solidFill>
                  <a:srgbClr val="58595B"/>
                </a:solidFill>
                <a:effectLst/>
                <a:latin typeface="Arial"/>
                <a:ea typeface="Arial"/>
                <a:cs typeface="Arial"/>
              </a:rPr>
              <a:t>los derechos reservados</a:t>
            </a:r>
            <a:r>
              <a:rPr lang="es" sz="600" b="0" i="1" strike="noStrike" cap="none" spc="55" baseline="0" dirty="0">
                <a:solidFill>
                  <a:srgbClr val="58595B"/>
                </a:solidFill>
                <a:effectLst/>
                <a:latin typeface="Arial"/>
                <a:ea typeface="Arial"/>
                <a:cs typeface="Arial"/>
              </a:rPr>
              <a:t> </a:t>
            </a:r>
            <a:r>
              <a:rPr lang="es" sz="600" b="0" i="1" strike="noStrike" cap="none" spc="-4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a:solidFill>
                  <a:srgbClr val="58595B"/>
                </a:solidFill>
                <a:effectLst/>
                <a:latin typeface="Arial"/>
                <a:ea typeface="Arial"/>
                <a:cs typeface="Arial"/>
              </a:rPr>
              <a:t>V5</a:t>
            </a:r>
            <a:r>
              <a:rPr lang="es" sz="600" b="0" i="1" strike="noStrike" cap="none" spc="55" baseline="0" dirty="0">
                <a:solidFill>
                  <a:srgbClr val="58595B"/>
                </a:solidFill>
                <a:effectLst/>
                <a:latin typeface="Arial"/>
                <a:ea typeface="Arial"/>
                <a:cs typeface="Arial"/>
              </a:rPr>
              <a:t> </a:t>
            </a:r>
          </a:p>
        </p:txBody>
      </p:sp>
      <p:sp>
        <p:nvSpPr>
          <p:cNvPr id="8" name="object 15"/>
          <p:cNvSpPr txBox="1">
            <a:spLocks noGrp="1"/>
          </p:cNvSpPr>
          <p:nvPr>
            <p:ph type="sldNum" sz="quarter" idx="4294967295"/>
          </p:nvPr>
        </p:nvSpPr>
        <p:spPr>
          <a:xfrm>
            <a:off x="5096497" y="3402431"/>
            <a:ext cx="175895" cy="103875"/>
          </a:xfrm>
          <a:prstGeom prst="rect">
            <a:avLst/>
          </a:prstGeom>
        </p:spPr>
        <p:txBody>
          <a:bodyPr vert="horz" wrap="square" lIns="0" tIns="11430" rIns="0" bIns="0" rtlCol="0">
            <a:spAutoFit/>
          </a:bodyPr>
          <a:lstStyle/>
          <a:p>
            <a:pPr marL="25400">
              <a:lnSpc>
                <a:spcPct val="100000"/>
              </a:lnSpc>
              <a:spcBef>
                <a:spcPts val="90"/>
              </a:spcBef>
            </a:pPr>
            <a:r>
              <a:rPr lang="pt-BR" sz="600" spc="-35" dirty="0" smtClean="0">
                <a:solidFill>
                  <a:srgbClr val="58595B"/>
                </a:solidFill>
                <a:latin typeface="Verdana" panose="020B0604030504040204" pitchFamily="34" charset="0"/>
                <a:ea typeface="Verdana" panose="020B0604030504040204" pitchFamily="34" charset="0"/>
                <a:cs typeface="Verdana" panose="020B0604030504040204" pitchFamily="34" charset="0"/>
              </a:rPr>
              <a:t>21A</a:t>
            </a:r>
            <a:endParaRPr sz="600" spc="-15" dirty="0">
              <a:solidFill>
                <a:srgbClr val="58595B"/>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74922785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object 3"/>
          <p:cNvSpPr txBox="1"/>
          <p:nvPr/>
        </p:nvSpPr>
        <p:spPr>
          <a:xfrm>
            <a:off x="275417" y="251881"/>
            <a:ext cx="5029199"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i="0" strike="noStrike" cap="none" spc="5" baseline="0" dirty="0" smtClean="0">
                <a:solidFill>
                  <a:srgbClr val="58595B"/>
                </a:solidFill>
                <a:effectLst/>
                <a:latin typeface="Arial"/>
                <a:ea typeface="Arial"/>
                <a:cs typeface="Arial"/>
              </a:rPr>
              <a:t>BIBLIOTECA DE COMPORTAMIENTO DEL JEFE </a:t>
            </a:r>
            <a:r>
              <a:rPr lang="es-ES" sz="1000" b="0" i="0" strike="noStrike" cap="none" spc="5" baseline="0" dirty="0" smtClean="0">
                <a:solidFill>
                  <a:srgbClr val="58595B"/>
                </a:solidFill>
                <a:effectLst/>
                <a:latin typeface="Arial"/>
                <a:ea typeface="Arial"/>
                <a:cs typeface="Arial"/>
              </a:rPr>
              <a:t>CLL</a:t>
            </a:r>
            <a:r>
              <a:rPr lang="es" sz="1000" b="1" i="0" strike="noStrike" cap="none" spc="5" baseline="0" dirty="0" smtClean="0">
                <a:solidFill>
                  <a:srgbClr val="58595B"/>
                </a:solidFill>
                <a:effectLst/>
                <a:latin typeface="Arial"/>
                <a:ea typeface="Arial"/>
                <a:cs typeface="Arial"/>
              </a:rPr>
              <a:t>™</a:t>
            </a:r>
            <a:endParaRPr lang="es" sz="1000" b="1" i="0" strike="noStrike" cap="none" spc="5" baseline="0" dirty="0">
              <a:solidFill>
                <a:srgbClr val="58595B"/>
              </a:solidFill>
              <a:effectLst/>
              <a:latin typeface="Arial"/>
              <a:ea typeface="Arial"/>
              <a:cs typeface="Arial"/>
            </a:endParaRPr>
          </a:p>
        </p:txBody>
      </p:sp>
      <p:sp>
        <p:nvSpPr>
          <p:cNvPr id="12" name="object 5"/>
          <p:cNvSpPr/>
          <p:nvPr/>
        </p:nvSpPr>
        <p:spPr>
          <a:xfrm>
            <a:off x="275417" y="579796"/>
            <a:ext cx="5029200" cy="601345"/>
          </a:xfrm>
          <a:custGeom>
            <a:avLst/>
            <a:gdLst/>
            <a:ahLst/>
            <a:cxnLst/>
            <a:rect l="l" t="t" r="r" b="b"/>
            <a:pathLst>
              <a:path w="5029200" h="601344">
                <a:moveTo>
                  <a:pt x="0" y="601218"/>
                </a:moveTo>
                <a:lnTo>
                  <a:pt x="5029200" y="601218"/>
                </a:lnTo>
                <a:lnTo>
                  <a:pt x="5029200" y="0"/>
                </a:lnTo>
                <a:lnTo>
                  <a:pt x="0" y="0"/>
                </a:lnTo>
                <a:lnTo>
                  <a:pt x="0" y="601218"/>
                </a:lnTo>
                <a:close/>
              </a:path>
            </a:pathLst>
          </a:custGeom>
          <a:solidFill>
            <a:srgbClr val="823F98"/>
          </a:solidFill>
        </p:spPr>
        <p:txBody>
          <a:bodyPr wrap="square" lIns="0" tIns="0" rIns="0" bIns="0" rtlCol="0"/>
          <a:lstStyle/>
          <a:p>
            <a:endParaRPr dirty="0"/>
          </a:p>
        </p:txBody>
      </p:sp>
      <p:sp>
        <p:nvSpPr>
          <p:cNvPr id="13" name="object 6"/>
          <p:cNvSpPr/>
          <p:nvPr/>
        </p:nvSpPr>
        <p:spPr>
          <a:xfrm>
            <a:off x="279989" y="1272454"/>
            <a:ext cx="5029200" cy="2108200"/>
          </a:xfrm>
          <a:custGeom>
            <a:avLst/>
            <a:gdLst/>
            <a:ahLst/>
            <a:cxnLst/>
            <a:rect l="l" t="t" r="r" b="b"/>
            <a:pathLst>
              <a:path w="5029200" h="2108200">
                <a:moveTo>
                  <a:pt x="0" y="2107692"/>
                </a:moveTo>
                <a:lnTo>
                  <a:pt x="5029200" y="2107692"/>
                </a:lnTo>
                <a:lnTo>
                  <a:pt x="5029200" y="0"/>
                </a:lnTo>
                <a:lnTo>
                  <a:pt x="0" y="0"/>
                </a:lnTo>
                <a:lnTo>
                  <a:pt x="0" y="2107692"/>
                </a:lnTo>
                <a:close/>
              </a:path>
            </a:pathLst>
          </a:custGeom>
          <a:solidFill>
            <a:srgbClr val="DCDDDE"/>
          </a:solidFill>
        </p:spPr>
        <p:txBody>
          <a:bodyPr wrap="square" lIns="0" tIns="0" rIns="0" bIns="0" rtlCol="0"/>
          <a:lstStyle/>
          <a:p>
            <a:endParaRPr dirty="0"/>
          </a:p>
        </p:txBody>
      </p:sp>
      <p:sp>
        <p:nvSpPr>
          <p:cNvPr id="14" name="object 7"/>
          <p:cNvSpPr txBox="1"/>
          <p:nvPr/>
        </p:nvSpPr>
        <p:spPr>
          <a:xfrm>
            <a:off x="351110" y="1483527"/>
            <a:ext cx="2056915" cy="1843341"/>
          </a:xfrm>
          <a:prstGeom prst="rect">
            <a:avLst/>
          </a:prstGeom>
        </p:spPr>
        <p:txBody>
          <a:bodyPr vert="horz" wrap="square" lIns="0" tIns="12700" rIns="0" bIns="0" rtlCol="0">
            <a:spAutoFit/>
          </a:bodyPr>
          <a:lstStyle/>
          <a:p>
            <a:pPr marL="241300" marR="39370" indent="-228600">
              <a:lnSpc>
                <a:spcPct val="125000"/>
              </a:lnSpc>
              <a:spcBef>
                <a:spcPts val="100"/>
              </a:spcBef>
              <a:buAutoNum type="arabicPeriod" startAt="23"/>
              <a:tabLst>
                <a:tab pos="245745" algn="l"/>
              </a:tabLst>
            </a:pPr>
            <a:r>
              <a:rPr lang="es" sz="1200" b="0" i="0" strike="noStrike" cap="none" spc="-35" baseline="0" dirty="0">
                <a:solidFill>
                  <a:srgbClr val="231F20"/>
                </a:solidFill>
                <a:effectLst/>
                <a:latin typeface="Arial"/>
                <a:ea typeface="Arial"/>
                <a:cs typeface="Arial"/>
              </a:rPr>
              <a:t>Gestión de estructuras de equipos, operaciones y </a:t>
            </a:r>
            <a:r>
              <a:rPr lang="es" sz="1200" b="0" i="0" strike="noStrike" cap="none" spc="-35" baseline="0" dirty="0" smtClean="0">
                <a:solidFill>
                  <a:srgbClr val="231F20"/>
                </a:solidFill>
                <a:effectLst/>
                <a:latin typeface="Arial"/>
                <a:ea typeface="Arial"/>
                <a:cs typeface="Arial"/>
              </a:rPr>
              <a:t>procesos  (</a:t>
            </a:r>
            <a:r>
              <a:rPr lang="es" sz="1200" b="0" i="0" strike="noStrike" cap="none" spc="-35" baseline="0" dirty="0">
                <a:solidFill>
                  <a:srgbClr val="231F20"/>
                </a:solidFill>
                <a:effectLst/>
                <a:latin typeface="Arial"/>
                <a:ea typeface="Arial"/>
                <a:cs typeface="Arial"/>
              </a:rPr>
              <a:t>MTS)</a:t>
            </a:r>
          </a:p>
          <a:p>
            <a:pPr marL="241300" marR="5080" indent="-228600">
              <a:lnSpc>
                <a:spcPct val="125000"/>
              </a:lnSpc>
              <a:buAutoNum type="arabicPeriod" startAt="23"/>
              <a:tabLst>
                <a:tab pos="245745" algn="l"/>
              </a:tabLst>
            </a:pPr>
            <a:r>
              <a:rPr lang="es-ES_tradnl" sz="1200" b="0" i="0" strike="noStrike" cap="none" spc="-35" baseline="0" dirty="0" smtClean="0">
                <a:solidFill>
                  <a:srgbClr val="231F20"/>
                </a:solidFill>
                <a:effectLst/>
                <a:latin typeface="Arial"/>
                <a:ea typeface="Arial"/>
                <a:cs typeface="Arial"/>
              </a:rPr>
              <a:t>Gestión de los límites</a:t>
            </a:r>
            <a:r>
              <a:rPr lang="es" sz="1200" b="0" i="0" strike="noStrike" cap="none" spc="-35" baseline="0" dirty="0" smtClean="0">
                <a:solidFill>
                  <a:srgbClr val="231F20"/>
                </a:solidFill>
                <a:effectLst/>
                <a:latin typeface="Arial"/>
                <a:ea typeface="Arial"/>
                <a:cs typeface="Arial"/>
              </a:rPr>
              <a:t> </a:t>
            </a:r>
            <a:r>
              <a:rPr lang="es" sz="1200" b="0" i="0" strike="noStrike" cap="none" spc="-35" baseline="0" dirty="0">
                <a:solidFill>
                  <a:srgbClr val="231F20"/>
                </a:solidFill>
                <a:effectLst/>
                <a:latin typeface="Arial"/>
                <a:ea typeface="Arial"/>
                <a:cs typeface="Arial"/>
              </a:rPr>
              <a:t>de los </a:t>
            </a:r>
            <a:r>
              <a:rPr lang="es" sz="1200" b="0" i="0" strike="noStrike" cap="none" spc="-35" baseline="0" dirty="0" smtClean="0">
                <a:solidFill>
                  <a:srgbClr val="231F20"/>
                </a:solidFill>
                <a:effectLst/>
                <a:latin typeface="Arial"/>
                <a:ea typeface="Arial"/>
                <a:cs typeface="Arial"/>
              </a:rPr>
              <a:t>equipos </a:t>
            </a:r>
            <a:r>
              <a:rPr lang="es" sz="1200" b="0" i="0" strike="noStrike" cap="none" spc="-30" baseline="0" dirty="0" smtClean="0">
                <a:solidFill>
                  <a:srgbClr val="231F20"/>
                </a:solidFill>
                <a:effectLst/>
                <a:latin typeface="Arial"/>
                <a:ea typeface="Arial"/>
                <a:cs typeface="Arial"/>
              </a:rPr>
              <a:t> </a:t>
            </a:r>
            <a:r>
              <a:rPr lang="es" sz="1200" b="0" i="0" strike="noStrike" cap="none" spc="-35" baseline="0" dirty="0" smtClean="0">
                <a:solidFill>
                  <a:srgbClr val="231F20"/>
                </a:solidFill>
                <a:effectLst/>
                <a:latin typeface="Arial"/>
                <a:ea typeface="Arial"/>
                <a:cs typeface="Arial"/>
              </a:rPr>
              <a:t>(</a:t>
            </a:r>
            <a:r>
              <a:rPr lang="es" sz="1200" b="0" i="0" strike="noStrike" cap="none" spc="-35" baseline="0" dirty="0">
                <a:solidFill>
                  <a:srgbClr val="231F20"/>
                </a:solidFill>
                <a:effectLst/>
                <a:latin typeface="Arial"/>
                <a:ea typeface="Arial"/>
                <a:cs typeface="Arial"/>
              </a:rPr>
              <a:t>MTB)</a:t>
            </a:r>
          </a:p>
          <a:p>
            <a:pPr marL="241300" marR="173355" indent="-228600">
              <a:lnSpc>
                <a:spcPct val="125000"/>
              </a:lnSpc>
              <a:buAutoNum type="arabicPeriod" startAt="23"/>
              <a:tabLst>
                <a:tab pos="245745" algn="l"/>
              </a:tabLst>
            </a:pPr>
            <a:r>
              <a:rPr lang="es" sz="1200" b="0" i="0" strike="noStrike" cap="none" spc="-30" baseline="0" dirty="0">
                <a:solidFill>
                  <a:srgbClr val="231F20"/>
                </a:solidFill>
                <a:effectLst/>
                <a:latin typeface="Arial"/>
                <a:ea typeface="Arial"/>
                <a:cs typeface="Arial"/>
              </a:rPr>
              <a:t>Contratación, evaluación y despliegue de </a:t>
            </a:r>
            <a:r>
              <a:rPr lang="es" sz="1200" b="0" i="0" strike="noStrike" cap="none" spc="-30" baseline="0" dirty="0" smtClean="0">
                <a:solidFill>
                  <a:srgbClr val="231F20"/>
                </a:solidFill>
                <a:effectLst/>
                <a:latin typeface="Arial"/>
                <a:ea typeface="Arial"/>
                <a:cs typeface="Arial"/>
              </a:rPr>
              <a:t>talentos </a:t>
            </a:r>
            <a:r>
              <a:rPr lang="es" sz="1200" b="0" i="0" strike="noStrike" cap="none" spc="-80" baseline="0" dirty="0" smtClean="0">
                <a:solidFill>
                  <a:srgbClr val="231F20"/>
                </a:solidFill>
                <a:effectLst/>
                <a:latin typeface="Arial"/>
                <a:ea typeface="Arial"/>
                <a:cs typeface="Arial"/>
              </a:rPr>
              <a:t> </a:t>
            </a:r>
            <a:r>
              <a:rPr lang="es" sz="1200" b="0" i="0" strike="noStrike" cap="none" spc="-35" baseline="0" dirty="0" smtClean="0">
                <a:solidFill>
                  <a:srgbClr val="231F20"/>
                </a:solidFill>
                <a:effectLst/>
                <a:latin typeface="Arial"/>
                <a:ea typeface="Arial"/>
                <a:cs typeface="Arial"/>
              </a:rPr>
              <a:t>(</a:t>
            </a:r>
            <a:r>
              <a:rPr lang="es" sz="1200" b="0" i="0" strike="noStrike" cap="none" spc="-35" baseline="0" dirty="0">
                <a:solidFill>
                  <a:srgbClr val="231F20"/>
                </a:solidFill>
                <a:effectLst/>
                <a:latin typeface="Arial"/>
                <a:ea typeface="Arial"/>
                <a:cs typeface="Arial"/>
              </a:rPr>
              <a:t>AAD)</a:t>
            </a:r>
          </a:p>
        </p:txBody>
      </p:sp>
      <p:sp>
        <p:nvSpPr>
          <p:cNvPr id="15" name="object 8"/>
          <p:cNvSpPr txBox="1"/>
          <p:nvPr/>
        </p:nvSpPr>
        <p:spPr>
          <a:xfrm>
            <a:off x="2923367" y="1483527"/>
            <a:ext cx="2223451" cy="1156729"/>
          </a:xfrm>
          <a:prstGeom prst="rect">
            <a:avLst/>
          </a:prstGeom>
        </p:spPr>
        <p:txBody>
          <a:bodyPr vert="horz" wrap="square" lIns="0" tIns="12700" rIns="0" bIns="0" rtlCol="0">
            <a:spAutoFit/>
          </a:bodyPr>
          <a:lstStyle/>
          <a:p>
            <a:pPr marL="241300" marR="5080" indent="-228600">
              <a:lnSpc>
                <a:spcPct val="125000"/>
              </a:lnSpc>
              <a:spcBef>
                <a:spcPts val="100"/>
              </a:spcBef>
              <a:buAutoNum type="arabicPeriod" startAt="26"/>
              <a:tabLst>
                <a:tab pos="238760" algn="l"/>
              </a:tabLst>
            </a:pPr>
            <a:r>
              <a:rPr lang="es" sz="1200" b="0" i="0" strike="noStrike" cap="none" spc="-45" baseline="0">
                <a:solidFill>
                  <a:srgbClr val="231F20"/>
                </a:solidFill>
                <a:effectLst/>
                <a:latin typeface="Arial"/>
                <a:ea typeface="Arial"/>
                <a:cs typeface="Arial"/>
              </a:rPr>
              <a:t>Habilidades técnicas y funcionales</a:t>
            </a:r>
            <a:r>
              <a:rPr lang="es" sz="1200" b="0" i="0" strike="noStrike" cap="none" spc="-25" baseline="0">
                <a:solidFill>
                  <a:srgbClr val="231F20"/>
                </a:solidFill>
                <a:effectLst/>
                <a:latin typeface="Arial"/>
                <a:ea typeface="Arial"/>
                <a:cs typeface="Arial"/>
              </a:rPr>
              <a:t> </a:t>
            </a:r>
            <a:r>
              <a:rPr lang="es" sz="1200" b="0" i="0" strike="noStrike" cap="none" spc="-35" baseline="0">
                <a:solidFill>
                  <a:srgbClr val="231F20"/>
                </a:solidFill>
                <a:effectLst/>
                <a:latin typeface="Arial"/>
                <a:ea typeface="Arial"/>
                <a:cs typeface="Arial"/>
              </a:rPr>
              <a:t>(TFS)</a:t>
            </a:r>
          </a:p>
          <a:p>
            <a:pPr marL="245110" indent="-232410">
              <a:lnSpc>
                <a:spcPct val="100000"/>
              </a:lnSpc>
              <a:spcBef>
                <a:spcPts val="360"/>
              </a:spcBef>
              <a:buAutoNum type="arabicPeriod" startAt="26"/>
              <a:tabLst>
                <a:tab pos="245745" algn="l"/>
              </a:tabLst>
            </a:pPr>
            <a:r>
              <a:rPr lang="es" sz="1200" b="0" i="0" strike="noStrike" cap="none" spc="-30" baseline="0">
                <a:solidFill>
                  <a:srgbClr val="231F20"/>
                </a:solidFill>
                <a:effectLst/>
                <a:latin typeface="Arial"/>
                <a:ea typeface="Arial"/>
                <a:cs typeface="Arial"/>
              </a:rPr>
              <a:t>Toma de decisiones</a:t>
            </a:r>
            <a:r>
              <a:rPr lang="es" sz="1200" b="0" i="0" strike="noStrike" cap="none" spc="-80" baseline="0">
                <a:solidFill>
                  <a:srgbClr val="231F20"/>
                </a:solidFill>
                <a:effectLst/>
                <a:latin typeface="Arial"/>
                <a:ea typeface="Arial"/>
                <a:cs typeface="Arial"/>
              </a:rPr>
              <a:t> </a:t>
            </a:r>
            <a:r>
              <a:rPr lang="es" sz="1200" b="0" i="0" strike="noStrike" cap="none" spc="-35" baseline="0">
                <a:solidFill>
                  <a:srgbClr val="231F20"/>
                </a:solidFill>
                <a:effectLst/>
                <a:latin typeface="Arial"/>
                <a:ea typeface="Arial"/>
                <a:cs typeface="Arial"/>
              </a:rPr>
              <a:t>(DM)</a:t>
            </a:r>
          </a:p>
          <a:p>
            <a:pPr marL="245110" indent="-232410">
              <a:lnSpc>
                <a:spcPct val="100000"/>
              </a:lnSpc>
              <a:spcBef>
                <a:spcPts val="360"/>
              </a:spcBef>
              <a:buAutoNum type="arabicPeriod" startAt="26"/>
              <a:tabLst>
                <a:tab pos="245745" algn="l"/>
              </a:tabLst>
            </a:pPr>
            <a:r>
              <a:rPr lang="es" sz="1200" b="0" i="0" strike="noStrike" cap="none" spc="-35" baseline="0">
                <a:solidFill>
                  <a:srgbClr val="231F20"/>
                </a:solidFill>
                <a:effectLst/>
                <a:latin typeface="Arial"/>
                <a:ea typeface="Arial"/>
                <a:cs typeface="Arial"/>
              </a:rPr>
              <a:t>Uso de recursos</a:t>
            </a:r>
            <a:r>
              <a:rPr lang="es" sz="1200" b="0" i="0" strike="noStrike" cap="none" spc="-45" baseline="0">
                <a:solidFill>
                  <a:srgbClr val="231F20"/>
                </a:solidFill>
                <a:effectLst/>
                <a:latin typeface="Arial"/>
                <a:ea typeface="Arial"/>
                <a:cs typeface="Arial"/>
              </a:rPr>
              <a:t> </a:t>
            </a:r>
            <a:r>
              <a:rPr lang="es" sz="1200" b="0" i="0" strike="noStrike" cap="none" spc="-35" baseline="0">
                <a:solidFill>
                  <a:srgbClr val="231F20"/>
                </a:solidFill>
                <a:effectLst/>
                <a:latin typeface="Arial"/>
                <a:ea typeface="Arial"/>
                <a:cs typeface="Arial"/>
              </a:rPr>
              <a:t>(UR)</a:t>
            </a:r>
          </a:p>
          <a:p>
            <a:pPr marL="245110" indent="-232410">
              <a:lnSpc>
                <a:spcPct val="100000"/>
              </a:lnSpc>
              <a:spcBef>
                <a:spcPts val="359"/>
              </a:spcBef>
              <a:buAutoNum type="arabicPeriod" startAt="26"/>
              <a:tabLst>
                <a:tab pos="245745" algn="l"/>
              </a:tabLst>
            </a:pPr>
            <a:r>
              <a:rPr lang="es" sz="1200" b="0" i="0" strike="noStrike" cap="none" spc="-30" baseline="0">
                <a:solidFill>
                  <a:srgbClr val="231F20"/>
                </a:solidFill>
                <a:effectLst/>
                <a:latin typeface="Arial"/>
                <a:ea typeface="Arial"/>
                <a:cs typeface="Arial"/>
              </a:rPr>
              <a:t>Garantía de resultados</a:t>
            </a:r>
            <a:r>
              <a:rPr lang="es" sz="1200" b="0" i="0" strike="noStrike" cap="none" spc="-65" baseline="0">
                <a:solidFill>
                  <a:srgbClr val="231F20"/>
                </a:solidFill>
                <a:effectLst/>
                <a:latin typeface="Arial"/>
                <a:ea typeface="Arial"/>
                <a:cs typeface="Arial"/>
              </a:rPr>
              <a:t> </a:t>
            </a:r>
            <a:r>
              <a:rPr lang="es" sz="1200" b="0" i="0" strike="noStrike" cap="none" spc="-35" baseline="0">
                <a:solidFill>
                  <a:srgbClr val="231F20"/>
                </a:solidFill>
                <a:effectLst/>
                <a:latin typeface="Arial"/>
                <a:ea typeface="Arial"/>
                <a:cs typeface="Arial"/>
              </a:rPr>
              <a:t>(AR)</a:t>
            </a:r>
          </a:p>
        </p:txBody>
      </p:sp>
      <p:sp>
        <p:nvSpPr>
          <p:cNvPr id="16" name="object 10"/>
          <p:cNvSpPr txBox="1"/>
          <p:nvPr/>
        </p:nvSpPr>
        <p:spPr>
          <a:xfrm>
            <a:off x="275417" y="769127"/>
            <a:ext cx="5034230" cy="211031"/>
          </a:xfrm>
          <a:prstGeom prst="rect">
            <a:avLst/>
          </a:prstGeom>
        </p:spPr>
        <p:txBody>
          <a:bodyPr vert="horz" wrap="square" lIns="0" tIns="12700" rIns="0" bIns="0" rtlCol="0">
            <a:spAutoFit/>
          </a:bodyPr>
          <a:lstStyle/>
          <a:p>
            <a:pPr marL="1139825">
              <a:lnSpc>
                <a:spcPct val="100000"/>
              </a:lnSpc>
              <a:spcBef>
                <a:spcPts val="100"/>
              </a:spcBef>
            </a:pPr>
            <a:r>
              <a:rPr lang="es" sz="1300" b="1" i="0" strike="noStrike" cap="none" spc="0" baseline="0" dirty="0">
                <a:solidFill>
                  <a:srgbClr val="FFFFFF"/>
                </a:solidFill>
                <a:effectLst/>
                <a:latin typeface="Arial"/>
                <a:ea typeface="Arial"/>
                <a:cs typeface="Arial"/>
              </a:rPr>
              <a:t>DOMINIO </a:t>
            </a:r>
            <a:r>
              <a:rPr lang="es" sz="1300" b="1" i="0" strike="noStrike" cap="none" spc="-5" baseline="0" dirty="0">
                <a:solidFill>
                  <a:srgbClr val="FFFFFF"/>
                </a:solidFill>
                <a:effectLst/>
                <a:latin typeface="Arial"/>
                <a:ea typeface="Arial"/>
                <a:cs typeface="Arial"/>
              </a:rPr>
              <a:t>D: </a:t>
            </a:r>
            <a:r>
              <a:rPr lang="pt-BR" sz="1300" b="1" i="0" strike="noStrike" cap="none" spc="-10" baseline="0" dirty="0" err="1" smtClean="0">
                <a:solidFill>
                  <a:srgbClr val="FFFFFF"/>
                </a:solidFill>
                <a:effectLst/>
                <a:latin typeface="Arial"/>
                <a:ea typeface="Arial"/>
                <a:cs typeface="Arial"/>
              </a:rPr>
              <a:t>Gestionar</a:t>
            </a:r>
            <a:r>
              <a:rPr lang="pt-BR" sz="1300" b="1" i="0" strike="noStrike" cap="none" spc="-10" baseline="0" dirty="0" smtClean="0">
                <a:solidFill>
                  <a:srgbClr val="FFFFFF"/>
                </a:solidFill>
                <a:effectLst/>
                <a:latin typeface="Arial"/>
                <a:ea typeface="Arial"/>
                <a:cs typeface="Arial"/>
              </a:rPr>
              <a:t> </a:t>
            </a:r>
            <a:r>
              <a:rPr lang="pt-BR" sz="1300" b="1" i="0" strike="noStrike" cap="none" spc="-10" baseline="0" dirty="0" err="1" smtClean="0">
                <a:solidFill>
                  <a:srgbClr val="FFFFFF"/>
                </a:solidFill>
                <a:effectLst/>
                <a:latin typeface="Arial"/>
                <a:ea typeface="Arial"/>
                <a:cs typeface="Arial"/>
              </a:rPr>
              <a:t>el</a:t>
            </a:r>
            <a:r>
              <a:rPr lang="pt-BR" sz="1300" b="1" i="0" strike="noStrike" cap="none" spc="-10" baseline="0" dirty="0" smtClean="0">
                <a:solidFill>
                  <a:srgbClr val="FFFFFF"/>
                </a:solidFill>
                <a:effectLst/>
                <a:latin typeface="Arial"/>
                <a:ea typeface="Arial"/>
                <a:cs typeface="Arial"/>
              </a:rPr>
              <a:t> </a:t>
            </a:r>
            <a:r>
              <a:rPr lang="pt-BR" sz="1300" b="1" i="0" strike="noStrike" cap="none" spc="-10" baseline="0" dirty="0" err="1" smtClean="0">
                <a:solidFill>
                  <a:srgbClr val="FFFFFF"/>
                </a:solidFill>
                <a:effectLst/>
                <a:latin typeface="Arial"/>
                <a:ea typeface="Arial"/>
                <a:cs typeface="Arial"/>
              </a:rPr>
              <a:t>trabajo</a:t>
            </a:r>
            <a:endParaRPr lang="es" sz="1300" b="1" i="0" strike="noStrike" cap="none" spc="-10" baseline="0" dirty="0">
              <a:solidFill>
                <a:srgbClr val="FFFFFF"/>
              </a:solidFill>
              <a:effectLst/>
              <a:latin typeface="Arial"/>
              <a:ea typeface="Arial"/>
              <a:cs typeface="Arial"/>
            </a:endParaRPr>
          </a:p>
        </p:txBody>
      </p:sp>
      <p:sp>
        <p:nvSpPr>
          <p:cNvPr id="17" name="object 12"/>
          <p:cNvSpPr/>
          <p:nvPr/>
        </p:nvSpPr>
        <p:spPr>
          <a:xfrm>
            <a:off x="2535623" y="1013488"/>
            <a:ext cx="517931" cy="517931"/>
          </a:xfrm>
          <a:prstGeom prst="rect">
            <a:avLst/>
          </a:prstGeom>
          <a:blipFill rotWithShape="1">
            <a:blip r:embed="rId2"/>
            <a:stretch>
              <a:fillRect/>
            </a:stretch>
          </a:blipFill>
        </p:spPr>
        <p:txBody>
          <a:bodyPr wrap="square" lIns="0" tIns="0" rIns="0" bIns="0" rtlCol="0"/>
          <a:lstStyle/>
          <a:p>
            <a:endParaRPr dirty="0"/>
          </a:p>
        </p:txBody>
      </p:sp>
      <p:sp>
        <p:nvSpPr>
          <p:cNvPr id="18" name="object 16"/>
          <p:cNvSpPr txBox="1"/>
          <p:nvPr/>
        </p:nvSpPr>
        <p:spPr>
          <a:xfrm>
            <a:off x="267289" y="3467877"/>
            <a:ext cx="161451" cy="102973"/>
          </a:xfrm>
          <a:prstGeom prst="rect">
            <a:avLst/>
          </a:prstGeom>
        </p:spPr>
        <p:txBody>
          <a:bodyPr vert="horz" wrap="square" lIns="0" tIns="11430" rIns="0" bIns="0" rtlCol="0">
            <a:spAutoFit/>
          </a:bodyPr>
          <a:lstStyle/>
          <a:p>
            <a:pPr marL="12700">
              <a:lnSpc>
                <a:spcPct val="100000"/>
              </a:lnSpc>
              <a:spcBef>
                <a:spcPts val="90"/>
              </a:spcBef>
            </a:pPr>
            <a:r>
              <a:rPr lang="es" sz="600" b="0" i="0" strike="noStrike" cap="none" spc="-45" baseline="0">
                <a:solidFill>
                  <a:srgbClr val="58595B"/>
                </a:solidFill>
                <a:effectLst/>
                <a:latin typeface="Verdana"/>
                <a:ea typeface="Verdana"/>
                <a:cs typeface="Verdana"/>
              </a:rPr>
              <a:t>22B</a:t>
            </a:r>
          </a:p>
        </p:txBody>
      </p:sp>
      <p:sp>
        <p:nvSpPr>
          <p:cNvPr id="19" name="object 17"/>
          <p:cNvSpPr txBox="1"/>
          <p:nvPr/>
        </p:nvSpPr>
        <p:spPr>
          <a:xfrm>
            <a:off x="2718389" y="3467876"/>
            <a:ext cx="2603362" cy="103875"/>
          </a:xfrm>
          <a:prstGeom prst="rect">
            <a:avLst/>
          </a:prstGeom>
        </p:spPr>
        <p:txBody>
          <a:bodyPr vert="horz" wrap="square" lIns="0" tIns="11430" rIns="0" bIns="0" rtlCol="0">
            <a:spAutoFit/>
          </a:bodyPr>
          <a:lstStyle/>
          <a:p>
            <a:pPr marL="12700">
              <a:lnSpc>
                <a:spcPct val="100000"/>
              </a:lnSpc>
              <a:spcBef>
                <a:spcPts val="90"/>
              </a:spcBef>
            </a:pPr>
            <a:r>
              <a:rPr lang="es" sz="600" b="0" i="1" strike="noStrike" cap="none" spc="55" baseline="0" dirty="0">
                <a:solidFill>
                  <a:srgbClr val="58595B"/>
                </a:solidFill>
                <a:effectLst/>
                <a:latin typeface="Arial"/>
                <a:ea typeface="Arial"/>
                <a:cs typeface="Arial"/>
              </a:rPr>
              <a:t>©</a:t>
            </a:r>
            <a:r>
              <a:rPr lang="es" sz="600" b="0" i="1" strike="noStrike" cap="none" spc="-110" baseline="0" dirty="0">
                <a:solidFill>
                  <a:srgbClr val="58595B"/>
                </a:solidFill>
                <a:effectLst/>
                <a:latin typeface="Arial"/>
                <a:ea typeface="Arial"/>
                <a:cs typeface="Arial"/>
              </a:rPr>
              <a:t> </a:t>
            </a:r>
            <a:r>
              <a:rPr lang="es" sz="600" b="0" i="1" strike="noStrike" cap="none" spc="-25" baseline="0" dirty="0">
                <a:solidFill>
                  <a:srgbClr val="58595B"/>
                </a:solidFill>
                <a:effectLst/>
                <a:latin typeface="Arial"/>
                <a:ea typeface="Arial"/>
                <a:cs typeface="Arial"/>
              </a:rPr>
              <a:t>Copyright </a:t>
            </a:r>
            <a:r>
              <a:rPr lang="es" sz="600" b="0" i="1" strike="noStrike" cap="none" spc="-5" baseline="0" dirty="0">
                <a:solidFill>
                  <a:srgbClr val="58595B"/>
                </a:solidFill>
                <a:effectLst/>
                <a:latin typeface="Arial"/>
                <a:ea typeface="Arial"/>
                <a:cs typeface="Arial"/>
              </a:rPr>
              <a:t>2019, </a:t>
            </a:r>
            <a:r>
              <a:rPr lang="es" sz="600" b="0" i="1" strike="noStrike" cap="none" spc="-50" baseline="0" dirty="0">
                <a:solidFill>
                  <a:srgbClr val="58595B"/>
                </a:solidFill>
                <a:effectLst/>
                <a:latin typeface="Arial"/>
                <a:ea typeface="Arial"/>
                <a:cs typeface="Arial"/>
              </a:rPr>
              <a:t>TeamTelligent, </a:t>
            </a:r>
            <a:r>
              <a:rPr lang="es-PE" sz="600" b="0" i="1" strike="noStrike" cap="none" spc="-60" baseline="0" dirty="0" smtClean="0">
                <a:solidFill>
                  <a:srgbClr val="58595B"/>
                </a:solidFill>
                <a:effectLst/>
                <a:latin typeface="Arial"/>
                <a:ea typeface="Arial"/>
                <a:cs typeface="Arial"/>
              </a:rPr>
              <a:t>CLL</a:t>
            </a:r>
            <a:r>
              <a:rPr lang="es" sz="600" b="0" i="1" strike="noStrike" cap="none" spc="-6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smtClean="0">
                <a:solidFill>
                  <a:srgbClr val="58595B"/>
                </a:solidFill>
                <a:effectLst/>
                <a:latin typeface="Arial"/>
                <a:ea typeface="Arial"/>
                <a:cs typeface="Arial"/>
              </a:rPr>
              <a:t>Todos </a:t>
            </a:r>
            <a:r>
              <a:rPr lang="es" sz="600" b="0" i="1" strike="noStrike" cap="none" spc="-15" baseline="0" dirty="0">
                <a:solidFill>
                  <a:srgbClr val="58595B"/>
                </a:solidFill>
                <a:effectLst/>
                <a:latin typeface="Arial"/>
                <a:ea typeface="Arial"/>
                <a:cs typeface="Arial"/>
              </a:rPr>
              <a:t>los derechos reservados</a:t>
            </a:r>
            <a:r>
              <a:rPr lang="es" sz="600" b="0" i="1" strike="noStrike" cap="none" spc="55" baseline="0" dirty="0">
                <a:solidFill>
                  <a:srgbClr val="58595B"/>
                </a:solidFill>
                <a:effectLst/>
                <a:latin typeface="Arial"/>
                <a:ea typeface="Arial"/>
                <a:cs typeface="Arial"/>
              </a:rPr>
              <a:t> </a:t>
            </a:r>
            <a:r>
              <a:rPr lang="es" sz="600" b="0" i="1" strike="noStrike" cap="none" spc="-4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a:solidFill>
                  <a:srgbClr val="58595B"/>
                </a:solidFill>
                <a:effectLst/>
                <a:latin typeface="Arial"/>
                <a:ea typeface="Arial"/>
                <a:cs typeface="Arial"/>
              </a:rPr>
              <a:t>V5</a:t>
            </a:r>
            <a:r>
              <a:rPr lang="es" sz="600" b="0" i="1" strike="noStrike" cap="none" spc="55" baseline="0" dirty="0">
                <a:solidFill>
                  <a:srgbClr val="58595B"/>
                </a:solidFill>
                <a:effectLst/>
                <a:latin typeface="Arial"/>
                <a:ea typeface="Arial"/>
                <a:cs typeface="Arial"/>
              </a:rPr>
              <a:t> </a:t>
            </a:r>
          </a:p>
        </p:txBody>
      </p:sp>
    </p:spTree>
    <p:extLst>
      <p:ext uri="{BB962C8B-B14F-4D97-AF65-F5344CB8AC3E}">
        <p14:creationId xmlns:p14="http://schemas.microsoft.com/office/powerpoint/2010/main" val="143075040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34950" y="186435"/>
            <a:ext cx="5016500"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i="0" strike="noStrike" cap="none" spc="5" baseline="0" dirty="0" smtClean="0">
                <a:solidFill>
                  <a:srgbClr val="58595B"/>
                </a:solidFill>
                <a:effectLst/>
                <a:latin typeface="Arial"/>
                <a:ea typeface="Arial"/>
                <a:cs typeface="Arial"/>
              </a:rPr>
              <a:t>BIBLIOTECA DE COMPORTAMIENTO DEL JEFE </a:t>
            </a:r>
            <a:r>
              <a:rPr lang="es-ES" sz="1000" b="0" i="0" strike="noStrike" cap="none" spc="5" baseline="0" dirty="0" smtClean="0">
                <a:solidFill>
                  <a:srgbClr val="58595B"/>
                </a:solidFill>
                <a:effectLst/>
                <a:latin typeface="Arial"/>
                <a:ea typeface="Arial"/>
                <a:cs typeface="Arial"/>
              </a:rPr>
              <a:t>CLL</a:t>
            </a:r>
            <a:r>
              <a:rPr lang="es" sz="1000" b="0" i="0" strike="noStrike" cap="none" spc="5" baseline="0" dirty="0" smtClean="0">
                <a:solidFill>
                  <a:srgbClr val="58595B"/>
                </a:solidFill>
                <a:effectLst/>
                <a:latin typeface="Arial"/>
                <a:ea typeface="Arial"/>
                <a:cs typeface="Arial"/>
              </a:rPr>
              <a:t>™</a:t>
            </a:r>
            <a:endParaRPr lang="es" sz="1000" b="0" i="0" strike="noStrike" cap="none" spc="5" baseline="0" dirty="0">
              <a:solidFill>
                <a:srgbClr val="58595B"/>
              </a:solidFill>
              <a:effectLst/>
              <a:latin typeface="Arial"/>
              <a:ea typeface="Arial"/>
              <a:cs typeface="Arial"/>
            </a:endParaRPr>
          </a:p>
        </p:txBody>
      </p:sp>
      <p:sp>
        <p:nvSpPr>
          <p:cNvPr id="3" name="object 4"/>
          <p:cNvSpPr/>
          <p:nvPr/>
        </p:nvSpPr>
        <p:spPr>
          <a:xfrm>
            <a:off x="234950" y="520700"/>
            <a:ext cx="5016500" cy="2787650"/>
          </a:xfrm>
          <a:custGeom>
            <a:avLst/>
            <a:gdLst/>
            <a:ahLst/>
            <a:cxnLst/>
            <a:rect l="l" t="t" r="r" b="b"/>
            <a:pathLst>
              <a:path w="5016500" h="2787650">
                <a:moveTo>
                  <a:pt x="0" y="2787650"/>
                </a:moveTo>
                <a:lnTo>
                  <a:pt x="5016500" y="2787650"/>
                </a:lnTo>
                <a:lnTo>
                  <a:pt x="5016500" y="0"/>
                </a:lnTo>
                <a:lnTo>
                  <a:pt x="0" y="0"/>
                </a:lnTo>
                <a:lnTo>
                  <a:pt x="0" y="2787650"/>
                </a:lnTo>
                <a:close/>
              </a:path>
            </a:pathLst>
          </a:custGeom>
          <a:ln w="12700">
            <a:solidFill>
              <a:srgbClr val="808285"/>
            </a:solidFill>
          </a:ln>
        </p:spPr>
        <p:txBody>
          <a:bodyPr wrap="square" lIns="0" tIns="0" rIns="0" bIns="0" rtlCol="0"/>
          <a:lstStyle/>
          <a:p>
            <a:endParaRPr dirty="0"/>
          </a:p>
        </p:txBody>
      </p:sp>
      <p:sp>
        <p:nvSpPr>
          <p:cNvPr id="4" name="object 5"/>
          <p:cNvSpPr/>
          <p:nvPr/>
        </p:nvSpPr>
        <p:spPr>
          <a:xfrm>
            <a:off x="228600" y="514350"/>
            <a:ext cx="5029200" cy="304165"/>
          </a:xfrm>
          <a:custGeom>
            <a:avLst/>
            <a:gdLst/>
            <a:ahLst/>
            <a:cxnLst/>
            <a:rect l="l" t="t" r="r" b="b"/>
            <a:pathLst>
              <a:path w="5029200" h="304165">
                <a:moveTo>
                  <a:pt x="0" y="304038"/>
                </a:moveTo>
                <a:lnTo>
                  <a:pt x="5029200" y="304038"/>
                </a:lnTo>
                <a:lnTo>
                  <a:pt x="5029200" y="0"/>
                </a:lnTo>
                <a:lnTo>
                  <a:pt x="0" y="0"/>
                </a:lnTo>
                <a:lnTo>
                  <a:pt x="0" y="304038"/>
                </a:lnTo>
                <a:close/>
              </a:path>
            </a:pathLst>
          </a:custGeom>
          <a:solidFill>
            <a:srgbClr val="808285"/>
          </a:solidFill>
        </p:spPr>
        <p:txBody>
          <a:bodyPr wrap="square" lIns="0" tIns="0" rIns="0" bIns="0" rtlCol="0"/>
          <a:lstStyle/>
          <a:p>
            <a:endParaRPr dirty="0"/>
          </a:p>
        </p:txBody>
      </p:sp>
      <p:sp>
        <p:nvSpPr>
          <p:cNvPr id="5" name="object 6"/>
          <p:cNvSpPr txBox="1"/>
          <p:nvPr/>
        </p:nvSpPr>
        <p:spPr>
          <a:xfrm>
            <a:off x="234950" y="514350"/>
            <a:ext cx="5021517" cy="238999"/>
          </a:xfrm>
          <a:prstGeom prst="rect">
            <a:avLst/>
          </a:prstGeom>
          <a:solidFill>
            <a:srgbClr val="808285"/>
          </a:solidFill>
        </p:spPr>
        <p:txBody>
          <a:bodyPr vert="horz" wrap="square" lIns="0" tIns="86360" rIns="0" bIns="0" rtlCol="0">
            <a:spAutoFit/>
          </a:bodyPr>
          <a:lstStyle/>
          <a:p>
            <a:pPr marL="141605">
              <a:lnSpc>
                <a:spcPct val="100000"/>
              </a:lnSpc>
              <a:spcBef>
                <a:spcPts val="680"/>
              </a:spcBef>
            </a:pPr>
            <a:r>
              <a:rPr lang="es" sz="1000" b="0" i="0" strike="noStrike" cap="none" spc="20" baseline="0" dirty="0">
                <a:solidFill>
                  <a:srgbClr val="FFFFFF"/>
                </a:solidFill>
                <a:effectLst/>
                <a:latin typeface="Arial"/>
                <a:ea typeface="Arial"/>
                <a:cs typeface="Arial"/>
              </a:rPr>
              <a:t>LAS </a:t>
            </a:r>
            <a:r>
              <a:rPr lang="es" sz="1000" b="0" i="0" strike="noStrike" cap="none" spc="35" baseline="0" dirty="0">
                <a:solidFill>
                  <a:srgbClr val="FFFFFF"/>
                </a:solidFill>
                <a:effectLst/>
                <a:latin typeface="Arial"/>
                <a:ea typeface="Arial"/>
                <a:cs typeface="Arial"/>
              </a:rPr>
              <a:t>29 PRÁCTICAS DE GESTIÓN O </a:t>
            </a:r>
            <a:r>
              <a:rPr lang="es" sz="1000" b="0" i="0" strike="noStrike" cap="none" spc="35" baseline="0" dirty="0" smtClean="0">
                <a:solidFill>
                  <a:srgbClr val="FFFFFF"/>
                </a:solidFill>
                <a:effectLst/>
                <a:latin typeface="Arial"/>
                <a:ea typeface="Arial"/>
                <a:cs typeface="Arial"/>
              </a:rPr>
              <a:t>SUPERVISIÓN</a:t>
            </a:r>
            <a:r>
              <a:rPr lang="es" sz="1000" b="0" i="0" strike="noStrike" cap="none" spc="20" baseline="0" dirty="0" smtClean="0">
                <a:solidFill>
                  <a:srgbClr val="FFFFFF"/>
                </a:solidFill>
                <a:effectLst/>
                <a:latin typeface="Arial"/>
                <a:ea typeface="Arial"/>
                <a:cs typeface="Arial"/>
              </a:rPr>
              <a:t> </a:t>
            </a:r>
            <a:r>
              <a:rPr lang="es" sz="1000" b="0" i="0" strike="noStrike" cap="none" spc="45" baseline="0" dirty="0" smtClean="0">
                <a:solidFill>
                  <a:srgbClr val="FFFFFF"/>
                </a:solidFill>
                <a:effectLst/>
                <a:latin typeface="Arial"/>
                <a:ea typeface="Arial"/>
                <a:cs typeface="Arial"/>
              </a:rPr>
              <a:t>EN</a:t>
            </a:r>
            <a:r>
              <a:rPr lang="es" sz="1000" b="0" i="0" strike="noStrike" cap="none" spc="45" dirty="0" smtClean="0">
                <a:solidFill>
                  <a:srgbClr val="FFFFFF"/>
                </a:solidFill>
                <a:effectLst/>
                <a:latin typeface="Arial"/>
                <a:ea typeface="Arial"/>
                <a:cs typeface="Arial"/>
              </a:rPr>
              <a:t> </a:t>
            </a:r>
            <a:r>
              <a:rPr lang="es" sz="1000" b="0" i="0" strike="noStrike" cap="none" spc="45" baseline="0" dirty="0" smtClean="0">
                <a:solidFill>
                  <a:srgbClr val="FFFFFF"/>
                </a:solidFill>
                <a:effectLst/>
                <a:latin typeface="Arial"/>
                <a:ea typeface="Arial"/>
                <a:cs typeface="Arial"/>
              </a:rPr>
              <a:t>ORDEN </a:t>
            </a:r>
            <a:r>
              <a:rPr lang="es" sz="1000" b="0" i="0" strike="noStrike" cap="none" spc="45" baseline="0" dirty="0">
                <a:solidFill>
                  <a:srgbClr val="FFFFFF"/>
                </a:solidFill>
                <a:effectLst/>
                <a:latin typeface="Arial"/>
                <a:ea typeface="Arial"/>
                <a:cs typeface="Arial"/>
              </a:rPr>
              <a:t>ALFABÉTICO</a:t>
            </a:r>
          </a:p>
        </p:txBody>
      </p:sp>
      <p:sp>
        <p:nvSpPr>
          <p:cNvPr id="6" name="object 8"/>
          <p:cNvSpPr txBox="1">
            <a:spLocks noGrp="1"/>
          </p:cNvSpPr>
          <p:nvPr>
            <p:ph type="ftr" sz="quarter" idx="4294967295"/>
          </p:nvPr>
        </p:nvSpPr>
        <p:spPr>
          <a:xfrm>
            <a:off x="215899" y="3402431"/>
            <a:ext cx="2734469" cy="103875"/>
          </a:xfrm>
          <a:prstGeom prst="rect">
            <a:avLst/>
          </a:prstGeom>
        </p:spPr>
        <p:txBody>
          <a:bodyPr vert="horz" wrap="square" lIns="0" tIns="11430" rIns="0" bIns="0" rtlCol="0">
            <a:spAutoFit/>
          </a:bodyPr>
          <a:lstStyle/>
          <a:p>
            <a:pPr marL="12700">
              <a:lnSpc>
                <a:spcPct val="100000"/>
              </a:lnSpc>
              <a:spcBef>
                <a:spcPts val="90"/>
              </a:spcBef>
            </a:pPr>
            <a:r>
              <a:rPr lang="es" sz="600" b="0" i="1" strike="noStrike" cap="none" spc="55" baseline="0" dirty="0">
                <a:solidFill>
                  <a:srgbClr val="58595B"/>
                </a:solidFill>
                <a:effectLst/>
                <a:latin typeface="Arial"/>
                <a:ea typeface="Arial"/>
                <a:cs typeface="Arial"/>
              </a:rPr>
              <a:t>©</a:t>
            </a:r>
            <a:r>
              <a:rPr lang="es" sz="600" b="0" i="1" strike="noStrike" cap="none" spc="-110" baseline="0" dirty="0">
                <a:solidFill>
                  <a:srgbClr val="58595B"/>
                </a:solidFill>
                <a:effectLst/>
                <a:latin typeface="Arial"/>
                <a:ea typeface="Arial"/>
                <a:cs typeface="Arial"/>
              </a:rPr>
              <a:t> </a:t>
            </a:r>
            <a:r>
              <a:rPr lang="es" sz="600" b="0" i="1" strike="noStrike" cap="none" spc="-25" baseline="0" dirty="0">
                <a:solidFill>
                  <a:srgbClr val="58595B"/>
                </a:solidFill>
                <a:effectLst/>
                <a:latin typeface="Arial"/>
                <a:ea typeface="Arial"/>
                <a:cs typeface="Arial"/>
              </a:rPr>
              <a:t>Copyright </a:t>
            </a:r>
            <a:r>
              <a:rPr lang="es" sz="600" b="0" i="1" strike="noStrike" cap="none" spc="-5" baseline="0" dirty="0">
                <a:solidFill>
                  <a:srgbClr val="58595B"/>
                </a:solidFill>
                <a:effectLst/>
                <a:latin typeface="Arial"/>
                <a:ea typeface="Arial"/>
                <a:cs typeface="Arial"/>
              </a:rPr>
              <a:t>2019, </a:t>
            </a:r>
            <a:r>
              <a:rPr lang="es" sz="600" b="0" i="1" strike="noStrike" cap="none" spc="-50" baseline="0" dirty="0">
                <a:solidFill>
                  <a:srgbClr val="58595B"/>
                </a:solidFill>
                <a:effectLst/>
                <a:latin typeface="Arial"/>
                <a:ea typeface="Arial"/>
                <a:cs typeface="Arial"/>
              </a:rPr>
              <a:t>TeamTelligent, </a:t>
            </a:r>
            <a:r>
              <a:rPr lang="es-PE" sz="600" b="0" i="1" strike="noStrike" cap="none" spc="-60" baseline="0" dirty="0" smtClean="0">
                <a:solidFill>
                  <a:srgbClr val="58595B"/>
                </a:solidFill>
                <a:effectLst/>
                <a:latin typeface="Arial"/>
                <a:ea typeface="Arial"/>
                <a:cs typeface="Arial"/>
              </a:rPr>
              <a:t>CLL</a:t>
            </a:r>
            <a:r>
              <a:rPr lang="es" sz="600" b="0" i="1" strike="noStrike" cap="none" spc="-6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smtClean="0">
                <a:solidFill>
                  <a:srgbClr val="58595B"/>
                </a:solidFill>
                <a:effectLst/>
                <a:latin typeface="Arial"/>
                <a:ea typeface="Arial"/>
                <a:cs typeface="Arial"/>
              </a:rPr>
              <a:t>Todos </a:t>
            </a:r>
            <a:r>
              <a:rPr lang="es" sz="600" b="0" i="1" strike="noStrike" cap="none" spc="-15" baseline="0" dirty="0">
                <a:solidFill>
                  <a:srgbClr val="58595B"/>
                </a:solidFill>
                <a:effectLst/>
                <a:latin typeface="Arial"/>
                <a:ea typeface="Arial"/>
                <a:cs typeface="Arial"/>
              </a:rPr>
              <a:t>los derechos reservados</a:t>
            </a:r>
            <a:r>
              <a:rPr lang="es" sz="600" b="0" i="1" strike="noStrike" cap="none" spc="55" baseline="0" dirty="0">
                <a:solidFill>
                  <a:srgbClr val="58595B"/>
                </a:solidFill>
                <a:effectLst/>
                <a:latin typeface="Arial"/>
                <a:ea typeface="Arial"/>
                <a:cs typeface="Arial"/>
              </a:rPr>
              <a:t> </a:t>
            </a:r>
            <a:r>
              <a:rPr lang="es" sz="600" b="0" i="1" strike="noStrike" cap="none" spc="-4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a:solidFill>
                  <a:srgbClr val="58595B"/>
                </a:solidFill>
                <a:effectLst/>
                <a:latin typeface="Arial"/>
                <a:ea typeface="Arial"/>
                <a:cs typeface="Arial"/>
              </a:rPr>
              <a:t>V5</a:t>
            </a:r>
            <a:r>
              <a:rPr lang="es" sz="600" b="0" i="1" strike="noStrike" cap="none" spc="55" baseline="0" dirty="0">
                <a:solidFill>
                  <a:srgbClr val="58595B"/>
                </a:solidFill>
                <a:effectLst/>
                <a:latin typeface="Arial"/>
                <a:ea typeface="Arial"/>
                <a:cs typeface="Arial"/>
              </a:rPr>
              <a:t> </a:t>
            </a:r>
          </a:p>
        </p:txBody>
      </p:sp>
      <p:sp>
        <p:nvSpPr>
          <p:cNvPr id="7" name="object 9"/>
          <p:cNvSpPr txBox="1">
            <a:spLocks noGrp="1"/>
          </p:cNvSpPr>
          <p:nvPr>
            <p:ph type="sldNum" sz="quarter" idx="4294967295"/>
          </p:nvPr>
        </p:nvSpPr>
        <p:spPr>
          <a:xfrm>
            <a:off x="5096497" y="3402431"/>
            <a:ext cx="175895" cy="103875"/>
          </a:xfrm>
          <a:prstGeom prst="rect">
            <a:avLst/>
          </a:prstGeom>
        </p:spPr>
        <p:txBody>
          <a:bodyPr vert="horz" wrap="square" lIns="0" tIns="11430" rIns="0" bIns="0" rtlCol="0">
            <a:spAutoFit/>
          </a:bodyPr>
          <a:lstStyle/>
          <a:p>
            <a:pPr marL="25400">
              <a:lnSpc>
                <a:spcPct val="100000"/>
              </a:lnSpc>
              <a:spcBef>
                <a:spcPts val="90"/>
              </a:spcBef>
            </a:pPr>
            <a:fld id="{81D60167-4931-47E6-BA6A-407CBD079E47}" type="slidenum">
              <a:rPr sz="600" spc="-35">
                <a:solidFill>
                  <a:srgbClr val="58595B"/>
                </a:solidFill>
                <a:latin typeface="Verdana" panose="020B0604030504040204" pitchFamily="34" charset="0"/>
                <a:ea typeface="Verdana" panose="020B0604030504040204" pitchFamily="34" charset="0"/>
                <a:cs typeface="Verdana" panose="020B0604030504040204" pitchFamily="34" charset="0"/>
              </a:rPr>
              <a:t>45</a:t>
            </a:fld>
            <a:r>
              <a:rPr sz="600" spc="-15" dirty="0">
                <a:latin typeface="Verdana" panose="020B0604030504040204" pitchFamily="34" charset="0"/>
                <a:ea typeface="Verdana" panose="020B0604030504040204" pitchFamily="34" charset="0"/>
                <a:cs typeface="Verdana" panose="020B0604030504040204" pitchFamily="34" charset="0"/>
              </a:rPr>
              <a:t>A</a:t>
            </a:r>
          </a:p>
        </p:txBody>
      </p:sp>
      <p:graphicFrame>
        <p:nvGraphicFramePr>
          <p:cNvPr id="8" name="object 7"/>
          <p:cNvGraphicFramePr>
            <a:graphicFrameLocks noGrp="1"/>
          </p:cNvGraphicFramePr>
          <p:nvPr>
            <p:extLst>
              <p:ext uri="{D42A27DB-BD31-4B8C-83A1-F6EECF244321}">
                <p14:modId xmlns:p14="http://schemas.microsoft.com/office/powerpoint/2010/main" val="3786031798"/>
              </p:ext>
            </p:extLst>
          </p:nvPr>
        </p:nvGraphicFramePr>
        <p:xfrm>
          <a:off x="526531" y="850646"/>
          <a:ext cx="4597398" cy="2437765"/>
        </p:xfrm>
        <a:graphic>
          <a:graphicData uri="http://schemas.openxmlformats.org/drawingml/2006/table">
            <a:tbl>
              <a:tblPr firstRow="1" bandRow="1">
                <a:tableStyleId>{2D5ABB26-0587-4C30-8999-92F81FD0307C}</a:tableStyleId>
              </a:tblPr>
              <a:tblGrid>
                <a:gridCol w="246379">
                  <a:extLst>
                    <a:ext uri="{9D8B030D-6E8A-4147-A177-3AD203B41FA5}">
                      <a16:colId xmlns:a16="http://schemas.microsoft.com/office/drawing/2014/main" xmlns="" val="20000"/>
                    </a:ext>
                  </a:extLst>
                </a:gridCol>
                <a:gridCol w="2133600">
                  <a:extLst>
                    <a:ext uri="{9D8B030D-6E8A-4147-A177-3AD203B41FA5}">
                      <a16:colId xmlns:a16="http://schemas.microsoft.com/office/drawing/2014/main" xmlns="" val="20001"/>
                    </a:ext>
                  </a:extLst>
                </a:gridCol>
                <a:gridCol w="415290">
                  <a:extLst>
                    <a:ext uri="{9D8B030D-6E8A-4147-A177-3AD203B41FA5}">
                      <a16:colId xmlns:a16="http://schemas.microsoft.com/office/drawing/2014/main" xmlns="" val="20002"/>
                    </a:ext>
                  </a:extLst>
                </a:gridCol>
                <a:gridCol w="1802129">
                  <a:extLst>
                    <a:ext uri="{9D8B030D-6E8A-4147-A177-3AD203B41FA5}">
                      <a16:colId xmlns:a16="http://schemas.microsoft.com/office/drawing/2014/main" xmlns="" val="20003"/>
                    </a:ext>
                  </a:extLst>
                </a:gridCol>
              </a:tblGrid>
              <a:tr h="136525">
                <a:tc>
                  <a:txBody>
                    <a:bodyPr/>
                    <a:lstStyle/>
                    <a:p>
                      <a:pPr marL="31750">
                        <a:lnSpc>
                          <a:spcPts val="975"/>
                        </a:lnSpc>
                      </a:pPr>
                      <a:r>
                        <a:rPr lang="es" sz="850" b="1" i="0" strike="noStrike" cap="none" spc="-155" baseline="0" dirty="0">
                          <a:solidFill>
                            <a:srgbClr val="231F20"/>
                          </a:solidFill>
                          <a:effectLst/>
                          <a:latin typeface="Arial" panose="020B0604020202020204" pitchFamily="34" charset="0"/>
                          <a:ea typeface="Arial"/>
                          <a:cs typeface="Arial" panose="020B0604020202020204" pitchFamily="34" charset="0"/>
                        </a:rPr>
                        <a:t>AAD</a:t>
                      </a:r>
                    </a:p>
                  </a:txBody>
                  <a:tcPr marL="0" marR="0" marT="0" marB="0"/>
                </a:tc>
                <a:tc>
                  <a:txBody>
                    <a:bodyPr/>
                    <a:lstStyle/>
                    <a:p>
                      <a:pPr marL="26670">
                        <a:lnSpc>
                          <a:spcPts val="975"/>
                        </a:lnSpc>
                      </a:pPr>
                      <a:r>
                        <a:rPr lang="es" sz="850" b="0" i="0" strike="noStrike" cap="none" spc="-55" baseline="0" dirty="0">
                          <a:solidFill>
                            <a:srgbClr val="231F20"/>
                          </a:solidFill>
                          <a:effectLst/>
                          <a:latin typeface="Arial" panose="020B0604020202020204" pitchFamily="34" charset="0"/>
                          <a:ea typeface="Arial"/>
                          <a:cs typeface="Arial" panose="020B0604020202020204" pitchFamily="34" charset="0"/>
                        </a:rPr>
                        <a:t>Contratación, evaluación y despliegue de </a:t>
                      </a:r>
                      <a:r>
                        <a:rPr lang="es" sz="850" b="0" i="0" strike="noStrike" cap="none" spc="-55" baseline="0" dirty="0" smtClean="0">
                          <a:solidFill>
                            <a:srgbClr val="231F20"/>
                          </a:solidFill>
                          <a:effectLst/>
                          <a:latin typeface="Arial" panose="020B0604020202020204" pitchFamily="34" charset="0"/>
                          <a:ea typeface="Arial"/>
                          <a:cs typeface="Arial" panose="020B0604020202020204" pitchFamily="34" charset="0"/>
                        </a:rPr>
                        <a:t>talentos </a:t>
                      </a:r>
                      <a:r>
                        <a:rPr lang="es" sz="850" b="0" i="0" strike="noStrike" cap="none" spc="-35" baseline="0" dirty="0" smtClean="0">
                          <a:solidFill>
                            <a:srgbClr val="231F20"/>
                          </a:solidFill>
                          <a:effectLst/>
                          <a:latin typeface="Arial" panose="020B0604020202020204" pitchFamily="34" charset="0"/>
                          <a:ea typeface="Arial"/>
                          <a:cs typeface="Arial" panose="020B0604020202020204" pitchFamily="34" charset="0"/>
                        </a:rPr>
                        <a:t> </a:t>
                      </a:r>
                      <a:r>
                        <a:rPr lang="es" sz="850" b="0" i="0" strike="noStrike" cap="none" spc="-45" baseline="0" dirty="0" smtClean="0">
                          <a:solidFill>
                            <a:srgbClr val="231F20"/>
                          </a:solidFill>
                          <a:effectLst/>
                          <a:latin typeface="Arial" panose="020B0604020202020204" pitchFamily="34" charset="0"/>
                          <a:ea typeface="Arial"/>
                          <a:cs typeface="Arial" panose="020B0604020202020204" pitchFamily="34" charset="0"/>
                        </a:rPr>
                        <a:t>(</a:t>
                      </a:r>
                      <a:r>
                        <a:rPr lang="es" sz="850" b="0" i="0" strike="noStrike" cap="none" spc="-45" baseline="0" dirty="0">
                          <a:solidFill>
                            <a:srgbClr val="231F20"/>
                          </a:solidFill>
                          <a:effectLst/>
                          <a:latin typeface="Arial" panose="020B0604020202020204" pitchFamily="34" charset="0"/>
                          <a:ea typeface="Arial"/>
                          <a:cs typeface="Arial" panose="020B0604020202020204" pitchFamily="34" charset="0"/>
                        </a:rPr>
                        <a:t>25)</a:t>
                      </a:r>
                    </a:p>
                  </a:txBody>
                  <a:tcPr marL="0" marR="0" marT="0" marB="0"/>
                </a:tc>
                <a:tc>
                  <a:txBody>
                    <a:bodyPr/>
                    <a:lstStyle/>
                    <a:p>
                      <a:pPr marL="194310">
                        <a:lnSpc>
                          <a:spcPts val="975"/>
                        </a:lnSpc>
                      </a:pPr>
                      <a:r>
                        <a:rPr lang="es" sz="850" b="1" i="0" strike="noStrike" cap="none" spc="-65" baseline="0" dirty="0">
                          <a:solidFill>
                            <a:srgbClr val="231F20"/>
                          </a:solidFill>
                          <a:effectLst/>
                          <a:latin typeface="Arial" panose="020B0604020202020204" pitchFamily="34" charset="0"/>
                          <a:ea typeface="Arial"/>
                          <a:cs typeface="Arial" panose="020B0604020202020204" pitchFamily="34" charset="0"/>
                        </a:rPr>
                        <a:t>FI</a:t>
                      </a:r>
                    </a:p>
                  </a:txBody>
                  <a:tcPr marL="0" marR="0" marT="0" marB="0"/>
                </a:tc>
                <a:tc>
                  <a:txBody>
                    <a:bodyPr/>
                    <a:lstStyle/>
                    <a:p>
                      <a:pPr marL="20955">
                        <a:lnSpc>
                          <a:spcPts val="975"/>
                        </a:lnSpc>
                      </a:pPr>
                      <a:r>
                        <a:rPr lang="es" sz="850" b="0" i="0" strike="noStrike" cap="none" spc="-65" baseline="0" dirty="0" smtClean="0">
                          <a:solidFill>
                            <a:srgbClr val="231F20"/>
                          </a:solidFill>
                          <a:effectLst/>
                          <a:latin typeface="Arial" panose="020B0604020202020204" pitchFamily="34" charset="0"/>
                          <a:ea typeface="Arial"/>
                          <a:cs typeface="Arial" panose="020B0604020202020204" pitchFamily="34" charset="0"/>
                        </a:rPr>
                        <a:t>Incentiva </a:t>
                      </a:r>
                      <a:r>
                        <a:rPr lang="es" sz="850" b="0" i="0" strike="noStrike" cap="none" spc="-65" baseline="0" dirty="0">
                          <a:solidFill>
                            <a:srgbClr val="231F20"/>
                          </a:solidFill>
                          <a:effectLst/>
                          <a:latin typeface="Arial" panose="020B0604020202020204" pitchFamily="34" charset="0"/>
                          <a:ea typeface="Arial"/>
                          <a:cs typeface="Arial" panose="020B0604020202020204" pitchFamily="34" charset="0"/>
                        </a:rPr>
                        <a:t>la </a:t>
                      </a:r>
                      <a:r>
                        <a:rPr lang="es" sz="850" b="0" i="0" strike="noStrike" cap="none" spc="-65" baseline="0" dirty="0" smtClean="0">
                          <a:solidFill>
                            <a:srgbClr val="231F20"/>
                          </a:solidFill>
                          <a:effectLst/>
                          <a:latin typeface="Arial" panose="020B0604020202020204" pitchFamily="34" charset="0"/>
                          <a:ea typeface="Arial"/>
                          <a:cs typeface="Arial" panose="020B0604020202020204" pitchFamily="34" charset="0"/>
                        </a:rPr>
                        <a:t>innovación</a:t>
                      </a:r>
                      <a:r>
                        <a:rPr lang="es" sz="850" b="0" i="0" strike="noStrike" cap="none" spc="-10" baseline="0" dirty="0" smtClean="0">
                          <a:solidFill>
                            <a:srgbClr val="231F20"/>
                          </a:solidFill>
                          <a:effectLst/>
                          <a:latin typeface="Arial" panose="020B0604020202020204" pitchFamily="34" charset="0"/>
                          <a:ea typeface="Arial"/>
                          <a:cs typeface="Arial" panose="020B0604020202020204" pitchFamily="34" charset="0"/>
                        </a:rPr>
                        <a:t> </a:t>
                      </a:r>
                      <a:r>
                        <a:rPr lang="es" sz="850" b="0" i="0" strike="noStrike" cap="none" spc="-65" baseline="0" dirty="0" smtClean="0">
                          <a:solidFill>
                            <a:srgbClr val="231F20"/>
                          </a:solidFill>
                          <a:effectLst/>
                          <a:latin typeface="Arial" panose="020B0604020202020204" pitchFamily="34" charset="0"/>
                          <a:ea typeface="Arial"/>
                          <a:cs typeface="Arial" panose="020B0604020202020204" pitchFamily="34" charset="0"/>
                        </a:rPr>
                        <a:t> </a:t>
                      </a:r>
                      <a:r>
                        <a:rPr lang="es" sz="850" b="0" i="0" strike="noStrike" cap="none" spc="-45" baseline="0" dirty="0" smtClean="0">
                          <a:solidFill>
                            <a:srgbClr val="231F20"/>
                          </a:solidFill>
                          <a:effectLst/>
                          <a:latin typeface="Arial" panose="020B0604020202020204" pitchFamily="34" charset="0"/>
                          <a:ea typeface="Arial"/>
                          <a:cs typeface="Arial" panose="020B0604020202020204" pitchFamily="34" charset="0"/>
                        </a:rPr>
                        <a:t>(</a:t>
                      </a:r>
                      <a:r>
                        <a:rPr lang="es" sz="850" b="0" i="0" strike="noStrike" cap="none" spc="-45" baseline="0" dirty="0">
                          <a:solidFill>
                            <a:srgbClr val="231F20"/>
                          </a:solidFill>
                          <a:effectLst/>
                          <a:latin typeface="Arial" panose="020B0604020202020204" pitchFamily="34" charset="0"/>
                          <a:ea typeface="Arial"/>
                          <a:cs typeface="Arial" panose="020B0604020202020204" pitchFamily="34" charset="0"/>
                        </a:rPr>
                        <a:t>22)</a:t>
                      </a:r>
                    </a:p>
                  </a:txBody>
                  <a:tcPr marL="0" marR="0" marT="0" marB="0"/>
                </a:tc>
                <a:extLst>
                  <a:ext uri="{0D108BD9-81ED-4DB2-BD59-A6C34878D82A}">
                    <a16:rowId xmlns:a16="http://schemas.microsoft.com/office/drawing/2014/main" xmlns="" val="10000"/>
                  </a:ext>
                </a:extLst>
              </a:tr>
              <a:tr h="139700">
                <a:tc>
                  <a:txBody>
                    <a:bodyPr/>
                    <a:lstStyle/>
                    <a:p>
                      <a:pPr marL="31750">
                        <a:lnSpc>
                          <a:spcPts val="985"/>
                        </a:lnSpc>
                        <a:spcBef>
                          <a:spcPts val="15"/>
                        </a:spcBef>
                      </a:pPr>
                      <a:r>
                        <a:rPr lang="es" sz="850" b="1" i="0" strike="noStrike" cap="none" spc="-145" baseline="0">
                          <a:solidFill>
                            <a:srgbClr val="231F20"/>
                          </a:solidFill>
                          <a:effectLst/>
                          <a:latin typeface="Arial" panose="020B0604020202020204" pitchFamily="34" charset="0"/>
                          <a:ea typeface="Arial"/>
                          <a:cs typeface="Arial" panose="020B0604020202020204" pitchFamily="34" charset="0"/>
                        </a:rPr>
                        <a:t>AD</a:t>
                      </a:r>
                    </a:p>
                  </a:txBody>
                  <a:tcPr marL="0" marR="0" marT="1905" marB="0"/>
                </a:tc>
                <a:tc>
                  <a:txBody>
                    <a:bodyPr/>
                    <a:lstStyle/>
                    <a:p>
                      <a:pPr marL="26670">
                        <a:lnSpc>
                          <a:spcPts val="985"/>
                        </a:lnSpc>
                        <a:spcBef>
                          <a:spcPts val="15"/>
                        </a:spcBef>
                      </a:pPr>
                      <a:r>
                        <a:rPr lang="es" sz="850" b="0" i="0" strike="noStrike" cap="none" spc="-80" baseline="0" dirty="0" smtClean="0">
                          <a:solidFill>
                            <a:srgbClr val="231F20"/>
                          </a:solidFill>
                          <a:effectLst/>
                          <a:latin typeface="Arial" panose="020B0604020202020204" pitchFamily="34" charset="0"/>
                          <a:ea typeface="Arial"/>
                          <a:cs typeface="Arial" panose="020B0604020202020204" pitchFamily="34" charset="0"/>
                        </a:rPr>
                        <a:t>Orientación a resultados </a:t>
                      </a:r>
                      <a:r>
                        <a:rPr lang="es" sz="850" b="0" i="0" strike="noStrike" cap="none" spc="5" baseline="0" dirty="0" smtClean="0">
                          <a:solidFill>
                            <a:srgbClr val="231F20"/>
                          </a:solidFill>
                          <a:effectLst/>
                          <a:latin typeface="Arial" panose="020B0604020202020204" pitchFamily="34" charset="0"/>
                          <a:ea typeface="Arial"/>
                          <a:cs typeface="Arial" panose="020B0604020202020204" pitchFamily="34" charset="0"/>
                        </a:rPr>
                        <a:t> </a:t>
                      </a:r>
                      <a:r>
                        <a:rPr lang="es" sz="850" b="0" i="0" strike="noStrike" cap="none" spc="-35" baseline="0" dirty="0" smtClean="0">
                          <a:solidFill>
                            <a:srgbClr val="231F20"/>
                          </a:solidFill>
                          <a:effectLst/>
                          <a:latin typeface="Arial" panose="020B0604020202020204" pitchFamily="34" charset="0"/>
                          <a:ea typeface="Arial"/>
                          <a:cs typeface="Arial" panose="020B0604020202020204" pitchFamily="34" charset="0"/>
                        </a:rPr>
                        <a:t>(</a:t>
                      </a:r>
                      <a:r>
                        <a:rPr lang="es" sz="850" b="0" i="0" strike="noStrike" cap="none" spc="-35" baseline="0" dirty="0">
                          <a:solidFill>
                            <a:srgbClr val="231F20"/>
                          </a:solidFill>
                          <a:effectLst/>
                          <a:latin typeface="Arial" panose="020B0604020202020204" pitchFamily="34" charset="0"/>
                          <a:ea typeface="Arial"/>
                          <a:cs typeface="Arial" panose="020B0604020202020204" pitchFamily="34" charset="0"/>
                        </a:rPr>
                        <a:t>2)</a:t>
                      </a:r>
                    </a:p>
                  </a:txBody>
                  <a:tcPr marL="0" marR="0" marT="1905" marB="0"/>
                </a:tc>
                <a:tc>
                  <a:txBody>
                    <a:bodyPr/>
                    <a:lstStyle/>
                    <a:p>
                      <a:pPr marL="194310">
                        <a:lnSpc>
                          <a:spcPts val="985"/>
                        </a:lnSpc>
                        <a:spcBef>
                          <a:spcPts val="15"/>
                        </a:spcBef>
                      </a:pPr>
                      <a:r>
                        <a:rPr lang="es" sz="850" b="1" i="0" strike="noStrike" cap="none" spc="-125" baseline="0" dirty="0">
                          <a:solidFill>
                            <a:srgbClr val="231F20"/>
                          </a:solidFill>
                          <a:effectLst/>
                          <a:latin typeface="Arial" panose="020B0604020202020204" pitchFamily="34" charset="0"/>
                          <a:ea typeface="Arial"/>
                          <a:cs typeface="Arial" panose="020B0604020202020204" pitchFamily="34" charset="0"/>
                        </a:rPr>
                        <a:t>GM</a:t>
                      </a:r>
                    </a:p>
                  </a:txBody>
                  <a:tcPr marL="0" marR="0" marT="1905" marB="0"/>
                </a:tc>
                <a:tc>
                  <a:txBody>
                    <a:bodyPr/>
                    <a:lstStyle/>
                    <a:p>
                      <a:pPr marL="20955">
                        <a:lnSpc>
                          <a:spcPts val="985"/>
                        </a:lnSpc>
                        <a:spcBef>
                          <a:spcPts val="15"/>
                        </a:spcBef>
                      </a:pPr>
                      <a:r>
                        <a:rPr lang="es" sz="850" b="0" i="0" strike="noStrike" cap="none" spc="-70" baseline="0" dirty="0">
                          <a:solidFill>
                            <a:srgbClr val="231F20"/>
                          </a:solidFill>
                          <a:effectLst/>
                          <a:latin typeface="Arial" panose="020B0604020202020204" pitchFamily="34" charset="0"/>
                          <a:ea typeface="Arial"/>
                          <a:cs typeface="Arial" panose="020B0604020202020204" pitchFamily="34" charset="0"/>
                        </a:rPr>
                        <a:t>Mentalidad </a:t>
                      </a:r>
                      <a:r>
                        <a:rPr lang="es" sz="850" b="0" i="0" strike="noStrike" cap="none" spc="-70" baseline="0">
                          <a:solidFill>
                            <a:srgbClr val="231F20"/>
                          </a:solidFill>
                          <a:effectLst/>
                          <a:latin typeface="Arial" panose="020B0604020202020204" pitchFamily="34" charset="0"/>
                          <a:ea typeface="Arial"/>
                          <a:cs typeface="Arial" panose="020B0604020202020204" pitchFamily="34" charset="0"/>
                        </a:rPr>
                        <a:t>de </a:t>
                      </a:r>
                      <a:r>
                        <a:rPr lang="es" sz="850" b="0" i="0" strike="noStrike" cap="none" spc="-70" baseline="0" smtClean="0">
                          <a:solidFill>
                            <a:srgbClr val="231F20"/>
                          </a:solidFill>
                          <a:effectLst/>
                          <a:latin typeface="Arial" panose="020B0604020202020204" pitchFamily="34" charset="0"/>
                          <a:ea typeface="Arial"/>
                          <a:cs typeface="Arial" panose="020B0604020202020204" pitchFamily="34" charset="0"/>
                        </a:rPr>
                        <a:t>crecimiento</a:t>
                      </a:r>
                      <a:r>
                        <a:rPr lang="es" sz="850" b="0" i="0" strike="noStrike" cap="none" spc="-140" baseline="0" smtClean="0">
                          <a:solidFill>
                            <a:srgbClr val="231F20"/>
                          </a:solidFill>
                          <a:effectLst/>
                          <a:latin typeface="Arial" panose="020B0604020202020204" pitchFamily="34" charset="0"/>
                          <a:ea typeface="Arial"/>
                          <a:cs typeface="Arial" panose="020B0604020202020204" pitchFamily="34" charset="0"/>
                        </a:rPr>
                        <a:t> </a:t>
                      </a:r>
                      <a:r>
                        <a:rPr lang="es" sz="850" b="0" i="0" strike="noStrike" cap="none" spc="-70" baseline="0" smtClean="0">
                          <a:solidFill>
                            <a:srgbClr val="231F20"/>
                          </a:solidFill>
                          <a:effectLst/>
                          <a:latin typeface="Arial" panose="020B0604020202020204" pitchFamily="34" charset="0"/>
                          <a:ea typeface="Arial"/>
                          <a:cs typeface="Arial" panose="020B0604020202020204" pitchFamily="34" charset="0"/>
                        </a:rPr>
                        <a:t> </a:t>
                      </a:r>
                      <a:r>
                        <a:rPr lang="es" sz="850" b="0" i="0" strike="noStrike" cap="none" spc="-35" baseline="0" smtClean="0">
                          <a:solidFill>
                            <a:srgbClr val="231F20"/>
                          </a:solidFill>
                          <a:effectLst/>
                          <a:latin typeface="Arial" panose="020B0604020202020204" pitchFamily="34" charset="0"/>
                          <a:ea typeface="Arial"/>
                          <a:cs typeface="Arial" panose="020B0604020202020204" pitchFamily="34" charset="0"/>
                        </a:rPr>
                        <a:t>(</a:t>
                      </a:r>
                      <a:r>
                        <a:rPr lang="es" sz="850" b="0" i="0" strike="noStrike" cap="none" spc="-35" baseline="0" dirty="0">
                          <a:solidFill>
                            <a:srgbClr val="231F20"/>
                          </a:solidFill>
                          <a:effectLst/>
                          <a:latin typeface="Arial" panose="020B0604020202020204" pitchFamily="34" charset="0"/>
                          <a:ea typeface="Arial"/>
                          <a:cs typeface="Arial" panose="020B0604020202020204" pitchFamily="34" charset="0"/>
                        </a:rPr>
                        <a:t>4)</a:t>
                      </a:r>
                    </a:p>
                  </a:txBody>
                  <a:tcPr marL="0" marR="0" marT="1905" marB="0"/>
                </a:tc>
                <a:extLst>
                  <a:ext uri="{0D108BD9-81ED-4DB2-BD59-A6C34878D82A}">
                    <a16:rowId xmlns:a16="http://schemas.microsoft.com/office/drawing/2014/main" xmlns="" val="10001"/>
                  </a:ext>
                </a:extLst>
              </a:tr>
              <a:tr h="139700">
                <a:tc>
                  <a:txBody>
                    <a:bodyPr/>
                    <a:lstStyle/>
                    <a:p>
                      <a:pPr marL="31750">
                        <a:lnSpc>
                          <a:spcPts val="985"/>
                        </a:lnSpc>
                        <a:spcBef>
                          <a:spcPts val="15"/>
                        </a:spcBef>
                      </a:pPr>
                      <a:r>
                        <a:rPr lang="es" sz="850" b="1" i="0" strike="noStrike" cap="none" spc="-145" baseline="0">
                          <a:solidFill>
                            <a:srgbClr val="231F20"/>
                          </a:solidFill>
                          <a:effectLst/>
                          <a:latin typeface="Arial" panose="020B0604020202020204" pitchFamily="34" charset="0"/>
                          <a:ea typeface="Arial"/>
                          <a:cs typeface="Arial" panose="020B0604020202020204" pitchFamily="34" charset="0"/>
                        </a:rPr>
                        <a:t>AR</a:t>
                      </a:r>
                    </a:p>
                  </a:txBody>
                  <a:tcPr marL="0" marR="0" marT="1905" marB="0"/>
                </a:tc>
                <a:tc>
                  <a:txBody>
                    <a:bodyPr/>
                    <a:lstStyle/>
                    <a:p>
                      <a:pPr marL="26670">
                        <a:lnSpc>
                          <a:spcPts val="985"/>
                        </a:lnSpc>
                        <a:spcBef>
                          <a:spcPts val="15"/>
                        </a:spcBef>
                      </a:pPr>
                      <a:r>
                        <a:rPr lang="es" sz="850" b="0" i="0" strike="noStrike" cap="none" spc="-65" baseline="0" dirty="0">
                          <a:solidFill>
                            <a:srgbClr val="231F20"/>
                          </a:solidFill>
                          <a:effectLst/>
                          <a:latin typeface="Arial" panose="020B0604020202020204" pitchFamily="34" charset="0"/>
                          <a:ea typeface="Arial"/>
                          <a:cs typeface="Arial" panose="020B0604020202020204" pitchFamily="34" charset="0"/>
                        </a:rPr>
                        <a:t>Garantía </a:t>
                      </a:r>
                      <a:r>
                        <a:rPr lang="es" sz="850" b="0" i="0" strike="noStrike" cap="none" spc="-65" baseline="0">
                          <a:solidFill>
                            <a:srgbClr val="231F20"/>
                          </a:solidFill>
                          <a:effectLst/>
                          <a:latin typeface="Arial" panose="020B0604020202020204" pitchFamily="34" charset="0"/>
                          <a:ea typeface="Arial"/>
                          <a:cs typeface="Arial" panose="020B0604020202020204" pitchFamily="34" charset="0"/>
                        </a:rPr>
                        <a:t>de </a:t>
                      </a:r>
                      <a:r>
                        <a:rPr lang="es" sz="850" b="0" i="0" strike="noStrike" cap="none" spc="-65" baseline="0" smtClean="0">
                          <a:solidFill>
                            <a:srgbClr val="231F20"/>
                          </a:solidFill>
                          <a:effectLst/>
                          <a:latin typeface="Arial" panose="020B0604020202020204" pitchFamily="34" charset="0"/>
                          <a:ea typeface="Arial"/>
                          <a:cs typeface="Arial" panose="020B0604020202020204" pitchFamily="34" charset="0"/>
                        </a:rPr>
                        <a:t>resultados</a:t>
                      </a:r>
                      <a:r>
                        <a:rPr lang="es" sz="850" b="0" i="0" strike="noStrike" cap="none" spc="-10" baseline="0" smtClean="0">
                          <a:solidFill>
                            <a:srgbClr val="231F20"/>
                          </a:solidFill>
                          <a:effectLst/>
                          <a:latin typeface="Arial" panose="020B0604020202020204" pitchFamily="34" charset="0"/>
                          <a:ea typeface="Arial"/>
                          <a:cs typeface="Arial" panose="020B0604020202020204" pitchFamily="34" charset="0"/>
                        </a:rPr>
                        <a:t> </a:t>
                      </a:r>
                      <a:r>
                        <a:rPr lang="es" sz="850" b="0" i="0" strike="noStrike" cap="none" spc="-65" baseline="0" smtClean="0">
                          <a:solidFill>
                            <a:srgbClr val="231F20"/>
                          </a:solidFill>
                          <a:effectLst/>
                          <a:latin typeface="Arial" panose="020B0604020202020204" pitchFamily="34" charset="0"/>
                          <a:ea typeface="Arial"/>
                          <a:cs typeface="Arial" panose="020B0604020202020204" pitchFamily="34" charset="0"/>
                        </a:rPr>
                        <a:t> </a:t>
                      </a:r>
                      <a:r>
                        <a:rPr lang="es" sz="850" b="0" i="0" strike="noStrike" cap="none" spc="-45" baseline="0" smtClean="0">
                          <a:solidFill>
                            <a:srgbClr val="231F20"/>
                          </a:solidFill>
                          <a:effectLst/>
                          <a:latin typeface="Arial" panose="020B0604020202020204" pitchFamily="34" charset="0"/>
                          <a:ea typeface="Arial"/>
                          <a:cs typeface="Arial" panose="020B0604020202020204" pitchFamily="34" charset="0"/>
                        </a:rPr>
                        <a:t>(</a:t>
                      </a:r>
                      <a:r>
                        <a:rPr lang="es" sz="850" b="0" i="0" strike="noStrike" cap="none" spc="-45" baseline="0" dirty="0">
                          <a:solidFill>
                            <a:srgbClr val="231F20"/>
                          </a:solidFill>
                          <a:effectLst/>
                          <a:latin typeface="Arial" panose="020B0604020202020204" pitchFamily="34" charset="0"/>
                          <a:ea typeface="Arial"/>
                          <a:cs typeface="Arial" panose="020B0604020202020204" pitchFamily="34" charset="0"/>
                        </a:rPr>
                        <a:t>29)</a:t>
                      </a:r>
                    </a:p>
                  </a:txBody>
                  <a:tcPr marL="0" marR="0" marT="1905" marB="0"/>
                </a:tc>
                <a:tc>
                  <a:txBody>
                    <a:bodyPr/>
                    <a:lstStyle/>
                    <a:p>
                      <a:pPr marL="194310">
                        <a:lnSpc>
                          <a:spcPts val="985"/>
                        </a:lnSpc>
                        <a:spcBef>
                          <a:spcPts val="15"/>
                        </a:spcBef>
                      </a:pPr>
                      <a:r>
                        <a:rPr lang="es" sz="850" b="1" i="0" strike="noStrike" cap="none" spc="-125" baseline="0" dirty="0">
                          <a:solidFill>
                            <a:srgbClr val="231F20"/>
                          </a:solidFill>
                          <a:effectLst/>
                          <a:latin typeface="Arial" panose="020B0604020202020204" pitchFamily="34" charset="0"/>
                          <a:ea typeface="Arial"/>
                          <a:cs typeface="Arial" panose="020B0604020202020204" pitchFamily="34" charset="0"/>
                        </a:rPr>
                        <a:t>MC</a:t>
                      </a:r>
                    </a:p>
                  </a:txBody>
                  <a:tcPr marL="0" marR="0" marT="1905" marB="0"/>
                </a:tc>
                <a:tc>
                  <a:txBody>
                    <a:bodyPr/>
                    <a:lstStyle/>
                    <a:p>
                      <a:pPr marL="20955">
                        <a:lnSpc>
                          <a:spcPts val="985"/>
                        </a:lnSpc>
                        <a:spcBef>
                          <a:spcPts val="15"/>
                        </a:spcBef>
                      </a:pPr>
                      <a:r>
                        <a:rPr lang="es" sz="850" b="0" i="0" strike="noStrike" cap="none" spc="-75" baseline="0" dirty="0">
                          <a:solidFill>
                            <a:srgbClr val="231F20"/>
                          </a:solidFill>
                          <a:effectLst/>
                          <a:latin typeface="Arial" panose="020B0604020202020204" pitchFamily="34" charset="0"/>
                          <a:ea typeface="Arial"/>
                          <a:cs typeface="Arial" panose="020B0604020202020204" pitchFamily="34" charset="0"/>
                        </a:rPr>
                        <a:t>Gestión </a:t>
                      </a:r>
                      <a:r>
                        <a:rPr lang="es" sz="850" b="0" i="0" strike="noStrike" cap="none" spc="-75" baseline="0">
                          <a:solidFill>
                            <a:srgbClr val="231F20"/>
                          </a:solidFill>
                          <a:effectLst/>
                          <a:latin typeface="Arial" panose="020B0604020202020204" pitchFamily="34" charset="0"/>
                          <a:ea typeface="Arial"/>
                          <a:cs typeface="Arial" panose="020B0604020202020204" pitchFamily="34" charset="0"/>
                        </a:rPr>
                        <a:t>de </a:t>
                      </a:r>
                      <a:r>
                        <a:rPr lang="es" sz="850" b="0" i="0" strike="noStrike" cap="none" spc="-75" baseline="0" smtClean="0">
                          <a:solidFill>
                            <a:srgbClr val="231F20"/>
                          </a:solidFill>
                          <a:effectLst/>
                          <a:latin typeface="Arial" panose="020B0604020202020204" pitchFamily="34" charset="0"/>
                          <a:ea typeface="Arial"/>
                          <a:cs typeface="Arial" panose="020B0604020202020204" pitchFamily="34" charset="0"/>
                        </a:rPr>
                        <a:t>conflictos</a:t>
                      </a:r>
                      <a:r>
                        <a:rPr lang="es" sz="850" b="0" i="0" strike="noStrike" cap="none" spc="0" baseline="0" smtClean="0">
                          <a:solidFill>
                            <a:srgbClr val="231F20"/>
                          </a:solidFill>
                          <a:effectLst/>
                          <a:latin typeface="Arial" panose="020B0604020202020204" pitchFamily="34" charset="0"/>
                          <a:ea typeface="Arial"/>
                          <a:cs typeface="Arial" panose="020B0604020202020204" pitchFamily="34" charset="0"/>
                        </a:rPr>
                        <a:t> </a:t>
                      </a:r>
                      <a:r>
                        <a:rPr lang="es" sz="850" b="0" i="0" strike="noStrike" cap="none" spc="-75" baseline="0" smtClean="0">
                          <a:solidFill>
                            <a:srgbClr val="231F20"/>
                          </a:solidFill>
                          <a:effectLst/>
                          <a:latin typeface="Arial" panose="020B0604020202020204" pitchFamily="34" charset="0"/>
                          <a:ea typeface="Arial"/>
                          <a:cs typeface="Arial" panose="020B0604020202020204" pitchFamily="34" charset="0"/>
                        </a:rPr>
                        <a:t> </a:t>
                      </a:r>
                      <a:r>
                        <a:rPr lang="es" sz="850" b="0" i="0" strike="noStrike" cap="none" spc="-45" baseline="0" smtClean="0">
                          <a:solidFill>
                            <a:srgbClr val="231F20"/>
                          </a:solidFill>
                          <a:effectLst/>
                          <a:latin typeface="Arial" panose="020B0604020202020204" pitchFamily="34" charset="0"/>
                          <a:ea typeface="Arial"/>
                          <a:cs typeface="Arial" panose="020B0604020202020204" pitchFamily="34" charset="0"/>
                        </a:rPr>
                        <a:t>(</a:t>
                      </a:r>
                      <a:r>
                        <a:rPr lang="es" sz="850" b="0" i="0" strike="noStrike" cap="none" spc="-45" baseline="0" dirty="0">
                          <a:solidFill>
                            <a:srgbClr val="231F20"/>
                          </a:solidFill>
                          <a:effectLst/>
                          <a:latin typeface="Arial" panose="020B0604020202020204" pitchFamily="34" charset="0"/>
                          <a:ea typeface="Arial"/>
                          <a:cs typeface="Arial" panose="020B0604020202020204" pitchFamily="34" charset="0"/>
                        </a:rPr>
                        <a:t>12)</a:t>
                      </a:r>
                    </a:p>
                  </a:txBody>
                  <a:tcPr marL="0" marR="0" marT="1905" marB="0"/>
                </a:tc>
                <a:extLst>
                  <a:ext uri="{0D108BD9-81ED-4DB2-BD59-A6C34878D82A}">
                    <a16:rowId xmlns:a16="http://schemas.microsoft.com/office/drawing/2014/main" xmlns="" val="10002"/>
                  </a:ext>
                </a:extLst>
              </a:tr>
              <a:tr h="139700">
                <a:tc>
                  <a:txBody>
                    <a:bodyPr/>
                    <a:lstStyle/>
                    <a:p>
                      <a:pPr marL="31750">
                        <a:lnSpc>
                          <a:spcPts val="985"/>
                        </a:lnSpc>
                        <a:spcBef>
                          <a:spcPts val="15"/>
                        </a:spcBef>
                      </a:pPr>
                      <a:r>
                        <a:rPr lang="es" sz="850" b="1" i="0" strike="noStrike" cap="none" spc="-165" baseline="0">
                          <a:solidFill>
                            <a:srgbClr val="231F20"/>
                          </a:solidFill>
                          <a:effectLst/>
                          <a:latin typeface="Arial" panose="020B0604020202020204" pitchFamily="34" charset="0"/>
                          <a:ea typeface="Arial"/>
                          <a:cs typeface="Arial" panose="020B0604020202020204" pitchFamily="34" charset="0"/>
                        </a:rPr>
                        <a:t>BCC</a:t>
                      </a:r>
                    </a:p>
                  </a:txBody>
                  <a:tcPr marL="0" marR="0" marT="1905" marB="0"/>
                </a:tc>
                <a:tc>
                  <a:txBody>
                    <a:bodyPr/>
                    <a:lstStyle/>
                    <a:p>
                      <a:pPr marL="26670">
                        <a:lnSpc>
                          <a:spcPts val="985"/>
                        </a:lnSpc>
                        <a:spcBef>
                          <a:spcPts val="15"/>
                        </a:spcBef>
                      </a:pPr>
                      <a:r>
                        <a:rPr lang="es" sz="850" b="0" i="0" strike="noStrike" cap="none" spc="-80" baseline="0">
                          <a:solidFill>
                            <a:srgbClr val="231F20"/>
                          </a:solidFill>
                          <a:effectLst/>
                          <a:latin typeface="Arial" panose="020B0604020202020204" pitchFamily="34" charset="0"/>
                          <a:ea typeface="Arial"/>
                          <a:cs typeface="Arial" panose="020B0604020202020204" pitchFamily="34" charset="0"/>
                        </a:rPr>
                        <a:t>Cliente </a:t>
                      </a:r>
                      <a:r>
                        <a:rPr lang="es" sz="850" b="0" i="0" strike="noStrike" cap="none" spc="-80" baseline="0" smtClean="0">
                          <a:solidFill>
                            <a:srgbClr val="231F20"/>
                          </a:solidFill>
                          <a:effectLst/>
                          <a:latin typeface="Arial" panose="020B0604020202020204" pitchFamily="34" charset="0"/>
                          <a:ea typeface="Arial"/>
                          <a:cs typeface="Arial" panose="020B0604020202020204" pitchFamily="34" charset="0"/>
                        </a:rPr>
                        <a:t>céntrico </a:t>
                      </a:r>
                      <a:r>
                        <a:rPr lang="es" sz="850" b="0" i="0" strike="noStrike" cap="none" spc="5" baseline="0" smtClean="0">
                          <a:solidFill>
                            <a:srgbClr val="231F20"/>
                          </a:solidFill>
                          <a:effectLst/>
                          <a:latin typeface="Arial" panose="020B0604020202020204" pitchFamily="34" charset="0"/>
                          <a:ea typeface="Arial"/>
                          <a:cs typeface="Arial" panose="020B0604020202020204" pitchFamily="34" charset="0"/>
                        </a:rPr>
                        <a:t> </a:t>
                      </a:r>
                      <a:r>
                        <a:rPr lang="es" sz="850" b="0" i="0" strike="noStrike" cap="none" spc="-80" baseline="0" smtClean="0">
                          <a:solidFill>
                            <a:srgbClr val="231F20"/>
                          </a:solidFill>
                          <a:effectLst/>
                          <a:latin typeface="Arial" panose="020B0604020202020204" pitchFamily="34" charset="0"/>
                          <a:ea typeface="Arial"/>
                          <a:cs typeface="Arial" panose="020B0604020202020204" pitchFamily="34" charset="0"/>
                        </a:rPr>
                        <a:t> </a:t>
                      </a:r>
                      <a:r>
                        <a:rPr lang="es" sz="850" b="0" i="0" strike="noStrike" cap="none" spc="-35" baseline="0" dirty="0">
                          <a:solidFill>
                            <a:srgbClr val="231F20"/>
                          </a:solidFill>
                          <a:effectLst/>
                          <a:latin typeface="Arial" panose="020B0604020202020204" pitchFamily="34" charset="0"/>
                          <a:ea typeface="Arial"/>
                          <a:cs typeface="Arial" panose="020B0604020202020204" pitchFamily="34" charset="0"/>
                        </a:rPr>
                        <a:t>(9)</a:t>
                      </a:r>
                    </a:p>
                  </a:txBody>
                  <a:tcPr marL="0" marR="0" marT="1905" marB="0"/>
                </a:tc>
                <a:tc>
                  <a:txBody>
                    <a:bodyPr/>
                    <a:lstStyle/>
                    <a:p>
                      <a:pPr marL="194310">
                        <a:lnSpc>
                          <a:spcPts val="985"/>
                        </a:lnSpc>
                        <a:spcBef>
                          <a:spcPts val="15"/>
                        </a:spcBef>
                      </a:pPr>
                      <a:r>
                        <a:rPr lang="es" sz="850" b="1" i="0" strike="noStrike" cap="none" spc="-75" baseline="0" dirty="0">
                          <a:solidFill>
                            <a:srgbClr val="231F20"/>
                          </a:solidFill>
                          <a:effectLst/>
                          <a:latin typeface="Arial" panose="020B0604020202020204" pitchFamily="34" charset="0"/>
                          <a:ea typeface="Arial"/>
                          <a:cs typeface="Arial" panose="020B0604020202020204" pitchFamily="34" charset="0"/>
                        </a:rPr>
                        <a:t>MID</a:t>
                      </a:r>
                    </a:p>
                  </a:txBody>
                  <a:tcPr marL="0" marR="0" marT="1905" marB="0"/>
                </a:tc>
                <a:tc>
                  <a:txBody>
                    <a:bodyPr/>
                    <a:lstStyle/>
                    <a:p>
                      <a:pPr marL="20955">
                        <a:lnSpc>
                          <a:spcPts val="985"/>
                        </a:lnSpc>
                        <a:spcBef>
                          <a:spcPts val="15"/>
                        </a:spcBef>
                      </a:pPr>
                      <a:r>
                        <a:rPr lang="es" sz="850" b="0" i="0" strike="noStrike" cap="none" spc="-75" baseline="0" dirty="0">
                          <a:solidFill>
                            <a:srgbClr val="231F20"/>
                          </a:solidFill>
                          <a:effectLst/>
                          <a:latin typeface="Arial" panose="020B0604020202020204" pitchFamily="34" charset="0"/>
                          <a:ea typeface="Arial"/>
                          <a:cs typeface="Arial" panose="020B0604020202020204" pitchFamily="34" charset="0"/>
                        </a:rPr>
                        <a:t>Manejo de cada individuo de </a:t>
                      </a:r>
                      <a:r>
                        <a:rPr lang="es" sz="850" b="0" i="0" strike="noStrike" cap="none" spc="-75" baseline="0">
                          <a:solidFill>
                            <a:srgbClr val="231F20"/>
                          </a:solidFill>
                          <a:effectLst/>
                          <a:latin typeface="Arial" panose="020B0604020202020204" pitchFamily="34" charset="0"/>
                          <a:ea typeface="Arial"/>
                          <a:cs typeface="Arial" panose="020B0604020202020204" pitchFamily="34" charset="0"/>
                        </a:rPr>
                        <a:t>forma </a:t>
                      </a:r>
                      <a:r>
                        <a:rPr lang="es" sz="850" b="0" i="0" strike="noStrike" cap="none" spc="-75" baseline="0" smtClean="0">
                          <a:solidFill>
                            <a:srgbClr val="231F20"/>
                          </a:solidFill>
                          <a:effectLst/>
                          <a:latin typeface="Arial" panose="020B0604020202020204" pitchFamily="34" charset="0"/>
                          <a:ea typeface="Arial"/>
                          <a:cs typeface="Arial" panose="020B0604020202020204" pitchFamily="34" charset="0"/>
                        </a:rPr>
                        <a:t>diferente </a:t>
                      </a:r>
                      <a:r>
                        <a:rPr lang="es" sz="850" b="0" i="0" strike="noStrike" cap="none" spc="25" baseline="0" smtClean="0">
                          <a:solidFill>
                            <a:srgbClr val="231F20"/>
                          </a:solidFill>
                          <a:effectLst/>
                          <a:latin typeface="Arial" panose="020B0604020202020204" pitchFamily="34" charset="0"/>
                          <a:ea typeface="Arial"/>
                          <a:cs typeface="Arial" panose="020B0604020202020204" pitchFamily="34" charset="0"/>
                        </a:rPr>
                        <a:t> </a:t>
                      </a:r>
                      <a:r>
                        <a:rPr lang="es" sz="850" b="0" i="0" strike="noStrike" cap="none" spc="-45" baseline="0" smtClean="0">
                          <a:solidFill>
                            <a:srgbClr val="231F20"/>
                          </a:solidFill>
                          <a:effectLst/>
                          <a:latin typeface="Arial" panose="020B0604020202020204" pitchFamily="34" charset="0"/>
                          <a:ea typeface="Arial"/>
                          <a:cs typeface="Arial" panose="020B0604020202020204" pitchFamily="34" charset="0"/>
                        </a:rPr>
                        <a:t>(</a:t>
                      </a:r>
                      <a:r>
                        <a:rPr lang="es" sz="850" b="0" i="0" strike="noStrike" cap="none" spc="-45" baseline="0" dirty="0">
                          <a:solidFill>
                            <a:srgbClr val="231F20"/>
                          </a:solidFill>
                          <a:effectLst/>
                          <a:latin typeface="Arial" panose="020B0604020202020204" pitchFamily="34" charset="0"/>
                          <a:ea typeface="Arial"/>
                          <a:cs typeface="Arial" panose="020B0604020202020204" pitchFamily="34" charset="0"/>
                        </a:rPr>
                        <a:t>14)</a:t>
                      </a:r>
                    </a:p>
                  </a:txBody>
                  <a:tcPr marL="0" marR="0" marT="1905" marB="0"/>
                </a:tc>
                <a:extLst>
                  <a:ext uri="{0D108BD9-81ED-4DB2-BD59-A6C34878D82A}">
                    <a16:rowId xmlns:a16="http://schemas.microsoft.com/office/drawing/2014/main" xmlns="" val="10003"/>
                  </a:ext>
                </a:extLst>
              </a:tr>
              <a:tr h="139700">
                <a:tc>
                  <a:txBody>
                    <a:bodyPr/>
                    <a:lstStyle/>
                    <a:p>
                      <a:pPr marL="31750">
                        <a:lnSpc>
                          <a:spcPts val="985"/>
                        </a:lnSpc>
                        <a:spcBef>
                          <a:spcPts val="15"/>
                        </a:spcBef>
                      </a:pPr>
                      <a:r>
                        <a:rPr lang="es" sz="850" b="1" i="0" strike="noStrike" cap="none" spc="-165" baseline="0">
                          <a:solidFill>
                            <a:srgbClr val="231F20"/>
                          </a:solidFill>
                          <a:effectLst/>
                          <a:latin typeface="Arial" panose="020B0604020202020204" pitchFamily="34" charset="0"/>
                          <a:ea typeface="Arial"/>
                          <a:cs typeface="Arial" panose="020B0604020202020204" pitchFamily="34" charset="0"/>
                        </a:rPr>
                        <a:t>CE</a:t>
                      </a:r>
                    </a:p>
                  </a:txBody>
                  <a:tcPr marL="0" marR="0" marT="1905" marB="0"/>
                </a:tc>
                <a:tc>
                  <a:txBody>
                    <a:bodyPr/>
                    <a:lstStyle/>
                    <a:p>
                      <a:pPr marL="26670">
                        <a:lnSpc>
                          <a:spcPts val="985"/>
                        </a:lnSpc>
                        <a:spcBef>
                          <a:spcPts val="15"/>
                        </a:spcBef>
                      </a:pPr>
                      <a:r>
                        <a:rPr lang="es" sz="850" b="0" i="0" strike="noStrike" cap="none" spc="-70" baseline="0">
                          <a:solidFill>
                            <a:srgbClr val="231F20"/>
                          </a:solidFill>
                          <a:effectLst/>
                          <a:latin typeface="Arial" panose="020B0604020202020204" pitchFamily="34" charset="0"/>
                          <a:ea typeface="Arial"/>
                          <a:cs typeface="Arial" panose="020B0604020202020204" pitchFamily="34" charset="0"/>
                        </a:rPr>
                        <a:t>Comunicación </a:t>
                      </a:r>
                      <a:r>
                        <a:rPr lang="es" sz="850" b="0" i="0" strike="noStrike" cap="none" spc="-70" baseline="0" smtClean="0">
                          <a:solidFill>
                            <a:srgbClr val="231F20"/>
                          </a:solidFill>
                          <a:effectLst/>
                          <a:latin typeface="Arial" panose="020B0604020202020204" pitchFamily="34" charset="0"/>
                          <a:ea typeface="Arial"/>
                          <a:cs typeface="Arial" panose="020B0604020202020204" pitchFamily="34" charset="0"/>
                        </a:rPr>
                        <a:t>efectiva</a:t>
                      </a:r>
                      <a:r>
                        <a:rPr lang="es" sz="850" b="0" i="0" strike="noStrike" cap="none" spc="-5" baseline="0" smtClean="0">
                          <a:solidFill>
                            <a:srgbClr val="231F20"/>
                          </a:solidFill>
                          <a:effectLst/>
                          <a:latin typeface="Arial" panose="020B0604020202020204" pitchFamily="34" charset="0"/>
                          <a:ea typeface="Arial"/>
                          <a:cs typeface="Arial" panose="020B0604020202020204" pitchFamily="34" charset="0"/>
                        </a:rPr>
                        <a:t> </a:t>
                      </a:r>
                      <a:r>
                        <a:rPr lang="es" sz="850" b="0" i="0" strike="noStrike" cap="none" spc="-70" baseline="0" smtClean="0">
                          <a:solidFill>
                            <a:srgbClr val="231F20"/>
                          </a:solidFill>
                          <a:effectLst/>
                          <a:latin typeface="Arial" panose="020B0604020202020204" pitchFamily="34" charset="0"/>
                          <a:ea typeface="Arial"/>
                          <a:cs typeface="Arial" panose="020B0604020202020204" pitchFamily="34" charset="0"/>
                        </a:rPr>
                        <a:t> </a:t>
                      </a:r>
                      <a:r>
                        <a:rPr lang="es" sz="850" b="0" i="0" strike="noStrike" cap="none" spc="-45" baseline="0" smtClean="0">
                          <a:solidFill>
                            <a:srgbClr val="231F20"/>
                          </a:solidFill>
                          <a:effectLst/>
                          <a:latin typeface="Arial" panose="020B0604020202020204" pitchFamily="34" charset="0"/>
                          <a:ea typeface="Arial"/>
                          <a:cs typeface="Arial" panose="020B0604020202020204" pitchFamily="34" charset="0"/>
                        </a:rPr>
                        <a:t>(</a:t>
                      </a:r>
                      <a:r>
                        <a:rPr lang="es" sz="850" b="0" i="0" strike="noStrike" cap="none" spc="-45" baseline="0" dirty="0">
                          <a:solidFill>
                            <a:srgbClr val="231F20"/>
                          </a:solidFill>
                          <a:effectLst/>
                          <a:latin typeface="Arial" panose="020B0604020202020204" pitchFamily="34" charset="0"/>
                          <a:ea typeface="Arial"/>
                          <a:cs typeface="Arial" panose="020B0604020202020204" pitchFamily="34" charset="0"/>
                        </a:rPr>
                        <a:t>13)</a:t>
                      </a:r>
                    </a:p>
                  </a:txBody>
                  <a:tcPr marL="0" marR="0" marT="1905" marB="0"/>
                </a:tc>
                <a:tc>
                  <a:txBody>
                    <a:bodyPr/>
                    <a:lstStyle/>
                    <a:p>
                      <a:pPr marL="194310">
                        <a:lnSpc>
                          <a:spcPts val="985"/>
                        </a:lnSpc>
                        <a:spcBef>
                          <a:spcPts val="15"/>
                        </a:spcBef>
                      </a:pPr>
                      <a:r>
                        <a:rPr lang="es" sz="850" b="1" i="0" strike="noStrike" cap="none" spc="-80" baseline="0" dirty="0">
                          <a:solidFill>
                            <a:srgbClr val="231F20"/>
                          </a:solidFill>
                          <a:effectLst/>
                          <a:latin typeface="Arial" panose="020B0604020202020204" pitchFamily="34" charset="0"/>
                          <a:ea typeface="Arial"/>
                          <a:cs typeface="Arial" panose="020B0604020202020204" pitchFamily="34" charset="0"/>
                        </a:rPr>
                        <a:t>MM</a:t>
                      </a:r>
                    </a:p>
                  </a:txBody>
                  <a:tcPr marL="0" marR="0" marT="1905" marB="0"/>
                </a:tc>
                <a:tc>
                  <a:txBody>
                    <a:bodyPr/>
                    <a:lstStyle/>
                    <a:p>
                      <a:pPr marL="20955">
                        <a:lnSpc>
                          <a:spcPts val="985"/>
                        </a:lnSpc>
                        <a:spcBef>
                          <a:spcPts val="15"/>
                        </a:spcBef>
                      </a:pPr>
                      <a:r>
                        <a:rPr lang="es-ES" sz="850" b="0" i="0" strike="noStrike" cap="none" spc="-60" baseline="0" dirty="0" smtClean="0">
                          <a:solidFill>
                            <a:srgbClr val="231F20"/>
                          </a:solidFill>
                          <a:effectLst/>
                          <a:latin typeface="Arial" panose="020B0604020202020204" pitchFamily="34" charset="0"/>
                          <a:ea typeface="Arial"/>
                          <a:cs typeface="Arial" panose="020B0604020202020204" pitchFamily="34" charset="0"/>
                        </a:rPr>
                        <a:t>Gestión de la conciencia plena</a:t>
                      </a:r>
                      <a:r>
                        <a:rPr lang="es" sz="850" b="0" i="0" strike="noStrike" cap="none" spc="-15" baseline="0" dirty="0" smtClean="0">
                          <a:solidFill>
                            <a:srgbClr val="231F20"/>
                          </a:solidFill>
                          <a:effectLst/>
                          <a:latin typeface="Arial" panose="020B0604020202020204" pitchFamily="34" charset="0"/>
                          <a:ea typeface="Arial"/>
                          <a:cs typeface="Arial" panose="020B0604020202020204" pitchFamily="34" charset="0"/>
                        </a:rPr>
                        <a:t> </a:t>
                      </a:r>
                      <a:r>
                        <a:rPr lang="es" sz="850" b="0" i="0" strike="noStrike" cap="none" spc="-35" baseline="0" dirty="0">
                          <a:solidFill>
                            <a:srgbClr val="231F20"/>
                          </a:solidFill>
                          <a:effectLst/>
                          <a:latin typeface="Arial" panose="020B0604020202020204" pitchFamily="34" charset="0"/>
                          <a:ea typeface="Arial"/>
                          <a:cs typeface="Arial" panose="020B0604020202020204" pitchFamily="34" charset="0"/>
                        </a:rPr>
                        <a:t>(7)</a:t>
                      </a:r>
                    </a:p>
                  </a:txBody>
                  <a:tcPr marL="0" marR="0" marT="1905" marB="0"/>
                </a:tc>
                <a:extLst>
                  <a:ext uri="{0D108BD9-81ED-4DB2-BD59-A6C34878D82A}">
                    <a16:rowId xmlns:a16="http://schemas.microsoft.com/office/drawing/2014/main" xmlns="" val="10004"/>
                  </a:ext>
                </a:extLst>
              </a:tr>
              <a:tr h="139700">
                <a:tc>
                  <a:txBody>
                    <a:bodyPr/>
                    <a:lstStyle/>
                    <a:p>
                      <a:pPr marL="31750">
                        <a:lnSpc>
                          <a:spcPts val="985"/>
                        </a:lnSpc>
                        <a:spcBef>
                          <a:spcPts val="15"/>
                        </a:spcBef>
                      </a:pPr>
                      <a:r>
                        <a:rPr lang="es" sz="850" b="1" i="0" strike="noStrike" cap="none" spc="-150" baseline="0">
                          <a:solidFill>
                            <a:srgbClr val="231F20"/>
                          </a:solidFill>
                          <a:effectLst/>
                          <a:latin typeface="Arial" panose="020B0604020202020204" pitchFamily="34" charset="0"/>
                          <a:ea typeface="Arial"/>
                          <a:cs typeface="Arial" panose="020B0604020202020204" pitchFamily="34" charset="0"/>
                        </a:rPr>
                        <a:t>CEP</a:t>
                      </a:r>
                    </a:p>
                  </a:txBody>
                  <a:tcPr marL="0" marR="0" marT="1905" marB="0"/>
                </a:tc>
                <a:tc>
                  <a:txBody>
                    <a:bodyPr/>
                    <a:lstStyle/>
                    <a:p>
                      <a:pPr marL="26670">
                        <a:lnSpc>
                          <a:spcPts val="985"/>
                        </a:lnSpc>
                        <a:spcBef>
                          <a:spcPts val="15"/>
                        </a:spcBef>
                      </a:pPr>
                      <a:r>
                        <a:rPr lang="es" sz="850" b="0" i="0" strike="noStrike" cap="none" spc="-70" baseline="0">
                          <a:solidFill>
                            <a:srgbClr val="231F20"/>
                          </a:solidFill>
                          <a:effectLst/>
                          <a:latin typeface="Arial" panose="020B0604020202020204" pitchFamily="34" charset="0"/>
                          <a:ea typeface="Arial"/>
                          <a:cs typeface="Arial" panose="020B0604020202020204" pitchFamily="34" charset="0"/>
                        </a:rPr>
                        <a:t>Comunicación del propósito de la empresa</a:t>
                      </a:r>
                      <a:r>
                        <a:rPr lang="es" sz="850" b="0" i="0" strike="noStrike" cap="none" spc="20" baseline="0">
                          <a:solidFill>
                            <a:srgbClr val="231F20"/>
                          </a:solidFill>
                          <a:effectLst/>
                          <a:latin typeface="Arial" panose="020B0604020202020204" pitchFamily="34" charset="0"/>
                          <a:ea typeface="Arial"/>
                          <a:cs typeface="Arial" panose="020B0604020202020204" pitchFamily="34" charset="0"/>
                        </a:rPr>
                        <a:t> </a:t>
                      </a:r>
                      <a:r>
                        <a:rPr lang="es" sz="850" b="0" i="0" strike="noStrike" cap="none" spc="-45" baseline="0">
                          <a:solidFill>
                            <a:srgbClr val="231F20"/>
                          </a:solidFill>
                          <a:effectLst/>
                          <a:latin typeface="Arial" panose="020B0604020202020204" pitchFamily="34" charset="0"/>
                          <a:ea typeface="Arial"/>
                          <a:cs typeface="Arial" panose="020B0604020202020204" pitchFamily="34" charset="0"/>
                        </a:rPr>
                        <a:t>(17)</a:t>
                      </a:r>
                    </a:p>
                  </a:txBody>
                  <a:tcPr marL="0" marR="0" marT="1905" marB="0"/>
                </a:tc>
                <a:tc>
                  <a:txBody>
                    <a:bodyPr/>
                    <a:lstStyle/>
                    <a:p>
                      <a:pPr marL="194310">
                        <a:lnSpc>
                          <a:spcPts val="985"/>
                        </a:lnSpc>
                        <a:spcBef>
                          <a:spcPts val="15"/>
                        </a:spcBef>
                      </a:pPr>
                      <a:r>
                        <a:rPr lang="es" sz="850" b="1" i="0" strike="noStrike" cap="none" spc="-125" baseline="0" dirty="0">
                          <a:solidFill>
                            <a:srgbClr val="231F20"/>
                          </a:solidFill>
                          <a:effectLst/>
                          <a:latin typeface="Arial" panose="020B0604020202020204" pitchFamily="34" charset="0"/>
                          <a:ea typeface="Arial"/>
                          <a:cs typeface="Arial" panose="020B0604020202020204" pitchFamily="34" charset="0"/>
                        </a:rPr>
                        <a:t>MTB</a:t>
                      </a:r>
                    </a:p>
                  </a:txBody>
                  <a:tcPr marL="0" marR="0" marT="1905" marB="0"/>
                </a:tc>
                <a:tc>
                  <a:txBody>
                    <a:bodyPr/>
                    <a:lstStyle/>
                    <a:p>
                      <a:pPr marL="20320">
                        <a:lnSpc>
                          <a:spcPts val="985"/>
                        </a:lnSpc>
                        <a:spcBef>
                          <a:spcPts val="15"/>
                        </a:spcBef>
                      </a:pPr>
                      <a:r>
                        <a:rPr lang="es-ES_tradnl" sz="850" b="0" i="0" strike="noStrike" cap="none" spc="-75" baseline="0" dirty="0" smtClean="0">
                          <a:solidFill>
                            <a:srgbClr val="231F20"/>
                          </a:solidFill>
                          <a:effectLst/>
                          <a:latin typeface="Arial" panose="020B0604020202020204" pitchFamily="34" charset="0"/>
                          <a:ea typeface="Arial"/>
                          <a:cs typeface="Arial" panose="020B0604020202020204" pitchFamily="34" charset="0"/>
                        </a:rPr>
                        <a:t>Gestión de los límites</a:t>
                      </a:r>
                      <a:r>
                        <a:rPr lang="es" sz="850" b="0" i="0" strike="noStrike" cap="none" spc="-75" baseline="0" dirty="0" smtClean="0">
                          <a:solidFill>
                            <a:srgbClr val="231F20"/>
                          </a:solidFill>
                          <a:effectLst/>
                          <a:latin typeface="Arial" panose="020B0604020202020204" pitchFamily="34" charset="0"/>
                          <a:ea typeface="Arial"/>
                          <a:cs typeface="Arial" panose="020B0604020202020204" pitchFamily="34" charset="0"/>
                        </a:rPr>
                        <a:t> </a:t>
                      </a:r>
                      <a:r>
                        <a:rPr lang="es" sz="850" b="0" i="0" strike="noStrike" cap="none" spc="-75" baseline="0" dirty="0">
                          <a:solidFill>
                            <a:srgbClr val="231F20"/>
                          </a:solidFill>
                          <a:effectLst/>
                          <a:latin typeface="Arial" panose="020B0604020202020204" pitchFamily="34" charset="0"/>
                          <a:ea typeface="Arial"/>
                          <a:cs typeface="Arial" panose="020B0604020202020204" pitchFamily="34" charset="0"/>
                        </a:rPr>
                        <a:t>de los equipos</a:t>
                      </a:r>
                      <a:r>
                        <a:rPr lang="es" sz="850" b="0" i="0" strike="noStrike" cap="none" spc="-20" baseline="0" dirty="0">
                          <a:solidFill>
                            <a:srgbClr val="231F20"/>
                          </a:solidFill>
                          <a:effectLst/>
                          <a:latin typeface="Arial" panose="020B0604020202020204" pitchFamily="34" charset="0"/>
                          <a:ea typeface="Arial"/>
                          <a:cs typeface="Arial" panose="020B0604020202020204" pitchFamily="34" charset="0"/>
                        </a:rPr>
                        <a:t> </a:t>
                      </a:r>
                      <a:r>
                        <a:rPr lang="es" sz="850" b="0" i="0" strike="noStrike" cap="none" spc="-45" baseline="0" dirty="0">
                          <a:solidFill>
                            <a:srgbClr val="231F20"/>
                          </a:solidFill>
                          <a:effectLst/>
                          <a:latin typeface="Arial" panose="020B0604020202020204" pitchFamily="34" charset="0"/>
                          <a:ea typeface="Arial"/>
                          <a:cs typeface="Arial" panose="020B0604020202020204" pitchFamily="34" charset="0"/>
                        </a:rPr>
                        <a:t>(24)</a:t>
                      </a:r>
                    </a:p>
                  </a:txBody>
                  <a:tcPr marL="0" marR="0" marT="1905" marB="0"/>
                </a:tc>
                <a:extLst>
                  <a:ext uri="{0D108BD9-81ED-4DB2-BD59-A6C34878D82A}">
                    <a16:rowId xmlns:a16="http://schemas.microsoft.com/office/drawing/2014/main" xmlns="" val="10005"/>
                  </a:ext>
                </a:extLst>
              </a:tr>
              <a:tr h="152851">
                <a:tc>
                  <a:txBody>
                    <a:bodyPr/>
                    <a:lstStyle/>
                    <a:p>
                      <a:pPr marL="31750">
                        <a:lnSpc>
                          <a:spcPts val="985"/>
                        </a:lnSpc>
                        <a:spcBef>
                          <a:spcPts val="15"/>
                        </a:spcBef>
                      </a:pPr>
                      <a:r>
                        <a:rPr lang="es" sz="850" b="1" i="0" strike="noStrike" cap="none" spc="-135" baseline="0">
                          <a:solidFill>
                            <a:srgbClr val="231F20"/>
                          </a:solidFill>
                          <a:effectLst/>
                          <a:latin typeface="Arial" panose="020B0604020202020204" pitchFamily="34" charset="0"/>
                          <a:ea typeface="Arial"/>
                          <a:cs typeface="Arial" panose="020B0604020202020204" pitchFamily="34" charset="0"/>
                        </a:rPr>
                        <a:t>CHT</a:t>
                      </a:r>
                    </a:p>
                  </a:txBody>
                  <a:tcPr marL="0" marR="0" marT="1905" marB="0"/>
                </a:tc>
                <a:tc>
                  <a:txBody>
                    <a:bodyPr/>
                    <a:lstStyle/>
                    <a:p>
                      <a:pPr marL="26670">
                        <a:lnSpc>
                          <a:spcPts val="985"/>
                        </a:lnSpc>
                        <a:spcBef>
                          <a:spcPts val="15"/>
                        </a:spcBef>
                      </a:pPr>
                      <a:r>
                        <a:rPr lang="es" sz="850" b="0" i="0" strike="noStrike" cap="none" spc="-75" baseline="0">
                          <a:solidFill>
                            <a:srgbClr val="231F20"/>
                          </a:solidFill>
                          <a:effectLst/>
                          <a:latin typeface="Arial" panose="020B0604020202020204" pitchFamily="34" charset="0"/>
                          <a:ea typeface="Arial"/>
                          <a:cs typeface="Arial" panose="020B0604020202020204" pitchFamily="34" charset="0"/>
                        </a:rPr>
                        <a:t>Creación de equipos de alto desempeño</a:t>
                      </a:r>
                      <a:r>
                        <a:rPr lang="es" sz="850" b="0" i="0" strike="noStrike" cap="none" spc="-95" baseline="0">
                          <a:solidFill>
                            <a:srgbClr val="231F20"/>
                          </a:solidFill>
                          <a:effectLst/>
                          <a:latin typeface="Arial" panose="020B0604020202020204" pitchFamily="34" charset="0"/>
                          <a:ea typeface="Arial"/>
                          <a:cs typeface="Arial" panose="020B0604020202020204" pitchFamily="34" charset="0"/>
                        </a:rPr>
                        <a:t> </a:t>
                      </a:r>
                      <a:r>
                        <a:rPr lang="es" sz="850" b="0" i="0" strike="noStrike" cap="none" spc="-45" baseline="0">
                          <a:solidFill>
                            <a:srgbClr val="231F20"/>
                          </a:solidFill>
                          <a:effectLst/>
                          <a:latin typeface="Arial" panose="020B0604020202020204" pitchFamily="34" charset="0"/>
                          <a:ea typeface="Arial"/>
                          <a:cs typeface="Arial" panose="020B0604020202020204" pitchFamily="34" charset="0"/>
                        </a:rPr>
                        <a:t>(16)</a:t>
                      </a:r>
                    </a:p>
                  </a:txBody>
                  <a:tcPr marL="0" marR="0" marT="1905" marB="0"/>
                </a:tc>
                <a:tc>
                  <a:txBody>
                    <a:bodyPr/>
                    <a:lstStyle/>
                    <a:p>
                      <a:pPr marL="194310">
                        <a:lnSpc>
                          <a:spcPts val="985"/>
                        </a:lnSpc>
                        <a:spcBef>
                          <a:spcPts val="15"/>
                        </a:spcBef>
                      </a:pPr>
                      <a:r>
                        <a:rPr lang="es" sz="850" b="1" i="0" strike="noStrike" cap="none" spc="-105" baseline="0" dirty="0">
                          <a:solidFill>
                            <a:srgbClr val="231F20"/>
                          </a:solidFill>
                          <a:effectLst/>
                          <a:latin typeface="Arial" panose="020B0604020202020204" pitchFamily="34" charset="0"/>
                          <a:ea typeface="Arial"/>
                          <a:cs typeface="Arial" panose="020B0604020202020204" pitchFamily="34" charset="0"/>
                        </a:rPr>
                        <a:t>MTS</a:t>
                      </a:r>
                    </a:p>
                  </a:txBody>
                  <a:tcPr marL="0" marR="0" marT="1905" marB="0"/>
                </a:tc>
                <a:tc>
                  <a:txBody>
                    <a:bodyPr/>
                    <a:lstStyle/>
                    <a:p>
                      <a:pPr marL="20320">
                        <a:lnSpc>
                          <a:spcPts val="985"/>
                        </a:lnSpc>
                        <a:spcBef>
                          <a:spcPts val="15"/>
                        </a:spcBef>
                      </a:pPr>
                      <a:r>
                        <a:rPr lang="es" sz="900" b="0" i="0" strike="noStrike" cap="none" spc="-35" baseline="0" dirty="0">
                          <a:solidFill>
                            <a:srgbClr val="231F20"/>
                          </a:solidFill>
                          <a:effectLst/>
                          <a:latin typeface="Arial" panose="020B0604020202020204" pitchFamily="34" charset="0"/>
                          <a:ea typeface="Arial"/>
                          <a:cs typeface="Arial" panose="020B0604020202020204" pitchFamily="34" charset="0"/>
                        </a:rPr>
                        <a:t>Gestión de estructuras de equipos, operaciones y procesos (23)</a:t>
                      </a:r>
                    </a:p>
                  </a:txBody>
                  <a:tcPr marL="0" marR="0" marT="1905" marB="0"/>
                </a:tc>
                <a:extLst>
                  <a:ext uri="{0D108BD9-81ED-4DB2-BD59-A6C34878D82A}">
                    <a16:rowId xmlns:a16="http://schemas.microsoft.com/office/drawing/2014/main" xmlns="" val="10006"/>
                  </a:ext>
                </a:extLst>
              </a:tr>
              <a:tr h="139700">
                <a:tc>
                  <a:txBody>
                    <a:bodyPr/>
                    <a:lstStyle/>
                    <a:p>
                      <a:pPr marL="31750">
                        <a:lnSpc>
                          <a:spcPts val="985"/>
                        </a:lnSpc>
                        <a:spcBef>
                          <a:spcPts val="15"/>
                        </a:spcBef>
                      </a:pPr>
                      <a:r>
                        <a:rPr lang="es" sz="850" b="1" i="0" strike="noStrike" cap="none" spc="-170" baseline="0">
                          <a:solidFill>
                            <a:srgbClr val="231F20"/>
                          </a:solidFill>
                          <a:effectLst/>
                          <a:latin typeface="Arial" panose="020B0604020202020204" pitchFamily="34" charset="0"/>
                          <a:ea typeface="Arial"/>
                          <a:cs typeface="Arial" panose="020B0604020202020204" pitchFamily="34" charset="0"/>
                        </a:rPr>
                        <a:t>CO</a:t>
                      </a:r>
                    </a:p>
                  </a:txBody>
                  <a:tcPr marL="0" marR="0" marT="1905" marB="0"/>
                </a:tc>
                <a:tc>
                  <a:txBody>
                    <a:bodyPr/>
                    <a:lstStyle/>
                    <a:p>
                      <a:pPr marL="26670">
                        <a:lnSpc>
                          <a:spcPts val="985"/>
                        </a:lnSpc>
                        <a:spcBef>
                          <a:spcPts val="15"/>
                        </a:spcBef>
                      </a:pPr>
                      <a:r>
                        <a:rPr lang="es" sz="850" b="0" i="0" strike="noStrike" cap="none" spc="-65" baseline="0" smtClean="0">
                          <a:solidFill>
                            <a:srgbClr val="231F20"/>
                          </a:solidFill>
                          <a:effectLst/>
                          <a:latin typeface="Arial" panose="020B0604020202020204" pitchFamily="34" charset="0"/>
                          <a:ea typeface="Arial"/>
                          <a:cs typeface="Arial" panose="020B0604020202020204" pitchFamily="34" charset="0"/>
                        </a:rPr>
                        <a:t>Colaboración</a:t>
                      </a:r>
                      <a:r>
                        <a:rPr lang="es" sz="850" b="0" i="0" strike="noStrike" cap="none" spc="-40" baseline="0" smtClean="0">
                          <a:solidFill>
                            <a:srgbClr val="231F20"/>
                          </a:solidFill>
                          <a:effectLst/>
                          <a:latin typeface="Arial" panose="020B0604020202020204" pitchFamily="34" charset="0"/>
                          <a:ea typeface="Arial"/>
                          <a:cs typeface="Arial" panose="020B0604020202020204" pitchFamily="34" charset="0"/>
                        </a:rPr>
                        <a:t> </a:t>
                      </a:r>
                      <a:r>
                        <a:rPr lang="es" sz="850" b="0" i="0" strike="noStrike" cap="none" spc="-65" baseline="0" smtClean="0">
                          <a:solidFill>
                            <a:srgbClr val="231F20"/>
                          </a:solidFill>
                          <a:effectLst/>
                          <a:latin typeface="Arial" panose="020B0604020202020204" pitchFamily="34" charset="0"/>
                          <a:ea typeface="Arial"/>
                          <a:cs typeface="Arial" panose="020B0604020202020204" pitchFamily="34" charset="0"/>
                        </a:rPr>
                        <a:t> </a:t>
                      </a:r>
                      <a:r>
                        <a:rPr lang="es" sz="850" b="0" i="0" strike="noStrike" cap="none" spc="-45" baseline="0" smtClean="0">
                          <a:solidFill>
                            <a:srgbClr val="231F20"/>
                          </a:solidFill>
                          <a:effectLst/>
                          <a:latin typeface="Arial" panose="020B0604020202020204" pitchFamily="34" charset="0"/>
                          <a:ea typeface="Arial"/>
                          <a:cs typeface="Arial" panose="020B0604020202020204" pitchFamily="34" charset="0"/>
                        </a:rPr>
                        <a:t>(</a:t>
                      </a:r>
                      <a:r>
                        <a:rPr lang="es" sz="850" b="0" i="0" strike="noStrike" cap="none" spc="-45" baseline="0" dirty="0">
                          <a:solidFill>
                            <a:srgbClr val="231F20"/>
                          </a:solidFill>
                          <a:effectLst/>
                          <a:latin typeface="Arial" panose="020B0604020202020204" pitchFamily="34" charset="0"/>
                          <a:ea typeface="Arial"/>
                          <a:cs typeface="Arial" panose="020B0604020202020204" pitchFamily="34" charset="0"/>
                        </a:rPr>
                        <a:t>10)</a:t>
                      </a:r>
                    </a:p>
                  </a:txBody>
                  <a:tcPr marL="0" marR="0" marT="1905" marB="0"/>
                </a:tc>
                <a:tc>
                  <a:txBody>
                    <a:bodyPr/>
                    <a:lstStyle/>
                    <a:p>
                      <a:pPr>
                        <a:lnSpc>
                          <a:spcPct val="100000"/>
                        </a:lnSpc>
                      </a:pPr>
                      <a:endParaRPr sz="700" dirty="0">
                        <a:latin typeface="Arial" panose="020B0604020202020204" pitchFamily="34" charset="0"/>
                        <a:cs typeface="Arial" panose="020B0604020202020204" pitchFamily="34" charset="0"/>
                      </a:endParaRPr>
                    </a:p>
                  </a:txBody>
                  <a:tcPr marL="0" marR="0" marT="0" marB="0"/>
                </a:tc>
                <a:tc>
                  <a:txBody>
                    <a:bodyPr/>
                    <a:lstStyle/>
                    <a:p>
                      <a:pPr marL="20955">
                        <a:lnSpc>
                          <a:spcPts val="985"/>
                        </a:lnSpc>
                        <a:spcBef>
                          <a:spcPts val="15"/>
                        </a:spcBef>
                      </a:pPr>
                      <a:endParaRPr sz="850" dirty="0">
                        <a:latin typeface="Arial" panose="020B0604020202020204" pitchFamily="34" charset="0"/>
                        <a:cs typeface="Arial" panose="020B0604020202020204" pitchFamily="34" charset="0"/>
                      </a:endParaRPr>
                    </a:p>
                  </a:txBody>
                  <a:tcPr marL="0" marR="0" marT="1905" marB="0"/>
                </a:tc>
                <a:extLst>
                  <a:ext uri="{0D108BD9-81ED-4DB2-BD59-A6C34878D82A}">
                    <a16:rowId xmlns:a16="http://schemas.microsoft.com/office/drawing/2014/main" xmlns="" val="10007"/>
                  </a:ext>
                </a:extLst>
              </a:tr>
              <a:tr h="139065">
                <a:tc>
                  <a:txBody>
                    <a:bodyPr/>
                    <a:lstStyle/>
                    <a:p>
                      <a:pPr marL="31750">
                        <a:lnSpc>
                          <a:spcPts val="985"/>
                        </a:lnSpc>
                        <a:spcBef>
                          <a:spcPts val="15"/>
                        </a:spcBef>
                      </a:pPr>
                      <a:r>
                        <a:rPr lang="es" sz="850" b="1" i="0" strike="noStrike" cap="none" spc="-145" baseline="0">
                          <a:solidFill>
                            <a:srgbClr val="231F20"/>
                          </a:solidFill>
                          <a:effectLst/>
                          <a:latin typeface="Arial" panose="020B0604020202020204" pitchFamily="34" charset="0"/>
                          <a:ea typeface="Arial"/>
                          <a:cs typeface="Arial" panose="020B0604020202020204" pitchFamily="34" charset="0"/>
                        </a:rPr>
                        <a:t>CT</a:t>
                      </a:r>
                    </a:p>
                  </a:txBody>
                  <a:tcPr marL="0" marR="0" marT="1905" marB="0"/>
                </a:tc>
                <a:tc>
                  <a:txBody>
                    <a:bodyPr/>
                    <a:lstStyle/>
                    <a:p>
                      <a:pPr marL="26670">
                        <a:lnSpc>
                          <a:spcPts val="985"/>
                        </a:lnSpc>
                        <a:spcBef>
                          <a:spcPts val="15"/>
                        </a:spcBef>
                      </a:pPr>
                      <a:r>
                        <a:rPr lang="es" sz="850" b="0" i="0" strike="noStrike" cap="none" spc="-50" baseline="0">
                          <a:solidFill>
                            <a:srgbClr val="231F20"/>
                          </a:solidFill>
                          <a:effectLst/>
                          <a:latin typeface="Arial" panose="020B0604020202020204" pitchFamily="34" charset="0"/>
                          <a:ea typeface="Arial"/>
                          <a:cs typeface="Arial" panose="020B0604020202020204" pitchFamily="34" charset="0"/>
                        </a:rPr>
                        <a:t>Pensamiento </a:t>
                      </a:r>
                      <a:r>
                        <a:rPr lang="es" sz="850" b="0" i="0" strike="noStrike" cap="none" spc="-50" baseline="0" smtClean="0">
                          <a:solidFill>
                            <a:srgbClr val="231F20"/>
                          </a:solidFill>
                          <a:effectLst/>
                          <a:latin typeface="Arial" panose="020B0604020202020204" pitchFamily="34" charset="0"/>
                          <a:ea typeface="Arial"/>
                          <a:cs typeface="Arial" panose="020B0604020202020204" pitchFamily="34" charset="0"/>
                        </a:rPr>
                        <a:t>crítico</a:t>
                      </a:r>
                      <a:r>
                        <a:rPr lang="es" sz="850" b="0" i="0" strike="noStrike" cap="none" spc="-25" baseline="0" smtClean="0">
                          <a:solidFill>
                            <a:srgbClr val="231F20"/>
                          </a:solidFill>
                          <a:effectLst/>
                          <a:latin typeface="Arial" panose="020B0604020202020204" pitchFamily="34" charset="0"/>
                          <a:ea typeface="Arial"/>
                          <a:cs typeface="Arial" panose="020B0604020202020204" pitchFamily="34" charset="0"/>
                        </a:rPr>
                        <a:t> </a:t>
                      </a:r>
                      <a:r>
                        <a:rPr lang="es" sz="850" b="0" i="0" strike="noStrike" cap="none" spc="-50" baseline="0" smtClean="0">
                          <a:solidFill>
                            <a:srgbClr val="231F20"/>
                          </a:solidFill>
                          <a:effectLst/>
                          <a:latin typeface="Arial" panose="020B0604020202020204" pitchFamily="34" charset="0"/>
                          <a:ea typeface="Arial"/>
                          <a:cs typeface="Arial" panose="020B0604020202020204" pitchFamily="34" charset="0"/>
                        </a:rPr>
                        <a:t> </a:t>
                      </a:r>
                      <a:r>
                        <a:rPr lang="es" sz="850" b="0" i="0" strike="noStrike" cap="none" spc="-45" baseline="0" smtClean="0">
                          <a:solidFill>
                            <a:srgbClr val="231F20"/>
                          </a:solidFill>
                          <a:effectLst/>
                          <a:latin typeface="Arial" panose="020B0604020202020204" pitchFamily="34" charset="0"/>
                          <a:ea typeface="Arial"/>
                          <a:cs typeface="Arial" panose="020B0604020202020204" pitchFamily="34" charset="0"/>
                        </a:rPr>
                        <a:t>(</a:t>
                      </a:r>
                      <a:r>
                        <a:rPr lang="es" sz="850" b="0" i="0" strike="noStrike" cap="none" spc="-45" baseline="0" dirty="0">
                          <a:solidFill>
                            <a:srgbClr val="231F20"/>
                          </a:solidFill>
                          <a:effectLst/>
                          <a:latin typeface="Arial" panose="020B0604020202020204" pitchFamily="34" charset="0"/>
                          <a:ea typeface="Arial"/>
                          <a:cs typeface="Arial" panose="020B0604020202020204" pitchFamily="34" charset="0"/>
                        </a:rPr>
                        <a:t>21)</a:t>
                      </a:r>
                    </a:p>
                  </a:txBody>
                  <a:tcPr marL="0" marR="0" marT="1905" marB="0"/>
                </a:tc>
                <a:tc>
                  <a:txBody>
                    <a:bodyPr/>
                    <a:lstStyle/>
                    <a:p>
                      <a:pPr marL="194310">
                        <a:lnSpc>
                          <a:spcPts val="985"/>
                        </a:lnSpc>
                        <a:spcBef>
                          <a:spcPts val="15"/>
                        </a:spcBef>
                      </a:pPr>
                      <a:r>
                        <a:rPr lang="es" sz="850" b="1" i="0" strike="noStrike" cap="none" spc="-125" baseline="0" dirty="0">
                          <a:solidFill>
                            <a:srgbClr val="231F20"/>
                          </a:solidFill>
                          <a:effectLst/>
                          <a:latin typeface="Arial" panose="020B0604020202020204" pitchFamily="34" charset="0"/>
                          <a:ea typeface="Arial"/>
                          <a:cs typeface="Arial" panose="020B0604020202020204" pitchFamily="34" charset="0"/>
                        </a:rPr>
                        <a:t>RR</a:t>
                      </a:r>
                    </a:p>
                  </a:txBody>
                  <a:tcPr marL="0" marR="0" marT="1905" marB="0"/>
                </a:tc>
                <a:tc>
                  <a:txBody>
                    <a:bodyPr/>
                    <a:lstStyle/>
                    <a:p>
                      <a:pPr marL="20320">
                        <a:lnSpc>
                          <a:spcPts val="985"/>
                        </a:lnSpc>
                        <a:spcBef>
                          <a:spcPts val="15"/>
                        </a:spcBef>
                      </a:pPr>
                      <a:r>
                        <a:rPr lang="es" sz="850" b="0" i="0" strike="noStrike" cap="none" spc="-70" baseline="0" dirty="0">
                          <a:solidFill>
                            <a:srgbClr val="231F20"/>
                          </a:solidFill>
                          <a:effectLst/>
                          <a:latin typeface="Arial" panose="020B0604020202020204" pitchFamily="34" charset="0"/>
                          <a:ea typeface="Arial"/>
                          <a:cs typeface="Arial" panose="020B0604020202020204" pitchFamily="34" charset="0"/>
                        </a:rPr>
                        <a:t>Resiliencia y </a:t>
                      </a:r>
                      <a:r>
                        <a:rPr lang="es" sz="850" b="0" i="0" strike="noStrike" cap="none" spc="-70" baseline="0" dirty="0" smtClean="0">
                          <a:solidFill>
                            <a:srgbClr val="231F20"/>
                          </a:solidFill>
                          <a:effectLst/>
                          <a:latin typeface="Arial" panose="020B0604020202020204" pitchFamily="34" charset="0"/>
                          <a:ea typeface="Arial"/>
                          <a:cs typeface="Arial" panose="020B0604020202020204" pitchFamily="34" charset="0"/>
                        </a:rPr>
                        <a:t>versatilidad</a:t>
                      </a:r>
                      <a:r>
                        <a:rPr lang="es" sz="850" b="0" i="0" strike="noStrike" cap="none" spc="-105" baseline="0" dirty="0" smtClean="0">
                          <a:solidFill>
                            <a:srgbClr val="231F20"/>
                          </a:solidFill>
                          <a:effectLst/>
                          <a:latin typeface="Arial" panose="020B0604020202020204" pitchFamily="34" charset="0"/>
                          <a:ea typeface="Arial"/>
                          <a:cs typeface="Arial" panose="020B0604020202020204" pitchFamily="34" charset="0"/>
                        </a:rPr>
                        <a:t> </a:t>
                      </a:r>
                      <a:r>
                        <a:rPr lang="es" sz="850" b="0" i="0" strike="noStrike" cap="none" spc="-70" baseline="0" dirty="0" smtClean="0">
                          <a:solidFill>
                            <a:srgbClr val="231F20"/>
                          </a:solidFill>
                          <a:effectLst/>
                          <a:latin typeface="Arial" panose="020B0604020202020204" pitchFamily="34" charset="0"/>
                          <a:ea typeface="Arial"/>
                          <a:cs typeface="Arial" panose="020B0604020202020204" pitchFamily="34" charset="0"/>
                        </a:rPr>
                        <a:t> </a:t>
                      </a:r>
                      <a:r>
                        <a:rPr lang="es" sz="850" b="0" i="0" strike="noStrike" cap="none" spc="-35" baseline="0" dirty="0" smtClean="0">
                          <a:solidFill>
                            <a:srgbClr val="231F20"/>
                          </a:solidFill>
                          <a:effectLst/>
                          <a:latin typeface="Arial" panose="020B0604020202020204" pitchFamily="34" charset="0"/>
                          <a:ea typeface="Arial"/>
                          <a:cs typeface="Arial" panose="020B0604020202020204" pitchFamily="34" charset="0"/>
                        </a:rPr>
                        <a:t>(</a:t>
                      </a:r>
                      <a:r>
                        <a:rPr lang="es" sz="850" b="0" i="0" strike="noStrike" cap="none" spc="-35" baseline="0" dirty="0">
                          <a:solidFill>
                            <a:srgbClr val="231F20"/>
                          </a:solidFill>
                          <a:effectLst/>
                          <a:latin typeface="Arial" panose="020B0604020202020204" pitchFamily="34" charset="0"/>
                          <a:ea typeface="Arial"/>
                          <a:cs typeface="Arial" panose="020B0604020202020204" pitchFamily="34" charset="0"/>
                        </a:rPr>
                        <a:t>3)</a:t>
                      </a:r>
                    </a:p>
                  </a:txBody>
                  <a:tcPr marL="0" marR="0" marT="1905" marB="0"/>
                </a:tc>
                <a:extLst>
                  <a:ext uri="{0D108BD9-81ED-4DB2-BD59-A6C34878D82A}">
                    <a16:rowId xmlns:a16="http://schemas.microsoft.com/office/drawing/2014/main" xmlns="" val="10008"/>
                  </a:ext>
                </a:extLst>
              </a:tr>
              <a:tr h="139065">
                <a:tc>
                  <a:txBody>
                    <a:bodyPr/>
                    <a:lstStyle/>
                    <a:p>
                      <a:pPr marL="31750">
                        <a:lnSpc>
                          <a:spcPts val="985"/>
                        </a:lnSpc>
                        <a:spcBef>
                          <a:spcPts val="15"/>
                        </a:spcBef>
                      </a:pPr>
                      <a:r>
                        <a:rPr lang="es" sz="850" b="1" i="0" strike="noStrike" cap="none" spc="-150" baseline="0">
                          <a:solidFill>
                            <a:srgbClr val="231F20"/>
                          </a:solidFill>
                          <a:effectLst/>
                          <a:latin typeface="Arial" panose="020B0604020202020204" pitchFamily="34" charset="0"/>
                          <a:ea typeface="Arial"/>
                          <a:cs typeface="Arial" panose="020B0604020202020204" pitchFamily="34" charset="0"/>
                        </a:rPr>
                        <a:t>CTE</a:t>
                      </a:r>
                    </a:p>
                  </a:txBody>
                  <a:tcPr marL="0" marR="0" marT="1905" marB="0"/>
                </a:tc>
                <a:tc>
                  <a:txBody>
                    <a:bodyPr/>
                    <a:lstStyle/>
                    <a:p>
                      <a:pPr marL="26670">
                        <a:lnSpc>
                          <a:spcPts val="985"/>
                        </a:lnSpc>
                        <a:spcBef>
                          <a:spcPts val="15"/>
                        </a:spcBef>
                      </a:pPr>
                      <a:r>
                        <a:rPr lang="es" sz="850" b="0" i="0" strike="noStrike" cap="none" spc="-55" baseline="0">
                          <a:solidFill>
                            <a:srgbClr val="231F20"/>
                          </a:solidFill>
                          <a:effectLst/>
                          <a:latin typeface="Arial" panose="020B0604020202020204" pitchFamily="34" charset="0"/>
                          <a:ea typeface="Arial"/>
                          <a:cs typeface="Arial" panose="020B0604020202020204" pitchFamily="34" charset="0"/>
                        </a:rPr>
                        <a:t>Incentivar el compromiso del equipo</a:t>
                      </a:r>
                      <a:r>
                        <a:rPr lang="es" sz="850" b="0" i="0" strike="noStrike" cap="none" spc="-45" baseline="0">
                          <a:solidFill>
                            <a:srgbClr val="231F20"/>
                          </a:solidFill>
                          <a:effectLst/>
                          <a:latin typeface="Arial" panose="020B0604020202020204" pitchFamily="34" charset="0"/>
                          <a:ea typeface="Arial"/>
                          <a:cs typeface="Arial" panose="020B0604020202020204" pitchFamily="34" charset="0"/>
                        </a:rPr>
                        <a:t> (11)</a:t>
                      </a:r>
                    </a:p>
                  </a:txBody>
                  <a:tcPr marL="0" marR="0" marT="1905" marB="0"/>
                </a:tc>
                <a:tc>
                  <a:txBody>
                    <a:bodyPr/>
                    <a:lstStyle/>
                    <a:p>
                      <a:pPr marL="194310">
                        <a:lnSpc>
                          <a:spcPts val="985"/>
                        </a:lnSpc>
                        <a:spcBef>
                          <a:spcPts val="15"/>
                        </a:spcBef>
                      </a:pPr>
                      <a:r>
                        <a:rPr lang="es" sz="850" b="1" i="0" strike="noStrike" cap="none" spc="-120" baseline="0" dirty="0">
                          <a:solidFill>
                            <a:srgbClr val="231F20"/>
                          </a:solidFill>
                          <a:effectLst/>
                          <a:latin typeface="Arial" panose="020B0604020202020204" pitchFamily="34" charset="0"/>
                          <a:ea typeface="Arial"/>
                          <a:cs typeface="Arial" panose="020B0604020202020204" pitchFamily="34" charset="0"/>
                        </a:rPr>
                        <a:t>SH</a:t>
                      </a:r>
                    </a:p>
                  </a:txBody>
                  <a:tcPr marL="0" marR="0" marT="1905" marB="0"/>
                </a:tc>
                <a:tc>
                  <a:txBody>
                    <a:bodyPr/>
                    <a:lstStyle/>
                    <a:p>
                      <a:pPr marL="20320">
                        <a:lnSpc>
                          <a:spcPts val="985"/>
                        </a:lnSpc>
                        <a:spcBef>
                          <a:spcPts val="15"/>
                        </a:spcBef>
                      </a:pPr>
                      <a:r>
                        <a:rPr lang="es" sz="850" b="0" i="0" strike="noStrike" cap="none" spc="-70" baseline="0" dirty="0" smtClean="0">
                          <a:solidFill>
                            <a:srgbClr val="231F20"/>
                          </a:solidFill>
                          <a:effectLst/>
                          <a:latin typeface="Arial" panose="020B0604020202020204" pitchFamily="34" charset="0"/>
                          <a:ea typeface="Arial"/>
                          <a:cs typeface="Arial" panose="020B0604020202020204" pitchFamily="34" charset="0"/>
                        </a:rPr>
                        <a:t>Humildad</a:t>
                      </a:r>
                      <a:r>
                        <a:rPr lang="es" sz="850" b="0" i="0" strike="noStrike" cap="none" spc="-5" baseline="0" dirty="0" smtClean="0">
                          <a:solidFill>
                            <a:srgbClr val="231F20"/>
                          </a:solidFill>
                          <a:effectLst/>
                          <a:latin typeface="Arial" panose="020B0604020202020204" pitchFamily="34" charset="0"/>
                          <a:ea typeface="Arial"/>
                          <a:cs typeface="Arial" panose="020B0604020202020204" pitchFamily="34" charset="0"/>
                        </a:rPr>
                        <a:t> </a:t>
                      </a:r>
                      <a:r>
                        <a:rPr lang="es" sz="850" b="0" i="0" strike="noStrike" cap="none" spc="-70" baseline="0" dirty="0" smtClean="0">
                          <a:solidFill>
                            <a:srgbClr val="231F20"/>
                          </a:solidFill>
                          <a:effectLst/>
                          <a:latin typeface="Arial" panose="020B0604020202020204" pitchFamily="34" charset="0"/>
                          <a:ea typeface="Arial"/>
                          <a:cs typeface="Arial" panose="020B0604020202020204" pitchFamily="34" charset="0"/>
                        </a:rPr>
                        <a:t> </a:t>
                      </a:r>
                      <a:r>
                        <a:rPr lang="es" sz="850" b="0" i="0" strike="noStrike" cap="none" spc="-35" baseline="0" dirty="0" smtClean="0">
                          <a:solidFill>
                            <a:srgbClr val="231F20"/>
                          </a:solidFill>
                          <a:effectLst/>
                          <a:latin typeface="Arial" panose="020B0604020202020204" pitchFamily="34" charset="0"/>
                          <a:ea typeface="Arial"/>
                          <a:cs typeface="Arial" panose="020B0604020202020204" pitchFamily="34" charset="0"/>
                        </a:rPr>
                        <a:t>(</a:t>
                      </a:r>
                      <a:r>
                        <a:rPr lang="es" sz="850" b="0" i="0" strike="noStrike" cap="none" spc="-35" baseline="0" dirty="0">
                          <a:solidFill>
                            <a:srgbClr val="231F20"/>
                          </a:solidFill>
                          <a:effectLst/>
                          <a:latin typeface="Arial" panose="020B0604020202020204" pitchFamily="34" charset="0"/>
                          <a:ea typeface="Arial"/>
                          <a:cs typeface="Arial" panose="020B0604020202020204" pitchFamily="34" charset="0"/>
                        </a:rPr>
                        <a:t>5)</a:t>
                      </a:r>
                    </a:p>
                  </a:txBody>
                  <a:tcPr marL="0" marR="0" marT="1905" marB="0"/>
                </a:tc>
                <a:extLst>
                  <a:ext uri="{0D108BD9-81ED-4DB2-BD59-A6C34878D82A}">
                    <a16:rowId xmlns:a16="http://schemas.microsoft.com/office/drawing/2014/main" xmlns="" val="10009"/>
                  </a:ext>
                </a:extLst>
              </a:tr>
              <a:tr h="139700">
                <a:tc>
                  <a:txBody>
                    <a:bodyPr/>
                    <a:lstStyle/>
                    <a:p>
                      <a:pPr marL="31750">
                        <a:lnSpc>
                          <a:spcPts val="985"/>
                        </a:lnSpc>
                        <a:spcBef>
                          <a:spcPts val="15"/>
                        </a:spcBef>
                      </a:pPr>
                      <a:r>
                        <a:rPr lang="es" sz="850" b="1" i="0" strike="noStrike" cap="none" spc="-105" baseline="0" dirty="0">
                          <a:solidFill>
                            <a:srgbClr val="231F20"/>
                          </a:solidFill>
                          <a:effectLst/>
                          <a:latin typeface="Arial" panose="020B0604020202020204" pitchFamily="34" charset="0"/>
                          <a:ea typeface="Arial"/>
                          <a:cs typeface="Arial" panose="020B0604020202020204" pitchFamily="34" charset="0"/>
                        </a:rPr>
                        <a:t>DM</a:t>
                      </a:r>
                    </a:p>
                  </a:txBody>
                  <a:tcPr marL="0" marR="0" marT="1905" marB="0"/>
                </a:tc>
                <a:tc>
                  <a:txBody>
                    <a:bodyPr/>
                    <a:lstStyle/>
                    <a:p>
                      <a:pPr marL="26670">
                        <a:lnSpc>
                          <a:spcPts val="985"/>
                        </a:lnSpc>
                        <a:spcBef>
                          <a:spcPts val="15"/>
                        </a:spcBef>
                      </a:pPr>
                      <a:r>
                        <a:rPr lang="es" sz="850" b="0" i="0" strike="noStrike" cap="none" spc="-70" baseline="0" dirty="0">
                          <a:solidFill>
                            <a:srgbClr val="231F20"/>
                          </a:solidFill>
                          <a:effectLst/>
                          <a:latin typeface="Arial" panose="020B0604020202020204" pitchFamily="34" charset="0"/>
                          <a:ea typeface="Arial"/>
                          <a:cs typeface="Arial" panose="020B0604020202020204" pitchFamily="34" charset="0"/>
                        </a:rPr>
                        <a:t>Toma </a:t>
                      </a:r>
                      <a:r>
                        <a:rPr lang="es" sz="850" b="0" i="0" strike="noStrike" cap="none" spc="-70" baseline="0">
                          <a:solidFill>
                            <a:srgbClr val="231F20"/>
                          </a:solidFill>
                          <a:effectLst/>
                          <a:latin typeface="Arial" panose="020B0604020202020204" pitchFamily="34" charset="0"/>
                          <a:ea typeface="Arial"/>
                          <a:cs typeface="Arial" panose="020B0604020202020204" pitchFamily="34" charset="0"/>
                        </a:rPr>
                        <a:t>de </a:t>
                      </a:r>
                      <a:r>
                        <a:rPr lang="es" sz="850" b="0" i="0" strike="noStrike" cap="none" spc="-70" baseline="0" smtClean="0">
                          <a:solidFill>
                            <a:srgbClr val="231F20"/>
                          </a:solidFill>
                          <a:effectLst/>
                          <a:latin typeface="Arial" panose="020B0604020202020204" pitchFamily="34" charset="0"/>
                          <a:ea typeface="Arial"/>
                          <a:cs typeface="Arial" panose="020B0604020202020204" pitchFamily="34" charset="0"/>
                        </a:rPr>
                        <a:t>decisiones</a:t>
                      </a:r>
                      <a:r>
                        <a:rPr lang="es" sz="850" b="0" i="0" strike="noStrike" cap="none" spc="-5" baseline="0" smtClean="0">
                          <a:solidFill>
                            <a:srgbClr val="231F20"/>
                          </a:solidFill>
                          <a:effectLst/>
                          <a:latin typeface="Arial" panose="020B0604020202020204" pitchFamily="34" charset="0"/>
                          <a:ea typeface="Arial"/>
                          <a:cs typeface="Arial" panose="020B0604020202020204" pitchFamily="34" charset="0"/>
                        </a:rPr>
                        <a:t> </a:t>
                      </a:r>
                      <a:r>
                        <a:rPr lang="es" sz="850" b="0" i="0" strike="noStrike" cap="none" spc="-70" baseline="0" smtClean="0">
                          <a:solidFill>
                            <a:srgbClr val="231F20"/>
                          </a:solidFill>
                          <a:effectLst/>
                          <a:latin typeface="Arial" panose="020B0604020202020204" pitchFamily="34" charset="0"/>
                          <a:ea typeface="Arial"/>
                          <a:cs typeface="Arial" panose="020B0604020202020204" pitchFamily="34" charset="0"/>
                        </a:rPr>
                        <a:t> </a:t>
                      </a:r>
                      <a:r>
                        <a:rPr lang="es" sz="850" b="0" i="0" strike="noStrike" cap="none" spc="-45" baseline="0" smtClean="0">
                          <a:solidFill>
                            <a:srgbClr val="231F20"/>
                          </a:solidFill>
                          <a:effectLst/>
                          <a:latin typeface="Arial" panose="020B0604020202020204" pitchFamily="34" charset="0"/>
                          <a:ea typeface="Arial"/>
                          <a:cs typeface="Arial" panose="020B0604020202020204" pitchFamily="34" charset="0"/>
                        </a:rPr>
                        <a:t>(</a:t>
                      </a:r>
                      <a:r>
                        <a:rPr lang="es" sz="850" b="0" i="0" strike="noStrike" cap="none" spc="-45" baseline="0" dirty="0">
                          <a:solidFill>
                            <a:srgbClr val="231F20"/>
                          </a:solidFill>
                          <a:effectLst/>
                          <a:latin typeface="Arial" panose="020B0604020202020204" pitchFamily="34" charset="0"/>
                          <a:ea typeface="Arial"/>
                          <a:cs typeface="Arial" panose="020B0604020202020204" pitchFamily="34" charset="0"/>
                        </a:rPr>
                        <a:t>27)</a:t>
                      </a:r>
                    </a:p>
                  </a:txBody>
                  <a:tcPr marL="0" marR="0" marT="1905" marB="0"/>
                </a:tc>
                <a:tc>
                  <a:txBody>
                    <a:bodyPr/>
                    <a:lstStyle/>
                    <a:p>
                      <a:pPr marL="194310">
                        <a:lnSpc>
                          <a:spcPts val="985"/>
                        </a:lnSpc>
                        <a:spcBef>
                          <a:spcPts val="15"/>
                        </a:spcBef>
                      </a:pPr>
                      <a:r>
                        <a:rPr lang="es" sz="850" b="1" i="0" strike="noStrike" cap="none" spc="-100" baseline="0" dirty="0">
                          <a:solidFill>
                            <a:srgbClr val="231F20"/>
                          </a:solidFill>
                          <a:effectLst/>
                          <a:latin typeface="Arial" panose="020B0604020202020204" pitchFamily="34" charset="0"/>
                          <a:ea typeface="Arial"/>
                          <a:cs typeface="Arial" panose="020B0604020202020204" pitchFamily="34" charset="0"/>
                        </a:rPr>
                        <a:t>SM</a:t>
                      </a:r>
                    </a:p>
                  </a:txBody>
                  <a:tcPr marL="0" marR="0" marT="1905" marB="0"/>
                </a:tc>
                <a:tc>
                  <a:txBody>
                    <a:bodyPr/>
                    <a:lstStyle/>
                    <a:p>
                      <a:pPr marL="20955">
                        <a:lnSpc>
                          <a:spcPts val="985"/>
                        </a:lnSpc>
                        <a:spcBef>
                          <a:spcPts val="15"/>
                        </a:spcBef>
                      </a:pPr>
                      <a:r>
                        <a:rPr lang="es" sz="850" b="0" i="0" strike="noStrike" cap="none" spc="-75" baseline="0" dirty="0" smtClean="0">
                          <a:solidFill>
                            <a:srgbClr val="231F20"/>
                          </a:solidFill>
                          <a:effectLst/>
                          <a:latin typeface="Arial" panose="020B0604020202020204" pitchFamily="34" charset="0"/>
                          <a:ea typeface="Arial"/>
                          <a:cs typeface="Arial" panose="020B0604020202020204" pitchFamily="34" charset="0"/>
                        </a:rPr>
                        <a:t>Autogestión </a:t>
                      </a:r>
                      <a:r>
                        <a:rPr lang="es" sz="850" b="0" i="0" strike="noStrike" cap="none" spc="-40" baseline="0" dirty="0" smtClean="0">
                          <a:solidFill>
                            <a:srgbClr val="231F20"/>
                          </a:solidFill>
                          <a:effectLst/>
                          <a:latin typeface="Arial" panose="020B0604020202020204" pitchFamily="34" charset="0"/>
                          <a:ea typeface="Arial"/>
                          <a:cs typeface="Arial" panose="020B0604020202020204" pitchFamily="34" charset="0"/>
                        </a:rPr>
                        <a:t> </a:t>
                      </a:r>
                      <a:r>
                        <a:rPr lang="es" sz="850" b="0" i="0" strike="noStrike" cap="none" spc="-35" baseline="0" dirty="0" smtClean="0">
                          <a:solidFill>
                            <a:srgbClr val="231F20"/>
                          </a:solidFill>
                          <a:effectLst/>
                          <a:latin typeface="Arial" panose="020B0604020202020204" pitchFamily="34" charset="0"/>
                          <a:ea typeface="Arial"/>
                          <a:cs typeface="Arial" panose="020B0604020202020204" pitchFamily="34" charset="0"/>
                        </a:rPr>
                        <a:t>(</a:t>
                      </a:r>
                      <a:r>
                        <a:rPr lang="es" sz="850" b="0" i="0" strike="noStrike" cap="none" spc="-35" baseline="0" dirty="0">
                          <a:solidFill>
                            <a:srgbClr val="231F20"/>
                          </a:solidFill>
                          <a:effectLst/>
                          <a:latin typeface="Arial" panose="020B0604020202020204" pitchFamily="34" charset="0"/>
                          <a:ea typeface="Arial"/>
                          <a:cs typeface="Arial" panose="020B0604020202020204" pitchFamily="34" charset="0"/>
                        </a:rPr>
                        <a:t>1) </a:t>
                      </a:r>
                    </a:p>
                  </a:txBody>
                  <a:tcPr marL="0" marR="0" marT="1905" marB="0"/>
                </a:tc>
                <a:extLst>
                  <a:ext uri="{0D108BD9-81ED-4DB2-BD59-A6C34878D82A}">
                    <a16:rowId xmlns:a16="http://schemas.microsoft.com/office/drawing/2014/main" xmlns="" val="10010"/>
                  </a:ext>
                </a:extLst>
              </a:tr>
              <a:tr h="139700">
                <a:tc>
                  <a:txBody>
                    <a:bodyPr/>
                    <a:lstStyle/>
                    <a:p>
                      <a:pPr marL="31750">
                        <a:lnSpc>
                          <a:spcPts val="985"/>
                        </a:lnSpc>
                        <a:spcBef>
                          <a:spcPts val="15"/>
                        </a:spcBef>
                      </a:pPr>
                      <a:r>
                        <a:rPr lang="es" sz="850" b="1" i="0" strike="noStrike" cap="none" spc="-145" baseline="0">
                          <a:solidFill>
                            <a:srgbClr val="231F20"/>
                          </a:solidFill>
                          <a:effectLst/>
                          <a:latin typeface="Arial" panose="020B0604020202020204" pitchFamily="34" charset="0"/>
                          <a:ea typeface="Arial"/>
                          <a:cs typeface="Arial" panose="020B0604020202020204" pitchFamily="34" charset="0"/>
                        </a:rPr>
                        <a:t>DO</a:t>
                      </a:r>
                    </a:p>
                  </a:txBody>
                  <a:tcPr marL="0" marR="0" marT="1905" marB="0"/>
                </a:tc>
                <a:tc>
                  <a:txBody>
                    <a:bodyPr/>
                    <a:lstStyle/>
                    <a:p>
                      <a:pPr marL="26670">
                        <a:lnSpc>
                          <a:spcPts val="985"/>
                        </a:lnSpc>
                        <a:spcBef>
                          <a:spcPts val="15"/>
                        </a:spcBef>
                      </a:pPr>
                      <a:r>
                        <a:rPr lang="pt-BR" sz="850" b="0" i="0" strike="noStrike" cap="none" spc="-75" baseline="0" dirty="0" err="1" smtClean="0">
                          <a:solidFill>
                            <a:srgbClr val="231F20"/>
                          </a:solidFill>
                          <a:effectLst/>
                          <a:latin typeface="Arial" panose="020B0604020202020204" pitchFamily="34" charset="0"/>
                          <a:ea typeface="Arial"/>
                          <a:cs typeface="Arial" panose="020B0604020202020204" pitchFamily="34" charset="0"/>
                        </a:rPr>
                        <a:t>Desarrollo</a:t>
                      </a:r>
                      <a:r>
                        <a:rPr lang="pt-BR" sz="850" b="0" i="0" strike="noStrike" cap="none" spc="-75" baseline="0" dirty="0" smtClean="0">
                          <a:solidFill>
                            <a:srgbClr val="231F20"/>
                          </a:solidFill>
                          <a:effectLst/>
                          <a:latin typeface="Arial" panose="020B0604020202020204" pitchFamily="34" charset="0"/>
                          <a:ea typeface="Arial"/>
                          <a:cs typeface="Arial" panose="020B0604020202020204" pitchFamily="34" charset="0"/>
                        </a:rPr>
                        <a:t> de personas</a:t>
                      </a:r>
                      <a:r>
                        <a:rPr lang="es" sz="850" b="0" i="0" strike="noStrike" cap="none" spc="-75" baseline="0" dirty="0" smtClean="0">
                          <a:solidFill>
                            <a:srgbClr val="231F20"/>
                          </a:solidFill>
                          <a:effectLst/>
                          <a:latin typeface="Arial" panose="020B0604020202020204" pitchFamily="34" charset="0"/>
                          <a:ea typeface="Arial"/>
                          <a:cs typeface="Arial" panose="020B0604020202020204" pitchFamily="34" charset="0"/>
                        </a:rPr>
                        <a:t> </a:t>
                      </a:r>
                      <a:r>
                        <a:rPr lang="es" sz="850" b="0" i="0" strike="noStrike" cap="none" spc="-45" baseline="0" dirty="0" smtClean="0">
                          <a:solidFill>
                            <a:srgbClr val="231F20"/>
                          </a:solidFill>
                          <a:effectLst/>
                          <a:latin typeface="Arial" panose="020B0604020202020204" pitchFamily="34" charset="0"/>
                          <a:ea typeface="Arial"/>
                          <a:cs typeface="Arial" panose="020B0604020202020204" pitchFamily="34" charset="0"/>
                        </a:rPr>
                        <a:t>(</a:t>
                      </a:r>
                      <a:r>
                        <a:rPr lang="es" sz="850" b="0" i="0" strike="noStrike" cap="none" spc="-45" baseline="0" dirty="0">
                          <a:solidFill>
                            <a:srgbClr val="231F20"/>
                          </a:solidFill>
                          <a:effectLst/>
                          <a:latin typeface="Arial" panose="020B0604020202020204" pitchFamily="34" charset="0"/>
                          <a:ea typeface="Arial"/>
                          <a:cs typeface="Arial" panose="020B0604020202020204" pitchFamily="34" charset="0"/>
                        </a:rPr>
                        <a:t>15)</a:t>
                      </a:r>
                    </a:p>
                  </a:txBody>
                  <a:tcPr marL="0" marR="0" marT="1905" marB="0"/>
                </a:tc>
                <a:tc>
                  <a:txBody>
                    <a:bodyPr/>
                    <a:lstStyle/>
                    <a:p>
                      <a:pPr marL="194310">
                        <a:lnSpc>
                          <a:spcPts val="985"/>
                        </a:lnSpc>
                        <a:spcBef>
                          <a:spcPts val="15"/>
                        </a:spcBef>
                      </a:pPr>
                      <a:r>
                        <a:rPr lang="es" sz="850" b="1" i="0" strike="noStrike" cap="none" spc="-120" baseline="0" dirty="0">
                          <a:solidFill>
                            <a:srgbClr val="231F20"/>
                          </a:solidFill>
                          <a:effectLst/>
                          <a:latin typeface="Arial" panose="020B0604020202020204" pitchFamily="34" charset="0"/>
                          <a:ea typeface="Arial"/>
                          <a:cs typeface="Arial" panose="020B0604020202020204" pitchFamily="34" charset="0"/>
                        </a:rPr>
                        <a:t>TFS</a:t>
                      </a:r>
                    </a:p>
                  </a:txBody>
                  <a:tcPr marL="0" marR="0" marT="1905" marB="0"/>
                </a:tc>
                <a:tc>
                  <a:txBody>
                    <a:bodyPr/>
                    <a:lstStyle/>
                    <a:p>
                      <a:pPr marL="20955">
                        <a:lnSpc>
                          <a:spcPts val="985"/>
                        </a:lnSpc>
                        <a:spcBef>
                          <a:spcPts val="15"/>
                        </a:spcBef>
                      </a:pPr>
                      <a:r>
                        <a:rPr lang="es" sz="850" b="0" i="0" strike="noStrike" cap="none" spc="-80" baseline="0" dirty="0">
                          <a:solidFill>
                            <a:srgbClr val="231F20"/>
                          </a:solidFill>
                          <a:effectLst/>
                          <a:latin typeface="Arial" panose="020B0604020202020204" pitchFamily="34" charset="0"/>
                          <a:ea typeface="Arial"/>
                          <a:cs typeface="Arial" panose="020B0604020202020204" pitchFamily="34" charset="0"/>
                        </a:rPr>
                        <a:t>Habilidades técnicas y </a:t>
                      </a:r>
                      <a:r>
                        <a:rPr lang="es" sz="850" b="0" i="0" strike="noStrike" cap="none" spc="-80" baseline="0" dirty="0" smtClean="0">
                          <a:solidFill>
                            <a:srgbClr val="231F20"/>
                          </a:solidFill>
                          <a:effectLst/>
                          <a:latin typeface="Arial" panose="020B0604020202020204" pitchFamily="34" charset="0"/>
                          <a:ea typeface="Arial"/>
                          <a:cs typeface="Arial" panose="020B0604020202020204" pitchFamily="34" charset="0"/>
                        </a:rPr>
                        <a:t>funcionales </a:t>
                      </a:r>
                      <a:r>
                        <a:rPr lang="es" sz="850" b="0" i="0" strike="noStrike" cap="none" spc="-70" baseline="0" dirty="0" smtClean="0">
                          <a:solidFill>
                            <a:srgbClr val="231F20"/>
                          </a:solidFill>
                          <a:effectLst/>
                          <a:latin typeface="Arial" panose="020B0604020202020204" pitchFamily="34" charset="0"/>
                          <a:ea typeface="Arial"/>
                          <a:cs typeface="Arial" panose="020B0604020202020204" pitchFamily="34" charset="0"/>
                        </a:rPr>
                        <a:t> </a:t>
                      </a:r>
                      <a:r>
                        <a:rPr lang="es" sz="850" b="0" i="0" strike="noStrike" cap="none" spc="-45" baseline="0" dirty="0" smtClean="0">
                          <a:solidFill>
                            <a:srgbClr val="231F20"/>
                          </a:solidFill>
                          <a:effectLst/>
                          <a:latin typeface="Arial" panose="020B0604020202020204" pitchFamily="34" charset="0"/>
                          <a:ea typeface="Arial"/>
                          <a:cs typeface="Arial" panose="020B0604020202020204" pitchFamily="34" charset="0"/>
                        </a:rPr>
                        <a:t>(</a:t>
                      </a:r>
                      <a:r>
                        <a:rPr lang="es" sz="850" b="0" i="0" strike="noStrike" cap="none" spc="-45" baseline="0" dirty="0">
                          <a:solidFill>
                            <a:srgbClr val="231F20"/>
                          </a:solidFill>
                          <a:effectLst/>
                          <a:latin typeface="Arial" panose="020B0604020202020204" pitchFamily="34" charset="0"/>
                          <a:ea typeface="Arial"/>
                          <a:cs typeface="Arial" panose="020B0604020202020204" pitchFamily="34" charset="0"/>
                        </a:rPr>
                        <a:t>26)</a:t>
                      </a:r>
                    </a:p>
                  </a:txBody>
                  <a:tcPr marL="0" marR="0" marT="1905" marB="0"/>
                </a:tc>
                <a:extLst>
                  <a:ext uri="{0D108BD9-81ED-4DB2-BD59-A6C34878D82A}">
                    <a16:rowId xmlns:a16="http://schemas.microsoft.com/office/drawing/2014/main" xmlns="" val="10011"/>
                  </a:ext>
                </a:extLst>
              </a:tr>
              <a:tr h="139700">
                <a:tc>
                  <a:txBody>
                    <a:bodyPr/>
                    <a:lstStyle/>
                    <a:p>
                      <a:pPr marL="31750">
                        <a:lnSpc>
                          <a:spcPts val="985"/>
                        </a:lnSpc>
                        <a:spcBef>
                          <a:spcPts val="15"/>
                        </a:spcBef>
                      </a:pPr>
                      <a:r>
                        <a:rPr lang="es" sz="850" b="1" i="0" strike="noStrike" cap="none" spc="-125" baseline="0">
                          <a:solidFill>
                            <a:srgbClr val="231F20"/>
                          </a:solidFill>
                          <a:effectLst/>
                          <a:latin typeface="Arial" panose="020B0604020202020204" pitchFamily="34" charset="0"/>
                          <a:ea typeface="Arial"/>
                          <a:cs typeface="Arial" panose="020B0604020202020204" pitchFamily="34" charset="0"/>
                        </a:rPr>
                        <a:t>DRR</a:t>
                      </a:r>
                    </a:p>
                  </a:txBody>
                  <a:tcPr marL="0" marR="0" marT="1905" marB="0"/>
                </a:tc>
                <a:tc>
                  <a:txBody>
                    <a:bodyPr/>
                    <a:lstStyle/>
                    <a:p>
                      <a:pPr marL="26670">
                        <a:lnSpc>
                          <a:spcPts val="985"/>
                        </a:lnSpc>
                        <a:spcBef>
                          <a:spcPts val="15"/>
                        </a:spcBef>
                      </a:pPr>
                      <a:r>
                        <a:rPr lang="es" sz="850" b="0" i="0" strike="noStrike" cap="none" spc="-60" baseline="0" dirty="0">
                          <a:solidFill>
                            <a:srgbClr val="231F20"/>
                          </a:solidFill>
                          <a:effectLst/>
                          <a:latin typeface="Arial" panose="020B0604020202020204" pitchFamily="34" charset="0"/>
                          <a:ea typeface="Arial"/>
                          <a:cs typeface="Arial" panose="020B0604020202020204" pitchFamily="34" charset="0"/>
                        </a:rPr>
                        <a:t>Definición de roles y responsabilidades</a:t>
                      </a:r>
                      <a:r>
                        <a:rPr lang="es" sz="850" b="0" i="0" strike="noStrike" cap="none" spc="-65" baseline="0" dirty="0">
                          <a:solidFill>
                            <a:srgbClr val="231F20"/>
                          </a:solidFill>
                          <a:effectLst/>
                          <a:latin typeface="Arial" panose="020B0604020202020204" pitchFamily="34" charset="0"/>
                          <a:ea typeface="Arial"/>
                          <a:cs typeface="Arial" panose="020B0604020202020204" pitchFamily="34" charset="0"/>
                        </a:rPr>
                        <a:t> </a:t>
                      </a:r>
                      <a:r>
                        <a:rPr lang="es" sz="850" b="0" i="0" strike="noStrike" cap="none" spc="-45" baseline="0" dirty="0">
                          <a:solidFill>
                            <a:srgbClr val="231F20"/>
                          </a:solidFill>
                          <a:effectLst/>
                          <a:latin typeface="Arial" panose="020B0604020202020204" pitchFamily="34" charset="0"/>
                          <a:ea typeface="Arial"/>
                          <a:cs typeface="Arial" panose="020B0604020202020204" pitchFamily="34" charset="0"/>
                        </a:rPr>
                        <a:t>(19)</a:t>
                      </a:r>
                    </a:p>
                  </a:txBody>
                  <a:tcPr marL="0" marR="0" marT="1905" marB="0"/>
                </a:tc>
                <a:tc>
                  <a:txBody>
                    <a:bodyPr/>
                    <a:lstStyle/>
                    <a:p>
                      <a:pPr marL="194310">
                        <a:lnSpc>
                          <a:spcPts val="985"/>
                        </a:lnSpc>
                        <a:spcBef>
                          <a:spcPts val="15"/>
                        </a:spcBef>
                      </a:pPr>
                      <a:r>
                        <a:rPr lang="es" sz="850" b="1" i="0" strike="noStrike" cap="none" spc="-125" baseline="0" dirty="0">
                          <a:solidFill>
                            <a:srgbClr val="231F20"/>
                          </a:solidFill>
                          <a:effectLst/>
                          <a:latin typeface="Arial" panose="020B0604020202020204" pitchFamily="34" charset="0"/>
                          <a:ea typeface="Arial"/>
                          <a:cs typeface="Arial" panose="020B0604020202020204" pitchFamily="34" charset="0"/>
                        </a:rPr>
                        <a:t>UH</a:t>
                      </a:r>
                    </a:p>
                  </a:txBody>
                  <a:tcPr marL="0" marR="0" marT="1905" marB="0"/>
                </a:tc>
                <a:tc>
                  <a:txBody>
                    <a:bodyPr/>
                    <a:lstStyle/>
                    <a:p>
                      <a:pPr marL="20320">
                        <a:lnSpc>
                          <a:spcPts val="985"/>
                        </a:lnSpc>
                        <a:spcBef>
                          <a:spcPts val="15"/>
                        </a:spcBef>
                      </a:pPr>
                      <a:r>
                        <a:rPr lang="es" sz="850" b="0" i="0" strike="noStrike" cap="none" spc="-70" baseline="0" dirty="0">
                          <a:solidFill>
                            <a:srgbClr val="231F20"/>
                          </a:solidFill>
                          <a:effectLst/>
                          <a:latin typeface="Arial" panose="020B0604020202020204" pitchFamily="34" charset="0"/>
                          <a:ea typeface="Arial"/>
                          <a:cs typeface="Arial" panose="020B0604020202020204" pitchFamily="34" charset="0"/>
                        </a:rPr>
                        <a:t>Sentido del </a:t>
                      </a:r>
                      <a:r>
                        <a:rPr lang="es" sz="850" b="0" i="0" strike="noStrike" cap="none" spc="-70" baseline="0" dirty="0" smtClean="0">
                          <a:solidFill>
                            <a:srgbClr val="231F20"/>
                          </a:solidFill>
                          <a:effectLst/>
                          <a:latin typeface="Arial" panose="020B0604020202020204" pitchFamily="34" charset="0"/>
                          <a:ea typeface="Arial"/>
                          <a:cs typeface="Arial" panose="020B0604020202020204" pitchFamily="34" charset="0"/>
                        </a:rPr>
                        <a:t>humor</a:t>
                      </a:r>
                      <a:r>
                        <a:rPr lang="es" sz="850" b="0" i="0" strike="noStrike" cap="none" spc="-5" baseline="0" dirty="0" smtClean="0">
                          <a:solidFill>
                            <a:srgbClr val="231F20"/>
                          </a:solidFill>
                          <a:effectLst/>
                          <a:latin typeface="Arial" panose="020B0604020202020204" pitchFamily="34" charset="0"/>
                          <a:ea typeface="Arial"/>
                          <a:cs typeface="Arial" panose="020B0604020202020204" pitchFamily="34" charset="0"/>
                        </a:rPr>
                        <a:t> </a:t>
                      </a:r>
                      <a:r>
                        <a:rPr lang="es" sz="850" b="0" i="0" strike="noStrike" cap="none" spc="-70" baseline="0" dirty="0" smtClean="0">
                          <a:solidFill>
                            <a:srgbClr val="231F20"/>
                          </a:solidFill>
                          <a:effectLst/>
                          <a:latin typeface="Arial" panose="020B0604020202020204" pitchFamily="34" charset="0"/>
                          <a:ea typeface="Arial"/>
                          <a:cs typeface="Arial" panose="020B0604020202020204" pitchFamily="34" charset="0"/>
                        </a:rPr>
                        <a:t> </a:t>
                      </a:r>
                      <a:r>
                        <a:rPr lang="es" sz="850" b="0" i="0" strike="noStrike" cap="none" spc="-35" baseline="0" dirty="0" smtClean="0">
                          <a:solidFill>
                            <a:srgbClr val="231F20"/>
                          </a:solidFill>
                          <a:effectLst/>
                          <a:latin typeface="Arial" panose="020B0604020202020204" pitchFamily="34" charset="0"/>
                          <a:ea typeface="Arial"/>
                          <a:cs typeface="Arial" panose="020B0604020202020204" pitchFamily="34" charset="0"/>
                        </a:rPr>
                        <a:t>(</a:t>
                      </a:r>
                      <a:r>
                        <a:rPr lang="es" sz="850" b="0" i="0" strike="noStrike" cap="none" spc="-35" baseline="0" dirty="0">
                          <a:solidFill>
                            <a:srgbClr val="231F20"/>
                          </a:solidFill>
                          <a:effectLst/>
                          <a:latin typeface="Arial" panose="020B0604020202020204" pitchFamily="34" charset="0"/>
                          <a:ea typeface="Arial"/>
                          <a:cs typeface="Arial" panose="020B0604020202020204" pitchFamily="34" charset="0"/>
                        </a:rPr>
                        <a:t>6)</a:t>
                      </a:r>
                    </a:p>
                  </a:txBody>
                  <a:tcPr marL="0" marR="0" marT="1905" marB="0"/>
                </a:tc>
                <a:extLst>
                  <a:ext uri="{0D108BD9-81ED-4DB2-BD59-A6C34878D82A}">
                    <a16:rowId xmlns:a16="http://schemas.microsoft.com/office/drawing/2014/main" xmlns="" val="10012"/>
                  </a:ext>
                </a:extLst>
              </a:tr>
              <a:tr h="139700">
                <a:tc>
                  <a:txBody>
                    <a:bodyPr/>
                    <a:lstStyle/>
                    <a:p>
                      <a:pPr marL="31750">
                        <a:lnSpc>
                          <a:spcPts val="985"/>
                        </a:lnSpc>
                        <a:spcBef>
                          <a:spcPts val="15"/>
                        </a:spcBef>
                      </a:pPr>
                      <a:r>
                        <a:rPr lang="es" sz="850" b="1" i="0" strike="noStrike" cap="none" spc="-140" baseline="0">
                          <a:solidFill>
                            <a:srgbClr val="231F20"/>
                          </a:solidFill>
                          <a:effectLst/>
                          <a:latin typeface="Arial" panose="020B0604020202020204" pitchFamily="34" charset="0"/>
                          <a:ea typeface="Arial"/>
                          <a:cs typeface="Arial" panose="020B0604020202020204" pitchFamily="34" charset="0"/>
                        </a:rPr>
                        <a:t>EL</a:t>
                      </a:r>
                    </a:p>
                  </a:txBody>
                  <a:tcPr marL="0" marR="0" marT="1905" marB="0"/>
                </a:tc>
                <a:tc>
                  <a:txBody>
                    <a:bodyPr/>
                    <a:lstStyle/>
                    <a:p>
                      <a:pPr marL="26670">
                        <a:lnSpc>
                          <a:spcPts val="985"/>
                        </a:lnSpc>
                        <a:spcBef>
                          <a:spcPts val="15"/>
                        </a:spcBef>
                      </a:pPr>
                      <a:r>
                        <a:rPr lang="es" sz="850" b="0" i="0" strike="noStrike" cap="none" spc="-80" baseline="0" dirty="0">
                          <a:solidFill>
                            <a:srgbClr val="231F20"/>
                          </a:solidFill>
                          <a:effectLst/>
                          <a:latin typeface="Arial" panose="020B0604020202020204" pitchFamily="34" charset="0"/>
                          <a:ea typeface="Arial"/>
                          <a:cs typeface="Arial" panose="020B0604020202020204" pitchFamily="34" charset="0"/>
                        </a:rPr>
                        <a:t>Compromiso con los </a:t>
                      </a:r>
                      <a:r>
                        <a:rPr lang="es" sz="850" b="0" i="0" strike="noStrike" cap="none" spc="-80" baseline="0" dirty="0" smtClean="0">
                          <a:solidFill>
                            <a:srgbClr val="231F20"/>
                          </a:solidFill>
                          <a:effectLst/>
                          <a:latin typeface="Arial" panose="020B0604020202020204" pitchFamily="34" charset="0"/>
                          <a:ea typeface="Arial"/>
                          <a:cs typeface="Arial" panose="020B0604020202020204" pitchFamily="34" charset="0"/>
                        </a:rPr>
                        <a:t>líderes </a:t>
                      </a:r>
                      <a:r>
                        <a:rPr lang="es" sz="850" b="0" i="0" strike="noStrike" cap="none" spc="15" baseline="0" dirty="0" smtClean="0">
                          <a:solidFill>
                            <a:srgbClr val="231F20"/>
                          </a:solidFill>
                          <a:effectLst/>
                          <a:latin typeface="Arial" panose="020B0604020202020204" pitchFamily="34" charset="0"/>
                          <a:ea typeface="Arial"/>
                          <a:cs typeface="Arial" panose="020B0604020202020204" pitchFamily="34" charset="0"/>
                        </a:rPr>
                        <a:t> </a:t>
                      </a:r>
                      <a:r>
                        <a:rPr lang="es" sz="850" b="0" i="0" strike="noStrike" cap="none" spc="-35" baseline="0" dirty="0" smtClean="0">
                          <a:solidFill>
                            <a:srgbClr val="231F20"/>
                          </a:solidFill>
                          <a:effectLst/>
                          <a:latin typeface="Arial" panose="020B0604020202020204" pitchFamily="34" charset="0"/>
                          <a:ea typeface="Arial"/>
                          <a:cs typeface="Arial" panose="020B0604020202020204" pitchFamily="34" charset="0"/>
                        </a:rPr>
                        <a:t>(</a:t>
                      </a:r>
                      <a:r>
                        <a:rPr lang="es" sz="850" b="0" i="0" strike="noStrike" cap="none" spc="-35" baseline="0" dirty="0">
                          <a:solidFill>
                            <a:srgbClr val="231F20"/>
                          </a:solidFill>
                          <a:effectLst/>
                          <a:latin typeface="Arial" panose="020B0604020202020204" pitchFamily="34" charset="0"/>
                          <a:ea typeface="Arial"/>
                          <a:cs typeface="Arial" panose="020B0604020202020204" pitchFamily="34" charset="0"/>
                        </a:rPr>
                        <a:t>8)</a:t>
                      </a:r>
                    </a:p>
                  </a:txBody>
                  <a:tcPr marL="0" marR="0" marT="1905" marB="0"/>
                </a:tc>
                <a:tc>
                  <a:txBody>
                    <a:bodyPr/>
                    <a:lstStyle/>
                    <a:p>
                      <a:pPr marL="194310">
                        <a:lnSpc>
                          <a:spcPts val="985"/>
                        </a:lnSpc>
                        <a:spcBef>
                          <a:spcPts val="15"/>
                        </a:spcBef>
                      </a:pPr>
                      <a:r>
                        <a:rPr lang="es" sz="850" b="1" i="0" strike="noStrike" cap="none" spc="-110" baseline="0" dirty="0">
                          <a:solidFill>
                            <a:srgbClr val="231F20"/>
                          </a:solidFill>
                          <a:effectLst/>
                          <a:latin typeface="Arial" panose="020B0604020202020204" pitchFamily="34" charset="0"/>
                          <a:ea typeface="Arial"/>
                          <a:cs typeface="Arial" panose="020B0604020202020204" pitchFamily="34" charset="0"/>
                        </a:rPr>
                        <a:t>UPM</a:t>
                      </a:r>
                    </a:p>
                  </a:txBody>
                  <a:tcPr marL="0" marR="0" marT="1905" marB="0"/>
                </a:tc>
                <a:tc>
                  <a:txBody>
                    <a:bodyPr/>
                    <a:lstStyle/>
                    <a:p>
                      <a:pPr marL="20955">
                        <a:lnSpc>
                          <a:spcPts val="985"/>
                        </a:lnSpc>
                        <a:spcBef>
                          <a:spcPts val="15"/>
                        </a:spcBef>
                      </a:pPr>
                      <a:r>
                        <a:rPr lang="es" sz="850" b="0" i="0" strike="noStrike" cap="none" spc="-70" baseline="0" dirty="0">
                          <a:solidFill>
                            <a:srgbClr val="231F20"/>
                          </a:solidFill>
                          <a:effectLst/>
                          <a:latin typeface="Arial" panose="020B0604020202020204" pitchFamily="34" charset="0"/>
                          <a:ea typeface="Arial"/>
                          <a:cs typeface="Arial" panose="020B0604020202020204" pitchFamily="34" charset="0"/>
                        </a:rPr>
                        <a:t>Uso de medidas de </a:t>
                      </a:r>
                      <a:r>
                        <a:rPr lang="es" sz="850" b="0" i="0" strike="noStrike" cap="none" spc="-70" baseline="0" dirty="0" smtClean="0">
                          <a:solidFill>
                            <a:srgbClr val="231F20"/>
                          </a:solidFill>
                          <a:effectLst/>
                          <a:latin typeface="Arial" panose="020B0604020202020204" pitchFamily="34" charset="0"/>
                          <a:ea typeface="Arial"/>
                          <a:cs typeface="Arial" panose="020B0604020202020204" pitchFamily="34" charset="0"/>
                        </a:rPr>
                        <a:t>desempeño </a:t>
                      </a:r>
                      <a:r>
                        <a:rPr lang="es" sz="850" b="0" i="0" strike="noStrike" cap="none" spc="20" baseline="0" dirty="0" smtClean="0">
                          <a:solidFill>
                            <a:srgbClr val="231F20"/>
                          </a:solidFill>
                          <a:effectLst/>
                          <a:latin typeface="Arial" panose="020B0604020202020204" pitchFamily="34" charset="0"/>
                          <a:ea typeface="Arial"/>
                          <a:cs typeface="Arial" panose="020B0604020202020204" pitchFamily="34" charset="0"/>
                        </a:rPr>
                        <a:t> </a:t>
                      </a:r>
                      <a:r>
                        <a:rPr lang="es" sz="850" b="0" i="0" strike="noStrike" cap="none" spc="-45" baseline="0" dirty="0" smtClean="0">
                          <a:solidFill>
                            <a:srgbClr val="231F20"/>
                          </a:solidFill>
                          <a:effectLst/>
                          <a:latin typeface="Arial" panose="020B0604020202020204" pitchFamily="34" charset="0"/>
                          <a:ea typeface="Arial"/>
                          <a:cs typeface="Arial" panose="020B0604020202020204" pitchFamily="34" charset="0"/>
                        </a:rPr>
                        <a:t>(</a:t>
                      </a:r>
                      <a:r>
                        <a:rPr lang="es" sz="850" b="0" i="0" strike="noStrike" cap="none" spc="-45" baseline="0" dirty="0">
                          <a:solidFill>
                            <a:srgbClr val="231F20"/>
                          </a:solidFill>
                          <a:effectLst/>
                          <a:latin typeface="Arial" panose="020B0604020202020204" pitchFamily="34" charset="0"/>
                          <a:ea typeface="Arial"/>
                          <a:cs typeface="Arial" panose="020B0604020202020204" pitchFamily="34" charset="0"/>
                        </a:rPr>
                        <a:t>20)</a:t>
                      </a:r>
                    </a:p>
                  </a:txBody>
                  <a:tcPr marL="0" marR="0" marT="1905" marB="0"/>
                </a:tc>
                <a:extLst>
                  <a:ext uri="{0D108BD9-81ED-4DB2-BD59-A6C34878D82A}">
                    <a16:rowId xmlns:a16="http://schemas.microsoft.com/office/drawing/2014/main" xmlns="" val="10013"/>
                  </a:ext>
                </a:extLst>
              </a:tr>
              <a:tr h="136525">
                <a:tc>
                  <a:txBody>
                    <a:bodyPr/>
                    <a:lstStyle/>
                    <a:p>
                      <a:pPr marL="31750">
                        <a:lnSpc>
                          <a:spcPts val="960"/>
                        </a:lnSpc>
                        <a:spcBef>
                          <a:spcPts val="15"/>
                        </a:spcBef>
                      </a:pPr>
                      <a:r>
                        <a:rPr lang="es" sz="850" b="1" i="0" strike="noStrike" cap="none" spc="-135" baseline="0">
                          <a:solidFill>
                            <a:srgbClr val="231F20"/>
                          </a:solidFill>
                          <a:effectLst/>
                          <a:latin typeface="Arial" panose="020B0604020202020204" pitchFamily="34" charset="0"/>
                          <a:ea typeface="Arial"/>
                          <a:cs typeface="Arial" panose="020B0604020202020204" pitchFamily="34" charset="0"/>
                        </a:rPr>
                        <a:t>FEP</a:t>
                      </a:r>
                    </a:p>
                  </a:txBody>
                  <a:tcPr marL="0" marR="0" marT="1905" marB="0"/>
                </a:tc>
                <a:tc>
                  <a:txBody>
                    <a:bodyPr/>
                    <a:lstStyle/>
                    <a:p>
                      <a:pPr marL="26670">
                        <a:lnSpc>
                          <a:spcPts val="960"/>
                        </a:lnSpc>
                        <a:spcBef>
                          <a:spcPts val="15"/>
                        </a:spcBef>
                      </a:pPr>
                      <a:r>
                        <a:rPr lang="es" sz="850" b="0" i="0" strike="noStrike" cap="none" spc="-55" baseline="0" dirty="0">
                          <a:solidFill>
                            <a:srgbClr val="231F20"/>
                          </a:solidFill>
                          <a:effectLst/>
                          <a:latin typeface="Arial" panose="020B0604020202020204" pitchFamily="34" charset="0"/>
                          <a:ea typeface="Arial"/>
                          <a:cs typeface="Arial" panose="020B0604020202020204" pitchFamily="34" charset="0"/>
                        </a:rPr>
                        <a:t>Facilitación de planes </a:t>
                      </a:r>
                      <a:r>
                        <a:rPr lang="es" sz="850" b="0" i="0" strike="noStrike" cap="none" spc="-55" baseline="0">
                          <a:solidFill>
                            <a:srgbClr val="231F20"/>
                          </a:solidFill>
                          <a:effectLst/>
                          <a:latin typeface="Arial" panose="020B0604020202020204" pitchFamily="34" charset="0"/>
                          <a:ea typeface="Arial"/>
                          <a:cs typeface="Arial" panose="020B0604020202020204" pitchFamily="34" charset="0"/>
                        </a:rPr>
                        <a:t>de </a:t>
                      </a:r>
                      <a:r>
                        <a:rPr lang="es" sz="850" b="0" i="0" strike="noStrike" cap="none" spc="-55" baseline="0" smtClean="0">
                          <a:solidFill>
                            <a:srgbClr val="231F20"/>
                          </a:solidFill>
                          <a:effectLst/>
                          <a:latin typeface="Arial" panose="020B0604020202020204" pitchFamily="34" charset="0"/>
                          <a:ea typeface="Arial"/>
                          <a:cs typeface="Arial" panose="020B0604020202020204" pitchFamily="34" charset="0"/>
                        </a:rPr>
                        <a:t>ejecución </a:t>
                      </a:r>
                      <a:r>
                        <a:rPr lang="es" sz="850" b="0" i="0" strike="noStrike" cap="none" spc="20" baseline="0" smtClean="0">
                          <a:solidFill>
                            <a:srgbClr val="231F20"/>
                          </a:solidFill>
                          <a:effectLst/>
                          <a:latin typeface="Arial" panose="020B0604020202020204" pitchFamily="34" charset="0"/>
                          <a:ea typeface="Arial"/>
                          <a:cs typeface="Arial" panose="020B0604020202020204" pitchFamily="34" charset="0"/>
                        </a:rPr>
                        <a:t> </a:t>
                      </a:r>
                      <a:r>
                        <a:rPr lang="es" sz="850" b="0" i="0" strike="noStrike" cap="none" spc="-45" baseline="0" smtClean="0">
                          <a:solidFill>
                            <a:srgbClr val="231F20"/>
                          </a:solidFill>
                          <a:effectLst/>
                          <a:latin typeface="Arial" panose="020B0604020202020204" pitchFamily="34" charset="0"/>
                          <a:ea typeface="Arial"/>
                          <a:cs typeface="Arial" panose="020B0604020202020204" pitchFamily="34" charset="0"/>
                        </a:rPr>
                        <a:t>(</a:t>
                      </a:r>
                      <a:r>
                        <a:rPr lang="es" sz="850" b="0" i="0" strike="noStrike" cap="none" spc="-45" baseline="0" dirty="0">
                          <a:solidFill>
                            <a:srgbClr val="231F20"/>
                          </a:solidFill>
                          <a:effectLst/>
                          <a:latin typeface="Arial" panose="020B0604020202020204" pitchFamily="34" charset="0"/>
                          <a:ea typeface="Arial"/>
                          <a:cs typeface="Arial" panose="020B0604020202020204" pitchFamily="34" charset="0"/>
                        </a:rPr>
                        <a:t>18)</a:t>
                      </a:r>
                    </a:p>
                  </a:txBody>
                  <a:tcPr marL="0" marR="0" marT="1905" marB="0"/>
                </a:tc>
                <a:tc>
                  <a:txBody>
                    <a:bodyPr/>
                    <a:lstStyle/>
                    <a:p>
                      <a:pPr marL="194310">
                        <a:lnSpc>
                          <a:spcPts val="960"/>
                        </a:lnSpc>
                        <a:spcBef>
                          <a:spcPts val="15"/>
                        </a:spcBef>
                      </a:pPr>
                      <a:r>
                        <a:rPr lang="es" sz="850" b="1" i="0" strike="noStrike" cap="none" spc="-125" baseline="0" dirty="0">
                          <a:solidFill>
                            <a:srgbClr val="231F20"/>
                          </a:solidFill>
                          <a:effectLst/>
                          <a:latin typeface="Arial" panose="020B0604020202020204" pitchFamily="34" charset="0"/>
                          <a:ea typeface="Arial"/>
                          <a:cs typeface="Arial" panose="020B0604020202020204" pitchFamily="34" charset="0"/>
                        </a:rPr>
                        <a:t>UR</a:t>
                      </a:r>
                    </a:p>
                  </a:txBody>
                  <a:tcPr marL="0" marR="0" marT="1905" marB="0"/>
                </a:tc>
                <a:tc>
                  <a:txBody>
                    <a:bodyPr/>
                    <a:lstStyle/>
                    <a:p>
                      <a:pPr marL="20320">
                        <a:lnSpc>
                          <a:spcPts val="960"/>
                        </a:lnSpc>
                        <a:spcBef>
                          <a:spcPts val="15"/>
                        </a:spcBef>
                      </a:pPr>
                      <a:r>
                        <a:rPr lang="es" sz="850" b="0" i="0" strike="noStrike" cap="none" spc="-70" baseline="0" dirty="0">
                          <a:solidFill>
                            <a:srgbClr val="231F20"/>
                          </a:solidFill>
                          <a:effectLst/>
                          <a:latin typeface="Arial" panose="020B0604020202020204" pitchFamily="34" charset="0"/>
                          <a:ea typeface="Arial"/>
                          <a:cs typeface="Arial" panose="020B0604020202020204" pitchFamily="34" charset="0"/>
                        </a:rPr>
                        <a:t>Uso de </a:t>
                      </a:r>
                      <a:r>
                        <a:rPr lang="es" sz="850" b="0" i="0" strike="noStrike" cap="none" spc="-70" baseline="0" dirty="0" smtClean="0">
                          <a:solidFill>
                            <a:srgbClr val="231F20"/>
                          </a:solidFill>
                          <a:effectLst/>
                          <a:latin typeface="Arial" panose="020B0604020202020204" pitchFamily="34" charset="0"/>
                          <a:ea typeface="Arial"/>
                          <a:cs typeface="Arial" panose="020B0604020202020204" pitchFamily="34" charset="0"/>
                        </a:rPr>
                        <a:t>recursos</a:t>
                      </a:r>
                      <a:r>
                        <a:rPr lang="es" sz="850" b="0" i="0" strike="noStrike" cap="none" spc="-5" baseline="0" dirty="0" smtClean="0">
                          <a:solidFill>
                            <a:srgbClr val="231F20"/>
                          </a:solidFill>
                          <a:effectLst/>
                          <a:latin typeface="Arial" panose="020B0604020202020204" pitchFamily="34" charset="0"/>
                          <a:ea typeface="Arial"/>
                          <a:cs typeface="Arial" panose="020B0604020202020204" pitchFamily="34" charset="0"/>
                        </a:rPr>
                        <a:t> </a:t>
                      </a:r>
                      <a:r>
                        <a:rPr lang="es" sz="850" b="0" i="0" strike="noStrike" cap="none" spc="-70" baseline="0" dirty="0" smtClean="0">
                          <a:solidFill>
                            <a:srgbClr val="231F20"/>
                          </a:solidFill>
                          <a:effectLst/>
                          <a:latin typeface="Arial" panose="020B0604020202020204" pitchFamily="34" charset="0"/>
                          <a:ea typeface="Arial"/>
                          <a:cs typeface="Arial" panose="020B0604020202020204" pitchFamily="34" charset="0"/>
                        </a:rPr>
                        <a:t> </a:t>
                      </a:r>
                      <a:r>
                        <a:rPr lang="es" sz="850" b="0" i="0" strike="noStrike" cap="none" spc="-45" baseline="0" dirty="0" smtClean="0">
                          <a:solidFill>
                            <a:srgbClr val="231F20"/>
                          </a:solidFill>
                          <a:effectLst/>
                          <a:latin typeface="Arial" panose="020B0604020202020204" pitchFamily="34" charset="0"/>
                          <a:ea typeface="Arial"/>
                          <a:cs typeface="Arial" panose="020B0604020202020204" pitchFamily="34" charset="0"/>
                        </a:rPr>
                        <a:t>(</a:t>
                      </a:r>
                      <a:r>
                        <a:rPr lang="es" sz="850" b="0" i="0" strike="noStrike" cap="none" spc="-45" baseline="0" dirty="0">
                          <a:solidFill>
                            <a:srgbClr val="231F20"/>
                          </a:solidFill>
                          <a:effectLst/>
                          <a:latin typeface="Arial" panose="020B0604020202020204" pitchFamily="34" charset="0"/>
                          <a:ea typeface="Arial"/>
                          <a:cs typeface="Arial" panose="020B0604020202020204" pitchFamily="34" charset="0"/>
                        </a:rPr>
                        <a:t>28)</a:t>
                      </a:r>
                    </a:p>
                  </a:txBody>
                  <a:tcPr marL="0" marR="0" marT="1905" marB="0"/>
                </a:tc>
                <a:extLst>
                  <a:ext uri="{0D108BD9-81ED-4DB2-BD59-A6C34878D82A}">
                    <a16:rowId xmlns:a16="http://schemas.microsoft.com/office/drawing/2014/main" xmlns="" val="10014"/>
                  </a:ext>
                </a:extLst>
              </a:tr>
            </a:tbl>
          </a:graphicData>
        </a:graphic>
      </p:graphicFrame>
    </p:spTree>
    <p:extLst>
      <p:ext uri="{BB962C8B-B14F-4D97-AF65-F5344CB8AC3E}">
        <p14:creationId xmlns:p14="http://schemas.microsoft.com/office/powerpoint/2010/main" val="428426773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3"/>
          <p:cNvSpPr txBox="1">
            <a:spLocks/>
          </p:cNvSpPr>
          <p:nvPr/>
        </p:nvSpPr>
        <p:spPr>
          <a:xfrm>
            <a:off x="257520" y="141728"/>
            <a:ext cx="4893011" cy="166712"/>
          </a:xfrm>
          <a:prstGeom prst="rect">
            <a:avLst/>
          </a:prstGeom>
        </p:spPr>
        <p:txBody>
          <a:bodyPr vert="horz" wrap="square" lIns="0" tIns="12700" rIns="0" bIns="0" rtlCol="0" anchor="b">
            <a:spAutoFit/>
          </a:bodyPr>
          <a:lstStyle>
            <a:lvl1pPr algn="ctr" defTabSz="487650" rtl="0" eaLnBrk="1" latinLnBrk="0" hangingPunct="1">
              <a:lnSpc>
                <a:spcPct val="90000"/>
              </a:lnSpc>
              <a:spcBef>
                <a:spcPct val="0"/>
              </a:spcBef>
              <a:buNone/>
              <a:defRPr sz="3200" kern="1200">
                <a:solidFill>
                  <a:schemeClr val="tx1"/>
                </a:solidFill>
                <a:latin typeface="+mj-lt"/>
                <a:ea typeface="+mj-ea"/>
                <a:cs typeface="+mj-cs"/>
              </a:defRPr>
            </a:lvl1pPr>
          </a:lstStyle>
          <a:p>
            <a:pPr marL="12700">
              <a:lnSpc>
                <a:spcPct val="100000"/>
              </a:lnSpc>
              <a:spcBef>
                <a:spcPts val="100"/>
              </a:spcBef>
            </a:pPr>
            <a:r>
              <a:rPr lang="es-ES" sz="1000" spc="5" dirty="0" smtClean="0">
                <a:solidFill>
                  <a:srgbClr val="58595B"/>
                </a:solidFill>
                <a:latin typeface="Arial"/>
                <a:ea typeface="Arial"/>
                <a:cs typeface="Arial"/>
              </a:rPr>
              <a:t>BIBLIOTECA DE COMPORTAMIENTO DEL JEFE </a:t>
            </a:r>
            <a:r>
              <a:rPr lang="es-ES" sz="1000" spc="5" dirty="0" smtClean="0">
                <a:solidFill>
                  <a:srgbClr val="58595B"/>
                </a:solidFill>
                <a:latin typeface="Arial"/>
                <a:ea typeface="Arial"/>
                <a:cs typeface="Arial"/>
              </a:rPr>
              <a:t>CLL</a:t>
            </a:r>
            <a:r>
              <a:rPr lang="es" sz="1000" spc="5" dirty="0" smtClean="0">
                <a:solidFill>
                  <a:srgbClr val="58595B"/>
                </a:solidFill>
                <a:latin typeface="Arial"/>
                <a:ea typeface="Arial"/>
                <a:cs typeface="Arial"/>
              </a:rPr>
              <a:t>™</a:t>
            </a:r>
            <a:endParaRPr lang="es" sz="1000" spc="5" dirty="0">
              <a:solidFill>
                <a:srgbClr val="58595B"/>
              </a:solidFill>
              <a:latin typeface="Arial"/>
              <a:ea typeface="Arial"/>
              <a:cs typeface="Arial"/>
            </a:endParaRPr>
          </a:p>
        </p:txBody>
      </p:sp>
      <p:sp>
        <p:nvSpPr>
          <p:cNvPr id="3" name="object 10"/>
          <p:cNvSpPr txBox="1"/>
          <p:nvPr/>
        </p:nvSpPr>
        <p:spPr>
          <a:xfrm>
            <a:off x="96069" y="3357724"/>
            <a:ext cx="161451" cy="102973"/>
          </a:xfrm>
          <a:prstGeom prst="rect">
            <a:avLst/>
          </a:prstGeom>
        </p:spPr>
        <p:txBody>
          <a:bodyPr vert="horz" wrap="square" lIns="0" tIns="11430" rIns="0" bIns="0" rtlCol="0">
            <a:spAutoFit/>
          </a:bodyPr>
          <a:lstStyle/>
          <a:p>
            <a:pPr marL="12700">
              <a:lnSpc>
                <a:spcPct val="100000"/>
              </a:lnSpc>
              <a:spcBef>
                <a:spcPts val="90"/>
              </a:spcBef>
            </a:pPr>
            <a:r>
              <a:rPr lang="es" sz="600" b="0" i="0" strike="noStrike" cap="none" spc="-45" baseline="0">
                <a:solidFill>
                  <a:srgbClr val="58595B"/>
                </a:solidFill>
                <a:effectLst/>
                <a:latin typeface="Verdana"/>
                <a:ea typeface="Verdana"/>
                <a:cs typeface="Verdana"/>
              </a:rPr>
              <a:t>23B</a:t>
            </a:r>
          </a:p>
        </p:txBody>
      </p:sp>
      <p:sp>
        <p:nvSpPr>
          <p:cNvPr id="4" name="object 11"/>
          <p:cNvSpPr txBox="1"/>
          <p:nvPr/>
        </p:nvSpPr>
        <p:spPr>
          <a:xfrm>
            <a:off x="2636044" y="3357724"/>
            <a:ext cx="2514487" cy="103875"/>
          </a:xfrm>
          <a:prstGeom prst="rect">
            <a:avLst/>
          </a:prstGeom>
        </p:spPr>
        <p:txBody>
          <a:bodyPr vert="horz" wrap="square" lIns="0" tIns="11430" rIns="0" bIns="0" rtlCol="0">
            <a:spAutoFit/>
          </a:bodyPr>
          <a:lstStyle/>
          <a:p>
            <a:pPr marL="12700">
              <a:lnSpc>
                <a:spcPct val="100000"/>
              </a:lnSpc>
              <a:spcBef>
                <a:spcPts val="90"/>
              </a:spcBef>
            </a:pPr>
            <a:r>
              <a:rPr lang="es" sz="600" b="0" i="1" strike="noStrike" cap="none" spc="55" baseline="0" dirty="0">
                <a:solidFill>
                  <a:srgbClr val="58595B"/>
                </a:solidFill>
                <a:effectLst/>
                <a:latin typeface="Arial"/>
                <a:ea typeface="Arial"/>
                <a:cs typeface="Arial"/>
              </a:rPr>
              <a:t>©</a:t>
            </a:r>
            <a:r>
              <a:rPr lang="es" sz="600" b="0" i="1" strike="noStrike" cap="none" spc="-110" baseline="0" dirty="0">
                <a:solidFill>
                  <a:srgbClr val="58595B"/>
                </a:solidFill>
                <a:effectLst/>
                <a:latin typeface="Arial"/>
                <a:ea typeface="Arial"/>
                <a:cs typeface="Arial"/>
              </a:rPr>
              <a:t> </a:t>
            </a:r>
            <a:r>
              <a:rPr lang="es" sz="600" b="0" i="1" strike="noStrike" cap="none" spc="-25" baseline="0" dirty="0">
                <a:solidFill>
                  <a:srgbClr val="58595B"/>
                </a:solidFill>
                <a:effectLst/>
                <a:latin typeface="Arial"/>
                <a:ea typeface="Arial"/>
                <a:cs typeface="Arial"/>
              </a:rPr>
              <a:t>Copyright </a:t>
            </a:r>
            <a:r>
              <a:rPr lang="es" sz="600" b="0" i="1" strike="noStrike" cap="none" spc="-5" baseline="0" dirty="0">
                <a:solidFill>
                  <a:srgbClr val="58595B"/>
                </a:solidFill>
                <a:effectLst/>
                <a:latin typeface="Arial"/>
                <a:ea typeface="Arial"/>
                <a:cs typeface="Arial"/>
              </a:rPr>
              <a:t>2019, </a:t>
            </a:r>
            <a:r>
              <a:rPr lang="es" sz="600" b="0" i="1" strike="noStrike" cap="none" spc="-50" baseline="0" dirty="0">
                <a:solidFill>
                  <a:srgbClr val="58595B"/>
                </a:solidFill>
                <a:effectLst/>
                <a:latin typeface="Arial"/>
                <a:ea typeface="Arial"/>
                <a:cs typeface="Arial"/>
              </a:rPr>
              <a:t>TeamTelligent, </a:t>
            </a:r>
            <a:r>
              <a:rPr lang="es-PE" sz="600" b="0" i="1" strike="noStrike" cap="none" spc="-60" baseline="0" dirty="0" smtClean="0">
                <a:solidFill>
                  <a:srgbClr val="58595B"/>
                </a:solidFill>
                <a:effectLst/>
                <a:latin typeface="Arial"/>
                <a:ea typeface="Arial"/>
                <a:cs typeface="Arial"/>
              </a:rPr>
              <a:t>CLL</a:t>
            </a:r>
            <a:r>
              <a:rPr lang="es" sz="600" b="0" i="1" strike="noStrike" cap="none" spc="-6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smtClean="0">
                <a:solidFill>
                  <a:srgbClr val="58595B"/>
                </a:solidFill>
                <a:effectLst/>
                <a:latin typeface="Arial"/>
                <a:ea typeface="Arial"/>
                <a:cs typeface="Arial"/>
              </a:rPr>
              <a:t>Todos </a:t>
            </a:r>
            <a:r>
              <a:rPr lang="es" sz="600" b="0" i="1" strike="noStrike" cap="none" spc="-15" baseline="0" dirty="0">
                <a:solidFill>
                  <a:srgbClr val="58595B"/>
                </a:solidFill>
                <a:effectLst/>
                <a:latin typeface="Arial"/>
                <a:ea typeface="Arial"/>
                <a:cs typeface="Arial"/>
              </a:rPr>
              <a:t>los derechos reservados</a:t>
            </a:r>
            <a:r>
              <a:rPr lang="es" sz="600" b="0" i="1" strike="noStrike" cap="none" spc="55" baseline="0" dirty="0">
                <a:solidFill>
                  <a:srgbClr val="58595B"/>
                </a:solidFill>
                <a:effectLst/>
                <a:latin typeface="Arial"/>
                <a:ea typeface="Arial"/>
                <a:cs typeface="Arial"/>
              </a:rPr>
              <a:t> </a:t>
            </a:r>
            <a:r>
              <a:rPr lang="es" sz="600" b="0" i="1" strike="noStrike" cap="none" spc="-4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a:solidFill>
                  <a:srgbClr val="58595B"/>
                </a:solidFill>
                <a:effectLst/>
                <a:latin typeface="Arial"/>
                <a:ea typeface="Arial"/>
                <a:cs typeface="Arial"/>
              </a:rPr>
              <a:t>V5</a:t>
            </a:r>
            <a:r>
              <a:rPr lang="es" sz="600" b="0" i="1" strike="noStrike" cap="none" spc="55" baseline="0" dirty="0">
                <a:solidFill>
                  <a:srgbClr val="58595B"/>
                </a:solidFill>
                <a:effectLst/>
                <a:latin typeface="Arial"/>
                <a:ea typeface="Arial"/>
                <a:cs typeface="Arial"/>
              </a:rPr>
              <a:t> </a:t>
            </a:r>
          </a:p>
        </p:txBody>
      </p:sp>
    </p:spTree>
    <p:extLst>
      <p:ext uri="{BB962C8B-B14F-4D97-AF65-F5344CB8AC3E}">
        <p14:creationId xmlns:p14="http://schemas.microsoft.com/office/powerpoint/2010/main" val="145632119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 y="186435"/>
            <a:ext cx="5257926"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i="0" strike="noStrike" cap="none" spc="5" baseline="0" dirty="0" smtClean="0">
                <a:solidFill>
                  <a:srgbClr val="58595B"/>
                </a:solidFill>
                <a:effectLst/>
                <a:latin typeface="Arial"/>
                <a:ea typeface="Arial"/>
                <a:cs typeface="Arial"/>
              </a:rPr>
              <a:t>BIBLIOTECA DE COMPORTAMIENTO DEL JEFE </a:t>
            </a:r>
            <a:r>
              <a:rPr lang="es-ES" sz="1000" b="0" i="0" strike="noStrike" cap="none" spc="5" baseline="0" dirty="0" smtClean="0">
                <a:solidFill>
                  <a:srgbClr val="58595B"/>
                </a:solidFill>
                <a:effectLst/>
                <a:latin typeface="Arial"/>
                <a:ea typeface="Arial"/>
                <a:cs typeface="Arial"/>
              </a:rPr>
              <a:t>CLL</a:t>
            </a:r>
            <a:r>
              <a:rPr lang="es" sz="1000" b="1" i="0" strike="noStrike" cap="none" spc="5" baseline="0" dirty="0" smtClean="0">
                <a:solidFill>
                  <a:srgbClr val="58595B"/>
                </a:solidFill>
                <a:effectLst/>
                <a:latin typeface="Arial"/>
                <a:ea typeface="Arial"/>
                <a:cs typeface="Arial"/>
              </a:rPr>
              <a:t>™</a:t>
            </a:r>
            <a:endParaRPr lang="es" sz="1000" b="1" i="0" strike="noStrike" cap="none" spc="5" baseline="0" dirty="0">
              <a:solidFill>
                <a:srgbClr val="58595B"/>
              </a:solidFill>
              <a:effectLst/>
              <a:latin typeface="Arial"/>
              <a:ea typeface="Arial"/>
              <a:cs typeface="Arial"/>
            </a:endParaRPr>
          </a:p>
        </p:txBody>
      </p:sp>
      <p:sp>
        <p:nvSpPr>
          <p:cNvPr id="3" name="object 6"/>
          <p:cNvSpPr/>
          <p:nvPr/>
        </p:nvSpPr>
        <p:spPr>
          <a:xfrm>
            <a:off x="238125" y="514350"/>
            <a:ext cx="891540" cy="2800350"/>
          </a:xfrm>
          <a:custGeom>
            <a:avLst/>
            <a:gdLst/>
            <a:ahLst/>
            <a:cxnLst/>
            <a:rect l="l" t="t" r="r" b="b"/>
            <a:pathLst>
              <a:path w="891540" h="2800350">
                <a:moveTo>
                  <a:pt x="0" y="2800350"/>
                </a:moveTo>
                <a:lnTo>
                  <a:pt x="891540" y="2800350"/>
                </a:lnTo>
                <a:lnTo>
                  <a:pt x="891540" y="0"/>
                </a:lnTo>
                <a:lnTo>
                  <a:pt x="0" y="0"/>
                </a:lnTo>
                <a:lnTo>
                  <a:pt x="0" y="2800350"/>
                </a:lnTo>
                <a:close/>
              </a:path>
            </a:pathLst>
          </a:custGeom>
          <a:solidFill>
            <a:srgbClr val="DCDDDE"/>
          </a:solidFill>
        </p:spPr>
        <p:txBody>
          <a:bodyPr wrap="square" lIns="0" tIns="0" rIns="0" bIns="0" rtlCol="0"/>
          <a:lstStyle/>
          <a:p>
            <a:endParaRPr dirty="0"/>
          </a:p>
        </p:txBody>
      </p:sp>
      <p:sp>
        <p:nvSpPr>
          <p:cNvPr id="4" name="object 7"/>
          <p:cNvSpPr/>
          <p:nvPr/>
        </p:nvSpPr>
        <p:spPr>
          <a:xfrm>
            <a:off x="1294257" y="514350"/>
            <a:ext cx="3963670" cy="2800350"/>
          </a:xfrm>
          <a:custGeom>
            <a:avLst/>
            <a:gdLst/>
            <a:ahLst/>
            <a:cxnLst/>
            <a:rect l="l" t="t" r="r" b="b"/>
            <a:pathLst>
              <a:path w="3963670" h="2800350">
                <a:moveTo>
                  <a:pt x="0" y="2800350"/>
                </a:moveTo>
                <a:lnTo>
                  <a:pt x="3963543" y="2800350"/>
                </a:lnTo>
                <a:lnTo>
                  <a:pt x="3963543" y="0"/>
                </a:lnTo>
                <a:lnTo>
                  <a:pt x="0" y="0"/>
                </a:lnTo>
                <a:lnTo>
                  <a:pt x="0" y="2800350"/>
                </a:lnTo>
                <a:close/>
              </a:path>
            </a:pathLst>
          </a:custGeom>
          <a:solidFill>
            <a:srgbClr val="823F98"/>
          </a:solidFill>
        </p:spPr>
        <p:txBody>
          <a:bodyPr wrap="square" lIns="0" tIns="0" rIns="0" bIns="0" rtlCol="0"/>
          <a:lstStyle/>
          <a:p>
            <a:endParaRPr dirty="0"/>
          </a:p>
        </p:txBody>
      </p:sp>
      <p:sp>
        <p:nvSpPr>
          <p:cNvPr id="5" name="object 8"/>
          <p:cNvSpPr txBox="1">
            <a:spLocks/>
          </p:cNvSpPr>
          <p:nvPr/>
        </p:nvSpPr>
        <p:spPr>
          <a:xfrm>
            <a:off x="244220" y="489051"/>
            <a:ext cx="830774" cy="485625"/>
          </a:xfrm>
          <a:prstGeom prst="rect">
            <a:avLst/>
          </a:prstGeom>
        </p:spPr>
        <p:txBody>
          <a:bodyPr vert="horz" wrap="square" lIns="0" tIns="12700" rIns="0" bIns="0" rtlCol="0" anchor="b">
            <a:spAutoFit/>
          </a:bodyPr>
          <a:lstStyle>
            <a:lvl1pPr algn="ctr" defTabSz="487650" rtl="0" eaLnBrk="1" latinLnBrk="0" hangingPunct="1">
              <a:lnSpc>
                <a:spcPct val="90000"/>
              </a:lnSpc>
              <a:spcBef>
                <a:spcPct val="0"/>
              </a:spcBef>
              <a:buNone/>
              <a:defRPr sz="3200" kern="1200">
                <a:solidFill>
                  <a:schemeClr val="tx1"/>
                </a:solidFill>
                <a:latin typeface="+mj-lt"/>
                <a:ea typeface="+mj-ea"/>
                <a:cs typeface="+mj-cs"/>
              </a:defRPr>
            </a:lvl1pPr>
          </a:lstStyle>
          <a:p>
            <a:pPr marL="12700">
              <a:lnSpc>
                <a:spcPct val="100000"/>
              </a:lnSpc>
              <a:spcBef>
                <a:spcPts val="100"/>
              </a:spcBef>
            </a:pPr>
            <a:r>
              <a:rPr lang="es" sz="3100" spc="-95" dirty="0" smtClean="0">
                <a:solidFill>
                  <a:srgbClr val="231F20"/>
                </a:solidFill>
                <a:latin typeface="Arial" panose="020B0604020202020204" pitchFamily="34" charset="0"/>
                <a:ea typeface="Verdana"/>
                <a:cs typeface="Arial" panose="020B0604020202020204" pitchFamily="34" charset="0"/>
              </a:rPr>
              <a:t>A</a:t>
            </a:r>
            <a:r>
              <a:rPr lang="es" sz="3100" spc="-105" dirty="0" smtClean="0">
                <a:solidFill>
                  <a:srgbClr val="231F20"/>
                </a:solidFill>
                <a:latin typeface="Arial" panose="020B0604020202020204" pitchFamily="34" charset="0"/>
                <a:ea typeface="Verdana"/>
                <a:cs typeface="Arial" panose="020B0604020202020204" pitchFamily="34" charset="0"/>
              </a:rPr>
              <a:t>AD</a:t>
            </a:r>
            <a:endParaRPr lang="es" sz="3100" spc="-105" dirty="0">
              <a:solidFill>
                <a:srgbClr val="231F20"/>
              </a:solidFill>
              <a:latin typeface="Arial" panose="020B0604020202020204" pitchFamily="34" charset="0"/>
              <a:ea typeface="Verdana"/>
              <a:cs typeface="Arial" panose="020B0604020202020204" pitchFamily="34" charset="0"/>
            </a:endParaRPr>
          </a:p>
        </p:txBody>
      </p:sp>
      <p:sp>
        <p:nvSpPr>
          <p:cNvPr id="6" name="object 10"/>
          <p:cNvSpPr/>
          <p:nvPr/>
        </p:nvSpPr>
        <p:spPr>
          <a:xfrm>
            <a:off x="2145011" y="562495"/>
            <a:ext cx="234187" cy="234175"/>
          </a:xfrm>
          <a:prstGeom prst="rect">
            <a:avLst/>
          </a:prstGeom>
          <a:blipFill rotWithShape="1">
            <a:blip r:embed="rId2"/>
            <a:stretch>
              <a:fillRect/>
            </a:stretch>
          </a:blipFill>
        </p:spPr>
        <p:txBody>
          <a:bodyPr wrap="square" lIns="0" tIns="0" rIns="0" bIns="0" rtlCol="0"/>
          <a:lstStyle/>
          <a:p>
            <a:endParaRPr dirty="0"/>
          </a:p>
        </p:txBody>
      </p:sp>
      <p:sp>
        <p:nvSpPr>
          <p:cNvPr id="7" name="object 11"/>
          <p:cNvSpPr txBox="1">
            <a:spLocks/>
          </p:cNvSpPr>
          <p:nvPr/>
        </p:nvSpPr>
        <p:spPr>
          <a:xfrm>
            <a:off x="1416424" y="577189"/>
            <a:ext cx="3841503" cy="2350708"/>
          </a:xfrm>
          <a:prstGeom prst="rect">
            <a:avLst/>
          </a:prstGeom>
        </p:spPr>
        <p:txBody>
          <a:bodyPr vert="horz" wrap="square" lIns="0" tIns="12700" rIns="0" bIns="0" rtlCol="0">
            <a:spAutoFit/>
          </a:bodyPr>
          <a:lstStyle>
            <a:lvl1pPr marL="121912" indent="-121912" algn="l" defTabSz="487650" rtl="0" eaLnBrk="1" latinLnBrk="0" hangingPunct="1">
              <a:lnSpc>
                <a:spcPct val="90000"/>
              </a:lnSpc>
              <a:spcBef>
                <a:spcPts val="533"/>
              </a:spcBef>
              <a:buFont typeface="Arial" panose="020B0604020202020204" pitchFamily="34" charset="0"/>
              <a:buChar char="•"/>
              <a:defRPr sz="1493" kern="1200">
                <a:solidFill>
                  <a:schemeClr val="tx1"/>
                </a:solidFill>
                <a:latin typeface="+mn-lt"/>
                <a:ea typeface="+mn-ea"/>
                <a:cs typeface="+mn-cs"/>
              </a:defRPr>
            </a:lvl1pPr>
            <a:lvl2pPr marL="365737" indent="-121912" algn="l" defTabSz="487650" rtl="0" eaLnBrk="1" latinLnBrk="0" hangingPunct="1">
              <a:lnSpc>
                <a:spcPct val="90000"/>
              </a:lnSpc>
              <a:spcBef>
                <a:spcPts val="267"/>
              </a:spcBef>
              <a:buFont typeface="Arial" panose="020B0604020202020204" pitchFamily="34" charset="0"/>
              <a:buChar char="•"/>
              <a:defRPr sz="1280" kern="1200">
                <a:solidFill>
                  <a:schemeClr val="tx1"/>
                </a:solidFill>
                <a:latin typeface="+mn-lt"/>
                <a:ea typeface="+mn-ea"/>
                <a:cs typeface="+mn-cs"/>
              </a:defRPr>
            </a:lvl2pPr>
            <a:lvl3pPr marL="609562" indent="-121912" algn="l" defTabSz="487650" rtl="0" eaLnBrk="1" latinLnBrk="0" hangingPunct="1">
              <a:lnSpc>
                <a:spcPct val="90000"/>
              </a:lnSpc>
              <a:spcBef>
                <a:spcPts val="267"/>
              </a:spcBef>
              <a:buFont typeface="Arial" panose="020B0604020202020204" pitchFamily="34" charset="0"/>
              <a:buChar char="•"/>
              <a:defRPr sz="1067" kern="1200">
                <a:solidFill>
                  <a:schemeClr val="tx1"/>
                </a:solidFill>
                <a:latin typeface="+mn-lt"/>
                <a:ea typeface="+mn-ea"/>
                <a:cs typeface="+mn-cs"/>
              </a:defRPr>
            </a:lvl3pPr>
            <a:lvl4pPr marL="853387" indent="-121912" algn="l" defTabSz="487650" rtl="0" eaLnBrk="1" latinLnBrk="0" hangingPunct="1">
              <a:lnSpc>
                <a:spcPct val="90000"/>
              </a:lnSpc>
              <a:spcBef>
                <a:spcPts val="267"/>
              </a:spcBef>
              <a:buFont typeface="Arial" panose="020B0604020202020204" pitchFamily="34" charset="0"/>
              <a:buChar char="•"/>
              <a:defRPr sz="960" kern="1200">
                <a:solidFill>
                  <a:schemeClr val="tx1"/>
                </a:solidFill>
                <a:latin typeface="+mn-lt"/>
                <a:ea typeface="+mn-ea"/>
                <a:cs typeface="+mn-cs"/>
              </a:defRPr>
            </a:lvl4pPr>
            <a:lvl5pPr marL="1097211" indent="-121912" algn="l" defTabSz="487650" rtl="0" eaLnBrk="1" latinLnBrk="0" hangingPunct="1">
              <a:lnSpc>
                <a:spcPct val="90000"/>
              </a:lnSpc>
              <a:spcBef>
                <a:spcPts val="267"/>
              </a:spcBef>
              <a:buFont typeface="Arial" panose="020B0604020202020204" pitchFamily="34" charset="0"/>
              <a:buChar char="•"/>
              <a:defRPr sz="960" kern="1200">
                <a:solidFill>
                  <a:schemeClr val="tx1"/>
                </a:solidFill>
                <a:latin typeface="+mn-lt"/>
                <a:ea typeface="+mn-ea"/>
                <a:cs typeface="+mn-cs"/>
              </a:defRPr>
            </a:lvl5pPr>
            <a:lvl6pPr marL="1341036" indent="-121912" algn="l" defTabSz="487650" rtl="0" eaLnBrk="1" latinLnBrk="0" hangingPunct="1">
              <a:lnSpc>
                <a:spcPct val="90000"/>
              </a:lnSpc>
              <a:spcBef>
                <a:spcPts val="267"/>
              </a:spcBef>
              <a:buFont typeface="Arial" panose="020B0604020202020204" pitchFamily="34" charset="0"/>
              <a:buChar char="•"/>
              <a:defRPr sz="960" kern="1200">
                <a:solidFill>
                  <a:schemeClr val="tx1"/>
                </a:solidFill>
                <a:latin typeface="+mn-lt"/>
                <a:ea typeface="+mn-ea"/>
                <a:cs typeface="+mn-cs"/>
              </a:defRPr>
            </a:lvl6pPr>
            <a:lvl7pPr marL="1584861" indent="-121912" algn="l" defTabSz="487650" rtl="0" eaLnBrk="1" latinLnBrk="0" hangingPunct="1">
              <a:lnSpc>
                <a:spcPct val="90000"/>
              </a:lnSpc>
              <a:spcBef>
                <a:spcPts val="267"/>
              </a:spcBef>
              <a:buFont typeface="Arial" panose="020B0604020202020204" pitchFamily="34" charset="0"/>
              <a:buChar char="•"/>
              <a:defRPr sz="960" kern="1200">
                <a:solidFill>
                  <a:schemeClr val="tx1"/>
                </a:solidFill>
                <a:latin typeface="+mn-lt"/>
                <a:ea typeface="+mn-ea"/>
                <a:cs typeface="+mn-cs"/>
              </a:defRPr>
            </a:lvl7pPr>
            <a:lvl8pPr marL="1828686" indent="-121912" algn="l" defTabSz="487650" rtl="0" eaLnBrk="1" latinLnBrk="0" hangingPunct="1">
              <a:lnSpc>
                <a:spcPct val="90000"/>
              </a:lnSpc>
              <a:spcBef>
                <a:spcPts val="267"/>
              </a:spcBef>
              <a:buFont typeface="Arial" panose="020B0604020202020204" pitchFamily="34" charset="0"/>
              <a:buChar char="•"/>
              <a:defRPr sz="960" kern="1200">
                <a:solidFill>
                  <a:schemeClr val="tx1"/>
                </a:solidFill>
                <a:latin typeface="+mn-lt"/>
                <a:ea typeface="+mn-ea"/>
                <a:cs typeface="+mn-cs"/>
              </a:defRPr>
            </a:lvl8pPr>
            <a:lvl9pPr marL="2072510" indent="-121912" algn="l" defTabSz="487650" rtl="0" eaLnBrk="1" latinLnBrk="0" hangingPunct="1">
              <a:lnSpc>
                <a:spcPct val="90000"/>
              </a:lnSpc>
              <a:spcBef>
                <a:spcPts val="267"/>
              </a:spcBef>
              <a:buFont typeface="Arial" panose="020B0604020202020204" pitchFamily="34" charset="0"/>
              <a:buChar char="•"/>
              <a:defRPr sz="960" kern="1200">
                <a:solidFill>
                  <a:schemeClr val="tx1"/>
                </a:solidFill>
                <a:latin typeface="+mn-lt"/>
                <a:ea typeface="+mn-ea"/>
                <a:cs typeface="+mn-cs"/>
              </a:defRPr>
            </a:lvl9pPr>
          </a:lstStyle>
          <a:p>
            <a:pPr marL="24138" indent="0">
              <a:lnSpc>
                <a:spcPct val="100000"/>
              </a:lnSpc>
              <a:spcBef>
                <a:spcPts val="100"/>
              </a:spcBef>
              <a:buNone/>
            </a:pPr>
            <a:r>
              <a:rPr lang="es" sz="1100" spc="60" dirty="0" smtClean="0">
                <a:solidFill>
                  <a:srgbClr val="FFFFFF"/>
                </a:solidFill>
                <a:latin typeface="Arial"/>
                <a:ea typeface="Arial"/>
                <a:cs typeface="Arial"/>
              </a:rPr>
              <a:t>Práctica </a:t>
            </a:r>
            <a:r>
              <a:rPr lang="es" sz="1100" spc="60" dirty="0" smtClean="0">
                <a:solidFill>
                  <a:srgbClr val="823F98"/>
                </a:solidFill>
                <a:latin typeface="Arial"/>
                <a:ea typeface="Arial"/>
                <a:cs typeface="Arial"/>
              </a:rPr>
              <a:t>   </a:t>
            </a:r>
            <a:r>
              <a:rPr lang="es" sz="1100" spc="10" dirty="0" smtClean="0">
                <a:solidFill>
                  <a:srgbClr val="823F98"/>
                </a:solidFill>
                <a:latin typeface="Arial"/>
                <a:ea typeface="Arial"/>
                <a:cs typeface="Arial"/>
              </a:rPr>
              <a:t>25 </a:t>
            </a:r>
            <a:r>
              <a:rPr lang="es" sz="1100" spc="60" dirty="0" smtClean="0">
                <a:solidFill>
                  <a:srgbClr val="823F98"/>
                </a:solidFill>
                <a:latin typeface="Arial"/>
                <a:ea typeface="Arial"/>
                <a:cs typeface="Arial"/>
              </a:rPr>
              <a:t> </a:t>
            </a:r>
            <a:r>
              <a:rPr lang="es" sz="1100" spc="60" dirty="0" smtClean="0">
                <a:solidFill>
                  <a:srgbClr val="FFFFFF"/>
                </a:solidFill>
                <a:latin typeface="Arial"/>
                <a:ea typeface="Arial"/>
                <a:cs typeface="Arial"/>
              </a:rPr>
              <a:t> </a:t>
            </a:r>
            <a:r>
              <a:rPr lang="es" sz="1100" spc="55" dirty="0" smtClean="0">
                <a:solidFill>
                  <a:srgbClr val="FFFFFF"/>
                </a:solidFill>
                <a:latin typeface="Arial"/>
                <a:ea typeface="Arial"/>
                <a:cs typeface="Arial"/>
              </a:rPr>
              <a:t>Contratación, evaluación y despliegue de talentos</a:t>
            </a:r>
          </a:p>
          <a:p>
            <a:pPr marL="24138" marR="230504" indent="0">
              <a:lnSpc>
                <a:spcPct val="106100"/>
              </a:lnSpc>
              <a:spcBef>
                <a:spcPts val="894"/>
              </a:spcBef>
              <a:buNone/>
            </a:pPr>
            <a:r>
              <a:rPr lang="es-ES" sz="1050" spc="-65" dirty="0">
                <a:solidFill>
                  <a:srgbClr val="FFFFFF"/>
                </a:solidFill>
                <a:latin typeface="Arial"/>
                <a:ea typeface="Arial"/>
                <a:cs typeface="Arial"/>
              </a:rPr>
              <a:t>No podemos alcanzar nuestra misión sin personas talentosas. Los </a:t>
            </a:r>
            <a:r>
              <a:rPr lang="es-ES" sz="1050" spc="-65" dirty="0" smtClean="0">
                <a:solidFill>
                  <a:srgbClr val="FFFFFF"/>
                </a:solidFill>
                <a:latin typeface="Arial"/>
                <a:ea typeface="Arial"/>
                <a:cs typeface="Arial"/>
              </a:rPr>
              <a:t>jefes </a:t>
            </a:r>
            <a:r>
              <a:rPr lang="es-ES" sz="1050" spc="-65" dirty="0">
                <a:solidFill>
                  <a:srgbClr val="FFFFFF"/>
                </a:solidFill>
                <a:latin typeface="Arial"/>
                <a:ea typeface="Arial"/>
                <a:cs typeface="Arial"/>
              </a:rPr>
              <a:t>deben asegurar que las personas adecuadas estén ejerciendo los roles adecuados, con las habilidades adecuadas, para entregar resultados. Los </a:t>
            </a:r>
            <a:r>
              <a:rPr lang="es-ES" sz="1050" spc="-65" dirty="0" smtClean="0">
                <a:solidFill>
                  <a:srgbClr val="FFFFFF"/>
                </a:solidFill>
                <a:latin typeface="Arial"/>
                <a:ea typeface="Arial"/>
                <a:cs typeface="Arial"/>
              </a:rPr>
              <a:t>jefes </a:t>
            </a:r>
            <a:r>
              <a:rPr lang="es-ES" sz="1050" spc="-65" dirty="0">
                <a:solidFill>
                  <a:srgbClr val="FFFFFF"/>
                </a:solidFill>
                <a:latin typeface="Arial"/>
                <a:ea typeface="Arial"/>
                <a:cs typeface="Arial"/>
              </a:rPr>
              <a:t>son responsables por buscar, </a:t>
            </a:r>
            <a:r>
              <a:rPr lang="es-ES" sz="1050" spc="-65" dirty="0" smtClean="0">
                <a:solidFill>
                  <a:srgbClr val="FFFFFF"/>
                </a:solidFill>
                <a:latin typeface="Arial"/>
                <a:ea typeface="Arial"/>
                <a:cs typeface="Arial"/>
              </a:rPr>
              <a:t>seleccionar</a:t>
            </a:r>
            <a:r>
              <a:rPr lang="es-ES" sz="1050" spc="-65" dirty="0">
                <a:solidFill>
                  <a:srgbClr val="FFFFFF"/>
                </a:solidFill>
                <a:latin typeface="Arial"/>
                <a:ea typeface="Arial"/>
                <a:cs typeface="Arial"/>
              </a:rPr>
              <a:t>, contratar, integrar, orientar, poner a disposición, entrenar, desarrollar y despedir funcionarios cuando sea necesario. Para hacer todo o parte de eso, el </a:t>
            </a:r>
            <a:r>
              <a:rPr lang="es-ES" sz="1050" spc="-65" dirty="0" smtClean="0">
                <a:solidFill>
                  <a:srgbClr val="FFFFFF"/>
                </a:solidFill>
                <a:latin typeface="Arial"/>
                <a:ea typeface="Arial"/>
                <a:cs typeface="Arial"/>
              </a:rPr>
              <a:t>líder de equipo </a:t>
            </a:r>
            <a:r>
              <a:rPr lang="es-ES" sz="1050" spc="-65" dirty="0">
                <a:solidFill>
                  <a:srgbClr val="FFFFFF"/>
                </a:solidFill>
                <a:latin typeface="Arial"/>
                <a:ea typeface="Arial"/>
                <a:cs typeface="Arial"/>
              </a:rPr>
              <a:t>o necesita: (1) evaluar a las personas; (2) correlacionar las capacidades con las necesidades del cargo; y (3) distribuir los talentos de acuerdo con el plan. La parte más difícil para los </a:t>
            </a:r>
            <a:r>
              <a:rPr lang="es-ES" sz="1050" spc="-65" dirty="0" smtClean="0">
                <a:solidFill>
                  <a:srgbClr val="FFFFFF"/>
                </a:solidFill>
                <a:latin typeface="Arial"/>
                <a:ea typeface="Arial"/>
                <a:cs typeface="Arial"/>
              </a:rPr>
              <a:t>jefes </a:t>
            </a:r>
            <a:r>
              <a:rPr lang="es-ES" sz="1050" spc="-65" dirty="0">
                <a:solidFill>
                  <a:srgbClr val="FFFFFF"/>
                </a:solidFill>
                <a:latin typeface="Arial"/>
                <a:ea typeface="Arial"/>
                <a:cs typeface="Arial"/>
              </a:rPr>
              <a:t>es tomar decisiones difíciles, proveer </a:t>
            </a:r>
            <a:r>
              <a:rPr lang="es-ES" sz="1050" spc="-65" dirty="0" err="1">
                <a:solidFill>
                  <a:srgbClr val="FFFFFF"/>
                </a:solidFill>
                <a:latin typeface="Arial"/>
                <a:ea typeface="Arial"/>
                <a:cs typeface="Arial"/>
              </a:rPr>
              <a:t>feedback</a:t>
            </a:r>
            <a:r>
              <a:rPr lang="es-ES" sz="1050" spc="-65" dirty="0">
                <a:solidFill>
                  <a:srgbClr val="FFFFFF"/>
                </a:solidFill>
                <a:latin typeface="Arial"/>
                <a:ea typeface="Arial"/>
                <a:cs typeface="Arial"/>
              </a:rPr>
              <a:t> honesto y crítico y hacer lo que se tiene que hacer cuando es necesario.</a:t>
            </a:r>
            <a:endParaRPr lang="es" sz="1050" spc="-50" dirty="0">
              <a:solidFill>
                <a:srgbClr val="FFFFFF"/>
              </a:solidFill>
              <a:latin typeface="Arial"/>
              <a:ea typeface="Arial"/>
              <a:cs typeface="Arial"/>
            </a:endParaRPr>
          </a:p>
        </p:txBody>
      </p:sp>
      <p:sp>
        <p:nvSpPr>
          <p:cNvPr id="8" name="object 14"/>
          <p:cNvSpPr/>
          <p:nvPr/>
        </p:nvSpPr>
        <p:spPr>
          <a:xfrm>
            <a:off x="256920" y="1593840"/>
            <a:ext cx="234188" cy="234175"/>
          </a:xfrm>
          <a:prstGeom prst="rect">
            <a:avLst/>
          </a:prstGeom>
          <a:blipFill rotWithShape="1">
            <a:blip r:embed="rId3"/>
            <a:stretch>
              <a:fillRect/>
            </a:stretch>
          </a:blipFill>
        </p:spPr>
        <p:txBody>
          <a:bodyPr wrap="square" lIns="0" tIns="0" rIns="0" bIns="0" rtlCol="0"/>
          <a:lstStyle/>
          <a:p>
            <a:endParaRPr dirty="0"/>
          </a:p>
        </p:txBody>
      </p:sp>
      <p:sp>
        <p:nvSpPr>
          <p:cNvPr id="9" name="object 15"/>
          <p:cNvSpPr txBox="1"/>
          <p:nvPr/>
        </p:nvSpPr>
        <p:spPr>
          <a:xfrm>
            <a:off x="256920" y="972311"/>
            <a:ext cx="928219" cy="807913"/>
          </a:xfrm>
          <a:prstGeom prst="rect">
            <a:avLst/>
          </a:prstGeom>
        </p:spPr>
        <p:txBody>
          <a:bodyPr vert="horz" wrap="square" lIns="0" tIns="12700" rIns="0" bIns="0" rtlCol="0">
            <a:spAutoFit/>
          </a:bodyPr>
          <a:lstStyle/>
          <a:p>
            <a:pPr marL="12700" marR="5080">
              <a:lnSpc>
                <a:spcPct val="100000"/>
              </a:lnSpc>
              <a:spcBef>
                <a:spcPts val="100"/>
              </a:spcBef>
            </a:pPr>
            <a:r>
              <a:rPr lang="es" sz="900" b="0" i="0" strike="noStrike" cap="none" spc="-65" baseline="0" dirty="0">
                <a:solidFill>
                  <a:srgbClr val="231F20"/>
                </a:solidFill>
                <a:effectLst/>
                <a:latin typeface="Arial" panose="020B0604020202020204" pitchFamily="34" charset="0"/>
                <a:ea typeface="Verdana"/>
                <a:cs typeface="Arial" panose="020B0604020202020204" pitchFamily="34" charset="0"/>
              </a:rPr>
              <a:t>Contratación, evaluación y despliegue de </a:t>
            </a:r>
            <a:r>
              <a:rPr lang="es" sz="900" b="0" i="0" strike="noStrike" cap="none" spc="-65" baseline="0" dirty="0" smtClean="0">
                <a:solidFill>
                  <a:srgbClr val="231F20"/>
                </a:solidFill>
                <a:effectLst/>
                <a:latin typeface="Arial" panose="020B0604020202020204" pitchFamily="34" charset="0"/>
                <a:ea typeface="Verdana"/>
                <a:cs typeface="Arial" panose="020B0604020202020204" pitchFamily="34" charset="0"/>
              </a:rPr>
              <a:t>talentos  (</a:t>
            </a:r>
            <a:r>
              <a:rPr lang="es" sz="900" b="0" i="0" strike="noStrike" cap="none" spc="-65" baseline="0" dirty="0">
                <a:solidFill>
                  <a:srgbClr val="231F20"/>
                </a:solidFill>
                <a:effectLst/>
                <a:latin typeface="Arial" panose="020B0604020202020204" pitchFamily="34" charset="0"/>
                <a:ea typeface="Verdana"/>
                <a:cs typeface="Arial" panose="020B0604020202020204" pitchFamily="34" charset="0"/>
              </a:rPr>
              <a:t>AAD)</a:t>
            </a:r>
          </a:p>
          <a:p>
            <a:pPr marL="49530">
              <a:lnSpc>
                <a:spcPct val="100000"/>
              </a:lnSpc>
              <a:spcBef>
                <a:spcPts val="800"/>
              </a:spcBef>
            </a:pPr>
            <a:r>
              <a:rPr lang="es" sz="900" b="0" i="0" strike="noStrike" cap="none" spc="15" baseline="0" dirty="0">
                <a:solidFill>
                  <a:srgbClr val="FFFFFF"/>
                </a:solidFill>
                <a:effectLst/>
                <a:latin typeface="Arial" panose="020B0604020202020204" pitchFamily="34" charset="0"/>
                <a:ea typeface="Arial"/>
                <a:cs typeface="Arial" panose="020B0604020202020204" pitchFamily="34" charset="0"/>
              </a:rPr>
              <a:t>25</a:t>
            </a:r>
          </a:p>
        </p:txBody>
      </p:sp>
      <p:sp>
        <p:nvSpPr>
          <p:cNvPr id="10" name="object 17"/>
          <p:cNvSpPr/>
          <p:nvPr/>
        </p:nvSpPr>
        <p:spPr>
          <a:xfrm>
            <a:off x="348174" y="2549853"/>
            <a:ext cx="696850" cy="723802"/>
          </a:xfrm>
          <a:prstGeom prst="rect">
            <a:avLst/>
          </a:prstGeom>
          <a:blipFill rotWithShape="1">
            <a:blip r:embed="rId4"/>
            <a:stretch>
              <a:fillRect/>
            </a:stretch>
          </a:blipFill>
        </p:spPr>
        <p:txBody>
          <a:bodyPr wrap="square" lIns="0" tIns="0" rIns="0" bIns="0" rtlCol="0"/>
          <a:lstStyle/>
          <a:p>
            <a:endParaRPr dirty="0"/>
          </a:p>
        </p:txBody>
      </p:sp>
      <p:sp>
        <p:nvSpPr>
          <p:cNvPr id="11" name="object 19"/>
          <p:cNvSpPr txBox="1">
            <a:spLocks noGrp="1"/>
          </p:cNvSpPr>
          <p:nvPr>
            <p:ph type="ftr" sz="quarter" idx="4294967295"/>
          </p:nvPr>
        </p:nvSpPr>
        <p:spPr>
          <a:xfrm>
            <a:off x="215899" y="3402431"/>
            <a:ext cx="2509371" cy="103875"/>
          </a:xfrm>
          <a:prstGeom prst="rect">
            <a:avLst/>
          </a:prstGeom>
        </p:spPr>
        <p:txBody>
          <a:bodyPr vert="horz" wrap="square" lIns="0" tIns="11430" rIns="0" bIns="0" rtlCol="0">
            <a:spAutoFit/>
          </a:bodyPr>
          <a:lstStyle/>
          <a:p>
            <a:pPr marL="12700">
              <a:lnSpc>
                <a:spcPct val="100000"/>
              </a:lnSpc>
              <a:spcBef>
                <a:spcPts val="90"/>
              </a:spcBef>
            </a:pPr>
            <a:r>
              <a:rPr lang="es" sz="600" b="0" i="1" strike="noStrike" cap="none" spc="55" baseline="0" dirty="0">
                <a:solidFill>
                  <a:srgbClr val="58595B"/>
                </a:solidFill>
                <a:effectLst/>
                <a:latin typeface="Arial"/>
                <a:ea typeface="Arial"/>
                <a:cs typeface="Arial"/>
              </a:rPr>
              <a:t>©</a:t>
            </a:r>
            <a:r>
              <a:rPr lang="es" sz="600" b="0" i="1" strike="noStrike" cap="none" spc="-110" baseline="0" dirty="0">
                <a:solidFill>
                  <a:srgbClr val="58595B"/>
                </a:solidFill>
                <a:effectLst/>
                <a:latin typeface="Arial"/>
                <a:ea typeface="Arial"/>
                <a:cs typeface="Arial"/>
              </a:rPr>
              <a:t> </a:t>
            </a:r>
            <a:r>
              <a:rPr lang="es" sz="600" b="0" i="1" strike="noStrike" cap="none" spc="-25" baseline="0" dirty="0">
                <a:solidFill>
                  <a:srgbClr val="58595B"/>
                </a:solidFill>
                <a:effectLst/>
                <a:latin typeface="Arial"/>
                <a:ea typeface="Arial"/>
                <a:cs typeface="Arial"/>
              </a:rPr>
              <a:t>Copyright </a:t>
            </a:r>
            <a:r>
              <a:rPr lang="es" sz="600" b="0" i="1" strike="noStrike" cap="none" spc="-5" baseline="0" dirty="0">
                <a:solidFill>
                  <a:srgbClr val="58595B"/>
                </a:solidFill>
                <a:effectLst/>
                <a:latin typeface="Arial"/>
                <a:ea typeface="Arial"/>
                <a:cs typeface="Arial"/>
              </a:rPr>
              <a:t>2019, </a:t>
            </a:r>
            <a:r>
              <a:rPr lang="es" sz="600" b="0" i="1" strike="noStrike" cap="none" spc="-50" baseline="0" dirty="0">
                <a:solidFill>
                  <a:srgbClr val="58595B"/>
                </a:solidFill>
                <a:effectLst/>
                <a:latin typeface="Arial"/>
                <a:ea typeface="Arial"/>
                <a:cs typeface="Arial"/>
              </a:rPr>
              <a:t>TeamTelligent, </a:t>
            </a:r>
            <a:r>
              <a:rPr lang="es-PE" sz="600" b="0" i="1" strike="noStrike" cap="none" spc="-60" baseline="0" dirty="0" smtClean="0">
                <a:solidFill>
                  <a:srgbClr val="58595B"/>
                </a:solidFill>
                <a:effectLst/>
                <a:latin typeface="Arial"/>
                <a:ea typeface="Arial"/>
                <a:cs typeface="Arial"/>
              </a:rPr>
              <a:t>CLL</a:t>
            </a:r>
            <a:r>
              <a:rPr lang="es" sz="600" b="0" i="1" strike="noStrike" cap="none" spc="-6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smtClean="0">
                <a:solidFill>
                  <a:srgbClr val="58595B"/>
                </a:solidFill>
                <a:effectLst/>
                <a:latin typeface="Arial"/>
                <a:ea typeface="Arial"/>
                <a:cs typeface="Arial"/>
              </a:rPr>
              <a:t>Todos </a:t>
            </a:r>
            <a:r>
              <a:rPr lang="es" sz="600" b="0" i="1" strike="noStrike" cap="none" spc="-15" baseline="0" dirty="0">
                <a:solidFill>
                  <a:srgbClr val="58595B"/>
                </a:solidFill>
                <a:effectLst/>
                <a:latin typeface="Arial"/>
                <a:ea typeface="Arial"/>
                <a:cs typeface="Arial"/>
              </a:rPr>
              <a:t>los derechos reservados</a:t>
            </a:r>
            <a:r>
              <a:rPr lang="es" sz="600" b="0" i="1" strike="noStrike" cap="none" spc="55" baseline="0" dirty="0">
                <a:solidFill>
                  <a:srgbClr val="58595B"/>
                </a:solidFill>
                <a:effectLst/>
                <a:latin typeface="Arial"/>
                <a:ea typeface="Arial"/>
                <a:cs typeface="Arial"/>
              </a:rPr>
              <a:t> </a:t>
            </a:r>
            <a:r>
              <a:rPr lang="es" sz="600" b="0" i="1" strike="noStrike" cap="none" spc="-4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a:solidFill>
                  <a:srgbClr val="58595B"/>
                </a:solidFill>
                <a:effectLst/>
                <a:latin typeface="Arial"/>
                <a:ea typeface="Arial"/>
                <a:cs typeface="Arial"/>
              </a:rPr>
              <a:t>V5</a:t>
            </a:r>
            <a:r>
              <a:rPr lang="es" sz="600" b="0" i="1" strike="noStrike" cap="none" spc="55" baseline="0" dirty="0">
                <a:solidFill>
                  <a:srgbClr val="58595B"/>
                </a:solidFill>
                <a:effectLst/>
                <a:latin typeface="Arial"/>
                <a:ea typeface="Arial"/>
                <a:cs typeface="Arial"/>
              </a:rPr>
              <a:t> </a:t>
            </a:r>
          </a:p>
        </p:txBody>
      </p:sp>
      <p:sp>
        <p:nvSpPr>
          <p:cNvPr id="12" name="object 20"/>
          <p:cNvSpPr txBox="1">
            <a:spLocks noGrp="1"/>
          </p:cNvSpPr>
          <p:nvPr>
            <p:ph type="sldNum" sz="quarter" idx="4294967295"/>
          </p:nvPr>
        </p:nvSpPr>
        <p:spPr>
          <a:xfrm>
            <a:off x="5096497" y="3402431"/>
            <a:ext cx="175895" cy="103875"/>
          </a:xfrm>
          <a:prstGeom prst="rect">
            <a:avLst/>
          </a:prstGeom>
        </p:spPr>
        <p:txBody>
          <a:bodyPr vert="horz" wrap="square" lIns="0" tIns="11430" rIns="0" bIns="0" rtlCol="0">
            <a:spAutoFit/>
          </a:bodyPr>
          <a:lstStyle/>
          <a:p>
            <a:pPr marL="25400">
              <a:lnSpc>
                <a:spcPct val="100000"/>
              </a:lnSpc>
              <a:spcBef>
                <a:spcPts val="90"/>
              </a:spcBef>
            </a:pPr>
            <a:r>
              <a:rPr lang="pt-BR" sz="600" spc="-15" dirty="0" smtClean="0">
                <a:solidFill>
                  <a:srgbClr val="58595B"/>
                </a:solidFill>
                <a:latin typeface="Verdana" panose="020B0604030504040204" pitchFamily="34" charset="0"/>
                <a:ea typeface="Verdana" panose="020B0604030504040204" pitchFamily="34" charset="0"/>
                <a:cs typeface="Verdana" panose="020B0604030504040204" pitchFamily="34" charset="0"/>
              </a:rPr>
              <a:t>24A</a:t>
            </a:r>
            <a:endParaRPr sz="600" spc="-15" dirty="0">
              <a:solidFill>
                <a:srgbClr val="58595B"/>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20393910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tângulo 11"/>
          <p:cNvSpPr/>
          <p:nvPr/>
        </p:nvSpPr>
        <p:spPr>
          <a:xfrm>
            <a:off x="1356806" y="2930974"/>
            <a:ext cx="3985631" cy="254357"/>
          </a:xfrm>
          <a:prstGeom prst="rect">
            <a:avLst/>
          </a:prstGeom>
          <a:solidFill>
            <a:srgbClr val="823F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2" name="object 3"/>
          <p:cNvSpPr txBox="1"/>
          <p:nvPr/>
        </p:nvSpPr>
        <p:spPr>
          <a:xfrm>
            <a:off x="0" y="139944"/>
            <a:ext cx="5486400"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BIBLIOTECA DE COMPORTAMIENTO DEL JEFE </a:t>
            </a: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CLL</a:t>
            </a:r>
            <a:r>
              <a:rPr lang="es" sz="1000" b="1" strike="noStrike" cap="none" spc="5" baseline="0" dirty="0" smtClean="0">
                <a:solidFill>
                  <a:srgbClr val="58595B"/>
                </a:solidFill>
                <a:effectLst/>
                <a:latin typeface="Arial" panose="020B0604020202020204" pitchFamily="34" charset="0"/>
                <a:ea typeface="Arial"/>
                <a:cs typeface="Arial" panose="020B0604020202020204" pitchFamily="34" charset="0"/>
              </a:rPr>
              <a:t>™</a:t>
            </a:r>
            <a:endParaRPr lang="es" sz="1000" b="1" strike="noStrike" cap="none" spc="5" baseline="0" dirty="0">
              <a:solidFill>
                <a:srgbClr val="58595B"/>
              </a:solidFill>
              <a:effectLst/>
              <a:latin typeface="Arial" panose="020B0604020202020204" pitchFamily="34" charset="0"/>
              <a:ea typeface="Arial"/>
              <a:cs typeface="Arial" panose="020B0604020202020204" pitchFamily="34" charset="0"/>
            </a:endParaRPr>
          </a:p>
        </p:txBody>
      </p:sp>
      <p:sp>
        <p:nvSpPr>
          <p:cNvPr id="3" name="object 4"/>
          <p:cNvSpPr/>
          <p:nvPr/>
        </p:nvSpPr>
        <p:spPr>
          <a:xfrm>
            <a:off x="2129982" y="560708"/>
            <a:ext cx="234188" cy="234175"/>
          </a:xfrm>
          <a:prstGeom prst="rect">
            <a:avLst/>
          </a:prstGeom>
          <a:blipFill rotWithShape="1">
            <a:blip r:embed="rId2"/>
            <a:stretch>
              <a:fillRect/>
            </a:stretch>
          </a:blip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4" name="object 5"/>
          <p:cNvSpPr/>
          <p:nvPr/>
        </p:nvSpPr>
        <p:spPr>
          <a:xfrm>
            <a:off x="313374" y="431123"/>
            <a:ext cx="891540" cy="2800350"/>
          </a:xfrm>
          <a:custGeom>
            <a:avLst/>
            <a:gdLst/>
            <a:ahLst/>
            <a:cxnLst/>
            <a:rect l="l" t="t" r="r" b="b"/>
            <a:pathLst>
              <a:path w="891540" h="2800350">
                <a:moveTo>
                  <a:pt x="0" y="2800350"/>
                </a:moveTo>
                <a:lnTo>
                  <a:pt x="891540" y="2800350"/>
                </a:lnTo>
                <a:lnTo>
                  <a:pt x="891540" y="0"/>
                </a:lnTo>
                <a:lnTo>
                  <a:pt x="0" y="0"/>
                </a:lnTo>
                <a:lnTo>
                  <a:pt x="0" y="2800350"/>
                </a:lnTo>
                <a:close/>
              </a:path>
            </a:pathLst>
          </a:custGeom>
          <a:solidFill>
            <a:srgbClr val="DCDDDE"/>
          </a:solid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5" name="object 9"/>
          <p:cNvSpPr txBox="1">
            <a:spLocks/>
          </p:cNvSpPr>
          <p:nvPr/>
        </p:nvSpPr>
        <p:spPr>
          <a:xfrm>
            <a:off x="1464376" y="573250"/>
            <a:ext cx="4129595" cy="2272160"/>
          </a:xfrm>
          <a:prstGeom prst="rect">
            <a:avLst/>
          </a:prstGeom>
        </p:spPr>
        <p:txBody>
          <a:bodyPr vert="horz" wrap="square" lIns="0" tIns="12700" rIns="0" bIns="0" rtlCol="0">
            <a:spAutoFit/>
          </a:bodyPr>
          <a:lstStyle>
            <a:lvl1pPr marL="121912" indent="-121912" algn="l" defTabSz="487650" rtl="0" eaLnBrk="1" latinLnBrk="0" hangingPunct="1">
              <a:lnSpc>
                <a:spcPct val="90000"/>
              </a:lnSpc>
              <a:spcBef>
                <a:spcPts val="533"/>
              </a:spcBef>
              <a:buFont typeface="Arial" panose="020B0604020202020204" pitchFamily="34" charset="0"/>
              <a:buChar char="•"/>
              <a:defRPr sz="1493" kern="1200">
                <a:solidFill>
                  <a:schemeClr val="tx1"/>
                </a:solidFill>
                <a:latin typeface="+mn-lt"/>
                <a:ea typeface="+mn-ea"/>
                <a:cs typeface="+mn-cs"/>
              </a:defRPr>
            </a:lvl1pPr>
            <a:lvl2pPr marL="365737" indent="-121912" algn="l" defTabSz="487650" rtl="0" eaLnBrk="1" latinLnBrk="0" hangingPunct="1">
              <a:lnSpc>
                <a:spcPct val="90000"/>
              </a:lnSpc>
              <a:spcBef>
                <a:spcPts val="267"/>
              </a:spcBef>
              <a:buFont typeface="Arial" panose="020B0604020202020204" pitchFamily="34" charset="0"/>
              <a:buChar char="•"/>
              <a:defRPr sz="1280" kern="1200">
                <a:solidFill>
                  <a:schemeClr val="tx1"/>
                </a:solidFill>
                <a:latin typeface="+mn-lt"/>
                <a:ea typeface="+mn-ea"/>
                <a:cs typeface="+mn-cs"/>
              </a:defRPr>
            </a:lvl2pPr>
            <a:lvl3pPr marL="609562" indent="-121912" algn="l" defTabSz="487650" rtl="0" eaLnBrk="1" latinLnBrk="0" hangingPunct="1">
              <a:lnSpc>
                <a:spcPct val="90000"/>
              </a:lnSpc>
              <a:spcBef>
                <a:spcPts val="267"/>
              </a:spcBef>
              <a:buFont typeface="Arial" panose="020B0604020202020204" pitchFamily="34" charset="0"/>
              <a:buChar char="•"/>
              <a:defRPr sz="1067" kern="1200">
                <a:solidFill>
                  <a:schemeClr val="tx1"/>
                </a:solidFill>
                <a:latin typeface="+mn-lt"/>
                <a:ea typeface="+mn-ea"/>
                <a:cs typeface="+mn-cs"/>
              </a:defRPr>
            </a:lvl3pPr>
            <a:lvl4pPr marL="853387" indent="-121912" algn="l" defTabSz="487650" rtl="0" eaLnBrk="1" latinLnBrk="0" hangingPunct="1">
              <a:lnSpc>
                <a:spcPct val="90000"/>
              </a:lnSpc>
              <a:spcBef>
                <a:spcPts val="267"/>
              </a:spcBef>
              <a:buFont typeface="Arial" panose="020B0604020202020204" pitchFamily="34" charset="0"/>
              <a:buChar char="•"/>
              <a:defRPr sz="960" kern="1200">
                <a:solidFill>
                  <a:schemeClr val="tx1"/>
                </a:solidFill>
                <a:latin typeface="+mn-lt"/>
                <a:ea typeface="+mn-ea"/>
                <a:cs typeface="+mn-cs"/>
              </a:defRPr>
            </a:lvl4pPr>
            <a:lvl5pPr marL="1097211" indent="-121912" algn="l" defTabSz="487650" rtl="0" eaLnBrk="1" latinLnBrk="0" hangingPunct="1">
              <a:lnSpc>
                <a:spcPct val="90000"/>
              </a:lnSpc>
              <a:spcBef>
                <a:spcPts val="267"/>
              </a:spcBef>
              <a:buFont typeface="Arial" panose="020B0604020202020204" pitchFamily="34" charset="0"/>
              <a:buChar char="•"/>
              <a:defRPr sz="960" kern="1200">
                <a:solidFill>
                  <a:schemeClr val="tx1"/>
                </a:solidFill>
                <a:latin typeface="+mn-lt"/>
                <a:ea typeface="+mn-ea"/>
                <a:cs typeface="+mn-cs"/>
              </a:defRPr>
            </a:lvl5pPr>
            <a:lvl6pPr marL="1341036" indent="-121912" algn="l" defTabSz="487650" rtl="0" eaLnBrk="1" latinLnBrk="0" hangingPunct="1">
              <a:lnSpc>
                <a:spcPct val="90000"/>
              </a:lnSpc>
              <a:spcBef>
                <a:spcPts val="267"/>
              </a:spcBef>
              <a:buFont typeface="Arial" panose="020B0604020202020204" pitchFamily="34" charset="0"/>
              <a:buChar char="•"/>
              <a:defRPr sz="960" kern="1200">
                <a:solidFill>
                  <a:schemeClr val="tx1"/>
                </a:solidFill>
                <a:latin typeface="+mn-lt"/>
                <a:ea typeface="+mn-ea"/>
                <a:cs typeface="+mn-cs"/>
              </a:defRPr>
            </a:lvl6pPr>
            <a:lvl7pPr marL="1584861" indent="-121912" algn="l" defTabSz="487650" rtl="0" eaLnBrk="1" latinLnBrk="0" hangingPunct="1">
              <a:lnSpc>
                <a:spcPct val="90000"/>
              </a:lnSpc>
              <a:spcBef>
                <a:spcPts val="267"/>
              </a:spcBef>
              <a:buFont typeface="Arial" panose="020B0604020202020204" pitchFamily="34" charset="0"/>
              <a:buChar char="•"/>
              <a:defRPr sz="960" kern="1200">
                <a:solidFill>
                  <a:schemeClr val="tx1"/>
                </a:solidFill>
                <a:latin typeface="+mn-lt"/>
                <a:ea typeface="+mn-ea"/>
                <a:cs typeface="+mn-cs"/>
              </a:defRPr>
            </a:lvl7pPr>
            <a:lvl8pPr marL="1828686" indent="-121912" algn="l" defTabSz="487650" rtl="0" eaLnBrk="1" latinLnBrk="0" hangingPunct="1">
              <a:lnSpc>
                <a:spcPct val="90000"/>
              </a:lnSpc>
              <a:spcBef>
                <a:spcPts val="267"/>
              </a:spcBef>
              <a:buFont typeface="Arial" panose="020B0604020202020204" pitchFamily="34" charset="0"/>
              <a:buChar char="•"/>
              <a:defRPr sz="960" kern="1200">
                <a:solidFill>
                  <a:schemeClr val="tx1"/>
                </a:solidFill>
                <a:latin typeface="+mn-lt"/>
                <a:ea typeface="+mn-ea"/>
                <a:cs typeface="+mn-cs"/>
              </a:defRPr>
            </a:lvl8pPr>
            <a:lvl9pPr marL="2072510" indent="-121912" algn="l" defTabSz="487650" rtl="0" eaLnBrk="1" latinLnBrk="0" hangingPunct="1">
              <a:lnSpc>
                <a:spcPct val="90000"/>
              </a:lnSpc>
              <a:spcBef>
                <a:spcPts val="267"/>
              </a:spcBef>
              <a:buFont typeface="Arial" panose="020B0604020202020204" pitchFamily="34" charset="0"/>
              <a:buChar char="•"/>
              <a:defRPr sz="960" kern="1200">
                <a:solidFill>
                  <a:schemeClr val="tx1"/>
                </a:solidFill>
                <a:latin typeface="+mn-lt"/>
                <a:ea typeface="+mn-ea"/>
                <a:cs typeface="+mn-cs"/>
              </a:defRPr>
            </a:lvl9pPr>
          </a:lstStyle>
          <a:p>
            <a:pPr marL="46363" indent="0">
              <a:lnSpc>
                <a:spcPct val="100000"/>
              </a:lnSpc>
              <a:spcBef>
                <a:spcPts val="100"/>
              </a:spcBef>
              <a:buNone/>
            </a:pPr>
            <a:r>
              <a:rPr lang="es" sz="1100" spc="60" dirty="0" smtClean="0">
                <a:solidFill>
                  <a:srgbClr val="58595B"/>
                </a:solidFill>
                <a:latin typeface="Arial" panose="020B0604020202020204" pitchFamily="34" charset="0"/>
                <a:ea typeface="Arial"/>
                <a:cs typeface="Arial" panose="020B0604020202020204" pitchFamily="34" charset="0"/>
              </a:rPr>
              <a:t>Práctica </a:t>
            </a:r>
            <a:r>
              <a:rPr lang="es" sz="1100" spc="60" dirty="0" smtClean="0">
                <a:solidFill>
                  <a:srgbClr val="FFFFFF"/>
                </a:solidFill>
                <a:latin typeface="Arial" panose="020B0604020202020204" pitchFamily="34" charset="0"/>
                <a:ea typeface="Arial"/>
                <a:cs typeface="Arial" panose="020B0604020202020204" pitchFamily="34" charset="0"/>
              </a:rPr>
              <a:t> </a:t>
            </a:r>
            <a:r>
              <a:rPr lang="es" sz="1100" spc="10" dirty="0" smtClean="0">
                <a:solidFill>
                  <a:srgbClr val="FFFFFF"/>
                </a:solidFill>
                <a:latin typeface="Arial" panose="020B0604020202020204" pitchFamily="34" charset="0"/>
                <a:ea typeface="Arial"/>
                <a:cs typeface="Arial" panose="020B0604020202020204" pitchFamily="34" charset="0"/>
              </a:rPr>
              <a:t>25 </a:t>
            </a:r>
            <a:r>
              <a:rPr lang="es" sz="1100" spc="60" dirty="0" smtClean="0">
                <a:solidFill>
                  <a:srgbClr val="FFFFFF"/>
                </a:solidFill>
                <a:latin typeface="Arial" panose="020B0604020202020204" pitchFamily="34" charset="0"/>
                <a:ea typeface="Arial"/>
                <a:cs typeface="Arial" panose="020B0604020202020204" pitchFamily="34" charset="0"/>
              </a:rPr>
              <a:t> </a:t>
            </a:r>
            <a:r>
              <a:rPr lang="es" sz="1100" spc="60" dirty="0" smtClean="0">
                <a:solidFill>
                  <a:srgbClr val="58595B"/>
                </a:solidFill>
                <a:latin typeface="Arial" panose="020B0604020202020204" pitchFamily="34" charset="0"/>
                <a:ea typeface="Arial"/>
                <a:cs typeface="Arial" panose="020B0604020202020204" pitchFamily="34" charset="0"/>
              </a:rPr>
              <a:t> </a:t>
            </a:r>
            <a:r>
              <a:rPr lang="es" sz="1100" spc="50" dirty="0" smtClean="0">
                <a:solidFill>
                  <a:srgbClr val="58595B"/>
                </a:solidFill>
                <a:latin typeface="Arial" panose="020B0604020202020204" pitchFamily="34" charset="0"/>
                <a:ea typeface="Arial"/>
                <a:cs typeface="Arial" panose="020B0604020202020204" pitchFamily="34" charset="0"/>
              </a:rPr>
              <a:t>Contratación, evaluación y despliegue de talentos</a:t>
            </a:r>
          </a:p>
          <a:p>
            <a:pPr marL="46363" indent="0">
              <a:lnSpc>
                <a:spcPct val="100000"/>
              </a:lnSpc>
              <a:buNone/>
            </a:pPr>
            <a:r>
              <a:rPr lang="es-ES" sz="1100" b="1" spc="-5" dirty="0" smtClean="0">
                <a:solidFill>
                  <a:srgbClr val="231F20"/>
                </a:solidFill>
                <a:latin typeface="Arial" panose="020B0604020202020204" pitchFamily="34" charset="0"/>
                <a:ea typeface="Arial"/>
                <a:cs typeface="Arial" panose="020B0604020202020204" pitchFamily="34" charset="0"/>
              </a:rPr>
              <a:t>Puntos que se deben observar</a:t>
            </a:r>
            <a:r>
              <a:rPr lang="es" sz="1100" b="1" spc="-5" dirty="0" smtClean="0">
                <a:solidFill>
                  <a:srgbClr val="231F20"/>
                </a:solidFill>
                <a:latin typeface="Arial" panose="020B0604020202020204" pitchFamily="34" charset="0"/>
                <a:ea typeface="Arial"/>
                <a:cs typeface="Arial" panose="020B0604020202020204" pitchFamily="34" charset="0"/>
              </a:rPr>
              <a:t>:</a:t>
            </a:r>
          </a:p>
          <a:p>
            <a:pPr marL="339725" indent="-171450">
              <a:lnSpc>
                <a:spcPct val="100000"/>
              </a:lnSpc>
              <a:spcBef>
                <a:spcPts val="330"/>
              </a:spcBef>
              <a:buFont typeface="Arial" panose="020B0604020202020204" pitchFamily="34" charset="0"/>
              <a:buAutoNum type="alphaLcPeriod"/>
              <a:tabLst>
                <a:tab pos="340360" algn="l"/>
              </a:tabLst>
            </a:pPr>
            <a:r>
              <a:rPr lang="es" sz="1100" spc="-30" dirty="0" smtClean="0">
                <a:solidFill>
                  <a:srgbClr val="231F20"/>
                </a:solidFill>
                <a:latin typeface="Arial" panose="020B0604020202020204" pitchFamily="34" charset="0"/>
                <a:ea typeface="Arial"/>
                <a:cs typeface="Arial" panose="020B0604020202020204" pitchFamily="34" charset="0"/>
              </a:rPr>
              <a:t>Contrata talentos con capacidades para ejecutar el trabajo</a:t>
            </a:r>
          </a:p>
          <a:p>
            <a:pPr marL="339725" indent="-171450">
              <a:lnSpc>
                <a:spcPct val="100000"/>
              </a:lnSpc>
              <a:spcBef>
                <a:spcPts val="240"/>
              </a:spcBef>
              <a:buFont typeface="Arial" panose="020B0604020202020204" pitchFamily="34" charset="0"/>
              <a:buAutoNum type="alphaLcPeriod"/>
              <a:tabLst>
                <a:tab pos="340360" algn="l"/>
              </a:tabLst>
            </a:pPr>
            <a:r>
              <a:rPr lang="es" sz="1100" spc="-30" dirty="0" smtClean="0">
                <a:solidFill>
                  <a:srgbClr val="231F20"/>
                </a:solidFill>
                <a:latin typeface="Arial" panose="020B0604020202020204" pitchFamily="34" charset="0"/>
                <a:ea typeface="Arial"/>
                <a:cs typeface="Arial" panose="020B0604020202020204" pitchFamily="34" charset="0"/>
              </a:rPr>
              <a:t>Evalúa los </a:t>
            </a:r>
            <a:r>
              <a:rPr lang="es" sz="1100" spc="-25" dirty="0" smtClean="0">
                <a:solidFill>
                  <a:srgbClr val="231F20"/>
                </a:solidFill>
                <a:latin typeface="Arial" panose="020B0604020202020204" pitchFamily="34" charset="0"/>
                <a:ea typeface="Arial"/>
                <a:cs typeface="Arial" panose="020B0604020202020204" pitchFamily="34" charset="0"/>
              </a:rPr>
              <a:t>talentos </a:t>
            </a:r>
            <a:r>
              <a:rPr lang="es" sz="1100" spc="-30" dirty="0" smtClean="0">
                <a:solidFill>
                  <a:srgbClr val="231F20"/>
                </a:solidFill>
                <a:latin typeface="Arial" panose="020B0604020202020204" pitchFamily="34" charset="0"/>
                <a:ea typeface="Arial"/>
                <a:cs typeface="Arial" panose="020B0604020202020204" pitchFamily="34" charset="0"/>
              </a:rPr>
              <a:t> </a:t>
            </a:r>
            <a:r>
              <a:rPr lang="es" sz="1100" spc="-45" dirty="0" smtClean="0">
                <a:solidFill>
                  <a:srgbClr val="231F20"/>
                </a:solidFill>
                <a:latin typeface="Arial" panose="020B0604020202020204" pitchFamily="34" charset="0"/>
                <a:ea typeface="Arial"/>
                <a:cs typeface="Arial" panose="020B0604020202020204" pitchFamily="34" charset="0"/>
              </a:rPr>
              <a:t>basado en las habilidades desarrolladas y potenciales</a:t>
            </a:r>
          </a:p>
          <a:p>
            <a:pPr marL="339725" marR="645160" indent="-171450">
              <a:lnSpc>
                <a:spcPts val="1200"/>
              </a:lnSpc>
              <a:spcBef>
                <a:spcPts val="380"/>
              </a:spcBef>
              <a:buFont typeface="Arial" panose="020B0604020202020204" pitchFamily="34" charset="0"/>
              <a:buAutoNum type="alphaLcPeriod"/>
              <a:tabLst>
                <a:tab pos="340360" algn="l"/>
              </a:tabLst>
            </a:pPr>
            <a:r>
              <a:rPr lang="es" sz="1100" spc="-35" dirty="0" smtClean="0">
                <a:solidFill>
                  <a:srgbClr val="231F20"/>
                </a:solidFill>
                <a:latin typeface="Arial" panose="020B0604020202020204" pitchFamily="34" charset="0"/>
                <a:ea typeface="Arial"/>
                <a:cs typeface="Arial" panose="020B0604020202020204" pitchFamily="34" charset="0"/>
              </a:rPr>
              <a:t>Despliega los talentos</a:t>
            </a:r>
            <a:r>
              <a:rPr lang="es" sz="1100" spc="-25" dirty="0" smtClean="0">
                <a:solidFill>
                  <a:srgbClr val="231F20"/>
                </a:solidFill>
                <a:latin typeface="Arial" panose="020B0604020202020204" pitchFamily="34" charset="0"/>
                <a:ea typeface="Arial"/>
                <a:cs typeface="Arial" panose="020B0604020202020204" pitchFamily="34" charset="0"/>
              </a:rPr>
              <a:t> </a:t>
            </a:r>
            <a:r>
              <a:rPr lang="es" sz="1100" spc="-35" dirty="0" smtClean="0">
                <a:solidFill>
                  <a:srgbClr val="231F20"/>
                </a:solidFill>
                <a:latin typeface="Arial" panose="020B0604020202020204" pitchFamily="34" charset="0"/>
                <a:ea typeface="Arial"/>
                <a:cs typeface="Arial" panose="020B0604020202020204" pitchFamily="34" charset="0"/>
              </a:rPr>
              <a:t> </a:t>
            </a:r>
            <a:r>
              <a:rPr lang="es" sz="1100" spc="-45" dirty="0" smtClean="0">
                <a:solidFill>
                  <a:srgbClr val="231F20"/>
                </a:solidFill>
                <a:latin typeface="Arial" panose="020B0604020202020204" pitchFamily="34" charset="0"/>
                <a:ea typeface="Arial"/>
                <a:cs typeface="Arial" panose="020B0604020202020204" pitchFamily="34" charset="0"/>
              </a:rPr>
              <a:t>alineando sus </a:t>
            </a:r>
            <a:r>
              <a:rPr lang="es" sz="1100" spc="-35" dirty="0" smtClean="0">
                <a:solidFill>
                  <a:srgbClr val="231F20"/>
                </a:solidFill>
                <a:latin typeface="Arial" panose="020B0604020202020204" pitchFamily="34" charset="0"/>
                <a:ea typeface="Arial"/>
                <a:cs typeface="Arial" panose="020B0604020202020204" pitchFamily="34" charset="0"/>
              </a:rPr>
              <a:t> </a:t>
            </a:r>
            <a:r>
              <a:rPr lang="es" sz="1100" spc="-25" dirty="0" smtClean="0">
                <a:solidFill>
                  <a:srgbClr val="231F20"/>
                </a:solidFill>
                <a:latin typeface="Arial" panose="020B0604020202020204" pitchFamily="34" charset="0"/>
                <a:ea typeface="Arial"/>
                <a:cs typeface="Arial" panose="020B0604020202020204" pitchFamily="34" charset="0"/>
              </a:rPr>
              <a:t>capacidades a las demandas del trabajo y de situaciones</a:t>
            </a:r>
          </a:p>
          <a:p>
            <a:pPr marL="339725" marR="667385" indent="-171450">
              <a:lnSpc>
                <a:spcPts val="1200"/>
              </a:lnSpc>
              <a:spcBef>
                <a:spcPts val="360"/>
              </a:spcBef>
              <a:buFont typeface="Arial" panose="020B0604020202020204" pitchFamily="34" charset="0"/>
              <a:buAutoNum type="alphaLcPeriod"/>
              <a:tabLst>
                <a:tab pos="340360" algn="l"/>
              </a:tabLst>
            </a:pPr>
            <a:r>
              <a:rPr lang="es" sz="1100" spc="-40" dirty="0" smtClean="0">
                <a:solidFill>
                  <a:srgbClr val="231F20"/>
                </a:solidFill>
                <a:latin typeface="Arial" panose="020B0604020202020204" pitchFamily="34" charset="0"/>
                <a:ea typeface="Arial"/>
                <a:cs typeface="Arial" panose="020B0604020202020204" pitchFamily="34" charset="0"/>
              </a:rPr>
              <a:t>Desarrolla </a:t>
            </a:r>
            <a:r>
              <a:rPr lang="es" sz="1100" spc="-25" dirty="0" smtClean="0">
                <a:solidFill>
                  <a:srgbClr val="231F20"/>
                </a:solidFill>
                <a:latin typeface="Arial" panose="020B0604020202020204" pitchFamily="34" charset="0"/>
                <a:ea typeface="Arial"/>
                <a:cs typeface="Arial" panose="020B0604020202020204" pitchFamily="34" charset="0"/>
              </a:rPr>
              <a:t>talentos </a:t>
            </a:r>
            <a:r>
              <a:rPr lang="es" sz="1100" spc="-40" dirty="0" smtClean="0">
                <a:solidFill>
                  <a:srgbClr val="231F20"/>
                </a:solidFill>
                <a:latin typeface="Arial" panose="020B0604020202020204" pitchFamily="34" charset="0"/>
                <a:ea typeface="Arial"/>
                <a:cs typeface="Arial" panose="020B0604020202020204" pitchFamily="34" charset="0"/>
              </a:rPr>
              <a:t> </a:t>
            </a:r>
            <a:r>
              <a:rPr lang="es" sz="1100" spc="-30" dirty="0" smtClean="0">
                <a:solidFill>
                  <a:srgbClr val="231F20"/>
                </a:solidFill>
                <a:latin typeface="Arial" panose="020B0604020202020204" pitchFamily="34" charset="0"/>
                <a:ea typeface="Arial"/>
                <a:cs typeface="Arial" panose="020B0604020202020204" pitchFamily="34" charset="0"/>
              </a:rPr>
              <a:t>por medio de</a:t>
            </a:r>
            <a:r>
              <a:rPr lang="es" sz="1100" spc="-40" dirty="0" smtClean="0">
                <a:solidFill>
                  <a:srgbClr val="231F20"/>
                </a:solidFill>
                <a:latin typeface="Arial" panose="020B0604020202020204" pitchFamily="34" charset="0"/>
                <a:ea typeface="Arial"/>
                <a:cs typeface="Arial" panose="020B0604020202020204" pitchFamily="34" charset="0"/>
              </a:rPr>
              <a:t> </a:t>
            </a:r>
            <a:r>
              <a:rPr lang="es" sz="1100" spc="-35" dirty="0" smtClean="0">
                <a:solidFill>
                  <a:srgbClr val="231F20"/>
                </a:solidFill>
                <a:latin typeface="Arial" panose="020B0604020202020204" pitchFamily="34" charset="0"/>
                <a:ea typeface="Arial"/>
                <a:cs typeface="Arial" panose="020B0604020202020204" pitchFamily="34" charset="0"/>
              </a:rPr>
              <a:t>feedback, asignación de tareas </a:t>
            </a:r>
            <a:r>
              <a:rPr lang="es" sz="1100" spc="-30" dirty="0" smtClean="0">
                <a:solidFill>
                  <a:srgbClr val="231F20"/>
                </a:solidFill>
                <a:latin typeface="Arial" panose="020B0604020202020204" pitchFamily="34" charset="0"/>
                <a:ea typeface="Arial"/>
                <a:cs typeface="Arial" panose="020B0604020202020204" pitchFamily="34" charset="0"/>
              </a:rPr>
              <a:t>y coaching</a:t>
            </a:r>
          </a:p>
          <a:p>
            <a:pPr marL="339725" marR="553720" indent="-171450">
              <a:lnSpc>
                <a:spcPct val="106100"/>
              </a:lnSpc>
              <a:spcBef>
                <a:spcPts val="340"/>
              </a:spcBef>
              <a:buFont typeface="Arial" panose="020B0604020202020204" pitchFamily="34" charset="0"/>
              <a:buAutoNum type="alphaLcPeriod"/>
              <a:tabLst>
                <a:tab pos="340360" algn="l"/>
              </a:tabLst>
            </a:pPr>
            <a:r>
              <a:rPr lang="es" sz="1100" spc="-5" dirty="0" smtClean="0">
                <a:solidFill>
                  <a:srgbClr val="231F20"/>
                </a:solidFill>
                <a:latin typeface="Arial" panose="020B0604020202020204" pitchFamily="34" charset="0"/>
                <a:ea typeface="Arial"/>
                <a:cs typeface="Arial" panose="020B0604020202020204" pitchFamily="34" charset="0"/>
              </a:rPr>
              <a:t>Sabe cuándo ajustar la colocación de talentos y lo hace rápidamente</a:t>
            </a:r>
            <a:endParaRPr lang="es" sz="1100" spc="-5" dirty="0">
              <a:solidFill>
                <a:srgbClr val="231F20"/>
              </a:solidFill>
              <a:latin typeface="Arial" panose="020B0604020202020204" pitchFamily="34" charset="0"/>
              <a:ea typeface="Arial"/>
              <a:cs typeface="Arial" panose="020B0604020202020204" pitchFamily="34" charset="0"/>
            </a:endParaRPr>
          </a:p>
        </p:txBody>
      </p:sp>
      <p:sp>
        <p:nvSpPr>
          <p:cNvPr id="6" name="object 12"/>
          <p:cNvSpPr/>
          <p:nvPr/>
        </p:nvSpPr>
        <p:spPr>
          <a:xfrm>
            <a:off x="332332" y="1559500"/>
            <a:ext cx="234188" cy="234175"/>
          </a:xfrm>
          <a:prstGeom prst="rect">
            <a:avLst/>
          </a:prstGeom>
          <a:blipFill rotWithShape="1">
            <a:blip r:embed="rId3"/>
            <a:stretch>
              <a:fillRect/>
            </a:stretch>
          </a:blip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7" name="object 13"/>
          <p:cNvSpPr txBox="1"/>
          <p:nvPr/>
        </p:nvSpPr>
        <p:spPr>
          <a:xfrm>
            <a:off x="300675" y="409017"/>
            <a:ext cx="991591" cy="1362552"/>
          </a:xfrm>
          <a:prstGeom prst="rect">
            <a:avLst/>
          </a:prstGeom>
        </p:spPr>
        <p:txBody>
          <a:bodyPr vert="horz" wrap="square" lIns="0" tIns="46355" rIns="0" bIns="0" rtlCol="0">
            <a:spAutoFit/>
          </a:bodyPr>
          <a:lstStyle/>
          <a:p>
            <a:pPr marL="18415">
              <a:lnSpc>
                <a:spcPct val="100000"/>
              </a:lnSpc>
              <a:spcBef>
                <a:spcPts val="365"/>
              </a:spcBef>
            </a:pPr>
            <a:r>
              <a:rPr lang="es" sz="3100" b="0" i="0" strike="noStrike" cap="none" spc="-100" baseline="0" dirty="0">
                <a:solidFill>
                  <a:srgbClr val="231F20"/>
                </a:solidFill>
                <a:effectLst/>
                <a:latin typeface="Arial" panose="020B0604020202020204" pitchFamily="34" charset="0"/>
                <a:ea typeface="Verdana"/>
                <a:cs typeface="Arial" panose="020B0604020202020204" pitchFamily="34" charset="0"/>
              </a:rPr>
              <a:t>AAD</a:t>
            </a:r>
          </a:p>
          <a:p>
            <a:pPr marL="31115" marR="60960">
              <a:lnSpc>
                <a:spcPct val="100000"/>
              </a:lnSpc>
              <a:spcBef>
                <a:spcPts val="85"/>
              </a:spcBef>
            </a:pPr>
            <a:r>
              <a:rPr lang="es" sz="900" b="0" i="0" strike="noStrike" cap="none" spc="-65" baseline="0" dirty="0">
                <a:solidFill>
                  <a:srgbClr val="231F20"/>
                </a:solidFill>
                <a:effectLst/>
                <a:latin typeface="Arial" panose="020B0604020202020204" pitchFamily="34" charset="0"/>
                <a:ea typeface="Verdana"/>
                <a:cs typeface="Arial" panose="020B0604020202020204" pitchFamily="34" charset="0"/>
              </a:rPr>
              <a:t>Contratación, evaluación y despliegue de </a:t>
            </a:r>
            <a:r>
              <a:rPr lang="es" sz="900" b="0" i="0" strike="noStrike" cap="none" spc="-65" baseline="0" dirty="0" smtClean="0">
                <a:solidFill>
                  <a:srgbClr val="231F20"/>
                </a:solidFill>
                <a:effectLst/>
                <a:latin typeface="Arial" panose="020B0604020202020204" pitchFamily="34" charset="0"/>
                <a:ea typeface="Verdana"/>
                <a:cs typeface="Arial" panose="020B0604020202020204" pitchFamily="34" charset="0"/>
              </a:rPr>
              <a:t>talentos  (</a:t>
            </a:r>
            <a:r>
              <a:rPr lang="es" sz="900" b="0" i="0" strike="noStrike" cap="none" spc="-65" baseline="0" dirty="0">
                <a:solidFill>
                  <a:srgbClr val="231F20"/>
                </a:solidFill>
                <a:effectLst/>
                <a:latin typeface="Arial" panose="020B0604020202020204" pitchFamily="34" charset="0"/>
                <a:ea typeface="Verdana"/>
                <a:cs typeface="Arial" panose="020B0604020202020204" pitchFamily="34" charset="0"/>
              </a:rPr>
              <a:t>AAD)</a:t>
            </a:r>
          </a:p>
          <a:p>
            <a:pPr marL="71120">
              <a:lnSpc>
                <a:spcPct val="100000"/>
              </a:lnSpc>
              <a:spcBef>
                <a:spcPts val="800"/>
              </a:spcBef>
            </a:pPr>
            <a:r>
              <a:rPr lang="es" sz="1100" b="0" i="0" strike="noStrike" cap="none" spc="15" baseline="0" dirty="0">
                <a:solidFill>
                  <a:srgbClr val="FFFFFF"/>
                </a:solidFill>
                <a:effectLst/>
                <a:latin typeface="Arial" panose="020B0604020202020204" pitchFamily="34" charset="0"/>
                <a:ea typeface="Arial"/>
                <a:cs typeface="Arial" panose="020B0604020202020204" pitchFamily="34" charset="0"/>
              </a:rPr>
              <a:t>25</a:t>
            </a:r>
          </a:p>
        </p:txBody>
      </p:sp>
      <p:sp>
        <p:nvSpPr>
          <p:cNvPr id="8" name="object 16"/>
          <p:cNvSpPr/>
          <p:nvPr/>
        </p:nvSpPr>
        <p:spPr>
          <a:xfrm>
            <a:off x="410720" y="2503362"/>
            <a:ext cx="696849" cy="723802"/>
          </a:xfrm>
          <a:prstGeom prst="rect">
            <a:avLst/>
          </a:prstGeom>
          <a:blipFill rotWithShape="1">
            <a:blip r:embed="rId4"/>
            <a:stretch>
              <a:fillRect/>
            </a:stretch>
          </a:blip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9" name="object 18"/>
          <p:cNvSpPr txBox="1"/>
          <p:nvPr/>
        </p:nvSpPr>
        <p:spPr>
          <a:xfrm>
            <a:off x="1356806" y="2889141"/>
            <a:ext cx="3967634" cy="231371"/>
          </a:xfrm>
          <a:prstGeom prst="rect">
            <a:avLst/>
          </a:prstGeom>
          <a:noFill/>
        </p:spPr>
        <p:txBody>
          <a:bodyPr vert="horz" wrap="square" lIns="0" tIns="86360" rIns="0" bIns="0" rtlCol="0" anchor="ctr">
            <a:spAutoFit/>
          </a:bodyPr>
          <a:lstStyle/>
          <a:p>
            <a:pPr marL="168275">
              <a:lnSpc>
                <a:spcPct val="100000"/>
              </a:lnSpc>
            </a:pPr>
            <a:r>
              <a:rPr lang="es" sz="950" b="0" i="0" strike="noStrike" cap="none" spc="65" baseline="0" dirty="0">
                <a:solidFill>
                  <a:srgbClr val="FFFFFF"/>
                </a:solidFill>
                <a:effectLst/>
                <a:latin typeface="Arial" panose="020B0604020202020204" pitchFamily="34" charset="0"/>
                <a:ea typeface="Arial"/>
                <a:cs typeface="Arial" panose="020B0604020202020204" pitchFamily="34" charset="0"/>
              </a:rPr>
              <a:t>Dominio </a:t>
            </a:r>
            <a:r>
              <a:rPr lang="es" sz="950" b="0" i="0" strike="noStrike" cap="none" spc="0" baseline="0" dirty="0">
                <a:solidFill>
                  <a:srgbClr val="FFFFFF"/>
                </a:solidFill>
                <a:effectLst/>
                <a:latin typeface="Arial" panose="020B0604020202020204" pitchFamily="34" charset="0"/>
                <a:ea typeface="Arial"/>
                <a:cs typeface="Arial" panose="020B0604020202020204" pitchFamily="34" charset="0"/>
              </a:rPr>
              <a:t>D: </a:t>
            </a:r>
            <a:r>
              <a:rPr lang="pt-BR" sz="950" b="0" i="0" strike="noStrike" cap="none" spc="60" baseline="0" dirty="0" err="1" smtClean="0">
                <a:solidFill>
                  <a:srgbClr val="FFFFFF"/>
                </a:solidFill>
                <a:effectLst/>
                <a:latin typeface="Arial" panose="020B0604020202020204" pitchFamily="34" charset="0"/>
                <a:ea typeface="Arial"/>
                <a:cs typeface="Arial" panose="020B0604020202020204" pitchFamily="34" charset="0"/>
              </a:rPr>
              <a:t>Gestionar</a:t>
            </a:r>
            <a:r>
              <a:rPr lang="pt-BR" sz="950" b="0" i="0" strike="noStrike" cap="none" spc="60" baseline="0" dirty="0" smtClean="0">
                <a:solidFill>
                  <a:srgbClr val="FFFFFF"/>
                </a:solidFill>
                <a:effectLst/>
                <a:latin typeface="Arial" panose="020B0604020202020204" pitchFamily="34" charset="0"/>
                <a:ea typeface="Arial"/>
                <a:cs typeface="Arial" panose="020B0604020202020204" pitchFamily="34" charset="0"/>
              </a:rPr>
              <a:t> </a:t>
            </a:r>
            <a:r>
              <a:rPr lang="pt-BR" sz="950" b="0" i="0" strike="noStrike" cap="none" spc="60" baseline="0" dirty="0" err="1" smtClean="0">
                <a:solidFill>
                  <a:srgbClr val="FFFFFF"/>
                </a:solidFill>
                <a:effectLst/>
                <a:latin typeface="Arial" panose="020B0604020202020204" pitchFamily="34" charset="0"/>
                <a:ea typeface="Arial"/>
                <a:cs typeface="Arial" panose="020B0604020202020204" pitchFamily="34" charset="0"/>
              </a:rPr>
              <a:t>el</a:t>
            </a:r>
            <a:r>
              <a:rPr lang="pt-BR" sz="950" b="0" i="0" strike="noStrike" cap="none" spc="60" baseline="0" dirty="0" smtClean="0">
                <a:solidFill>
                  <a:srgbClr val="FFFFFF"/>
                </a:solidFill>
                <a:effectLst/>
                <a:latin typeface="Arial" panose="020B0604020202020204" pitchFamily="34" charset="0"/>
                <a:ea typeface="Arial"/>
                <a:cs typeface="Arial" panose="020B0604020202020204" pitchFamily="34" charset="0"/>
              </a:rPr>
              <a:t> </a:t>
            </a:r>
            <a:r>
              <a:rPr lang="pt-BR" sz="950" b="0" i="0" strike="noStrike" cap="none" spc="60" baseline="0" dirty="0" err="1" smtClean="0">
                <a:solidFill>
                  <a:srgbClr val="FFFFFF"/>
                </a:solidFill>
                <a:effectLst/>
                <a:latin typeface="Arial" panose="020B0604020202020204" pitchFamily="34" charset="0"/>
                <a:ea typeface="Arial"/>
                <a:cs typeface="Arial" panose="020B0604020202020204" pitchFamily="34" charset="0"/>
              </a:rPr>
              <a:t>trabajo</a:t>
            </a:r>
            <a:r>
              <a:rPr lang="es" sz="950" b="0" i="0" strike="noStrike" cap="none" spc="60" baseline="0" dirty="0" smtClean="0">
                <a:solidFill>
                  <a:srgbClr val="FFFFFF"/>
                </a:solidFill>
                <a:effectLst/>
                <a:latin typeface="Arial" panose="020B0604020202020204" pitchFamily="34" charset="0"/>
                <a:ea typeface="Arial"/>
                <a:cs typeface="Arial" panose="020B0604020202020204" pitchFamily="34" charset="0"/>
              </a:rPr>
              <a:t> </a:t>
            </a:r>
            <a:endParaRPr lang="es" sz="950" b="0" i="0" strike="noStrike" cap="none" spc="60" baseline="0" dirty="0">
              <a:solidFill>
                <a:srgbClr val="FFFFFF"/>
              </a:solidFill>
              <a:effectLst/>
              <a:latin typeface="Arial" panose="020B0604020202020204" pitchFamily="34" charset="0"/>
              <a:ea typeface="Arial"/>
              <a:cs typeface="Arial" panose="020B0604020202020204" pitchFamily="34" charset="0"/>
            </a:endParaRPr>
          </a:p>
        </p:txBody>
      </p:sp>
      <p:sp>
        <p:nvSpPr>
          <p:cNvPr id="10" name="object 21"/>
          <p:cNvSpPr txBox="1"/>
          <p:nvPr/>
        </p:nvSpPr>
        <p:spPr>
          <a:xfrm>
            <a:off x="287975" y="3355940"/>
            <a:ext cx="161451" cy="102973"/>
          </a:xfrm>
          <a:prstGeom prst="rect">
            <a:avLst/>
          </a:prstGeom>
        </p:spPr>
        <p:txBody>
          <a:bodyPr vert="horz" wrap="square" lIns="0" tIns="11430" rIns="0" bIns="0" rtlCol="0">
            <a:spAutoFit/>
          </a:bodyPr>
          <a:lstStyle/>
          <a:p>
            <a:pPr marL="12700">
              <a:lnSpc>
                <a:spcPct val="100000"/>
              </a:lnSpc>
              <a:spcBef>
                <a:spcPts val="90"/>
              </a:spcBef>
            </a:pPr>
            <a:r>
              <a:rPr lang="es" sz="600" b="0" i="0" strike="noStrike" cap="none" spc="-45" baseline="0" dirty="0">
                <a:solidFill>
                  <a:srgbClr val="58595B"/>
                </a:solidFill>
                <a:effectLst/>
                <a:latin typeface="Verdana" panose="020B0604030504040204" pitchFamily="34" charset="0"/>
                <a:ea typeface="Verdana" panose="020B0604030504040204" pitchFamily="34" charset="0"/>
                <a:cs typeface="Verdana" panose="020B0604030504040204" pitchFamily="34" charset="0"/>
              </a:rPr>
              <a:t>24B</a:t>
            </a:r>
          </a:p>
        </p:txBody>
      </p:sp>
      <p:sp>
        <p:nvSpPr>
          <p:cNvPr id="11" name="object 22"/>
          <p:cNvSpPr txBox="1"/>
          <p:nvPr/>
        </p:nvSpPr>
        <p:spPr>
          <a:xfrm>
            <a:off x="2850356" y="3355940"/>
            <a:ext cx="2492081" cy="103875"/>
          </a:xfrm>
          <a:prstGeom prst="rect">
            <a:avLst/>
          </a:prstGeom>
        </p:spPr>
        <p:txBody>
          <a:bodyPr vert="horz" wrap="square" lIns="0" tIns="11430" rIns="0" bIns="0" rtlCol="0">
            <a:spAutoFit/>
          </a:bodyPr>
          <a:lstStyle/>
          <a:p>
            <a:pPr marL="12700">
              <a:lnSpc>
                <a:spcPct val="100000"/>
              </a:lnSpc>
              <a:spcBef>
                <a:spcPts val="90"/>
              </a:spcBef>
            </a:pPr>
            <a:r>
              <a:rPr lang="es" sz="600" b="0" i="1" strike="noStrike" cap="none" spc="55" baseline="0" dirty="0">
                <a:solidFill>
                  <a:srgbClr val="58595B"/>
                </a:solidFill>
                <a:effectLst/>
                <a:latin typeface="Arial" panose="020B0604020202020204" pitchFamily="34" charset="0"/>
                <a:ea typeface="Arial"/>
                <a:cs typeface="Arial" panose="020B0604020202020204" pitchFamily="34" charset="0"/>
              </a:rPr>
              <a:t>©</a:t>
            </a:r>
            <a:r>
              <a:rPr lang="es" sz="600" b="0" i="1" strike="noStrike" cap="none" spc="-110" baseline="0" dirty="0">
                <a:solidFill>
                  <a:srgbClr val="58595B"/>
                </a:solidFill>
                <a:effectLst/>
                <a:latin typeface="Arial" panose="020B0604020202020204" pitchFamily="34" charset="0"/>
                <a:ea typeface="Arial"/>
                <a:cs typeface="Arial" panose="020B0604020202020204" pitchFamily="34" charset="0"/>
              </a:rPr>
              <a:t> </a:t>
            </a:r>
            <a:r>
              <a:rPr lang="es" sz="600" b="0" i="1" strike="noStrike" cap="none" spc="-25" baseline="0" dirty="0">
                <a:solidFill>
                  <a:srgbClr val="58595B"/>
                </a:solidFill>
                <a:effectLst/>
                <a:latin typeface="Arial" panose="020B0604020202020204" pitchFamily="34" charset="0"/>
                <a:ea typeface="Arial"/>
                <a:cs typeface="Arial" panose="020B0604020202020204" pitchFamily="34" charset="0"/>
              </a:rPr>
              <a:t>Copyright </a:t>
            </a:r>
            <a:r>
              <a:rPr lang="es" sz="600" b="0" i="1" strike="noStrike" cap="none" spc="-5" baseline="0" dirty="0">
                <a:solidFill>
                  <a:srgbClr val="58595B"/>
                </a:solidFill>
                <a:effectLst/>
                <a:latin typeface="Arial" panose="020B0604020202020204" pitchFamily="34" charset="0"/>
                <a:ea typeface="Arial"/>
                <a:cs typeface="Arial" panose="020B0604020202020204" pitchFamily="34" charset="0"/>
              </a:rPr>
              <a:t>2019, </a:t>
            </a:r>
            <a:r>
              <a:rPr lang="es" sz="600" b="0" i="1" strike="noStrike" cap="none" spc="-50" baseline="0" dirty="0">
                <a:solidFill>
                  <a:srgbClr val="58595B"/>
                </a:solidFill>
                <a:effectLst/>
                <a:latin typeface="Arial" panose="020B0604020202020204" pitchFamily="34" charset="0"/>
                <a:ea typeface="Arial"/>
                <a:cs typeface="Arial" panose="020B0604020202020204" pitchFamily="34" charset="0"/>
              </a:rPr>
              <a:t>TeamTelligent, </a:t>
            </a:r>
            <a:r>
              <a:rPr lang="es-PE" sz="600" b="0" i="1" strike="noStrike" cap="none" spc="-60" baseline="0" dirty="0" smtClean="0">
                <a:solidFill>
                  <a:srgbClr val="58595B"/>
                </a:solidFill>
                <a:effectLst/>
                <a:latin typeface="Arial" panose="020B0604020202020204" pitchFamily="34" charset="0"/>
                <a:ea typeface="Arial"/>
                <a:cs typeface="Arial" panose="020B0604020202020204" pitchFamily="34" charset="0"/>
              </a:rPr>
              <a:t>CLL</a:t>
            </a:r>
            <a:r>
              <a:rPr lang="es" sz="600" b="0" i="1" strike="noStrike" cap="none" spc="-60" baseline="0" dirty="0" smtClean="0">
                <a:solidFill>
                  <a:srgbClr val="58595B"/>
                </a:solidFill>
                <a:effectLst/>
                <a:latin typeface="Arial" panose="020B0604020202020204" pitchFamily="34" charset="0"/>
                <a:ea typeface="Arial"/>
                <a:cs typeface="Arial" panose="020B0604020202020204" pitchFamily="34" charset="0"/>
              </a:rPr>
              <a:t>. </a:t>
            </a:r>
            <a:r>
              <a:rPr lang="es" sz="600" b="0" i="1" strike="noStrike" cap="none" spc="55" baseline="0" dirty="0" smtClean="0">
                <a:solidFill>
                  <a:srgbClr val="58595B"/>
                </a:solidFill>
                <a:effectLst/>
                <a:latin typeface="Arial" panose="020B0604020202020204" pitchFamily="34" charset="0"/>
                <a:ea typeface="Arial"/>
                <a:cs typeface="Arial" panose="020B0604020202020204" pitchFamily="34" charset="0"/>
              </a:rPr>
              <a:t> </a:t>
            </a:r>
            <a:r>
              <a:rPr lang="es" sz="600" b="0" i="1" strike="noStrike" cap="none" spc="-15" baseline="0" dirty="0" smtClean="0">
                <a:solidFill>
                  <a:srgbClr val="58595B"/>
                </a:solidFill>
                <a:effectLst/>
                <a:latin typeface="Arial" panose="020B0604020202020204" pitchFamily="34" charset="0"/>
                <a:ea typeface="Arial"/>
                <a:cs typeface="Arial" panose="020B0604020202020204" pitchFamily="34" charset="0"/>
              </a:rPr>
              <a:t>Todos </a:t>
            </a:r>
            <a:r>
              <a:rPr lang="es" sz="600" b="0" i="1" strike="noStrike" cap="none" spc="-15" baseline="0" dirty="0">
                <a:solidFill>
                  <a:srgbClr val="58595B"/>
                </a:solidFill>
                <a:effectLst/>
                <a:latin typeface="Arial" panose="020B0604020202020204" pitchFamily="34" charset="0"/>
                <a:ea typeface="Arial"/>
                <a:cs typeface="Arial" panose="020B0604020202020204" pitchFamily="34" charset="0"/>
              </a:rPr>
              <a:t>los derechos reservados</a:t>
            </a:r>
            <a:r>
              <a:rPr lang="es" sz="600" b="0" i="1" strike="noStrike" cap="none" spc="55" baseline="0" dirty="0">
                <a:solidFill>
                  <a:srgbClr val="58595B"/>
                </a:solidFill>
                <a:effectLst/>
                <a:latin typeface="Arial" panose="020B0604020202020204" pitchFamily="34" charset="0"/>
                <a:ea typeface="Arial"/>
                <a:cs typeface="Arial" panose="020B0604020202020204" pitchFamily="34" charset="0"/>
              </a:rPr>
              <a:t> </a:t>
            </a:r>
            <a:r>
              <a:rPr lang="es" sz="600" b="0" i="1" strike="noStrike" cap="none" spc="-40" baseline="0" dirty="0" smtClean="0">
                <a:solidFill>
                  <a:srgbClr val="58595B"/>
                </a:solidFill>
                <a:effectLst/>
                <a:latin typeface="Arial" panose="020B0604020202020204" pitchFamily="34" charset="0"/>
                <a:ea typeface="Arial"/>
                <a:cs typeface="Arial" panose="020B0604020202020204" pitchFamily="34" charset="0"/>
              </a:rPr>
              <a:t>. </a:t>
            </a:r>
            <a:r>
              <a:rPr lang="es" sz="600" b="0" i="1" strike="noStrike" cap="none" spc="55" baseline="0" dirty="0" smtClean="0">
                <a:solidFill>
                  <a:srgbClr val="58595B"/>
                </a:solidFill>
                <a:effectLst/>
                <a:latin typeface="Arial" panose="020B0604020202020204" pitchFamily="34" charset="0"/>
                <a:ea typeface="Arial"/>
                <a:cs typeface="Arial" panose="020B0604020202020204" pitchFamily="34" charset="0"/>
              </a:rPr>
              <a:t>  </a:t>
            </a:r>
            <a:r>
              <a:rPr lang="es" sz="600" b="0" i="1" strike="noStrike" cap="none" spc="-15" baseline="0" dirty="0">
                <a:solidFill>
                  <a:srgbClr val="58595B"/>
                </a:solidFill>
                <a:effectLst/>
                <a:latin typeface="Arial" panose="020B0604020202020204" pitchFamily="34" charset="0"/>
                <a:ea typeface="Arial"/>
                <a:cs typeface="Arial" panose="020B0604020202020204" pitchFamily="34" charset="0"/>
              </a:rPr>
              <a:t>V5</a:t>
            </a:r>
            <a:r>
              <a:rPr lang="es" sz="600" b="0" i="1" strike="noStrike" cap="none" spc="55" baseline="0" dirty="0">
                <a:solidFill>
                  <a:srgbClr val="58595B"/>
                </a:solidFill>
                <a:effectLst/>
                <a:latin typeface="Arial" panose="020B0604020202020204" pitchFamily="34" charset="0"/>
                <a:ea typeface="Arial"/>
                <a:cs typeface="Arial" panose="020B0604020202020204" pitchFamily="34" charset="0"/>
              </a:rPr>
              <a:t> </a:t>
            </a:r>
          </a:p>
        </p:txBody>
      </p:sp>
    </p:spTree>
    <p:extLst>
      <p:ext uri="{BB962C8B-B14F-4D97-AF65-F5344CB8AC3E}">
        <p14:creationId xmlns:p14="http://schemas.microsoft.com/office/powerpoint/2010/main" val="145816956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0" y="186435"/>
            <a:ext cx="5486400"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BIBLIOTECA DE COMPORTAMIENTO DEL JEFE </a:t>
            </a: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CLL</a:t>
            </a:r>
            <a:r>
              <a:rPr lang="es" sz="1000" b="1" strike="noStrike" cap="none" spc="5" baseline="0" dirty="0" smtClean="0">
                <a:solidFill>
                  <a:srgbClr val="58595B"/>
                </a:solidFill>
                <a:effectLst/>
                <a:latin typeface="Arial" panose="020B0604020202020204" pitchFamily="34" charset="0"/>
                <a:ea typeface="Arial"/>
                <a:cs typeface="Arial" panose="020B0604020202020204" pitchFamily="34" charset="0"/>
              </a:rPr>
              <a:t>™</a:t>
            </a:r>
            <a:endParaRPr lang="es" sz="1000" b="1" strike="noStrike" cap="none" spc="5" baseline="0" dirty="0">
              <a:solidFill>
                <a:srgbClr val="58595B"/>
              </a:solidFill>
              <a:effectLst/>
              <a:latin typeface="Arial" panose="020B0604020202020204" pitchFamily="34" charset="0"/>
              <a:ea typeface="Arial"/>
              <a:cs typeface="Arial" panose="020B0604020202020204" pitchFamily="34" charset="0"/>
            </a:endParaRPr>
          </a:p>
        </p:txBody>
      </p:sp>
      <p:sp>
        <p:nvSpPr>
          <p:cNvPr id="3" name="object 6"/>
          <p:cNvSpPr/>
          <p:nvPr/>
        </p:nvSpPr>
        <p:spPr>
          <a:xfrm>
            <a:off x="238125" y="514350"/>
            <a:ext cx="891540" cy="2800350"/>
          </a:xfrm>
          <a:custGeom>
            <a:avLst/>
            <a:gdLst/>
            <a:ahLst/>
            <a:cxnLst/>
            <a:rect l="l" t="t" r="r" b="b"/>
            <a:pathLst>
              <a:path w="891540" h="2800350">
                <a:moveTo>
                  <a:pt x="0" y="2800350"/>
                </a:moveTo>
                <a:lnTo>
                  <a:pt x="891540" y="2800350"/>
                </a:lnTo>
                <a:lnTo>
                  <a:pt x="891540" y="0"/>
                </a:lnTo>
                <a:lnTo>
                  <a:pt x="0" y="0"/>
                </a:lnTo>
                <a:lnTo>
                  <a:pt x="0" y="2800350"/>
                </a:lnTo>
                <a:close/>
              </a:path>
            </a:pathLst>
          </a:custGeom>
          <a:solidFill>
            <a:srgbClr val="DCDDDE"/>
          </a:solid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4" name="object 7"/>
          <p:cNvSpPr/>
          <p:nvPr/>
        </p:nvSpPr>
        <p:spPr>
          <a:xfrm>
            <a:off x="1294257" y="514350"/>
            <a:ext cx="3963670" cy="2800350"/>
          </a:xfrm>
          <a:custGeom>
            <a:avLst/>
            <a:gdLst/>
            <a:ahLst/>
            <a:cxnLst/>
            <a:rect l="l" t="t" r="r" b="b"/>
            <a:pathLst>
              <a:path w="3963670" h="2800350">
                <a:moveTo>
                  <a:pt x="0" y="2800350"/>
                </a:moveTo>
                <a:lnTo>
                  <a:pt x="3963543" y="2800350"/>
                </a:lnTo>
                <a:lnTo>
                  <a:pt x="3963543" y="0"/>
                </a:lnTo>
                <a:lnTo>
                  <a:pt x="0" y="0"/>
                </a:lnTo>
                <a:lnTo>
                  <a:pt x="0" y="2800350"/>
                </a:lnTo>
                <a:close/>
              </a:path>
            </a:pathLst>
          </a:custGeom>
          <a:solidFill>
            <a:srgbClr val="FBAD1A"/>
          </a:solid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5" name="object 8"/>
          <p:cNvSpPr txBox="1">
            <a:spLocks/>
          </p:cNvSpPr>
          <p:nvPr/>
        </p:nvSpPr>
        <p:spPr>
          <a:xfrm>
            <a:off x="231520" y="489051"/>
            <a:ext cx="572707" cy="485625"/>
          </a:xfrm>
          <a:prstGeom prst="rect">
            <a:avLst/>
          </a:prstGeom>
        </p:spPr>
        <p:txBody>
          <a:bodyPr vert="horz" wrap="square" lIns="0" tIns="12700" rIns="0" bIns="0" rtlCol="0" anchor="b">
            <a:spAutoFit/>
          </a:bodyPr>
          <a:lstStyle>
            <a:lvl1pPr algn="ctr" defTabSz="487650" rtl="0" eaLnBrk="1" latinLnBrk="0" hangingPunct="1">
              <a:lnSpc>
                <a:spcPct val="90000"/>
              </a:lnSpc>
              <a:spcBef>
                <a:spcPct val="0"/>
              </a:spcBef>
              <a:buNone/>
              <a:defRPr sz="3200" kern="1200">
                <a:solidFill>
                  <a:schemeClr val="tx1"/>
                </a:solidFill>
                <a:latin typeface="+mj-lt"/>
                <a:ea typeface="+mj-ea"/>
                <a:cs typeface="+mj-cs"/>
              </a:defRPr>
            </a:lvl1pPr>
          </a:lstStyle>
          <a:p>
            <a:pPr marL="12700">
              <a:lnSpc>
                <a:spcPct val="100000"/>
              </a:lnSpc>
              <a:spcBef>
                <a:spcPts val="100"/>
              </a:spcBef>
            </a:pPr>
            <a:r>
              <a:rPr lang="es" sz="3100" spc="-105" smtClean="0">
                <a:solidFill>
                  <a:srgbClr val="231F20"/>
                </a:solidFill>
                <a:latin typeface="Arial" panose="020B0604020202020204" pitchFamily="34" charset="0"/>
                <a:ea typeface="Verdana"/>
                <a:cs typeface="Arial" panose="020B0604020202020204" pitchFamily="34" charset="0"/>
              </a:rPr>
              <a:t>AD</a:t>
            </a:r>
            <a:endParaRPr lang="es" sz="3100" spc="-105">
              <a:solidFill>
                <a:srgbClr val="231F20"/>
              </a:solidFill>
              <a:latin typeface="Arial" panose="020B0604020202020204" pitchFamily="34" charset="0"/>
              <a:ea typeface="Verdana"/>
              <a:cs typeface="Arial" panose="020B0604020202020204" pitchFamily="34" charset="0"/>
            </a:endParaRPr>
          </a:p>
        </p:txBody>
      </p:sp>
      <p:sp>
        <p:nvSpPr>
          <p:cNvPr id="6" name="object 11"/>
          <p:cNvSpPr/>
          <p:nvPr/>
        </p:nvSpPr>
        <p:spPr>
          <a:xfrm>
            <a:off x="295596" y="2816631"/>
            <a:ext cx="344805" cy="431800"/>
          </a:xfrm>
          <a:custGeom>
            <a:avLst/>
            <a:gdLst/>
            <a:ahLst/>
            <a:cxnLst/>
            <a:rect l="l" t="t" r="r" b="b"/>
            <a:pathLst>
              <a:path w="344805" h="431800">
                <a:moveTo>
                  <a:pt x="286422" y="368769"/>
                </a:moveTo>
                <a:lnTo>
                  <a:pt x="119069" y="368769"/>
                </a:lnTo>
                <a:lnTo>
                  <a:pt x="119069" y="431393"/>
                </a:lnTo>
                <a:lnTo>
                  <a:pt x="286544" y="431393"/>
                </a:lnTo>
                <a:lnTo>
                  <a:pt x="286422" y="368769"/>
                </a:lnTo>
                <a:close/>
              </a:path>
              <a:path w="344805" h="431800">
                <a:moveTo>
                  <a:pt x="213760" y="0"/>
                </a:moveTo>
                <a:lnTo>
                  <a:pt x="165393" y="73"/>
                </a:lnTo>
                <a:lnTo>
                  <a:pt x="120421" y="14925"/>
                </a:lnTo>
                <a:lnTo>
                  <a:pt x="82027" y="42474"/>
                </a:lnTo>
                <a:lnTo>
                  <a:pt x="53393" y="80640"/>
                </a:lnTo>
                <a:lnTo>
                  <a:pt x="37700" y="127342"/>
                </a:lnTo>
                <a:lnTo>
                  <a:pt x="32701" y="152669"/>
                </a:lnTo>
                <a:lnTo>
                  <a:pt x="26041" y="177228"/>
                </a:lnTo>
                <a:lnTo>
                  <a:pt x="17687" y="201187"/>
                </a:lnTo>
                <a:lnTo>
                  <a:pt x="7601" y="224713"/>
                </a:lnTo>
                <a:lnTo>
                  <a:pt x="0" y="243172"/>
                </a:lnTo>
                <a:lnTo>
                  <a:pt x="62" y="253739"/>
                </a:lnTo>
                <a:lnTo>
                  <a:pt x="9228" y="259210"/>
                </a:lnTo>
                <a:lnTo>
                  <a:pt x="28937" y="262382"/>
                </a:lnTo>
                <a:lnTo>
                  <a:pt x="29940" y="262496"/>
                </a:lnTo>
                <a:lnTo>
                  <a:pt x="30779" y="263893"/>
                </a:lnTo>
                <a:lnTo>
                  <a:pt x="31693" y="264680"/>
                </a:lnTo>
                <a:lnTo>
                  <a:pt x="32985" y="284754"/>
                </a:lnTo>
                <a:lnTo>
                  <a:pt x="35158" y="304693"/>
                </a:lnTo>
                <a:lnTo>
                  <a:pt x="45777" y="342049"/>
                </a:lnTo>
                <a:lnTo>
                  <a:pt x="76365" y="366344"/>
                </a:lnTo>
                <a:lnTo>
                  <a:pt x="97084" y="369145"/>
                </a:lnTo>
                <a:lnTo>
                  <a:pt x="119069" y="368769"/>
                </a:lnTo>
                <a:lnTo>
                  <a:pt x="286422" y="368769"/>
                </a:lnTo>
                <a:lnTo>
                  <a:pt x="286988" y="298157"/>
                </a:lnTo>
                <a:lnTo>
                  <a:pt x="314974" y="252337"/>
                </a:lnTo>
                <a:lnTo>
                  <a:pt x="329013" y="228755"/>
                </a:lnTo>
                <a:lnTo>
                  <a:pt x="338842" y="203111"/>
                </a:lnTo>
                <a:lnTo>
                  <a:pt x="344342" y="175145"/>
                </a:lnTo>
                <a:lnTo>
                  <a:pt x="342295" y="126105"/>
                </a:lnTo>
                <a:lnTo>
                  <a:pt x="326193" y="81241"/>
                </a:lnTo>
                <a:lnTo>
                  <a:pt x="298056" y="43383"/>
                </a:lnTo>
                <a:lnTo>
                  <a:pt x="259905" y="15359"/>
                </a:lnTo>
                <a:lnTo>
                  <a:pt x="213760" y="0"/>
                </a:lnTo>
                <a:close/>
              </a:path>
            </a:pathLst>
          </a:custGeom>
          <a:solidFill>
            <a:srgbClr val="FBAD1A"/>
          </a:solid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7" name="object 12"/>
          <p:cNvSpPr/>
          <p:nvPr/>
        </p:nvSpPr>
        <p:spPr>
          <a:xfrm>
            <a:off x="651799" y="2853413"/>
            <a:ext cx="63853" cy="94494"/>
          </a:xfrm>
          <a:prstGeom prst="rect">
            <a:avLst/>
          </a:prstGeom>
          <a:blipFill rotWithShape="1">
            <a:blip r:embed="rId2"/>
            <a:stretch>
              <a:fillRect/>
            </a:stretch>
          </a:blip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8" name="object 13"/>
          <p:cNvSpPr/>
          <p:nvPr/>
        </p:nvSpPr>
        <p:spPr>
          <a:xfrm>
            <a:off x="512574" y="2446154"/>
            <a:ext cx="555625" cy="396875"/>
          </a:xfrm>
          <a:custGeom>
            <a:avLst/>
            <a:gdLst/>
            <a:ahLst/>
            <a:cxnLst/>
            <a:rect l="l" t="t" r="r" b="b"/>
            <a:pathLst>
              <a:path w="555625" h="396875">
                <a:moveTo>
                  <a:pt x="555205" y="198437"/>
                </a:moveTo>
                <a:lnTo>
                  <a:pt x="549566" y="238427"/>
                </a:lnTo>
                <a:lnTo>
                  <a:pt x="533391" y="275675"/>
                </a:lnTo>
                <a:lnTo>
                  <a:pt x="507797" y="309383"/>
                </a:lnTo>
                <a:lnTo>
                  <a:pt x="473900" y="338751"/>
                </a:lnTo>
                <a:lnTo>
                  <a:pt x="432817" y="362983"/>
                </a:lnTo>
                <a:lnTo>
                  <a:pt x="385663" y="381279"/>
                </a:lnTo>
                <a:lnTo>
                  <a:pt x="333555" y="392843"/>
                </a:lnTo>
                <a:lnTo>
                  <a:pt x="277609" y="396875"/>
                </a:lnTo>
                <a:lnTo>
                  <a:pt x="221659" y="392843"/>
                </a:lnTo>
                <a:lnTo>
                  <a:pt x="169547" y="381279"/>
                </a:lnTo>
                <a:lnTo>
                  <a:pt x="122391" y="362983"/>
                </a:lnTo>
                <a:lnTo>
                  <a:pt x="81306" y="338751"/>
                </a:lnTo>
                <a:lnTo>
                  <a:pt x="47409" y="309383"/>
                </a:lnTo>
                <a:lnTo>
                  <a:pt x="21814" y="275675"/>
                </a:lnTo>
                <a:lnTo>
                  <a:pt x="5639" y="238427"/>
                </a:lnTo>
                <a:lnTo>
                  <a:pt x="0" y="198437"/>
                </a:lnTo>
                <a:lnTo>
                  <a:pt x="5639" y="158447"/>
                </a:lnTo>
                <a:lnTo>
                  <a:pt x="21814" y="121199"/>
                </a:lnTo>
                <a:lnTo>
                  <a:pt x="47409" y="87491"/>
                </a:lnTo>
                <a:lnTo>
                  <a:pt x="81306" y="58123"/>
                </a:lnTo>
                <a:lnTo>
                  <a:pt x="122391" y="33891"/>
                </a:lnTo>
                <a:lnTo>
                  <a:pt x="169547" y="15595"/>
                </a:lnTo>
                <a:lnTo>
                  <a:pt x="221659" y="4031"/>
                </a:lnTo>
                <a:lnTo>
                  <a:pt x="277609" y="0"/>
                </a:lnTo>
                <a:lnTo>
                  <a:pt x="333555" y="4031"/>
                </a:lnTo>
                <a:lnTo>
                  <a:pt x="385663" y="15595"/>
                </a:lnTo>
                <a:lnTo>
                  <a:pt x="432817" y="33891"/>
                </a:lnTo>
                <a:lnTo>
                  <a:pt x="473900" y="58123"/>
                </a:lnTo>
                <a:lnTo>
                  <a:pt x="507797" y="87491"/>
                </a:lnTo>
                <a:lnTo>
                  <a:pt x="533391" y="121199"/>
                </a:lnTo>
                <a:lnTo>
                  <a:pt x="549566" y="158447"/>
                </a:lnTo>
                <a:lnTo>
                  <a:pt x="555205" y="198437"/>
                </a:lnTo>
                <a:close/>
              </a:path>
            </a:pathLst>
          </a:custGeom>
          <a:ln w="10858">
            <a:solidFill>
              <a:srgbClr val="FBAD1A"/>
            </a:solidFill>
          </a:ln>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9" name="object 14"/>
          <p:cNvSpPr/>
          <p:nvPr/>
        </p:nvSpPr>
        <p:spPr>
          <a:xfrm>
            <a:off x="620807" y="2460204"/>
            <a:ext cx="343254" cy="356288"/>
          </a:xfrm>
          <a:prstGeom prst="rect">
            <a:avLst/>
          </a:prstGeom>
          <a:blipFill rotWithShape="1">
            <a:blip r:embed="rId3"/>
            <a:stretch>
              <a:fillRect/>
            </a:stretch>
          </a:blip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10" name="object 19"/>
          <p:cNvSpPr/>
          <p:nvPr/>
        </p:nvSpPr>
        <p:spPr>
          <a:xfrm>
            <a:off x="2058009" y="562495"/>
            <a:ext cx="234187" cy="234175"/>
          </a:xfrm>
          <a:prstGeom prst="rect">
            <a:avLst/>
          </a:prstGeom>
          <a:blipFill rotWithShape="1">
            <a:blip r:embed="rId4"/>
            <a:stretch>
              <a:fillRect/>
            </a:stretch>
          </a:blip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11" name="object 20"/>
          <p:cNvSpPr txBox="1"/>
          <p:nvPr/>
        </p:nvSpPr>
        <p:spPr>
          <a:xfrm>
            <a:off x="1294256" y="577189"/>
            <a:ext cx="4098828" cy="2682786"/>
          </a:xfrm>
          <a:prstGeom prst="rect">
            <a:avLst/>
          </a:prstGeom>
        </p:spPr>
        <p:txBody>
          <a:bodyPr vert="horz" wrap="square" lIns="0" tIns="12700" rIns="0" bIns="0" rtlCol="0">
            <a:spAutoFit/>
          </a:bodyPr>
          <a:lstStyle/>
          <a:p>
            <a:pPr marL="158750">
              <a:lnSpc>
                <a:spcPct val="100000"/>
              </a:lnSpc>
              <a:spcBef>
                <a:spcPts val="100"/>
              </a:spcBef>
            </a:pPr>
            <a:r>
              <a:rPr lang="es" sz="1100" b="0" i="0" strike="noStrike" cap="none" spc="70" baseline="0" dirty="0" smtClean="0">
                <a:solidFill>
                  <a:srgbClr val="FFFFFF"/>
                </a:solidFill>
                <a:effectLst/>
                <a:latin typeface="Arial" panose="020B0604020202020204" pitchFamily="34" charset="0"/>
                <a:ea typeface="Arial"/>
                <a:cs typeface="Arial" panose="020B0604020202020204" pitchFamily="34" charset="0"/>
              </a:rPr>
              <a:t>Práctica </a:t>
            </a:r>
            <a:r>
              <a:rPr lang="es" sz="1100" b="0" i="0" strike="noStrike" cap="none" spc="70" baseline="0" dirty="0" smtClean="0">
                <a:solidFill>
                  <a:srgbClr val="FBAD1A"/>
                </a:solidFill>
                <a:effectLst/>
                <a:latin typeface="Arial" panose="020B0604020202020204" pitchFamily="34" charset="0"/>
                <a:ea typeface="Arial"/>
                <a:cs typeface="Arial" panose="020B0604020202020204" pitchFamily="34" charset="0"/>
              </a:rPr>
              <a:t> </a:t>
            </a:r>
            <a:r>
              <a:rPr lang="es" sz="1100" b="0" i="0" strike="noStrike" cap="none" spc="15" baseline="0" dirty="0" smtClean="0">
                <a:solidFill>
                  <a:srgbClr val="FBAD1A"/>
                </a:solidFill>
                <a:effectLst/>
                <a:latin typeface="Arial" panose="020B0604020202020204" pitchFamily="34" charset="0"/>
                <a:ea typeface="Arial"/>
                <a:cs typeface="Arial" panose="020B0604020202020204" pitchFamily="34" charset="0"/>
              </a:rPr>
              <a:t>2 </a:t>
            </a:r>
            <a:r>
              <a:rPr lang="es" sz="1100" b="0" i="0" strike="noStrike" cap="none" spc="70" baseline="0" dirty="0" smtClean="0">
                <a:solidFill>
                  <a:srgbClr val="FBAD1A"/>
                </a:solidFill>
                <a:effectLst/>
                <a:latin typeface="Arial" panose="020B0604020202020204" pitchFamily="34" charset="0"/>
                <a:ea typeface="Arial"/>
                <a:cs typeface="Arial" panose="020B0604020202020204" pitchFamily="34" charset="0"/>
              </a:rPr>
              <a:t> </a:t>
            </a:r>
            <a:r>
              <a:rPr lang="es" sz="1100" b="0" i="0" strike="noStrike" cap="none" spc="70" baseline="0" dirty="0" smtClean="0">
                <a:solidFill>
                  <a:srgbClr val="FFFFFF"/>
                </a:solidFill>
                <a:effectLst/>
                <a:latin typeface="Arial" panose="020B0604020202020204" pitchFamily="34" charset="0"/>
                <a:ea typeface="Arial"/>
                <a:cs typeface="Arial" panose="020B0604020202020204" pitchFamily="34" charset="0"/>
              </a:rPr>
              <a:t> </a:t>
            </a:r>
            <a:r>
              <a:rPr lang="es" sz="1100" b="0" i="0" strike="noStrike" cap="none" spc="95" baseline="0" dirty="0">
                <a:solidFill>
                  <a:srgbClr val="FFFFFF"/>
                </a:solidFill>
                <a:effectLst/>
                <a:latin typeface="Arial" panose="020B0604020202020204" pitchFamily="34" charset="0"/>
                <a:ea typeface="Arial"/>
                <a:cs typeface="Arial" panose="020B0604020202020204" pitchFamily="34" charset="0"/>
              </a:rPr>
              <a:t>Orientación </a:t>
            </a:r>
            <a:r>
              <a:rPr lang="es" sz="1100" b="0" i="0" strike="noStrike" cap="none" spc="95" baseline="0" dirty="0" smtClean="0">
                <a:solidFill>
                  <a:srgbClr val="FFFFFF"/>
                </a:solidFill>
                <a:effectLst/>
                <a:latin typeface="Arial" panose="020B0604020202020204" pitchFamily="34" charset="0"/>
                <a:ea typeface="Arial"/>
                <a:cs typeface="Arial" panose="020B0604020202020204" pitchFamily="34" charset="0"/>
              </a:rPr>
              <a:t>a </a:t>
            </a:r>
            <a:r>
              <a:rPr lang="es" sz="1100" b="0" i="0" strike="noStrike" cap="none" spc="95" baseline="0" dirty="0">
                <a:solidFill>
                  <a:srgbClr val="FFFFFF"/>
                </a:solidFill>
                <a:effectLst/>
                <a:latin typeface="Arial" panose="020B0604020202020204" pitchFamily="34" charset="0"/>
                <a:ea typeface="Arial"/>
                <a:cs typeface="Arial" panose="020B0604020202020204" pitchFamily="34" charset="0"/>
              </a:rPr>
              <a:t>resultados</a:t>
            </a:r>
          </a:p>
          <a:p>
            <a:pPr marL="158750" marR="102235">
              <a:lnSpc>
                <a:spcPts val="1300"/>
              </a:lnSpc>
            </a:pPr>
            <a:endParaRPr lang="es" sz="1050" b="0" i="0" strike="noStrike" cap="none" spc="-10" baseline="0" dirty="0" smtClean="0">
              <a:solidFill>
                <a:srgbClr val="FFFFFF"/>
              </a:solidFill>
              <a:effectLst/>
              <a:latin typeface="Arial" panose="020B0604020202020204" pitchFamily="34" charset="0"/>
              <a:ea typeface="Arial"/>
              <a:cs typeface="Arial" panose="020B0604020202020204" pitchFamily="34" charset="0"/>
            </a:endParaRPr>
          </a:p>
          <a:p>
            <a:pPr marL="158750" marR="102235">
              <a:lnSpc>
                <a:spcPts val="1300"/>
              </a:lnSpc>
            </a:pPr>
            <a:r>
              <a:rPr lang="es" sz="1050" b="0" i="0" strike="noStrike" cap="none" spc="-10" baseline="0" dirty="0" smtClean="0">
                <a:solidFill>
                  <a:srgbClr val="FFFFFF"/>
                </a:solidFill>
                <a:effectLst/>
                <a:latin typeface="Arial" panose="020B0604020202020204" pitchFamily="34" charset="0"/>
                <a:ea typeface="Arial"/>
                <a:cs typeface="Arial" panose="020B0604020202020204" pitchFamily="34" charset="0"/>
              </a:rPr>
              <a:t>La </a:t>
            </a:r>
            <a:r>
              <a:rPr lang="es" sz="1050" b="0" i="0" strike="noStrike" cap="none" spc="-10" baseline="0" dirty="0">
                <a:solidFill>
                  <a:srgbClr val="FFFFFF"/>
                </a:solidFill>
                <a:effectLst/>
                <a:latin typeface="Arial" panose="020B0604020202020204" pitchFamily="34" charset="0"/>
                <a:ea typeface="Arial"/>
                <a:cs typeface="Arial" panose="020B0604020202020204" pitchFamily="34" charset="0"/>
              </a:rPr>
              <a:t>orientación hacia resultados está relacionada a una entrega de </a:t>
            </a:r>
            <a:r>
              <a:rPr lang="es" sz="1050" b="0" i="0" strike="noStrike" cap="none" spc="-10" baseline="0" dirty="0" smtClean="0">
                <a:solidFill>
                  <a:srgbClr val="FFFFFF"/>
                </a:solidFill>
                <a:effectLst/>
                <a:latin typeface="Arial" panose="020B0604020202020204" pitchFamily="34" charset="0"/>
                <a:ea typeface="Arial"/>
                <a:cs typeface="Arial" panose="020B0604020202020204" pitchFamily="34" charset="0"/>
              </a:rPr>
              <a:t>desempeño </a:t>
            </a:r>
            <a:r>
              <a:rPr lang="es" sz="1050" b="0" i="0" strike="noStrike" cap="none" spc="0" baseline="0" dirty="0" smtClean="0">
                <a:solidFill>
                  <a:srgbClr val="FFFFFF"/>
                </a:solidFill>
                <a:effectLst/>
                <a:latin typeface="Arial" panose="020B0604020202020204" pitchFamily="34" charset="0"/>
                <a:ea typeface="Arial"/>
                <a:cs typeface="Arial" panose="020B0604020202020204" pitchFamily="34" charset="0"/>
              </a:rPr>
              <a:t>superior </a:t>
            </a:r>
            <a:r>
              <a:rPr lang="es" sz="1050" b="0" i="0" strike="noStrike" cap="none" spc="-10" baseline="0" dirty="0" smtClean="0">
                <a:solidFill>
                  <a:srgbClr val="FFFFFF"/>
                </a:solidFill>
                <a:effectLst/>
                <a:latin typeface="Arial" panose="020B0604020202020204" pitchFamily="34" charset="0"/>
                <a:ea typeface="Arial"/>
                <a:cs typeface="Arial" panose="020B0604020202020204" pitchFamily="34" charset="0"/>
              </a:rPr>
              <a:t> </a:t>
            </a:r>
            <a:r>
              <a:rPr lang="es" sz="1050" b="0" i="0" strike="noStrike" cap="none" spc="-5" baseline="0" dirty="0" smtClean="0">
                <a:solidFill>
                  <a:srgbClr val="FFFFFF"/>
                </a:solidFill>
                <a:effectLst/>
                <a:latin typeface="Arial" panose="020B0604020202020204" pitchFamily="34" charset="0"/>
                <a:ea typeface="Arial"/>
                <a:cs typeface="Arial" panose="020B0604020202020204" pitchFamily="34" charset="0"/>
              </a:rPr>
              <a:t>y </a:t>
            </a:r>
            <a:r>
              <a:rPr lang="es" sz="1050" b="0" i="0" strike="noStrike" cap="none" spc="-5" baseline="0" dirty="0">
                <a:solidFill>
                  <a:srgbClr val="FFFFFF"/>
                </a:solidFill>
                <a:effectLst/>
                <a:latin typeface="Arial" panose="020B0604020202020204" pitchFamily="34" charset="0"/>
                <a:ea typeface="Arial"/>
                <a:cs typeface="Arial" panose="020B0604020202020204" pitchFamily="34" charset="0"/>
              </a:rPr>
              <a:t>al esfuerzo para </a:t>
            </a:r>
            <a:r>
              <a:rPr lang="es" sz="1050" b="0" i="0" strike="noStrike" cap="none" spc="-5" baseline="0" dirty="0" smtClean="0">
                <a:solidFill>
                  <a:srgbClr val="FFFFFF"/>
                </a:solidFill>
                <a:effectLst/>
                <a:latin typeface="Arial" panose="020B0604020202020204" pitchFamily="34" charset="0"/>
                <a:ea typeface="Arial"/>
                <a:cs typeface="Arial" panose="020B0604020202020204" pitchFamily="34" charset="0"/>
              </a:rPr>
              <a:t>lograr </a:t>
            </a:r>
            <a:r>
              <a:rPr lang="es" sz="1050" b="0" i="0" strike="noStrike" cap="none" spc="-10" baseline="0" dirty="0" smtClean="0">
                <a:solidFill>
                  <a:srgbClr val="FFFFFF"/>
                </a:solidFill>
                <a:effectLst/>
                <a:latin typeface="Arial" panose="020B0604020202020204" pitchFamily="34" charset="0"/>
                <a:ea typeface="Arial"/>
                <a:cs typeface="Arial" panose="020B0604020202020204" pitchFamily="34" charset="0"/>
              </a:rPr>
              <a:t> </a:t>
            </a:r>
            <a:r>
              <a:rPr lang="es" sz="1050" b="0" i="0" strike="noStrike" cap="none" spc="0" baseline="0" dirty="0" smtClean="0">
                <a:solidFill>
                  <a:srgbClr val="FFFFFF"/>
                </a:solidFill>
                <a:effectLst/>
                <a:latin typeface="Arial" panose="020B0604020202020204" pitchFamily="34" charset="0"/>
                <a:ea typeface="Arial"/>
                <a:cs typeface="Arial" panose="020B0604020202020204" pitchFamily="34" charset="0"/>
              </a:rPr>
              <a:t>aún </a:t>
            </a:r>
            <a:r>
              <a:rPr lang="es" sz="1050" b="0" i="0" strike="noStrike" cap="none" spc="0" baseline="0" dirty="0">
                <a:solidFill>
                  <a:srgbClr val="FFFFFF"/>
                </a:solidFill>
                <a:effectLst/>
                <a:latin typeface="Arial" panose="020B0604020202020204" pitchFamily="34" charset="0"/>
                <a:ea typeface="Arial"/>
                <a:cs typeface="Arial" panose="020B0604020202020204" pitchFamily="34" charset="0"/>
              </a:rPr>
              <a:t>mejores </a:t>
            </a:r>
            <a:r>
              <a:rPr lang="es" sz="1050" b="0" i="0" strike="noStrike" cap="none" spc="0" baseline="0" dirty="0" smtClean="0">
                <a:solidFill>
                  <a:srgbClr val="FFFFFF"/>
                </a:solidFill>
                <a:effectLst/>
                <a:latin typeface="Arial" panose="020B0604020202020204" pitchFamily="34" charset="0"/>
                <a:ea typeface="Arial"/>
                <a:cs typeface="Arial" panose="020B0604020202020204" pitchFamily="34" charset="0"/>
              </a:rPr>
              <a:t>resultados </a:t>
            </a:r>
            <a:r>
              <a:rPr lang="es" sz="1050" b="0" i="0" strike="noStrike" cap="none" spc="-10" baseline="0" dirty="0" smtClean="0">
                <a:solidFill>
                  <a:srgbClr val="FFFFFF"/>
                </a:solidFill>
                <a:effectLst/>
                <a:latin typeface="Arial" panose="020B0604020202020204" pitchFamily="34" charset="0"/>
                <a:ea typeface="Arial"/>
                <a:cs typeface="Arial" panose="020B0604020202020204" pitchFamily="34" charset="0"/>
              </a:rPr>
              <a:t> </a:t>
            </a:r>
            <a:r>
              <a:rPr lang="es" sz="1050" b="0" i="0" strike="noStrike" cap="none" spc="-5" baseline="0" dirty="0" smtClean="0">
                <a:solidFill>
                  <a:srgbClr val="FFFFFF"/>
                </a:solidFill>
                <a:effectLst/>
                <a:latin typeface="Arial" panose="020B0604020202020204" pitchFamily="34" charset="0"/>
                <a:ea typeface="Arial"/>
                <a:cs typeface="Arial" panose="020B0604020202020204" pitchFamily="34" charset="0"/>
              </a:rPr>
              <a:t>en </a:t>
            </a:r>
            <a:r>
              <a:rPr lang="es" sz="1050" b="0" i="0" strike="noStrike" cap="none" spc="-5" baseline="0" dirty="0">
                <a:solidFill>
                  <a:srgbClr val="FFFFFF"/>
                </a:solidFill>
                <a:effectLst/>
                <a:latin typeface="Arial" panose="020B0604020202020204" pitchFamily="34" charset="0"/>
                <a:ea typeface="Arial"/>
                <a:cs typeface="Arial" panose="020B0604020202020204" pitchFamily="34" charset="0"/>
              </a:rPr>
              <a:t>todas las principales áreas de desempeño. </a:t>
            </a:r>
            <a:r>
              <a:rPr lang="es" sz="1050" b="0" i="0" strike="noStrike" cap="none" spc="0" baseline="0" dirty="0">
                <a:solidFill>
                  <a:srgbClr val="FFFFFF"/>
                </a:solidFill>
                <a:effectLst/>
                <a:latin typeface="Arial" panose="020B0604020202020204" pitchFamily="34" charset="0"/>
                <a:ea typeface="Arial"/>
                <a:cs typeface="Arial" panose="020B0604020202020204" pitchFamily="34" charset="0"/>
              </a:rPr>
              <a:t>Se trata de crecer y mejorar</a:t>
            </a:r>
            <a:r>
              <a:rPr lang="es" sz="1050" b="0" i="0" strike="noStrike" cap="none" spc="-10" baseline="0" dirty="0">
                <a:solidFill>
                  <a:srgbClr val="FFFFFF"/>
                </a:solidFill>
                <a:effectLst/>
                <a:latin typeface="Arial" panose="020B0604020202020204" pitchFamily="34" charset="0"/>
                <a:ea typeface="Arial"/>
                <a:cs typeface="Arial" panose="020B0604020202020204" pitchFamily="34" charset="0"/>
              </a:rPr>
              <a:t>.</a:t>
            </a:r>
          </a:p>
          <a:p>
            <a:pPr marL="158750" marR="277495">
              <a:lnSpc>
                <a:spcPts val="1300"/>
              </a:lnSpc>
            </a:pPr>
            <a:r>
              <a:rPr lang="es" sz="1050" b="0" i="0" strike="noStrike" cap="none" spc="0" baseline="0" dirty="0">
                <a:solidFill>
                  <a:srgbClr val="FFFFFF"/>
                </a:solidFill>
                <a:effectLst/>
                <a:latin typeface="Arial" panose="020B0604020202020204" pitchFamily="34" charset="0"/>
                <a:ea typeface="Arial"/>
                <a:cs typeface="Arial" panose="020B0604020202020204" pitchFamily="34" charset="0"/>
              </a:rPr>
              <a:t>Eso requiere </a:t>
            </a:r>
            <a:r>
              <a:rPr lang="es" sz="1050" b="0" i="0" strike="noStrike" cap="none" spc="-5" baseline="0" dirty="0">
                <a:solidFill>
                  <a:srgbClr val="FFFFFF"/>
                </a:solidFill>
                <a:effectLst/>
                <a:latin typeface="Arial" panose="020B0604020202020204" pitchFamily="34" charset="0"/>
                <a:ea typeface="Arial"/>
                <a:cs typeface="Arial" panose="020B0604020202020204" pitchFamily="34" charset="0"/>
              </a:rPr>
              <a:t>dominio personal</a:t>
            </a:r>
            <a:r>
              <a:rPr lang="es" sz="1050" b="0" i="0" strike="noStrike" cap="none" spc="0" baseline="0" dirty="0">
                <a:solidFill>
                  <a:srgbClr val="FFFFFF"/>
                </a:solidFill>
                <a:effectLst/>
                <a:latin typeface="Arial" panose="020B0604020202020204" pitchFamily="34" charset="0"/>
                <a:ea typeface="Arial"/>
                <a:cs typeface="Arial" panose="020B0604020202020204" pitchFamily="34" charset="0"/>
              </a:rPr>
              <a:t>; </a:t>
            </a:r>
            <a:r>
              <a:rPr lang="es" sz="1050" b="0" i="0" strike="noStrike" cap="none" spc="-5" baseline="0" dirty="0">
                <a:solidFill>
                  <a:srgbClr val="FFFFFF"/>
                </a:solidFill>
                <a:effectLst/>
                <a:latin typeface="Arial" panose="020B0604020202020204" pitchFamily="34" charset="0"/>
                <a:ea typeface="Arial"/>
                <a:cs typeface="Arial" panose="020B0604020202020204" pitchFamily="34" charset="0"/>
              </a:rPr>
              <a:t>ser el mejor en todo lo que es importante. Hay un aspecto de desempeño en competir y superar los logros personales y estándares del pasado. Eso incluye estar motivado por metas audaces y tareas difíciles. También incluye optimismo en realizar </a:t>
            </a:r>
            <a:r>
              <a:rPr lang="es" sz="1050" b="0" i="0" strike="noStrike" cap="none" spc="-5" baseline="0" dirty="0">
                <a:solidFill>
                  <a:schemeClr val="bg1"/>
                </a:solidFill>
                <a:effectLst/>
                <a:latin typeface="Arial" panose="020B0604020202020204" pitchFamily="34" charset="0"/>
                <a:ea typeface="Arial"/>
                <a:cs typeface="Arial" panose="020B0604020202020204" pitchFamily="34" charset="0"/>
              </a:rPr>
              <a:t>tareas </a:t>
            </a:r>
            <a:r>
              <a:rPr lang="es" sz="1050" spc="-5" dirty="0" smtClean="0">
                <a:solidFill>
                  <a:schemeClr val="bg1"/>
                </a:solidFill>
                <a:latin typeface="Arial" panose="020B0604020202020204" pitchFamily="34" charset="0"/>
                <a:ea typeface="Arial"/>
                <a:cs typeface="Arial" panose="020B0604020202020204" pitchFamily="34" charset="0"/>
              </a:rPr>
              <a:t>de</a:t>
            </a:r>
            <a:r>
              <a:rPr lang="es" sz="1050" b="0" i="0" strike="noStrike" cap="none" spc="-5" baseline="0" dirty="0" smtClean="0">
                <a:solidFill>
                  <a:schemeClr val="bg1"/>
                </a:solidFill>
                <a:effectLst/>
                <a:latin typeface="Arial" panose="020B0604020202020204" pitchFamily="34" charset="0"/>
                <a:ea typeface="Arial"/>
                <a:cs typeface="Arial" panose="020B0604020202020204" pitchFamily="34" charset="0"/>
              </a:rPr>
              <a:t> </a:t>
            </a:r>
            <a:r>
              <a:rPr lang="es" sz="1050" b="0" i="0" strike="noStrike" cap="none" spc="-5" baseline="0" dirty="0">
                <a:solidFill>
                  <a:srgbClr val="FFFFFF"/>
                </a:solidFill>
                <a:effectLst/>
                <a:latin typeface="Arial" panose="020B0604020202020204" pitchFamily="34" charset="0"/>
                <a:ea typeface="Arial"/>
                <a:cs typeface="Arial" panose="020B0604020202020204" pitchFamily="34" charset="0"/>
              </a:rPr>
              <a:t>alto nivel y autoconfianza en las propias habilidades y conocimiento personal. Los estudios muestran que una actitud positiva con relación a la orientación hacia los resultados es contagiosa para los demás. </a:t>
            </a:r>
            <a:r>
              <a:rPr lang="es" sz="1050" b="0" i="0" strike="noStrike" cap="none" spc="0" baseline="0" dirty="0">
                <a:solidFill>
                  <a:srgbClr val="FFFFFF"/>
                </a:solidFill>
                <a:effectLst/>
                <a:latin typeface="Arial" panose="020B0604020202020204" pitchFamily="34" charset="0"/>
                <a:ea typeface="Arial"/>
                <a:cs typeface="Arial" panose="020B0604020202020204" pitchFamily="34" charset="0"/>
              </a:rPr>
              <a:t>La meta es </a:t>
            </a:r>
            <a:r>
              <a:rPr lang="es" sz="1050" b="0" i="0" strike="noStrike" cap="none" spc="-5" baseline="0" dirty="0" smtClean="0">
                <a:solidFill>
                  <a:srgbClr val="FFFFFF"/>
                </a:solidFill>
                <a:effectLst/>
                <a:latin typeface="Arial" panose="020B0604020202020204" pitchFamily="34" charset="0"/>
                <a:ea typeface="Arial"/>
                <a:cs typeface="Arial" panose="020B0604020202020204" pitchFamily="34" charset="0"/>
              </a:rPr>
              <a:t>dominar</a:t>
            </a:r>
            <a:r>
              <a:rPr lang="es" sz="1050" b="0" i="0" strike="noStrike" cap="none" spc="-10" baseline="0" dirty="0" smtClean="0">
                <a:solidFill>
                  <a:srgbClr val="FFFFFF"/>
                </a:solidFill>
                <a:effectLst/>
                <a:latin typeface="Arial" panose="020B0604020202020204" pitchFamily="34" charset="0"/>
                <a:ea typeface="Arial"/>
                <a:cs typeface="Arial" panose="020B0604020202020204" pitchFamily="34" charset="0"/>
              </a:rPr>
              <a:t>, </a:t>
            </a:r>
            <a:r>
              <a:rPr lang="es" sz="1050" b="0" i="0" strike="noStrike" cap="none" spc="0" baseline="0" dirty="0" smtClean="0">
                <a:solidFill>
                  <a:srgbClr val="FFFFFF"/>
                </a:solidFill>
                <a:effectLst/>
                <a:latin typeface="Arial" panose="020B0604020202020204" pitchFamily="34" charset="0"/>
                <a:ea typeface="Arial"/>
                <a:cs typeface="Arial" panose="020B0604020202020204" pitchFamily="34" charset="0"/>
              </a:rPr>
              <a:t> </a:t>
            </a:r>
            <a:r>
              <a:rPr lang="es" sz="1050" b="0" i="0" strike="noStrike" cap="none" spc="-5" baseline="0" dirty="0" smtClean="0">
                <a:solidFill>
                  <a:srgbClr val="FFFFFF"/>
                </a:solidFill>
                <a:effectLst/>
                <a:latin typeface="Arial" panose="020B0604020202020204" pitchFamily="34" charset="0"/>
                <a:ea typeface="Arial"/>
                <a:cs typeface="Arial" panose="020B0604020202020204" pitchFamily="34" charset="0"/>
              </a:rPr>
              <a:t>desempeñar, </a:t>
            </a:r>
            <a:r>
              <a:rPr lang="es" sz="1050" b="0" i="0" strike="noStrike" cap="none" spc="0" baseline="0" dirty="0" smtClean="0">
                <a:solidFill>
                  <a:srgbClr val="FFFFFF"/>
                </a:solidFill>
                <a:effectLst/>
                <a:latin typeface="Arial" panose="020B0604020202020204" pitchFamily="34" charset="0"/>
                <a:ea typeface="Arial"/>
                <a:cs typeface="Arial" panose="020B0604020202020204" pitchFamily="34" charset="0"/>
              </a:rPr>
              <a:t> </a:t>
            </a:r>
            <a:r>
              <a:rPr lang="es" sz="1050" b="0" i="0" strike="noStrike" cap="none" spc="-10" baseline="0" dirty="0" smtClean="0">
                <a:solidFill>
                  <a:srgbClr val="FFFFFF"/>
                </a:solidFill>
                <a:effectLst/>
                <a:latin typeface="Arial" panose="020B0604020202020204" pitchFamily="34" charset="0"/>
                <a:ea typeface="Arial"/>
                <a:cs typeface="Arial" panose="020B0604020202020204" pitchFamily="34" charset="0"/>
              </a:rPr>
              <a:t>crecer </a:t>
            </a:r>
            <a:r>
              <a:rPr lang="es" sz="1050" b="0" i="0" strike="noStrike" cap="none" spc="-10" baseline="0" dirty="0">
                <a:solidFill>
                  <a:srgbClr val="FFFFFF"/>
                </a:solidFill>
                <a:effectLst/>
                <a:latin typeface="Arial" panose="020B0604020202020204" pitchFamily="34" charset="0"/>
                <a:ea typeface="Arial"/>
                <a:cs typeface="Arial" panose="020B0604020202020204" pitchFamily="34" charset="0"/>
              </a:rPr>
              <a:t>y avanzar. </a:t>
            </a:r>
            <a:r>
              <a:rPr lang="es" sz="1050" b="0" i="0" strike="noStrike" cap="none" spc="0" baseline="0" dirty="0">
                <a:solidFill>
                  <a:srgbClr val="FFFFFF"/>
                </a:solidFill>
                <a:effectLst/>
                <a:latin typeface="Arial" panose="020B0604020202020204" pitchFamily="34" charset="0"/>
                <a:ea typeface="Arial"/>
                <a:cs typeface="Arial" panose="020B0604020202020204" pitchFamily="34" charset="0"/>
              </a:rPr>
              <a:t>Y entonces, traer a los demás consigo</a:t>
            </a:r>
            <a:r>
              <a:rPr lang="es" sz="1050" b="0" i="0" strike="noStrike" cap="none" spc="-5" baseline="0" dirty="0">
                <a:solidFill>
                  <a:srgbClr val="FFFFFF"/>
                </a:solidFill>
                <a:effectLst/>
                <a:latin typeface="Arial" panose="020B0604020202020204" pitchFamily="34" charset="0"/>
                <a:ea typeface="Arial"/>
                <a:cs typeface="Arial" panose="020B0604020202020204" pitchFamily="34" charset="0"/>
              </a:rPr>
              <a:t>.</a:t>
            </a:r>
          </a:p>
        </p:txBody>
      </p:sp>
      <p:sp>
        <p:nvSpPr>
          <p:cNvPr id="12" name="object 23"/>
          <p:cNvSpPr/>
          <p:nvPr/>
        </p:nvSpPr>
        <p:spPr>
          <a:xfrm>
            <a:off x="269620" y="1302300"/>
            <a:ext cx="234188" cy="234175"/>
          </a:xfrm>
          <a:prstGeom prst="rect">
            <a:avLst/>
          </a:prstGeom>
          <a:blipFill rotWithShape="1">
            <a:blip r:embed="rId5"/>
            <a:stretch>
              <a:fillRect/>
            </a:stretch>
          </a:blip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13" name="object 24"/>
          <p:cNvSpPr txBox="1"/>
          <p:nvPr/>
        </p:nvSpPr>
        <p:spPr>
          <a:xfrm>
            <a:off x="256920" y="972311"/>
            <a:ext cx="823783" cy="548868"/>
          </a:xfrm>
          <a:prstGeom prst="rect">
            <a:avLst/>
          </a:prstGeom>
        </p:spPr>
        <p:txBody>
          <a:bodyPr vert="horz" wrap="square" lIns="0" tIns="12700" rIns="0" bIns="0" rtlCol="0">
            <a:spAutoFit/>
          </a:bodyPr>
          <a:lstStyle/>
          <a:p>
            <a:pPr marL="12700" marR="5080">
              <a:lnSpc>
                <a:spcPct val="100000"/>
              </a:lnSpc>
              <a:spcBef>
                <a:spcPts val="100"/>
              </a:spcBef>
            </a:pPr>
            <a:r>
              <a:rPr lang="es" sz="900" b="0" i="0" strike="noStrike" cap="none" spc="-20" baseline="0" dirty="0">
                <a:solidFill>
                  <a:srgbClr val="231F20"/>
                </a:solidFill>
                <a:effectLst/>
                <a:latin typeface="Arial" panose="020B0604020202020204" pitchFamily="34" charset="0"/>
                <a:ea typeface="Verdana"/>
                <a:cs typeface="Arial" panose="020B0604020202020204" pitchFamily="34" charset="0"/>
              </a:rPr>
              <a:t>Orientación </a:t>
            </a:r>
            <a:r>
              <a:rPr lang="es" sz="900" b="0" i="0" strike="noStrike" cap="none" spc="-20" baseline="0" dirty="0" smtClean="0">
                <a:solidFill>
                  <a:srgbClr val="231F20"/>
                </a:solidFill>
                <a:effectLst/>
                <a:latin typeface="Arial" panose="020B0604020202020204" pitchFamily="34" charset="0"/>
                <a:ea typeface="Verdana"/>
                <a:cs typeface="Arial" panose="020B0604020202020204" pitchFamily="34" charset="0"/>
              </a:rPr>
              <a:t>a </a:t>
            </a:r>
            <a:r>
              <a:rPr lang="es" sz="900" b="0" i="0" strike="noStrike" cap="none" spc="-20" baseline="0" dirty="0">
                <a:solidFill>
                  <a:srgbClr val="231F20"/>
                </a:solidFill>
                <a:effectLst/>
                <a:latin typeface="Arial" panose="020B0604020202020204" pitchFamily="34" charset="0"/>
                <a:ea typeface="Verdana"/>
                <a:cs typeface="Arial" panose="020B0604020202020204" pitchFamily="34" charset="0"/>
              </a:rPr>
              <a:t>resultados (AD)</a:t>
            </a:r>
          </a:p>
          <a:p>
            <a:pPr marL="89535">
              <a:lnSpc>
                <a:spcPct val="100000"/>
              </a:lnSpc>
              <a:spcBef>
                <a:spcPts val="690"/>
              </a:spcBef>
            </a:pPr>
            <a:r>
              <a:rPr lang="es" sz="1100" b="0" i="0" strike="noStrike" cap="none" spc="15" baseline="0" dirty="0">
                <a:solidFill>
                  <a:srgbClr val="FFFFFF"/>
                </a:solidFill>
                <a:effectLst/>
                <a:latin typeface="Arial" panose="020B0604020202020204" pitchFamily="34" charset="0"/>
                <a:ea typeface="Arial"/>
                <a:cs typeface="Arial" panose="020B0604020202020204" pitchFamily="34" charset="0"/>
              </a:rPr>
              <a:t>2 </a:t>
            </a:r>
          </a:p>
        </p:txBody>
      </p:sp>
      <p:sp>
        <p:nvSpPr>
          <p:cNvPr id="14" name="object 26"/>
          <p:cNvSpPr txBox="1">
            <a:spLocks noGrp="1"/>
          </p:cNvSpPr>
          <p:nvPr>
            <p:ph type="ftr" sz="quarter" idx="4294967295"/>
          </p:nvPr>
        </p:nvSpPr>
        <p:spPr>
          <a:xfrm>
            <a:off x="215899" y="3402431"/>
            <a:ext cx="2441575" cy="103875"/>
          </a:xfrm>
          <a:prstGeom prst="rect">
            <a:avLst/>
          </a:prstGeom>
        </p:spPr>
        <p:txBody>
          <a:bodyPr vert="horz" wrap="square" lIns="0" tIns="11430" rIns="0" bIns="0" rtlCol="0">
            <a:spAutoFit/>
          </a:bodyPr>
          <a:lstStyle/>
          <a:p>
            <a:pPr marL="12700">
              <a:lnSpc>
                <a:spcPct val="100000"/>
              </a:lnSpc>
              <a:spcBef>
                <a:spcPts val="90"/>
              </a:spcBef>
            </a:pPr>
            <a:r>
              <a:rPr lang="es" sz="600" b="0" i="1" strike="noStrike" cap="none" spc="55" baseline="0" dirty="0">
                <a:solidFill>
                  <a:srgbClr val="58595B"/>
                </a:solidFill>
                <a:effectLst/>
                <a:latin typeface="Arial" panose="020B0604020202020204" pitchFamily="34" charset="0"/>
                <a:ea typeface="Arial"/>
                <a:cs typeface="Arial" panose="020B0604020202020204" pitchFamily="34" charset="0"/>
              </a:rPr>
              <a:t>©</a:t>
            </a:r>
            <a:r>
              <a:rPr lang="es" sz="600" b="0" i="1" strike="noStrike" cap="none" spc="-110" baseline="0" dirty="0">
                <a:solidFill>
                  <a:srgbClr val="58595B"/>
                </a:solidFill>
                <a:effectLst/>
                <a:latin typeface="Arial" panose="020B0604020202020204" pitchFamily="34" charset="0"/>
                <a:ea typeface="Arial"/>
                <a:cs typeface="Arial" panose="020B0604020202020204" pitchFamily="34" charset="0"/>
              </a:rPr>
              <a:t> </a:t>
            </a:r>
            <a:r>
              <a:rPr lang="es" sz="600" b="0" i="1" strike="noStrike" cap="none" spc="-25" baseline="0" dirty="0">
                <a:solidFill>
                  <a:srgbClr val="58595B"/>
                </a:solidFill>
                <a:effectLst/>
                <a:latin typeface="Arial" panose="020B0604020202020204" pitchFamily="34" charset="0"/>
                <a:ea typeface="Arial"/>
                <a:cs typeface="Arial" panose="020B0604020202020204" pitchFamily="34" charset="0"/>
              </a:rPr>
              <a:t>Copyright </a:t>
            </a:r>
            <a:r>
              <a:rPr lang="es" sz="600" b="0" i="1" strike="noStrike" cap="none" spc="-5" baseline="0" dirty="0">
                <a:solidFill>
                  <a:srgbClr val="58595B"/>
                </a:solidFill>
                <a:effectLst/>
                <a:latin typeface="Arial" panose="020B0604020202020204" pitchFamily="34" charset="0"/>
                <a:ea typeface="Arial"/>
                <a:cs typeface="Arial" panose="020B0604020202020204" pitchFamily="34" charset="0"/>
              </a:rPr>
              <a:t>2019, </a:t>
            </a:r>
            <a:r>
              <a:rPr lang="es" sz="600" b="0" i="1" strike="noStrike" cap="none" spc="-50" baseline="0" dirty="0">
                <a:solidFill>
                  <a:srgbClr val="58595B"/>
                </a:solidFill>
                <a:effectLst/>
                <a:latin typeface="Arial" panose="020B0604020202020204" pitchFamily="34" charset="0"/>
                <a:ea typeface="Arial"/>
                <a:cs typeface="Arial" panose="020B0604020202020204" pitchFamily="34" charset="0"/>
              </a:rPr>
              <a:t>TeamTelligent, </a:t>
            </a:r>
            <a:r>
              <a:rPr lang="es-PE" sz="600" b="0" i="1" strike="noStrike" cap="none" spc="-60" baseline="0" dirty="0" smtClean="0">
                <a:solidFill>
                  <a:srgbClr val="58595B"/>
                </a:solidFill>
                <a:effectLst/>
                <a:latin typeface="Arial" panose="020B0604020202020204" pitchFamily="34" charset="0"/>
                <a:ea typeface="Arial"/>
                <a:cs typeface="Arial" panose="020B0604020202020204" pitchFamily="34" charset="0"/>
              </a:rPr>
              <a:t>CLL</a:t>
            </a:r>
            <a:r>
              <a:rPr lang="es" sz="600" b="0" i="1" strike="noStrike" cap="none" spc="-60" baseline="0" dirty="0" smtClean="0">
                <a:solidFill>
                  <a:srgbClr val="58595B"/>
                </a:solidFill>
                <a:effectLst/>
                <a:latin typeface="Arial" panose="020B0604020202020204" pitchFamily="34" charset="0"/>
                <a:ea typeface="Arial"/>
                <a:cs typeface="Arial" panose="020B0604020202020204" pitchFamily="34" charset="0"/>
              </a:rPr>
              <a:t>. </a:t>
            </a:r>
            <a:r>
              <a:rPr lang="es" sz="600" b="0" i="1" strike="noStrike" cap="none" spc="55" baseline="0" dirty="0" smtClean="0">
                <a:solidFill>
                  <a:srgbClr val="58595B"/>
                </a:solidFill>
                <a:effectLst/>
                <a:latin typeface="Arial" panose="020B0604020202020204" pitchFamily="34" charset="0"/>
                <a:ea typeface="Arial"/>
                <a:cs typeface="Arial" panose="020B0604020202020204" pitchFamily="34" charset="0"/>
              </a:rPr>
              <a:t> </a:t>
            </a:r>
            <a:r>
              <a:rPr lang="es" sz="600" b="0" i="1" strike="noStrike" cap="none" spc="-15" baseline="0" dirty="0" smtClean="0">
                <a:solidFill>
                  <a:srgbClr val="58595B"/>
                </a:solidFill>
                <a:effectLst/>
                <a:latin typeface="Arial" panose="020B0604020202020204" pitchFamily="34" charset="0"/>
                <a:ea typeface="Arial"/>
                <a:cs typeface="Arial" panose="020B0604020202020204" pitchFamily="34" charset="0"/>
              </a:rPr>
              <a:t>Todos </a:t>
            </a:r>
            <a:r>
              <a:rPr lang="es" sz="600" b="0" i="1" strike="noStrike" cap="none" spc="-15" baseline="0" dirty="0">
                <a:solidFill>
                  <a:srgbClr val="58595B"/>
                </a:solidFill>
                <a:effectLst/>
                <a:latin typeface="Arial" panose="020B0604020202020204" pitchFamily="34" charset="0"/>
                <a:ea typeface="Arial"/>
                <a:cs typeface="Arial" panose="020B0604020202020204" pitchFamily="34" charset="0"/>
              </a:rPr>
              <a:t>los derechos reservados</a:t>
            </a:r>
            <a:r>
              <a:rPr lang="es" sz="600" b="0" i="1" strike="noStrike" cap="none" spc="55" baseline="0" dirty="0">
                <a:solidFill>
                  <a:srgbClr val="58595B"/>
                </a:solidFill>
                <a:effectLst/>
                <a:latin typeface="Arial" panose="020B0604020202020204" pitchFamily="34" charset="0"/>
                <a:ea typeface="Arial"/>
                <a:cs typeface="Arial" panose="020B0604020202020204" pitchFamily="34" charset="0"/>
              </a:rPr>
              <a:t> </a:t>
            </a:r>
            <a:r>
              <a:rPr lang="es" sz="600" b="0" i="1" strike="noStrike" cap="none" spc="-40" baseline="0" dirty="0" smtClean="0">
                <a:solidFill>
                  <a:srgbClr val="58595B"/>
                </a:solidFill>
                <a:effectLst/>
                <a:latin typeface="Arial" panose="020B0604020202020204" pitchFamily="34" charset="0"/>
                <a:ea typeface="Arial"/>
                <a:cs typeface="Arial" panose="020B0604020202020204" pitchFamily="34" charset="0"/>
              </a:rPr>
              <a:t>. </a:t>
            </a:r>
            <a:r>
              <a:rPr lang="es" sz="600" b="0" i="1" strike="noStrike" cap="none" spc="55" baseline="0" dirty="0" smtClean="0">
                <a:solidFill>
                  <a:srgbClr val="58595B"/>
                </a:solidFill>
                <a:effectLst/>
                <a:latin typeface="Arial" panose="020B0604020202020204" pitchFamily="34" charset="0"/>
                <a:ea typeface="Arial"/>
                <a:cs typeface="Arial" panose="020B0604020202020204" pitchFamily="34" charset="0"/>
              </a:rPr>
              <a:t>  </a:t>
            </a:r>
            <a:r>
              <a:rPr lang="es" sz="600" b="0" i="1" strike="noStrike" cap="none" spc="-15" baseline="0" dirty="0">
                <a:solidFill>
                  <a:srgbClr val="58595B"/>
                </a:solidFill>
                <a:effectLst/>
                <a:latin typeface="Arial" panose="020B0604020202020204" pitchFamily="34" charset="0"/>
                <a:ea typeface="Arial"/>
                <a:cs typeface="Arial" panose="020B0604020202020204" pitchFamily="34" charset="0"/>
              </a:rPr>
              <a:t>V5</a:t>
            </a:r>
            <a:r>
              <a:rPr lang="es" sz="600" b="0" i="1" strike="noStrike" cap="none" spc="55" baseline="0" dirty="0">
                <a:solidFill>
                  <a:srgbClr val="58595B"/>
                </a:solidFill>
                <a:effectLst/>
                <a:latin typeface="Arial" panose="020B0604020202020204" pitchFamily="34" charset="0"/>
                <a:ea typeface="Arial"/>
                <a:cs typeface="Arial" panose="020B0604020202020204" pitchFamily="34" charset="0"/>
              </a:rPr>
              <a:t> </a:t>
            </a:r>
          </a:p>
        </p:txBody>
      </p:sp>
      <p:sp>
        <p:nvSpPr>
          <p:cNvPr id="15" name="object 27"/>
          <p:cNvSpPr txBox="1">
            <a:spLocks noGrp="1"/>
          </p:cNvSpPr>
          <p:nvPr>
            <p:ph type="sldNum" sz="quarter" idx="4294967295"/>
          </p:nvPr>
        </p:nvSpPr>
        <p:spPr>
          <a:xfrm>
            <a:off x="5096497" y="3402431"/>
            <a:ext cx="175895" cy="103875"/>
          </a:xfrm>
          <a:prstGeom prst="rect">
            <a:avLst/>
          </a:prstGeom>
        </p:spPr>
        <p:txBody>
          <a:bodyPr vert="horz" wrap="square" lIns="0" tIns="11430" rIns="0" bIns="0" rtlCol="0">
            <a:spAutoFit/>
          </a:bodyPr>
          <a:lstStyle/>
          <a:p>
            <a:pPr marL="25400">
              <a:lnSpc>
                <a:spcPct val="100000"/>
              </a:lnSpc>
              <a:spcBef>
                <a:spcPts val="90"/>
              </a:spcBef>
            </a:pPr>
            <a:fld id="{81D60167-4931-47E6-BA6A-407CBD079E47}" type="slidenum">
              <a:rPr sz="600" spc="-35">
                <a:solidFill>
                  <a:srgbClr val="58595B"/>
                </a:solidFill>
                <a:latin typeface="Verdana" panose="020B0604030504040204" pitchFamily="34" charset="0"/>
                <a:ea typeface="Verdana" panose="020B0604030504040204" pitchFamily="34" charset="0"/>
                <a:cs typeface="Verdana" panose="020B0604030504040204" pitchFamily="34" charset="0"/>
              </a:rPr>
              <a:t>49</a:t>
            </a:fld>
            <a:r>
              <a:rPr sz="600" spc="-15" dirty="0">
                <a:solidFill>
                  <a:srgbClr val="58595B"/>
                </a:solidFill>
                <a:latin typeface="Verdana" panose="020B0604030504040204" pitchFamily="34" charset="0"/>
                <a:ea typeface="Verdana" panose="020B0604030504040204" pitchFamily="34" charset="0"/>
                <a:cs typeface="Verdana" panose="020B0604030504040204" pitchFamily="34" charset="0"/>
              </a:rPr>
              <a:t>A</a:t>
            </a:r>
          </a:p>
        </p:txBody>
      </p:sp>
    </p:spTree>
    <p:extLst>
      <p:ext uri="{BB962C8B-B14F-4D97-AF65-F5344CB8AC3E}">
        <p14:creationId xmlns:p14="http://schemas.microsoft.com/office/powerpoint/2010/main" val="34845578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0" y="186435"/>
            <a:ext cx="5486400"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i="0" strike="noStrike" cap="none" spc="5" baseline="0" dirty="0" smtClean="0">
                <a:solidFill>
                  <a:srgbClr val="58595B"/>
                </a:solidFill>
                <a:effectLst/>
                <a:latin typeface="Arial" panose="020B0604020202020204" pitchFamily="34" charset="0"/>
                <a:ea typeface="Arial"/>
                <a:cs typeface="Arial" panose="020B0604020202020204" pitchFamily="34" charset="0"/>
              </a:rPr>
              <a:t>BIBLIOTECA DE COMPORTAMIENTO DEL JEFE </a:t>
            </a:r>
            <a:r>
              <a:rPr lang="es-ES" sz="1000" b="0" i="0" strike="noStrike" cap="none" spc="5" baseline="0" dirty="0" smtClean="0">
                <a:solidFill>
                  <a:srgbClr val="58595B"/>
                </a:solidFill>
                <a:effectLst/>
                <a:latin typeface="Arial" panose="020B0604020202020204" pitchFamily="34" charset="0"/>
                <a:ea typeface="Arial"/>
                <a:cs typeface="Arial" panose="020B0604020202020204" pitchFamily="34" charset="0"/>
              </a:rPr>
              <a:t>CLL</a:t>
            </a:r>
            <a:r>
              <a:rPr lang="es" sz="1000" b="1" i="0" strike="noStrike" cap="none" spc="5" baseline="0" dirty="0" smtClean="0">
                <a:solidFill>
                  <a:srgbClr val="58595B"/>
                </a:solidFill>
                <a:effectLst/>
                <a:latin typeface="Arial" panose="020B0604020202020204" pitchFamily="34" charset="0"/>
                <a:ea typeface="Arial"/>
                <a:cs typeface="Arial" panose="020B0604020202020204" pitchFamily="34" charset="0"/>
              </a:rPr>
              <a:t>™</a:t>
            </a:r>
            <a:endParaRPr lang="es" sz="1000" b="1" i="0" strike="noStrike" cap="none" spc="5" baseline="0" dirty="0">
              <a:solidFill>
                <a:srgbClr val="58595B"/>
              </a:solidFill>
              <a:effectLst/>
              <a:latin typeface="Arial" panose="020B0604020202020204" pitchFamily="34" charset="0"/>
              <a:ea typeface="Arial"/>
              <a:cs typeface="Arial" panose="020B0604020202020204" pitchFamily="34" charset="0"/>
            </a:endParaRPr>
          </a:p>
        </p:txBody>
      </p:sp>
      <p:sp>
        <p:nvSpPr>
          <p:cNvPr id="3" name="object 4"/>
          <p:cNvSpPr txBox="1"/>
          <p:nvPr/>
        </p:nvSpPr>
        <p:spPr>
          <a:xfrm>
            <a:off x="414338" y="1143000"/>
            <a:ext cx="4727887" cy="1806905"/>
          </a:xfrm>
          <a:prstGeom prst="rect">
            <a:avLst/>
          </a:prstGeom>
        </p:spPr>
        <p:txBody>
          <a:bodyPr vert="horz" wrap="square" lIns="0" tIns="12700" rIns="0" bIns="0" rtlCol="0">
            <a:spAutoFit/>
          </a:bodyPr>
          <a:lstStyle/>
          <a:p>
            <a:pPr marL="12700" marR="5080" algn="ctr">
              <a:lnSpc>
                <a:spcPct val="106200"/>
              </a:lnSpc>
              <a:spcBef>
                <a:spcPts val="100"/>
              </a:spcBef>
            </a:pPr>
            <a:r>
              <a:rPr lang="es" sz="1100" b="0" i="0" strike="noStrike" cap="none" spc="-5" baseline="0" dirty="0">
                <a:effectLst/>
                <a:latin typeface="Arial" panose="020B0604020202020204" pitchFamily="34" charset="0"/>
                <a:ea typeface="Arial"/>
                <a:cs typeface="Arial" panose="020B0604020202020204" pitchFamily="34" charset="0"/>
              </a:rPr>
              <a:t>Hay innumerables estudios </a:t>
            </a:r>
            <a:r>
              <a:rPr lang="es" sz="1100" b="0" i="0" strike="noStrike" cap="none" spc="0" baseline="0" dirty="0">
                <a:effectLst/>
                <a:latin typeface="Arial" panose="020B0604020202020204" pitchFamily="34" charset="0"/>
                <a:ea typeface="Arial"/>
                <a:cs typeface="Arial" panose="020B0604020202020204" pitchFamily="34" charset="0"/>
              </a:rPr>
              <a:t>sobre las </a:t>
            </a:r>
            <a:r>
              <a:rPr lang="es" sz="1100" b="0" i="0" strike="noStrike" cap="none" spc="-5" baseline="0" dirty="0">
                <a:effectLst/>
                <a:latin typeface="Arial" panose="020B0604020202020204" pitchFamily="34" charset="0"/>
                <a:ea typeface="Arial"/>
                <a:cs typeface="Arial" panose="020B0604020202020204" pitchFamily="34" charset="0"/>
              </a:rPr>
              <a:t>responsabilidades </a:t>
            </a:r>
            <a:r>
              <a:rPr lang="es" sz="1100" b="0" i="0" strike="noStrike" cap="none" spc="0" baseline="0" dirty="0">
                <a:effectLst/>
                <a:latin typeface="Arial" panose="020B0604020202020204" pitchFamily="34" charset="0"/>
                <a:ea typeface="Arial"/>
                <a:cs typeface="Arial" panose="020B0604020202020204" pitchFamily="34" charset="0"/>
              </a:rPr>
              <a:t>de los </a:t>
            </a:r>
            <a:r>
              <a:rPr lang="pt-BR" sz="1100" dirty="0" err="1" smtClean="0">
                <a:latin typeface="Arial" panose="020B0604020202020204" pitchFamily="34" charset="0"/>
                <a:ea typeface="Arial"/>
                <a:cs typeface="Arial" panose="020B0604020202020204" pitchFamily="34" charset="0"/>
              </a:rPr>
              <a:t>jefes</a:t>
            </a:r>
            <a:r>
              <a:rPr lang="es" sz="1100" b="0" i="0" strike="noStrike" cap="none" spc="0" baseline="0" dirty="0" smtClean="0">
                <a:effectLst/>
                <a:latin typeface="Arial" panose="020B0604020202020204" pitchFamily="34" charset="0"/>
                <a:ea typeface="Arial"/>
                <a:cs typeface="Arial" panose="020B0604020202020204" pitchFamily="34" charset="0"/>
              </a:rPr>
              <a:t>. </a:t>
            </a:r>
            <a:r>
              <a:rPr lang="es" sz="1100" b="0" i="0" strike="noStrike" cap="none" spc="0" baseline="0" dirty="0">
                <a:effectLst/>
                <a:latin typeface="Arial" panose="020B0604020202020204" pitchFamily="34" charset="0"/>
                <a:ea typeface="Arial"/>
                <a:cs typeface="Arial" panose="020B0604020202020204" pitchFamily="34" charset="0"/>
              </a:rPr>
              <a:t>Hay </a:t>
            </a:r>
            <a:r>
              <a:rPr lang="es" sz="1100" b="0" i="0" strike="noStrike" cap="none" spc="-5" baseline="0" dirty="0" smtClean="0">
                <a:effectLst/>
                <a:latin typeface="Arial" panose="020B0604020202020204" pitchFamily="34" charset="0"/>
                <a:ea typeface="Arial"/>
                <a:cs typeface="Arial" panose="020B0604020202020204" pitchFamily="34" charset="0"/>
              </a:rPr>
              <a:t>consenso </a:t>
            </a:r>
            <a:r>
              <a:rPr lang="es" sz="1100" b="0" i="0" strike="noStrike" cap="none" spc="0" baseline="0" dirty="0" smtClean="0">
                <a:effectLst/>
                <a:latin typeface="Arial" panose="020B0604020202020204" pitchFamily="34" charset="0"/>
                <a:ea typeface="Arial"/>
                <a:cs typeface="Arial" panose="020B0604020202020204" pitchFamily="34" charset="0"/>
              </a:rPr>
              <a:t>en </a:t>
            </a:r>
            <a:r>
              <a:rPr lang="es" sz="1100" b="0" i="0" strike="noStrike" cap="none" spc="0" baseline="0" dirty="0">
                <a:effectLst/>
                <a:latin typeface="Arial" panose="020B0604020202020204" pitchFamily="34" charset="0"/>
                <a:ea typeface="Arial"/>
                <a:cs typeface="Arial" panose="020B0604020202020204" pitchFamily="34" charset="0"/>
              </a:rPr>
              <a:t>que </a:t>
            </a:r>
            <a:r>
              <a:rPr lang="es" sz="1100" b="0" i="0" strike="noStrike" cap="none" spc="-5" baseline="0" dirty="0">
                <a:effectLst/>
                <a:latin typeface="Arial" panose="020B0604020202020204" pitchFamily="34" charset="0"/>
                <a:ea typeface="Arial"/>
                <a:cs typeface="Arial" panose="020B0604020202020204" pitchFamily="34" charset="0"/>
              </a:rPr>
              <a:t>existen once </a:t>
            </a:r>
            <a:r>
              <a:rPr lang="es" sz="1100" b="0" i="0" strike="noStrike" cap="none" spc="-5" baseline="0" dirty="0" smtClean="0">
                <a:effectLst/>
                <a:latin typeface="Arial" panose="020B0604020202020204" pitchFamily="34" charset="0"/>
                <a:ea typeface="Arial"/>
                <a:cs typeface="Arial" panose="020B0604020202020204" pitchFamily="34" charset="0"/>
              </a:rPr>
              <a:t>roles </a:t>
            </a:r>
            <a:r>
              <a:rPr lang="es" sz="1100" b="0" i="0" strike="noStrike" cap="none" spc="0" baseline="0" dirty="0" smtClean="0">
                <a:effectLst/>
                <a:latin typeface="Arial" panose="020B0604020202020204" pitchFamily="34" charset="0"/>
                <a:ea typeface="Arial"/>
                <a:cs typeface="Arial" panose="020B0604020202020204" pitchFamily="34" charset="0"/>
              </a:rPr>
              <a:t>que </a:t>
            </a:r>
            <a:r>
              <a:rPr lang="es" sz="1100" b="0" i="0" strike="noStrike" cap="none" spc="0" baseline="0" dirty="0">
                <a:effectLst/>
                <a:latin typeface="Arial" panose="020B0604020202020204" pitchFamily="34" charset="0"/>
                <a:ea typeface="Arial"/>
                <a:cs typeface="Arial" panose="020B0604020202020204" pitchFamily="34" charset="0"/>
              </a:rPr>
              <a:t>son </a:t>
            </a:r>
            <a:r>
              <a:rPr lang="es" sz="1100" b="0" i="0" strike="noStrike" cap="none" spc="-5" baseline="0" dirty="0">
                <a:effectLst/>
                <a:latin typeface="Arial" panose="020B0604020202020204" pitchFamily="34" charset="0"/>
                <a:ea typeface="Arial"/>
                <a:cs typeface="Arial" panose="020B0604020202020204" pitchFamily="34" charset="0"/>
              </a:rPr>
              <a:t>desempeñados por </a:t>
            </a:r>
            <a:r>
              <a:rPr lang="es" sz="1100" b="0" i="0" strike="noStrike" cap="none" spc="-5" baseline="0" dirty="0" smtClean="0">
                <a:effectLst/>
                <a:latin typeface="Arial" panose="020B0604020202020204" pitchFamily="34" charset="0"/>
                <a:ea typeface="Arial"/>
                <a:cs typeface="Arial" panose="020B0604020202020204" pitchFamily="34" charset="0"/>
              </a:rPr>
              <a:t>los </a:t>
            </a:r>
            <a:r>
              <a:rPr lang="es-PE" sz="1100" b="0" i="0" strike="noStrike" cap="none" spc="0" baseline="0" dirty="0" smtClean="0">
                <a:effectLst/>
                <a:latin typeface="Arial" panose="020B0604020202020204" pitchFamily="34" charset="0"/>
                <a:ea typeface="Arial"/>
                <a:cs typeface="Arial" panose="020B0604020202020204" pitchFamily="34" charset="0"/>
              </a:rPr>
              <a:t>jefes</a:t>
            </a:r>
            <a:r>
              <a:rPr lang="es" sz="1100" b="0" i="0" strike="noStrike" cap="none" spc="0" baseline="0" dirty="0" smtClean="0">
                <a:effectLst/>
                <a:latin typeface="Arial" panose="020B0604020202020204" pitchFamily="34" charset="0"/>
                <a:ea typeface="Arial"/>
                <a:cs typeface="Arial" panose="020B0604020202020204" pitchFamily="34" charset="0"/>
              </a:rPr>
              <a:t>. </a:t>
            </a:r>
            <a:r>
              <a:rPr lang="es" sz="1100" b="0" i="0" strike="noStrike" cap="none" spc="0" baseline="0" dirty="0">
                <a:effectLst/>
                <a:latin typeface="Arial" panose="020B0604020202020204" pitchFamily="34" charset="0"/>
                <a:ea typeface="Arial"/>
                <a:cs typeface="Arial" panose="020B0604020202020204" pitchFamily="34" charset="0"/>
              </a:rPr>
              <a:t>Es </a:t>
            </a:r>
            <a:r>
              <a:rPr lang="es" sz="1100" b="0" i="0" strike="noStrike" cap="none" spc="0" baseline="0" dirty="0" smtClean="0">
                <a:effectLst/>
                <a:latin typeface="Arial" panose="020B0604020202020204" pitchFamily="34" charset="0"/>
                <a:ea typeface="Arial"/>
                <a:cs typeface="Arial" panose="020B0604020202020204" pitchFamily="34" charset="0"/>
              </a:rPr>
              <a:t>lo </a:t>
            </a:r>
            <a:r>
              <a:rPr lang="es" sz="1100" b="0" i="0" strike="noStrike" cap="none" spc="-10" baseline="0" dirty="0" smtClean="0">
                <a:effectLst/>
                <a:latin typeface="Arial" panose="020B0604020202020204" pitchFamily="34" charset="0"/>
                <a:ea typeface="Arial"/>
                <a:cs typeface="Arial" panose="020B0604020202020204" pitchFamily="34" charset="0"/>
              </a:rPr>
              <a:t>que </a:t>
            </a:r>
            <a:r>
              <a:rPr lang="es" sz="1100" b="0" i="0" strike="noStrike" cap="none" spc="-10" baseline="0" dirty="0">
                <a:effectLst/>
                <a:latin typeface="Arial" panose="020B0604020202020204" pitchFamily="34" charset="0"/>
                <a:ea typeface="Arial"/>
                <a:cs typeface="Arial" panose="020B0604020202020204" pitchFamily="34" charset="0"/>
              </a:rPr>
              <a:t>los </a:t>
            </a:r>
            <a:r>
              <a:rPr lang="es" sz="1100" b="0" i="0" strike="noStrike" cap="none" spc="-10" baseline="0" dirty="0" smtClean="0">
                <a:effectLst/>
                <a:latin typeface="Arial" panose="020B0604020202020204" pitchFamily="34" charset="0"/>
                <a:ea typeface="Arial"/>
                <a:cs typeface="Arial" panose="020B0604020202020204" pitchFamily="34" charset="0"/>
              </a:rPr>
              <a:t>líderes</a:t>
            </a:r>
            <a:r>
              <a:rPr lang="es" sz="1100" b="0" i="0" strike="noStrike" cap="none" spc="-20" baseline="0" dirty="0" smtClean="0">
                <a:effectLst/>
                <a:latin typeface="Arial" panose="020B0604020202020204" pitchFamily="34" charset="0"/>
                <a:ea typeface="Arial"/>
                <a:cs typeface="Arial" panose="020B0604020202020204" pitchFamily="34" charset="0"/>
              </a:rPr>
              <a:t>, </a:t>
            </a:r>
            <a:r>
              <a:rPr lang="es" sz="1100" b="0" i="0" strike="noStrike" cap="none" spc="-20" baseline="0" dirty="0">
                <a:effectLst/>
                <a:latin typeface="Arial" panose="020B0604020202020204" pitchFamily="34" charset="0"/>
                <a:ea typeface="Arial"/>
                <a:cs typeface="Arial" panose="020B0604020202020204" pitchFamily="34" charset="0"/>
              </a:rPr>
              <a:t>los miembros </a:t>
            </a:r>
            <a:r>
              <a:rPr lang="es" sz="1100" b="0" i="0" strike="noStrike" cap="none" spc="-5" baseline="0" dirty="0" smtClean="0">
                <a:effectLst/>
                <a:latin typeface="Arial" panose="020B0604020202020204" pitchFamily="34" charset="0"/>
                <a:ea typeface="Arial"/>
                <a:cs typeface="Arial" panose="020B0604020202020204" pitchFamily="34" charset="0"/>
              </a:rPr>
              <a:t>de</a:t>
            </a:r>
            <a:r>
              <a:rPr lang="es" sz="1100" b="0" i="0" strike="noStrike" cap="none" spc="0" baseline="0" dirty="0" smtClean="0">
                <a:effectLst/>
                <a:latin typeface="Arial" panose="020B0604020202020204" pitchFamily="34" charset="0"/>
                <a:ea typeface="Arial"/>
                <a:cs typeface="Arial" panose="020B0604020202020204" pitchFamily="34" charset="0"/>
              </a:rPr>
              <a:t> </a:t>
            </a:r>
            <a:r>
              <a:rPr lang="es" sz="1100" b="0" i="0" strike="noStrike" cap="none" spc="-5" baseline="0" dirty="0" smtClean="0">
                <a:effectLst/>
                <a:latin typeface="Arial" panose="020B0604020202020204" pitchFamily="34" charset="0"/>
                <a:ea typeface="Arial"/>
                <a:cs typeface="Arial" panose="020B0604020202020204" pitchFamily="34" charset="0"/>
              </a:rPr>
              <a:t>los </a:t>
            </a:r>
            <a:r>
              <a:rPr lang="es" sz="1100" b="0" i="0" strike="noStrike" cap="none" spc="-5" baseline="0" dirty="0">
                <a:effectLst/>
                <a:latin typeface="Arial" panose="020B0604020202020204" pitchFamily="34" charset="0"/>
                <a:ea typeface="Arial"/>
                <a:cs typeface="Arial" panose="020B0604020202020204" pitchFamily="34" charset="0"/>
              </a:rPr>
              <a:t>equipos y el personal</a:t>
            </a:r>
            <a:r>
              <a:rPr lang="es" sz="1100" b="0" i="0" strike="noStrike" cap="none" spc="0" baseline="0" dirty="0">
                <a:effectLst/>
                <a:latin typeface="Arial" panose="020B0604020202020204" pitchFamily="34" charset="0"/>
                <a:ea typeface="Arial"/>
                <a:cs typeface="Arial" panose="020B0604020202020204" pitchFamily="34" charset="0"/>
              </a:rPr>
              <a:t> esperan de </a:t>
            </a:r>
            <a:r>
              <a:rPr lang="es" sz="1100" dirty="0" smtClean="0">
                <a:latin typeface="Arial" panose="020B0604020202020204" pitchFamily="34" charset="0"/>
                <a:ea typeface="Arial"/>
                <a:cs typeface="Arial" panose="020B0604020202020204" pitchFamily="34" charset="0"/>
              </a:rPr>
              <a:t>ellos</a:t>
            </a:r>
            <a:r>
              <a:rPr lang="es" sz="1100" b="0" i="0" strike="noStrike" cap="none" spc="0" baseline="0" dirty="0" smtClean="0">
                <a:effectLst/>
                <a:latin typeface="Arial" panose="020B0604020202020204" pitchFamily="34" charset="0"/>
                <a:ea typeface="Arial"/>
                <a:cs typeface="Arial" panose="020B0604020202020204" pitchFamily="34" charset="0"/>
              </a:rPr>
              <a:t>.</a:t>
            </a:r>
            <a:r>
              <a:rPr lang="es" sz="1100" b="0" i="0" strike="noStrike" cap="none" spc="0" dirty="0" smtClean="0">
                <a:effectLst/>
                <a:latin typeface="Arial" panose="020B0604020202020204" pitchFamily="34" charset="0"/>
                <a:ea typeface="Arial"/>
                <a:cs typeface="Arial" panose="020B0604020202020204" pitchFamily="34" charset="0"/>
              </a:rPr>
              <a:t> </a:t>
            </a:r>
            <a:r>
              <a:rPr lang="es" sz="1100" b="0" i="0" strike="noStrike" cap="none" spc="0" baseline="0" dirty="0" smtClean="0">
                <a:effectLst/>
                <a:latin typeface="Arial" panose="020B0604020202020204" pitchFamily="34" charset="0"/>
                <a:ea typeface="Arial"/>
                <a:cs typeface="Arial" panose="020B0604020202020204" pitchFamily="34" charset="0"/>
              </a:rPr>
              <a:t>Todo </a:t>
            </a:r>
            <a:r>
              <a:rPr lang="es" sz="1100" b="0" i="0" strike="noStrike" cap="none" spc="-5" baseline="0" dirty="0" smtClean="0">
                <a:effectLst/>
                <a:latin typeface="Arial" panose="020B0604020202020204" pitchFamily="34" charset="0"/>
                <a:ea typeface="Arial"/>
                <a:cs typeface="Arial" panose="020B0604020202020204" pitchFamily="34" charset="0"/>
              </a:rPr>
              <a:t>empieza </a:t>
            </a:r>
            <a:r>
              <a:rPr lang="es" sz="1100" b="0" i="0" strike="noStrike" cap="none" spc="0" baseline="0" dirty="0" smtClean="0">
                <a:effectLst/>
                <a:latin typeface="Arial" panose="020B0604020202020204" pitchFamily="34" charset="0"/>
                <a:ea typeface="Arial"/>
                <a:cs typeface="Arial" panose="020B0604020202020204" pitchFamily="34" charset="0"/>
              </a:rPr>
              <a:t>con </a:t>
            </a:r>
            <a:r>
              <a:rPr lang="es" sz="1100" b="0" i="0" strike="noStrike" cap="none" spc="-5" baseline="0" dirty="0">
                <a:effectLst/>
                <a:latin typeface="Arial" panose="020B0604020202020204" pitchFamily="34" charset="0"/>
                <a:ea typeface="Arial"/>
                <a:cs typeface="Arial" panose="020B0604020202020204" pitchFamily="34" charset="0"/>
              </a:rPr>
              <a:t>la capacidad </a:t>
            </a:r>
            <a:r>
              <a:rPr lang="es" sz="1100" b="0" i="0" strike="noStrike" cap="none" spc="0" baseline="0" dirty="0">
                <a:effectLst/>
                <a:latin typeface="Arial" panose="020B0604020202020204" pitchFamily="34" charset="0"/>
                <a:ea typeface="Arial"/>
                <a:cs typeface="Arial" panose="020B0604020202020204" pitchFamily="34" charset="0"/>
              </a:rPr>
              <a:t>de los </a:t>
            </a:r>
            <a:r>
              <a:rPr lang="pt-BR" sz="1100" dirty="0" err="1" smtClean="0">
                <a:latin typeface="Arial" panose="020B0604020202020204" pitchFamily="34" charset="0"/>
                <a:ea typeface="Arial"/>
                <a:cs typeface="Arial" panose="020B0604020202020204" pitchFamily="34" charset="0"/>
              </a:rPr>
              <a:t>jefes</a:t>
            </a:r>
            <a:r>
              <a:rPr lang="es" sz="1100" b="0" i="0" strike="noStrike" cap="none" spc="0" baseline="0" dirty="0" smtClean="0">
                <a:effectLst/>
                <a:latin typeface="Arial" panose="020B0604020202020204" pitchFamily="34" charset="0"/>
                <a:ea typeface="Arial"/>
                <a:cs typeface="Arial" panose="020B0604020202020204" pitchFamily="34" charset="0"/>
              </a:rPr>
              <a:t> </a:t>
            </a:r>
            <a:r>
              <a:rPr lang="es" sz="1100" b="0" i="0" strike="noStrike" cap="none" spc="-5" baseline="0" dirty="0" smtClean="0">
                <a:effectLst/>
                <a:latin typeface="Arial" panose="020B0604020202020204" pitchFamily="34" charset="0"/>
                <a:ea typeface="Arial"/>
                <a:cs typeface="Arial" panose="020B0604020202020204" pitchFamily="34" charset="0"/>
              </a:rPr>
              <a:t>de </a:t>
            </a:r>
            <a:r>
              <a:rPr lang="es" sz="1100" b="0" i="0" strike="noStrike" cap="none" spc="-5" baseline="0" dirty="0">
                <a:effectLst/>
                <a:latin typeface="Arial" panose="020B0604020202020204" pitchFamily="34" charset="0"/>
                <a:ea typeface="Arial"/>
                <a:cs typeface="Arial" panose="020B0604020202020204" pitchFamily="34" charset="0"/>
              </a:rPr>
              <a:t>producir </a:t>
            </a:r>
            <a:r>
              <a:rPr lang="es" sz="1100" b="0" i="0" strike="noStrike" cap="none" spc="0" baseline="0" dirty="0">
                <a:effectLst/>
                <a:latin typeface="Arial" panose="020B0604020202020204" pitchFamily="34" charset="0"/>
                <a:ea typeface="Arial"/>
                <a:cs typeface="Arial" panose="020B0604020202020204" pitchFamily="34" charset="0"/>
              </a:rPr>
              <a:t>resultados y </a:t>
            </a:r>
            <a:r>
              <a:rPr lang="es" sz="1100" b="0" i="0" strike="noStrike" cap="none" spc="-5" baseline="0" dirty="0">
                <a:effectLst/>
                <a:latin typeface="Arial" panose="020B0604020202020204" pitchFamily="34" charset="0"/>
                <a:ea typeface="Arial"/>
                <a:cs typeface="Arial" panose="020B0604020202020204" pitchFamily="34" charset="0"/>
              </a:rPr>
              <a:t>continúa con </a:t>
            </a:r>
            <a:r>
              <a:rPr lang="es" sz="1100" b="0" i="0" strike="noStrike" cap="none" spc="0" baseline="0" dirty="0">
                <a:effectLst/>
                <a:latin typeface="Arial" panose="020B0604020202020204" pitchFamily="34" charset="0"/>
                <a:ea typeface="Arial"/>
                <a:cs typeface="Arial" panose="020B0604020202020204" pitchFamily="34" charset="0"/>
              </a:rPr>
              <a:t>su </a:t>
            </a:r>
            <a:r>
              <a:rPr lang="es" sz="1100" b="0" i="0" strike="noStrike" cap="none" spc="-5" baseline="0" dirty="0">
                <a:effectLst/>
                <a:latin typeface="Arial" panose="020B0604020202020204" pitchFamily="34" charset="0"/>
                <a:ea typeface="Arial"/>
                <a:cs typeface="Arial" panose="020B0604020202020204" pitchFamily="34" charset="0"/>
              </a:rPr>
              <a:t>capacidad </a:t>
            </a:r>
            <a:r>
              <a:rPr lang="es" sz="1100" b="0" i="0" strike="noStrike" cap="none" spc="0" baseline="0" dirty="0">
                <a:effectLst/>
                <a:latin typeface="Arial" panose="020B0604020202020204" pitchFamily="34" charset="0"/>
                <a:ea typeface="Arial"/>
                <a:cs typeface="Arial" panose="020B0604020202020204" pitchFamily="34" charset="0"/>
              </a:rPr>
              <a:t>de </a:t>
            </a:r>
            <a:r>
              <a:rPr lang="es" sz="1100" b="0" i="0" strike="noStrike" cap="none" spc="-5" baseline="0" dirty="0">
                <a:effectLst/>
                <a:latin typeface="Arial" panose="020B0604020202020204" pitchFamily="34" charset="0"/>
                <a:ea typeface="Arial"/>
                <a:cs typeface="Arial" panose="020B0604020202020204" pitchFamily="34" charset="0"/>
              </a:rPr>
              <a:t>armar equipos, trabajar </a:t>
            </a:r>
            <a:r>
              <a:rPr lang="es" sz="1100" b="0" i="0" strike="noStrike" cap="none" spc="0" baseline="0" dirty="0">
                <a:effectLst/>
                <a:latin typeface="Arial" panose="020B0604020202020204" pitchFamily="34" charset="0"/>
                <a:ea typeface="Arial"/>
                <a:cs typeface="Arial" panose="020B0604020202020204" pitchFamily="34" charset="0"/>
              </a:rPr>
              <a:t>en </a:t>
            </a:r>
            <a:r>
              <a:rPr lang="es" sz="1100" b="0" i="0" strike="noStrike" cap="none" spc="-5" baseline="0" dirty="0" smtClean="0">
                <a:effectLst/>
                <a:latin typeface="Arial" panose="020B0604020202020204" pitchFamily="34" charset="0"/>
                <a:ea typeface="Arial"/>
                <a:cs typeface="Arial" panose="020B0604020202020204" pitchFamily="34" charset="0"/>
              </a:rPr>
              <a:t>red </a:t>
            </a:r>
            <a:r>
              <a:rPr lang="es" sz="1100" b="0" i="0" strike="noStrike" cap="none" spc="0" baseline="0" dirty="0" smtClean="0">
                <a:effectLst/>
                <a:latin typeface="Arial" panose="020B0604020202020204" pitchFamily="34" charset="0"/>
                <a:ea typeface="Arial"/>
                <a:cs typeface="Arial" panose="020B0604020202020204" pitchFamily="34" charset="0"/>
              </a:rPr>
              <a:t>y </a:t>
            </a:r>
            <a:r>
              <a:rPr lang="es" sz="1100" b="0" i="0" strike="noStrike" cap="none" spc="-5" baseline="0" dirty="0">
                <a:effectLst/>
                <a:latin typeface="Arial" panose="020B0604020202020204" pitchFamily="34" charset="0"/>
                <a:ea typeface="Arial"/>
                <a:cs typeface="Arial" panose="020B0604020202020204" pitchFamily="34" charset="0"/>
              </a:rPr>
              <a:t>colaborativamente, administrar talentos, interactuar con los </a:t>
            </a:r>
            <a:r>
              <a:rPr lang="es" sz="1100" b="0" i="0" strike="noStrike" cap="none" spc="-5" baseline="0" dirty="0" smtClean="0">
                <a:effectLst/>
                <a:latin typeface="Arial" panose="020B0604020202020204" pitchFamily="34" charset="0"/>
                <a:ea typeface="Arial"/>
                <a:cs typeface="Arial" panose="020B0604020202020204" pitchFamily="34" charset="0"/>
              </a:rPr>
              <a:t>líderes senior, aportar </a:t>
            </a:r>
            <a:r>
              <a:rPr lang="es" sz="1100" b="0" i="0" strike="noStrike" cap="none" spc="0" baseline="0" dirty="0" smtClean="0">
                <a:effectLst/>
                <a:latin typeface="Arial" panose="020B0604020202020204" pitchFamily="34" charset="0"/>
                <a:ea typeface="Arial"/>
                <a:cs typeface="Arial" panose="020B0604020202020204" pitchFamily="34" charset="0"/>
              </a:rPr>
              <a:t>en </a:t>
            </a:r>
            <a:r>
              <a:rPr lang="es" sz="1100" b="0" i="0" strike="noStrike" cap="none" spc="0" baseline="0" dirty="0">
                <a:effectLst/>
                <a:latin typeface="Arial" panose="020B0604020202020204" pitchFamily="34" charset="0"/>
                <a:ea typeface="Arial"/>
                <a:cs typeface="Arial" panose="020B0604020202020204" pitchFamily="34" charset="0"/>
              </a:rPr>
              <a:t>la </a:t>
            </a:r>
            <a:r>
              <a:rPr lang="es" sz="1100" b="0" i="0" strike="noStrike" cap="none" spc="0" baseline="0" dirty="0" smtClean="0">
                <a:effectLst/>
                <a:latin typeface="Arial" panose="020B0604020202020204" pitchFamily="34" charset="0"/>
                <a:ea typeface="Arial"/>
                <a:cs typeface="Arial" panose="020B0604020202020204" pitchFamily="34" charset="0"/>
              </a:rPr>
              <a:t>innovación</a:t>
            </a:r>
            <a:r>
              <a:rPr lang="es" sz="1100" b="0" i="0" strike="noStrike" cap="none" spc="-5" baseline="0" dirty="0" smtClean="0">
                <a:effectLst/>
                <a:latin typeface="Arial" panose="020B0604020202020204" pitchFamily="34" charset="0"/>
                <a:ea typeface="Arial"/>
                <a:cs typeface="Arial" panose="020B0604020202020204" pitchFamily="34" charset="0"/>
              </a:rPr>
              <a:t>, </a:t>
            </a:r>
            <a:r>
              <a:rPr lang="es" sz="1100" b="0" i="0" strike="noStrike" cap="none" spc="-5" baseline="0" dirty="0">
                <a:effectLst/>
                <a:latin typeface="Arial" panose="020B0604020202020204" pitchFamily="34" charset="0"/>
                <a:ea typeface="Arial"/>
                <a:cs typeface="Arial" panose="020B0604020202020204" pitchFamily="34" charset="0"/>
              </a:rPr>
              <a:t>servir como modelo </a:t>
            </a:r>
            <a:r>
              <a:rPr lang="es" sz="1100" b="0" i="0" strike="noStrike" cap="none" spc="0" baseline="0" dirty="0">
                <a:effectLst/>
                <a:latin typeface="Arial" panose="020B0604020202020204" pitchFamily="34" charset="0"/>
                <a:ea typeface="Arial"/>
                <a:cs typeface="Arial" panose="020B0604020202020204" pitchFamily="34" charset="0"/>
              </a:rPr>
              <a:t>para </a:t>
            </a:r>
            <a:r>
              <a:rPr lang="es" sz="1100" b="0" i="0" strike="noStrike" cap="none" spc="-5" baseline="0" dirty="0">
                <a:effectLst/>
                <a:latin typeface="Arial" panose="020B0604020202020204" pitchFamily="34" charset="0"/>
                <a:ea typeface="Arial"/>
                <a:cs typeface="Arial" panose="020B0604020202020204" pitchFamily="34" charset="0"/>
              </a:rPr>
              <a:t>otros, apalancar recursos, apoyar iniciativas </a:t>
            </a:r>
            <a:r>
              <a:rPr lang="es" sz="1100" b="0" i="0" strike="noStrike" cap="none" spc="0" baseline="0" dirty="0">
                <a:effectLst/>
                <a:latin typeface="Arial" panose="020B0604020202020204" pitchFamily="34" charset="0"/>
                <a:ea typeface="Arial"/>
                <a:cs typeface="Arial" panose="020B0604020202020204" pitchFamily="34" charset="0"/>
              </a:rPr>
              <a:t>de cambio, </a:t>
            </a:r>
            <a:r>
              <a:rPr lang="es" sz="1100" b="0" i="0" strike="noStrike" cap="none" spc="-5" baseline="0" dirty="0">
                <a:effectLst/>
                <a:latin typeface="Arial" panose="020B0604020202020204" pitchFamily="34" charset="0"/>
                <a:ea typeface="Arial"/>
                <a:cs typeface="Arial" panose="020B0604020202020204" pitchFamily="34" charset="0"/>
              </a:rPr>
              <a:t>desarrollar modelos de crecimiento personal </a:t>
            </a:r>
            <a:r>
              <a:rPr lang="es" sz="1100" b="0" i="0" strike="noStrike" cap="none" spc="0" baseline="0" dirty="0">
                <a:effectLst/>
                <a:latin typeface="Arial" panose="020B0604020202020204" pitchFamily="34" charset="0"/>
                <a:ea typeface="Arial"/>
                <a:cs typeface="Arial" panose="020B0604020202020204" pitchFamily="34" charset="0"/>
              </a:rPr>
              <a:t>y </a:t>
            </a:r>
            <a:r>
              <a:rPr lang="es" sz="1100" b="0" i="0" strike="noStrike" cap="none" spc="-5" baseline="0" dirty="0">
                <a:effectLst/>
                <a:latin typeface="Arial" panose="020B0604020202020204" pitchFamily="34" charset="0"/>
                <a:ea typeface="Arial"/>
                <a:cs typeface="Arial" panose="020B0604020202020204" pitchFamily="34" charset="0"/>
              </a:rPr>
              <a:t>utilizar la perspectiva correcta. Aunque los once roles sean siempre </a:t>
            </a:r>
            <a:r>
              <a:rPr lang="es" sz="1100" b="0" i="0" strike="noStrike" cap="none" spc="0" baseline="0" dirty="0">
                <a:effectLst/>
                <a:latin typeface="Arial" panose="020B0604020202020204" pitchFamily="34" charset="0"/>
                <a:ea typeface="Arial"/>
                <a:cs typeface="Arial" panose="020B0604020202020204" pitchFamily="34" charset="0"/>
              </a:rPr>
              <a:t>los mismos, </a:t>
            </a:r>
            <a:r>
              <a:rPr lang="es" sz="1100" b="0" i="0" strike="noStrike" cap="none" spc="-5" baseline="0" dirty="0">
                <a:effectLst/>
                <a:latin typeface="Arial" panose="020B0604020202020204" pitchFamily="34" charset="0"/>
                <a:ea typeface="Arial"/>
                <a:cs typeface="Arial" panose="020B0604020202020204" pitchFamily="34" charset="0"/>
              </a:rPr>
              <a:t>las prioridades </a:t>
            </a:r>
            <a:r>
              <a:rPr lang="es" sz="1100" b="0" i="0" strike="noStrike" cap="none" spc="0" baseline="0" dirty="0">
                <a:effectLst/>
                <a:latin typeface="Arial" panose="020B0604020202020204" pitchFamily="34" charset="0"/>
                <a:ea typeface="Arial"/>
                <a:cs typeface="Arial" panose="020B0604020202020204" pitchFamily="34" charset="0"/>
              </a:rPr>
              <a:t>serán </a:t>
            </a:r>
            <a:r>
              <a:rPr lang="es" sz="1100" b="0" i="0" strike="noStrike" cap="none" spc="-5" baseline="0" dirty="0">
                <a:effectLst/>
                <a:latin typeface="Arial" panose="020B0604020202020204" pitchFamily="34" charset="0"/>
                <a:ea typeface="Arial"/>
                <a:cs typeface="Arial" panose="020B0604020202020204" pitchFamily="34" charset="0"/>
              </a:rPr>
              <a:t>diferentes </a:t>
            </a:r>
            <a:r>
              <a:rPr lang="es" sz="1100" b="0" i="0" strike="noStrike" cap="none" spc="-25" baseline="0" dirty="0">
                <a:effectLst/>
                <a:latin typeface="Arial" panose="020B0604020202020204" pitchFamily="34" charset="0"/>
                <a:ea typeface="Arial"/>
                <a:cs typeface="Arial" panose="020B0604020202020204" pitchFamily="34" charset="0"/>
              </a:rPr>
              <a:t>para</a:t>
            </a:r>
            <a:r>
              <a:rPr lang="es" sz="1100" b="0" i="0" strike="noStrike" cap="none" spc="-5" baseline="0" dirty="0">
                <a:effectLst/>
                <a:latin typeface="Arial" panose="020B0604020202020204" pitchFamily="34" charset="0"/>
                <a:ea typeface="Arial"/>
                <a:cs typeface="Arial" panose="020B0604020202020204" pitchFamily="34" charset="0"/>
              </a:rPr>
              <a:t> </a:t>
            </a:r>
            <a:r>
              <a:rPr lang="es" sz="1100" b="0" i="0" strike="noStrike" cap="none" spc="-30" baseline="0" dirty="0" smtClean="0">
                <a:effectLst/>
                <a:latin typeface="Arial" panose="020B0604020202020204" pitchFamily="34" charset="0"/>
                <a:ea typeface="Arial"/>
                <a:cs typeface="Arial" panose="020B0604020202020204" pitchFamily="34" charset="0"/>
              </a:rPr>
              <a:t>cada</a:t>
            </a:r>
            <a:r>
              <a:rPr lang="es" sz="1100" b="0" i="0" strike="noStrike" cap="none" spc="-5" baseline="0" dirty="0" smtClean="0">
                <a:effectLst/>
                <a:latin typeface="Arial" panose="020B0604020202020204" pitchFamily="34" charset="0"/>
                <a:ea typeface="Arial"/>
                <a:cs typeface="Arial" panose="020B0604020202020204" pitchFamily="34" charset="0"/>
              </a:rPr>
              <a:t> </a:t>
            </a:r>
            <a:r>
              <a:rPr lang="es" sz="1100" b="0" i="0" strike="noStrike" cap="none" spc="-35" baseline="0" dirty="0" smtClean="0">
                <a:effectLst/>
                <a:latin typeface="Arial" panose="020B0604020202020204" pitchFamily="34" charset="0"/>
                <a:ea typeface="Arial"/>
                <a:cs typeface="Arial" panose="020B0604020202020204" pitchFamily="34" charset="0"/>
              </a:rPr>
              <a:t>empresa</a:t>
            </a:r>
            <a:r>
              <a:rPr lang="es" sz="1100" b="0" i="0" strike="noStrike" cap="none" spc="-35" baseline="0" dirty="0">
                <a:effectLst/>
                <a:latin typeface="Arial" panose="020B0604020202020204" pitchFamily="34" charset="0"/>
                <a:ea typeface="Arial"/>
                <a:cs typeface="Arial" panose="020B0604020202020204" pitchFamily="34" charset="0"/>
              </a:rPr>
              <a:t>.</a:t>
            </a:r>
          </a:p>
        </p:txBody>
      </p:sp>
      <p:sp>
        <p:nvSpPr>
          <p:cNvPr id="4" name="object 7"/>
          <p:cNvSpPr/>
          <p:nvPr/>
        </p:nvSpPr>
        <p:spPr>
          <a:xfrm>
            <a:off x="234950" y="520700"/>
            <a:ext cx="5016500" cy="2787650"/>
          </a:xfrm>
          <a:custGeom>
            <a:avLst/>
            <a:gdLst/>
            <a:ahLst/>
            <a:cxnLst/>
            <a:rect l="l" t="t" r="r" b="b"/>
            <a:pathLst>
              <a:path w="5016500" h="2787650">
                <a:moveTo>
                  <a:pt x="0" y="2787650"/>
                </a:moveTo>
                <a:lnTo>
                  <a:pt x="5016500" y="2787650"/>
                </a:lnTo>
                <a:lnTo>
                  <a:pt x="5016500" y="0"/>
                </a:lnTo>
                <a:lnTo>
                  <a:pt x="0" y="0"/>
                </a:lnTo>
                <a:lnTo>
                  <a:pt x="0" y="2787650"/>
                </a:lnTo>
                <a:close/>
              </a:path>
            </a:pathLst>
          </a:custGeom>
          <a:ln w="12700">
            <a:solidFill>
              <a:srgbClr val="EF373D"/>
            </a:solidFill>
          </a:ln>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5" name="object 9"/>
          <p:cNvSpPr/>
          <p:nvPr/>
        </p:nvSpPr>
        <p:spPr>
          <a:xfrm>
            <a:off x="228600" y="514350"/>
            <a:ext cx="5029200" cy="400050"/>
          </a:xfrm>
          <a:custGeom>
            <a:avLst/>
            <a:gdLst/>
            <a:ahLst/>
            <a:cxnLst/>
            <a:rect l="l" t="t" r="r" b="b"/>
            <a:pathLst>
              <a:path w="5029200" h="400050">
                <a:moveTo>
                  <a:pt x="0" y="400050"/>
                </a:moveTo>
                <a:lnTo>
                  <a:pt x="5029200" y="400050"/>
                </a:lnTo>
                <a:lnTo>
                  <a:pt x="5029200" y="0"/>
                </a:lnTo>
                <a:lnTo>
                  <a:pt x="0" y="0"/>
                </a:lnTo>
                <a:lnTo>
                  <a:pt x="0" y="400050"/>
                </a:lnTo>
                <a:close/>
              </a:path>
            </a:pathLst>
          </a:custGeom>
          <a:solidFill>
            <a:srgbClr val="EF373D"/>
          </a:solid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6" name="object 11"/>
          <p:cNvSpPr txBox="1"/>
          <p:nvPr/>
        </p:nvSpPr>
        <p:spPr>
          <a:xfrm>
            <a:off x="269081" y="626649"/>
            <a:ext cx="4967978"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i="0" strike="noStrike" cap="none" spc="25" baseline="0" dirty="0" smtClean="0">
                <a:solidFill>
                  <a:srgbClr val="FFFFFF"/>
                </a:solidFill>
                <a:effectLst/>
                <a:latin typeface="Arial" panose="020B0604020202020204" pitchFamily="34" charset="0"/>
                <a:ea typeface="Arial"/>
                <a:cs typeface="Arial" panose="020B0604020202020204" pitchFamily="34" charset="0"/>
              </a:rPr>
              <a:t>LAS FUNCIONES Y LAS RESPONSABILIDADES DE LOS JEFES</a:t>
            </a:r>
            <a:endParaRPr lang="es" sz="1000" b="0" i="0" strike="noStrike" cap="none" spc="25" baseline="0" dirty="0">
              <a:solidFill>
                <a:srgbClr val="FFFFFF"/>
              </a:solidFill>
              <a:effectLst/>
              <a:latin typeface="Arial" panose="020B0604020202020204" pitchFamily="34" charset="0"/>
              <a:ea typeface="Arial"/>
              <a:cs typeface="Arial" panose="020B0604020202020204" pitchFamily="34" charset="0"/>
            </a:endParaRPr>
          </a:p>
        </p:txBody>
      </p:sp>
      <p:sp>
        <p:nvSpPr>
          <p:cNvPr id="7" name="object 13"/>
          <p:cNvSpPr txBox="1">
            <a:spLocks noGrp="1"/>
          </p:cNvSpPr>
          <p:nvPr>
            <p:ph type="ftr" sz="quarter" idx="4294967295"/>
          </p:nvPr>
        </p:nvSpPr>
        <p:spPr>
          <a:xfrm>
            <a:off x="215900" y="3402431"/>
            <a:ext cx="2584450" cy="103875"/>
          </a:xfrm>
          <a:prstGeom prst="rect">
            <a:avLst/>
          </a:prstGeom>
        </p:spPr>
        <p:txBody>
          <a:bodyPr vert="horz" wrap="square" lIns="0" tIns="11430" rIns="0" bIns="0" rtlCol="0">
            <a:spAutoFit/>
          </a:bodyPr>
          <a:lstStyle/>
          <a:p>
            <a:pPr marL="12700">
              <a:lnSpc>
                <a:spcPct val="100000"/>
              </a:lnSpc>
              <a:spcBef>
                <a:spcPts val="90"/>
              </a:spcBef>
            </a:pPr>
            <a:r>
              <a:rPr lang="es" sz="600" b="0" i="1" strike="noStrike" cap="none" spc="55" baseline="0" dirty="0">
                <a:solidFill>
                  <a:srgbClr val="58595B"/>
                </a:solidFill>
                <a:effectLst/>
                <a:latin typeface="Arial" panose="020B0604020202020204" pitchFamily="34" charset="0"/>
                <a:ea typeface="Arial"/>
                <a:cs typeface="Arial" panose="020B0604020202020204" pitchFamily="34" charset="0"/>
              </a:rPr>
              <a:t>©</a:t>
            </a:r>
            <a:r>
              <a:rPr lang="es" sz="600" b="0" i="1" strike="noStrike" cap="none" spc="-110" baseline="0" dirty="0">
                <a:solidFill>
                  <a:srgbClr val="58595B"/>
                </a:solidFill>
                <a:effectLst/>
                <a:latin typeface="Arial" panose="020B0604020202020204" pitchFamily="34" charset="0"/>
                <a:ea typeface="Arial"/>
                <a:cs typeface="Arial" panose="020B0604020202020204" pitchFamily="34" charset="0"/>
              </a:rPr>
              <a:t> </a:t>
            </a:r>
            <a:r>
              <a:rPr lang="es" sz="600" b="0" i="1" strike="noStrike" cap="none" spc="-25" baseline="0" dirty="0">
                <a:solidFill>
                  <a:srgbClr val="58595B"/>
                </a:solidFill>
                <a:effectLst/>
                <a:latin typeface="Arial" panose="020B0604020202020204" pitchFamily="34" charset="0"/>
                <a:ea typeface="Arial"/>
                <a:cs typeface="Arial" panose="020B0604020202020204" pitchFamily="34" charset="0"/>
              </a:rPr>
              <a:t>Copyright </a:t>
            </a:r>
            <a:r>
              <a:rPr lang="es" sz="600" b="0" i="1" strike="noStrike" cap="none" spc="-5" baseline="0" dirty="0">
                <a:solidFill>
                  <a:srgbClr val="58595B"/>
                </a:solidFill>
                <a:effectLst/>
                <a:latin typeface="Arial" panose="020B0604020202020204" pitchFamily="34" charset="0"/>
                <a:ea typeface="Arial"/>
                <a:cs typeface="Arial" panose="020B0604020202020204" pitchFamily="34" charset="0"/>
              </a:rPr>
              <a:t>2019, </a:t>
            </a:r>
            <a:r>
              <a:rPr lang="es" sz="600" b="0" i="1" strike="noStrike" cap="none" spc="-50" baseline="0" dirty="0">
                <a:solidFill>
                  <a:srgbClr val="58595B"/>
                </a:solidFill>
                <a:effectLst/>
                <a:latin typeface="Arial" panose="020B0604020202020204" pitchFamily="34" charset="0"/>
                <a:ea typeface="Arial"/>
                <a:cs typeface="Arial" panose="020B0604020202020204" pitchFamily="34" charset="0"/>
              </a:rPr>
              <a:t>TeamTelligent, </a:t>
            </a:r>
            <a:r>
              <a:rPr lang="es-PE" sz="600" b="0" i="1" strike="noStrike" cap="none" spc="-60" baseline="0" dirty="0" smtClean="0">
                <a:solidFill>
                  <a:srgbClr val="58595B"/>
                </a:solidFill>
                <a:effectLst/>
                <a:latin typeface="Arial" panose="020B0604020202020204" pitchFamily="34" charset="0"/>
                <a:ea typeface="Arial"/>
                <a:cs typeface="Arial" panose="020B0604020202020204" pitchFamily="34" charset="0"/>
              </a:rPr>
              <a:t>CLL</a:t>
            </a:r>
            <a:r>
              <a:rPr lang="es" sz="600" b="0" i="1" strike="noStrike" cap="none" spc="-60" baseline="0" dirty="0" smtClean="0">
                <a:solidFill>
                  <a:srgbClr val="58595B"/>
                </a:solidFill>
                <a:effectLst/>
                <a:latin typeface="Arial" panose="020B0604020202020204" pitchFamily="34" charset="0"/>
                <a:ea typeface="Arial"/>
                <a:cs typeface="Arial" panose="020B0604020202020204" pitchFamily="34" charset="0"/>
              </a:rPr>
              <a:t>. </a:t>
            </a:r>
            <a:r>
              <a:rPr lang="es" sz="600" b="0" i="1" strike="noStrike" cap="none" spc="55" baseline="0" dirty="0" smtClean="0">
                <a:solidFill>
                  <a:srgbClr val="58595B"/>
                </a:solidFill>
                <a:effectLst/>
                <a:latin typeface="Arial" panose="020B0604020202020204" pitchFamily="34" charset="0"/>
                <a:ea typeface="Arial"/>
                <a:cs typeface="Arial" panose="020B0604020202020204" pitchFamily="34" charset="0"/>
              </a:rPr>
              <a:t> </a:t>
            </a:r>
            <a:r>
              <a:rPr lang="es" sz="600" b="0" i="1" strike="noStrike" cap="none" spc="-15" baseline="0" dirty="0" smtClean="0">
                <a:solidFill>
                  <a:srgbClr val="58595B"/>
                </a:solidFill>
                <a:effectLst/>
                <a:latin typeface="Arial" panose="020B0604020202020204" pitchFamily="34" charset="0"/>
                <a:ea typeface="Arial"/>
                <a:cs typeface="Arial" panose="020B0604020202020204" pitchFamily="34" charset="0"/>
              </a:rPr>
              <a:t>Todos </a:t>
            </a:r>
            <a:r>
              <a:rPr lang="es" sz="600" b="0" i="1" strike="noStrike" cap="none" spc="-15" baseline="0" dirty="0">
                <a:solidFill>
                  <a:srgbClr val="58595B"/>
                </a:solidFill>
                <a:effectLst/>
                <a:latin typeface="Arial" panose="020B0604020202020204" pitchFamily="34" charset="0"/>
                <a:ea typeface="Arial"/>
                <a:cs typeface="Arial" panose="020B0604020202020204" pitchFamily="34" charset="0"/>
              </a:rPr>
              <a:t>los derechos reservados</a:t>
            </a:r>
            <a:r>
              <a:rPr lang="es" sz="600" b="0" i="1" strike="noStrike" cap="none" spc="55" baseline="0" dirty="0">
                <a:solidFill>
                  <a:srgbClr val="58595B"/>
                </a:solidFill>
                <a:effectLst/>
                <a:latin typeface="Arial" panose="020B0604020202020204" pitchFamily="34" charset="0"/>
                <a:ea typeface="Arial"/>
                <a:cs typeface="Arial" panose="020B0604020202020204" pitchFamily="34" charset="0"/>
              </a:rPr>
              <a:t> </a:t>
            </a:r>
            <a:r>
              <a:rPr lang="es" sz="600" b="0" i="1" strike="noStrike" cap="none" spc="-40" baseline="0" dirty="0" smtClean="0">
                <a:solidFill>
                  <a:srgbClr val="58595B"/>
                </a:solidFill>
                <a:effectLst/>
                <a:latin typeface="Arial" panose="020B0604020202020204" pitchFamily="34" charset="0"/>
                <a:ea typeface="Arial"/>
                <a:cs typeface="Arial" panose="020B0604020202020204" pitchFamily="34" charset="0"/>
              </a:rPr>
              <a:t>. </a:t>
            </a:r>
            <a:r>
              <a:rPr lang="es" sz="600" b="0" i="1" strike="noStrike" cap="none" spc="55" baseline="0" dirty="0" smtClean="0">
                <a:solidFill>
                  <a:srgbClr val="58595B"/>
                </a:solidFill>
                <a:effectLst/>
                <a:latin typeface="Arial" panose="020B0604020202020204" pitchFamily="34" charset="0"/>
                <a:ea typeface="Arial"/>
                <a:cs typeface="Arial" panose="020B0604020202020204" pitchFamily="34" charset="0"/>
              </a:rPr>
              <a:t>  </a:t>
            </a:r>
            <a:r>
              <a:rPr lang="es" sz="600" b="0" i="1" strike="noStrike" cap="none" spc="-15" baseline="0" dirty="0">
                <a:solidFill>
                  <a:srgbClr val="58595B"/>
                </a:solidFill>
                <a:effectLst/>
                <a:latin typeface="Arial" panose="020B0604020202020204" pitchFamily="34" charset="0"/>
                <a:ea typeface="Arial"/>
                <a:cs typeface="Arial" panose="020B0604020202020204" pitchFamily="34" charset="0"/>
              </a:rPr>
              <a:t>V5</a:t>
            </a:r>
            <a:r>
              <a:rPr lang="es" sz="600" b="0" i="1" strike="noStrike" cap="none" spc="55" baseline="0" dirty="0">
                <a:solidFill>
                  <a:srgbClr val="58595B"/>
                </a:solidFill>
                <a:effectLst/>
                <a:latin typeface="Arial" panose="020B0604020202020204" pitchFamily="34" charset="0"/>
                <a:ea typeface="Arial"/>
                <a:cs typeface="Arial" panose="020B0604020202020204" pitchFamily="34" charset="0"/>
              </a:rPr>
              <a:t> </a:t>
            </a:r>
          </a:p>
        </p:txBody>
      </p:sp>
      <p:sp>
        <p:nvSpPr>
          <p:cNvPr id="8" name="object 14"/>
          <p:cNvSpPr txBox="1"/>
          <p:nvPr/>
        </p:nvSpPr>
        <p:spPr>
          <a:xfrm>
            <a:off x="5043487" y="3402431"/>
            <a:ext cx="229291" cy="103875"/>
          </a:xfrm>
          <a:prstGeom prst="rect">
            <a:avLst/>
          </a:prstGeom>
        </p:spPr>
        <p:txBody>
          <a:bodyPr vert="horz" wrap="square" lIns="0" tIns="11430" rIns="0" bIns="0" rtlCol="0">
            <a:spAutoFit/>
          </a:bodyPr>
          <a:lstStyle/>
          <a:p>
            <a:pPr marL="25400">
              <a:lnSpc>
                <a:spcPct val="100000"/>
              </a:lnSpc>
              <a:spcBef>
                <a:spcPts val="90"/>
              </a:spcBef>
            </a:pPr>
            <a:r>
              <a:rPr lang="es" sz="600" spc="-35" dirty="0" smtClean="0">
                <a:solidFill>
                  <a:srgbClr val="58595B"/>
                </a:solidFill>
                <a:latin typeface="Arial" panose="020B0604020202020204" pitchFamily="34" charset="0"/>
                <a:ea typeface="Verdana"/>
                <a:cs typeface="Arial" panose="020B0604020202020204" pitchFamily="34" charset="0"/>
              </a:rPr>
              <a:t>3A</a:t>
            </a:r>
            <a:endParaRPr lang="es" sz="600" b="0" i="0" strike="noStrike" cap="none" spc="-15" baseline="0" dirty="0">
              <a:solidFill>
                <a:srgbClr val="58595B"/>
              </a:solidFill>
              <a:effectLst/>
              <a:latin typeface="Arial" panose="020B0604020202020204" pitchFamily="34" charset="0"/>
              <a:ea typeface="Verdana"/>
              <a:cs typeface="Arial" panose="020B0604020202020204" pitchFamily="34" charset="0"/>
            </a:endParaRPr>
          </a:p>
        </p:txBody>
      </p:sp>
    </p:spTree>
    <p:extLst>
      <p:ext uri="{BB962C8B-B14F-4D97-AF65-F5344CB8AC3E}">
        <p14:creationId xmlns:p14="http://schemas.microsoft.com/office/powerpoint/2010/main" val="237659257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3"/>
          <p:cNvSpPr txBox="1"/>
          <p:nvPr/>
        </p:nvSpPr>
        <p:spPr>
          <a:xfrm>
            <a:off x="0" y="247100"/>
            <a:ext cx="5486400"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BIBLIOTECA DE COMPORTAMIENTO DEL JEFE </a:t>
            </a: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CLL</a:t>
            </a:r>
            <a:r>
              <a:rPr lang="es" sz="1000" b="1" strike="noStrike" cap="none" spc="5" baseline="0" dirty="0" smtClean="0">
                <a:solidFill>
                  <a:srgbClr val="58595B"/>
                </a:solidFill>
                <a:effectLst/>
                <a:latin typeface="Arial" panose="020B0604020202020204" pitchFamily="34" charset="0"/>
                <a:ea typeface="Arial"/>
                <a:cs typeface="Arial" panose="020B0604020202020204" pitchFamily="34" charset="0"/>
              </a:rPr>
              <a:t>™</a:t>
            </a:r>
            <a:endParaRPr lang="es" sz="1000" b="1" strike="noStrike" cap="none" spc="5" baseline="0" dirty="0">
              <a:solidFill>
                <a:srgbClr val="58595B"/>
              </a:solidFill>
              <a:effectLst/>
              <a:latin typeface="Arial" panose="020B0604020202020204" pitchFamily="34" charset="0"/>
              <a:ea typeface="Arial"/>
              <a:cs typeface="Arial" panose="020B0604020202020204" pitchFamily="34" charset="0"/>
            </a:endParaRPr>
          </a:p>
        </p:txBody>
      </p:sp>
      <p:sp>
        <p:nvSpPr>
          <p:cNvPr id="3" name="object 4"/>
          <p:cNvSpPr/>
          <p:nvPr/>
        </p:nvSpPr>
        <p:spPr>
          <a:xfrm>
            <a:off x="2181381" y="667864"/>
            <a:ext cx="234188" cy="234175"/>
          </a:xfrm>
          <a:prstGeom prst="rect">
            <a:avLst/>
          </a:prstGeom>
          <a:blipFill rotWithShape="1">
            <a:blip r:embed="rId2"/>
            <a:stretch>
              <a:fillRect/>
            </a:stretch>
          </a:blip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4" name="object 5"/>
          <p:cNvSpPr/>
          <p:nvPr/>
        </p:nvSpPr>
        <p:spPr>
          <a:xfrm>
            <a:off x="346587" y="575015"/>
            <a:ext cx="891540" cy="2800350"/>
          </a:xfrm>
          <a:custGeom>
            <a:avLst/>
            <a:gdLst/>
            <a:ahLst/>
            <a:cxnLst/>
            <a:rect l="l" t="t" r="r" b="b"/>
            <a:pathLst>
              <a:path w="891540" h="2800350">
                <a:moveTo>
                  <a:pt x="0" y="2800350"/>
                </a:moveTo>
                <a:lnTo>
                  <a:pt x="891540" y="2800350"/>
                </a:lnTo>
                <a:lnTo>
                  <a:pt x="891540" y="0"/>
                </a:lnTo>
                <a:lnTo>
                  <a:pt x="0" y="0"/>
                </a:lnTo>
                <a:lnTo>
                  <a:pt x="0" y="2800350"/>
                </a:lnTo>
                <a:close/>
              </a:path>
            </a:pathLst>
          </a:custGeom>
          <a:solidFill>
            <a:srgbClr val="DCDDDE"/>
          </a:solid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5" name="object 9"/>
          <p:cNvSpPr txBox="1"/>
          <p:nvPr/>
        </p:nvSpPr>
        <p:spPr>
          <a:xfrm>
            <a:off x="1571502" y="684590"/>
            <a:ext cx="2250148" cy="348328"/>
          </a:xfrm>
          <a:prstGeom prst="rect">
            <a:avLst/>
          </a:prstGeom>
        </p:spPr>
        <p:txBody>
          <a:bodyPr vert="horz" wrap="square" lIns="0" tIns="12700" rIns="0" bIns="0" rtlCol="0">
            <a:spAutoFit/>
          </a:bodyPr>
          <a:lstStyle/>
          <a:p>
            <a:pPr>
              <a:lnSpc>
                <a:spcPct val="100000"/>
              </a:lnSpc>
              <a:spcBef>
                <a:spcPts val="100"/>
              </a:spcBef>
            </a:pPr>
            <a:r>
              <a:rPr lang="es" sz="1100" b="0" i="0" strike="noStrike" cap="none" spc="70" baseline="0" dirty="0" smtClean="0">
                <a:solidFill>
                  <a:srgbClr val="58595B"/>
                </a:solidFill>
                <a:effectLst/>
                <a:latin typeface="Arial" panose="020B0604020202020204" pitchFamily="34" charset="0"/>
                <a:ea typeface="Arial"/>
                <a:cs typeface="Arial" panose="020B0604020202020204" pitchFamily="34" charset="0"/>
              </a:rPr>
              <a:t>Práctica </a:t>
            </a:r>
            <a:r>
              <a:rPr lang="es" sz="1100" b="0" i="0" strike="noStrike" cap="none" spc="70" baseline="0" dirty="0" smtClean="0">
                <a:solidFill>
                  <a:srgbClr val="FFFFFF"/>
                </a:solidFill>
                <a:effectLst/>
                <a:latin typeface="Arial" panose="020B0604020202020204" pitchFamily="34" charset="0"/>
                <a:ea typeface="Arial"/>
                <a:cs typeface="Arial" panose="020B0604020202020204" pitchFamily="34" charset="0"/>
              </a:rPr>
              <a:t> </a:t>
            </a:r>
            <a:r>
              <a:rPr lang="es" sz="1100" b="0" i="0" strike="noStrike" cap="none" spc="15" baseline="0" dirty="0" smtClean="0">
                <a:solidFill>
                  <a:srgbClr val="FFFFFF"/>
                </a:solidFill>
                <a:effectLst/>
                <a:latin typeface="Arial" panose="020B0604020202020204" pitchFamily="34" charset="0"/>
                <a:ea typeface="Arial"/>
                <a:cs typeface="Arial" panose="020B0604020202020204" pitchFamily="34" charset="0"/>
              </a:rPr>
              <a:t>2 </a:t>
            </a:r>
            <a:r>
              <a:rPr lang="es" sz="1100" b="0" i="0" strike="noStrike" cap="none" spc="70" baseline="0" dirty="0" smtClean="0">
                <a:solidFill>
                  <a:srgbClr val="FFFFFF"/>
                </a:solidFill>
                <a:effectLst/>
                <a:latin typeface="Arial" panose="020B0604020202020204" pitchFamily="34" charset="0"/>
                <a:ea typeface="Arial"/>
                <a:cs typeface="Arial" panose="020B0604020202020204" pitchFamily="34" charset="0"/>
              </a:rPr>
              <a:t> </a:t>
            </a:r>
            <a:r>
              <a:rPr lang="es" sz="1100" b="0" i="0" strike="noStrike" cap="none" spc="70" baseline="0" dirty="0" smtClean="0">
                <a:solidFill>
                  <a:srgbClr val="58595B"/>
                </a:solidFill>
                <a:effectLst/>
                <a:latin typeface="Arial" panose="020B0604020202020204" pitchFamily="34" charset="0"/>
                <a:ea typeface="Arial"/>
                <a:cs typeface="Arial" panose="020B0604020202020204" pitchFamily="34" charset="0"/>
              </a:rPr>
              <a:t> </a:t>
            </a:r>
            <a:r>
              <a:rPr lang="es" sz="1100" b="0" i="0" strike="noStrike" cap="none" spc="95" baseline="0" dirty="0">
                <a:solidFill>
                  <a:srgbClr val="58595B"/>
                </a:solidFill>
                <a:effectLst/>
                <a:latin typeface="Arial" panose="020B0604020202020204" pitchFamily="34" charset="0"/>
                <a:ea typeface="Arial"/>
                <a:cs typeface="Arial" panose="020B0604020202020204" pitchFamily="34" charset="0"/>
              </a:rPr>
              <a:t>Orientación </a:t>
            </a:r>
            <a:r>
              <a:rPr lang="es" sz="1100" b="0" i="0" strike="noStrike" cap="none" spc="95" baseline="0" dirty="0" smtClean="0">
                <a:solidFill>
                  <a:srgbClr val="58595B"/>
                </a:solidFill>
                <a:effectLst/>
                <a:latin typeface="Arial" panose="020B0604020202020204" pitchFamily="34" charset="0"/>
                <a:ea typeface="Arial"/>
                <a:cs typeface="Arial" panose="020B0604020202020204" pitchFamily="34" charset="0"/>
              </a:rPr>
              <a:t>a resultados</a:t>
            </a:r>
            <a:endParaRPr lang="es" sz="1100" b="0" i="0" strike="noStrike" cap="none" spc="95" baseline="0" dirty="0">
              <a:solidFill>
                <a:srgbClr val="58595B"/>
              </a:solidFill>
              <a:effectLst/>
              <a:latin typeface="Arial" panose="020B0604020202020204" pitchFamily="34" charset="0"/>
              <a:ea typeface="Arial"/>
              <a:cs typeface="Arial" panose="020B0604020202020204" pitchFamily="34" charset="0"/>
            </a:endParaRPr>
          </a:p>
        </p:txBody>
      </p:sp>
      <p:sp>
        <p:nvSpPr>
          <p:cNvPr id="6" name="object 10"/>
          <p:cNvSpPr txBox="1"/>
          <p:nvPr/>
        </p:nvSpPr>
        <p:spPr>
          <a:xfrm>
            <a:off x="1571502" y="1118638"/>
            <a:ext cx="2889597" cy="1914533"/>
          </a:xfrm>
          <a:prstGeom prst="rect">
            <a:avLst/>
          </a:prstGeom>
        </p:spPr>
        <p:txBody>
          <a:bodyPr vert="horz" wrap="square" lIns="0" tIns="80010" rIns="0" bIns="0" rtlCol="0">
            <a:spAutoFit/>
          </a:bodyPr>
          <a:lstStyle/>
          <a:p>
            <a:pPr>
              <a:lnSpc>
                <a:spcPct val="100000"/>
              </a:lnSpc>
              <a:spcBef>
                <a:spcPts val="630"/>
              </a:spcBef>
            </a:pPr>
            <a:r>
              <a:rPr lang="es-ES" sz="1100" b="1" i="0" strike="noStrike" cap="none" spc="-5" baseline="0" dirty="0" smtClean="0">
                <a:solidFill>
                  <a:srgbClr val="231F20"/>
                </a:solidFill>
                <a:effectLst/>
                <a:latin typeface="Arial" panose="020B0604020202020204" pitchFamily="34" charset="0"/>
                <a:ea typeface="Arial"/>
                <a:cs typeface="Arial" panose="020B0604020202020204" pitchFamily="34" charset="0"/>
              </a:rPr>
              <a:t>Puntos que se deben observar</a:t>
            </a:r>
            <a:r>
              <a:rPr lang="es" sz="1100" b="1" i="0" strike="noStrike" cap="none" spc="-5" baseline="0" dirty="0" smtClean="0">
                <a:solidFill>
                  <a:srgbClr val="231F20"/>
                </a:solidFill>
                <a:effectLst/>
                <a:latin typeface="Arial" panose="020B0604020202020204" pitchFamily="34" charset="0"/>
                <a:ea typeface="Arial"/>
                <a:cs typeface="Arial" panose="020B0604020202020204" pitchFamily="34" charset="0"/>
              </a:rPr>
              <a:t>:</a:t>
            </a:r>
            <a:endParaRPr lang="es" sz="1100" b="1" i="0" strike="noStrike" cap="none" spc="-5" baseline="0" dirty="0">
              <a:solidFill>
                <a:srgbClr val="231F20"/>
              </a:solidFill>
              <a:effectLst/>
              <a:latin typeface="Arial" panose="020B0604020202020204" pitchFamily="34" charset="0"/>
              <a:ea typeface="Arial"/>
              <a:cs typeface="Arial" panose="020B0604020202020204" pitchFamily="34" charset="0"/>
            </a:endParaRPr>
          </a:p>
          <a:p>
            <a:pPr marL="171450" indent="-171450">
              <a:lnSpc>
                <a:spcPct val="100000"/>
              </a:lnSpc>
              <a:spcBef>
                <a:spcPts val="530"/>
              </a:spcBef>
              <a:buAutoNum type="alphaLcPeriod"/>
              <a:tabLst>
                <a:tab pos="171450" algn="l"/>
              </a:tabLst>
            </a:pPr>
            <a:r>
              <a:rPr lang="es" sz="1100" b="0" i="0" strike="noStrike" cap="none" spc="0" baseline="0" dirty="0">
                <a:solidFill>
                  <a:srgbClr val="231F20"/>
                </a:solidFill>
                <a:effectLst/>
                <a:latin typeface="Arial" panose="020B0604020202020204" pitchFamily="34" charset="0"/>
                <a:ea typeface="Arial"/>
                <a:cs typeface="Arial" panose="020B0604020202020204" pitchFamily="34" charset="0"/>
              </a:rPr>
              <a:t>Establece metas audaces y </a:t>
            </a:r>
            <a:r>
              <a:rPr lang="es" sz="1100" b="0" i="0" strike="noStrike" cap="none" spc="-5" baseline="0" dirty="0">
                <a:solidFill>
                  <a:srgbClr val="231F20"/>
                </a:solidFill>
                <a:effectLst/>
                <a:latin typeface="Arial" panose="020B0604020202020204" pitchFamily="34" charset="0"/>
                <a:ea typeface="Arial"/>
                <a:cs typeface="Arial" panose="020B0604020202020204" pitchFamily="34" charset="0"/>
              </a:rPr>
              <a:t>ambiciosas</a:t>
            </a:r>
            <a:r>
              <a:rPr lang="es" sz="1100" b="0" i="0" strike="noStrike" cap="none" spc="0" baseline="0" dirty="0">
                <a:solidFill>
                  <a:srgbClr val="231F20"/>
                </a:solidFill>
                <a:effectLst/>
                <a:latin typeface="Arial" panose="020B0604020202020204" pitchFamily="34" charset="0"/>
                <a:ea typeface="Arial"/>
                <a:cs typeface="Arial" panose="020B0604020202020204" pitchFamily="34" charset="0"/>
              </a:rPr>
              <a:t>.</a:t>
            </a:r>
          </a:p>
          <a:p>
            <a:pPr marL="171450" indent="-171450">
              <a:lnSpc>
                <a:spcPct val="100000"/>
              </a:lnSpc>
              <a:spcBef>
                <a:spcPts val="530"/>
              </a:spcBef>
              <a:buAutoNum type="alphaLcPeriod"/>
              <a:tabLst>
                <a:tab pos="171450" algn="l"/>
              </a:tabLst>
            </a:pPr>
            <a:r>
              <a:rPr lang="es" sz="1100" b="0" i="0" strike="noStrike" cap="none" spc="-5" baseline="0" dirty="0">
                <a:solidFill>
                  <a:srgbClr val="231F20"/>
                </a:solidFill>
                <a:effectLst/>
                <a:latin typeface="Arial" panose="020B0604020202020204" pitchFamily="34" charset="0"/>
                <a:ea typeface="Arial"/>
                <a:cs typeface="Arial" panose="020B0604020202020204" pitchFamily="34" charset="0"/>
              </a:rPr>
              <a:t>Muestra iniciativa</a:t>
            </a:r>
          </a:p>
          <a:p>
            <a:pPr marL="171450" indent="-171450">
              <a:lnSpc>
                <a:spcPct val="100000"/>
              </a:lnSpc>
              <a:spcBef>
                <a:spcPts val="530"/>
              </a:spcBef>
              <a:buAutoNum type="alphaLcPeriod"/>
              <a:tabLst>
                <a:tab pos="171450" algn="l"/>
              </a:tabLst>
            </a:pPr>
            <a:r>
              <a:rPr lang="es" sz="1100" b="0" i="0" strike="noStrike" cap="none" spc="-5" baseline="0" dirty="0">
                <a:solidFill>
                  <a:srgbClr val="231F20"/>
                </a:solidFill>
                <a:effectLst/>
                <a:latin typeface="Arial" panose="020B0604020202020204" pitchFamily="34" charset="0"/>
                <a:ea typeface="Arial"/>
                <a:cs typeface="Arial" panose="020B0604020202020204" pitchFamily="34" charset="0"/>
              </a:rPr>
              <a:t>Se sumerge en las tareas con energía y confianza</a:t>
            </a:r>
          </a:p>
          <a:p>
            <a:pPr marL="171450" indent="-171450">
              <a:lnSpc>
                <a:spcPct val="100000"/>
              </a:lnSpc>
              <a:spcBef>
                <a:spcPts val="530"/>
              </a:spcBef>
              <a:buAutoNum type="alphaLcPeriod"/>
              <a:tabLst>
                <a:tab pos="171450" algn="l"/>
              </a:tabLst>
            </a:pPr>
            <a:r>
              <a:rPr lang="es" sz="1100" b="0" i="0" strike="noStrike" cap="none" spc="-5" baseline="0" dirty="0">
                <a:solidFill>
                  <a:srgbClr val="231F20"/>
                </a:solidFill>
                <a:effectLst/>
                <a:latin typeface="Arial" panose="020B0604020202020204" pitchFamily="34" charset="0"/>
                <a:ea typeface="Arial"/>
                <a:cs typeface="Arial" panose="020B0604020202020204" pitchFamily="34" charset="0"/>
              </a:rPr>
              <a:t>Motiva a los demás con entusiasmo contagioso</a:t>
            </a:r>
          </a:p>
          <a:p>
            <a:pPr marL="171450" indent="-171450">
              <a:lnSpc>
                <a:spcPct val="100000"/>
              </a:lnSpc>
              <a:spcBef>
                <a:spcPts val="430"/>
              </a:spcBef>
              <a:buAutoNum type="alphaLcPeriod"/>
              <a:tabLst>
                <a:tab pos="171450" algn="l"/>
              </a:tabLst>
            </a:pPr>
            <a:r>
              <a:rPr lang="es" sz="1100" b="0" i="0" strike="noStrike" cap="none" spc="-35" baseline="0" dirty="0">
                <a:solidFill>
                  <a:srgbClr val="231F20"/>
                </a:solidFill>
                <a:effectLst/>
                <a:latin typeface="Arial" panose="020B0604020202020204" pitchFamily="34" charset="0"/>
                <a:ea typeface="Arial"/>
                <a:cs typeface="Arial" panose="020B0604020202020204" pitchFamily="34" charset="0"/>
              </a:rPr>
              <a:t>Se pone a disposición </a:t>
            </a:r>
            <a:r>
              <a:rPr lang="es" sz="1100" b="0" i="0" strike="noStrike" cap="none" spc="-25" baseline="0" dirty="0">
                <a:solidFill>
                  <a:srgbClr val="231F20"/>
                </a:solidFill>
                <a:effectLst/>
                <a:latin typeface="Arial" panose="020B0604020202020204" pitchFamily="34" charset="0"/>
                <a:ea typeface="Arial"/>
                <a:cs typeface="Arial" panose="020B0604020202020204" pitchFamily="34" charset="0"/>
              </a:rPr>
              <a:t>con base en metas </a:t>
            </a:r>
            <a:r>
              <a:rPr lang="es" sz="1100" b="0" i="0" strike="noStrike" cap="none" spc="-25" baseline="0" dirty="0" smtClean="0">
                <a:solidFill>
                  <a:srgbClr val="231F20"/>
                </a:solidFill>
                <a:effectLst/>
                <a:latin typeface="Arial" panose="020B0604020202020204" pitchFamily="34" charset="0"/>
                <a:ea typeface="Arial"/>
                <a:cs typeface="Arial" panose="020B0604020202020204" pitchFamily="34" charset="0"/>
              </a:rPr>
              <a:t>y </a:t>
            </a:r>
            <a:r>
              <a:rPr lang="es" sz="1100" b="0" i="0" strike="noStrike" cap="none" spc="-35" baseline="0" dirty="0" smtClean="0">
                <a:solidFill>
                  <a:srgbClr val="231F20"/>
                </a:solidFill>
                <a:effectLst/>
                <a:latin typeface="Arial" panose="020B0604020202020204" pitchFamily="34" charset="0"/>
                <a:ea typeface="Arial"/>
                <a:cs typeface="Arial" panose="020B0604020202020204" pitchFamily="34" charset="0"/>
              </a:rPr>
              <a:t> </a:t>
            </a:r>
            <a:r>
              <a:rPr lang="es" sz="1100" b="0" i="0" strike="noStrike" cap="none" spc="-30" baseline="0" dirty="0" smtClean="0">
                <a:solidFill>
                  <a:srgbClr val="231F20"/>
                </a:solidFill>
                <a:effectLst/>
                <a:latin typeface="Arial" panose="020B0604020202020204" pitchFamily="34" charset="0"/>
                <a:ea typeface="Arial"/>
                <a:cs typeface="Arial" panose="020B0604020202020204" pitchFamily="34" charset="0"/>
              </a:rPr>
              <a:t>objetivos</a:t>
            </a:r>
            <a:endParaRPr lang="es" sz="1100" b="0" i="0" strike="noStrike" cap="none" spc="-30" baseline="0" dirty="0">
              <a:solidFill>
                <a:srgbClr val="231F20"/>
              </a:solidFill>
              <a:effectLst/>
              <a:latin typeface="Arial" panose="020B0604020202020204" pitchFamily="34" charset="0"/>
              <a:ea typeface="Arial"/>
              <a:cs typeface="Arial" panose="020B0604020202020204" pitchFamily="34" charset="0"/>
            </a:endParaRPr>
          </a:p>
        </p:txBody>
      </p:sp>
      <p:sp>
        <p:nvSpPr>
          <p:cNvPr id="7" name="object 15"/>
          <p:cNvSpPr/>
          <p:nvPr/>
        </p:nvSpPr>
        <p:spPr>
          <a:xfrm>
            <a:off x="404060" y="2877296"/>
            <a:ext cx="344805" cy="431800"/>
          </a:xfrm>
          <a:custGeom>
            <a:avLst/>
            <a:gdLst/>
            <a:ahLst/>
            <a:cxnLst/>
            <a:rect l="l" t="t" r="r" b="b"/>
            <a:pathLst>
              <a:path w="344804" h="431800">
                <a:moveTo>
                  <a:pt x="286422" y="368769"/>
                </a:moveTo>
                <a:lnTo>
                  <a:pt x="119069" y="368769"/>
                </a:lnTo>
                <a:lnTo>
                  <a:pt x="119069" y="431393"/>
                </a:lnTo>
                <a:lnTo>
                  <a:pt x="286544" y="431393"/>
                </a:lnTo>
                <a:lnTo>
                  <a:pt x="286422" y="368769"/>
                </a:lnTo>
                <a:close/>
              </a:path>
              <a:path w="344804" h="431800">
                <a:moveTo>
                  <a:pt x="213760" y="0"/>
                </a:moveTo>
                <a:lnTo>
                  <a:pt x="165393" y="73"/>
                </a:lnTo>
                <a:lnTo>
                  <a:pt x="120421" y="14925"/>
                </a:lnTo>
                <a:lnTo>
                  <a:pt x="82027" y="42474"/>
                </a:lnTo>
                <a:lnTo>
                  <a:pt x="53393" y="80640"/>
                </a:lnTo>
                <a:lnTo>
                  <a:pt x="37700" y="127342"/>
                </a:lnTo>
                <a:lnTo>
                  <a:pt x="32701" y="152669"/>
                </a:lnTo>
                <a:lnTo>
                  <a:pt x="26041" y="177228"/>
                </a:lnTo>
                <a:lnTo>
                  <a:pt x="17687" y="201187"/>
                </a:lnTo>
                <a:lnTo>
                  <a:pt x="7601" y="224713"/>
                </a:lnTo>
                <a:lnTo>
                  <a:pt x="0" y="243172"/>
                </a:lnTo>
                <a:lnTo>
                  <a:pt x="62" y="253739"/>
                </a:lnTo>
                <a:lnTo>
                  <a:pt x="9228" y="259210"/>
                </a:lnTo>
                <a:lnTo>
                  <a:pt x="28937" y="262382"/>
                </a:lnTo>
                <a:lnTo>
                  <a:pt x="29940" y="262496"/>
                </a:lnTo>
                <a:lnTo>
                  <a:pt x="30779" y="263893"/>
                </a:lnTo>
                <a:lnTo>
                  <a:pt x="31693" y="264680"/>
                </a:lnTo>
                <a:lnTo>
                  <a:pt x="32985" y="284754"/>
                </a:lnTo>
                <a:lnTo>
                  <a:pt x="35158" y="304693"/>
                </a:lnTo>
                <a:lnTo>
                  <a:pt x="45777" y="342049"/>
                </a:lnTo>
                <a:lnTo>
                  <a:pt x="76365" y="366344"/>
                </a:lnTo>
                <a:lnTo>
                  <a:pt x="97084" y="369145"/>
                </a:lnTo>
                <a:lnTo>
                  <a:pt x="119069" y="368769"/>
                </a:lnTo>
                <a:lnTo>
                  <a:pt x="286422" y="368769"/>
                </a:lnTo>
                <a:lnTo>
                  <a:pt x="286988" y="298157"/>
                </a:lnTo>
                <a:lnTo>
                  <a:pt x="314974" y="252337"/>
                </a:lnTo>
                <a:lnTo>
                  <a:pt x="329013" y="228755"/>
                </a:lnTo>
                <a:lnTo>
                  <a:pt x="338842" y="203111"/>
                </a:lnTo>
                <a:lnTo>
                  <a:pt x="344342" y="175145"/>
                </a:lnTo>
                <a:lnTo>
                  <a:pt x="342295" y="126105"/>
                </a:lnTo>
                <a:lnTo>
                  <a:pt x="326193" y="81241"/>
                </a:lnTo>
                <a:lnTo>
                  <a:pt x="298056" y="43383"/>
                </a:lnTo>
                <a:lnTo>
                  <a:pt x="259905" y="15359"/>
                </a:lnTo>
                <a:lnTo>
                  <a:pt x="213760" y="0"/>
                </a:lnTo>
                <a:close/>
              </a:path>
            </a:pathLst>
          </a:custGeom>
          <a:solidFill>
            <a:srgbClr val="FBAD1A"/>
          </a:solid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8" name="object 16"/>
          <p:cNvSpPr/>
          <p:nvPr/>
        </p:nvSpPr>
        <p:spPr>
          <a:xfrm>
            <a:off x="760264" y="2914078"/>
            <a:ext cx="63855" cy="94494"/>
          </a:xfrm>
          <a:prstGeom prst="rect">
            <a:avLst/>
          </a:prstGeom>
          <a:blipFill rotWithShape="1">
            <a:blip r:embed="rId3"/>
            <a:stretch>
              <a:fillRect/>
            </a:stretch>
          </a:blip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9" name="object 17"/>
          <p:cNvSpPr/>
          <p:nvPr/>
        </p:nvSpPr>
        <p:spPr>
          <a:xfrm>
            <a:off x="621033" y="2506819"/>
            <a:ext cx="555625" cy="396875"/>
          </a:xfrm>
          <a:custGeom>
            <a:avLst/>
            <a:gdLst/>
            <a:ahLst/>
            <a:cxnLst/>
            <a:rect l="l" t="t" r="r" b="b"/>
            <a:pathLst>
              <a:path w="555625" h="396875">
                <a:moveTo>
                  <a:pt x="555205" y="198437"/>
                </a:moveTo>
                <a:lnTo>
                  <a:pt x="549566" y="238427"/>
                </a:lnTo>
                <a:lnTo>
                  <a:pt x="533391" y="275675"/>
                </a:lnTo>
                <a:lnTo>
                  <a:pt x="507797" y="309383"/>
                </a:lnTo>
                <a:lnTo>
                  <a:pt x="473900" y="338751"/>
                </a:lnTo>
                <a:lnTo>
                  <a:pt x="432817" y="362983"/>
                </a:lnTo>
                <a:lnTo>
                  <a:pt x="385663" y="381279"/>
                </a:lnTo>
                <a:lnTo>
                  <a:pt x="333555" y="392843"/>
                </a:lnTo>
                <a:lnTo>
                  <a:pt x="277609" y="396875"/>
                </a:lnTo>
                <a:lnTo>
                  <a:pt x="221662" y="392843"/>
                </a:lnTo>
                <a:lnTo>
                  <a:pt x="169553" y="381279"/>
                </a:lnTo>
                <a:lnTo>
                  <a:pt x="122397" y="362983"/>
                </a:lnTo>
                <a:lnTo>
                  <a:pt x="81311" y="338751"/>
                </a:lnTo>
                <a:lnTo>
                  <a:pt x="47412" y="309383"/>
                </a:lnTo>
                <a:lnTo>
                  <a:pt x="21816" y="275675"/>
                </a:lnTo>
                <a:lnTo>
                  <a:pt x="5640" y="238427"/>
                </a:lnTo>
                <a:lnTo>
                  <a:pt x="0" y="198437"/>
                </a:lnTo>
                <a:lnTo>
                  <a:pt x="5640" y="158447"/>
                </a:lnTo>
                <a:lnTo>
                  <a:pt x="21816" y="121199"/>
                </a:lnTo>
                <a:lnTo>
                  <a:pt x="47412" y="87491"/>
                </a:lnTo>
                <a:lnTo>
                  <a:pt x="81311" y="58123"/>
                </a:lnTo>
                <a:lnTo>
                  <a:pt x="122397" y="33891"/>
                </a:lnTo>
                <a:lnTo>
                  <a:pt x="169553" y="15595"/>
                </a:lnTo>
                <a:lnTo>
                  <a:pt x="221662" y="4031"/>
                </a:lnTo>
                <a:lnTo>
                  <a:pt x="277609" y="0"/>
                </a:lnTo>
                <a:lnTo>
                  <a:pt x="333555" y="4031"/>
                </a:lnTo>
                <a:lnTo>
                  <a:pt x="385663" y="15595"/>
                </a:lnTo>
                <a:lnTo>
                  <a:pt x="432817" y="33891"/>
                </a:lnTo>
                <a:lnTo>
                  <a:pt x="473900" y="58123"/>
                </a:lnTo>
                <a:lnTo>
                  <a:pt x="507797" y="87491"/>
                </a:lnTo>
                <a:lnTo>
                  <a:pt x="533391" y="121199"/>
                </a:lnTo>
                <a:lnTo>
                  <a:pt x="549566" y="158447"/>
                </a:lnTo>
                <a:lnTo>
                  <a:pt x="555205" y="198437"/>
                </a:lnTo>
                <a:close/>
              </a:path>
            </a:pathLst>
          </a:custGeom>
          <a:ln w="10858">
            <a:solidFill>
              <a:srgbClr val="FBAD1A"/>
            </a:solidFill>
          </a:ln>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10" name="object 18"/>
          <p:cNvSpPr/>
          <p:nvPr/>
        </p:nvSpPr>
        <p:spPr>
          <a:xfrm>
            <a:off x="729265" y="2520869"/>
            <a:ext cx="343259" cy="356288"/>
          </a:xfrm>
          <a:prstGeom prst="rect">
            <a:avLst/>
          </a:prstGeom>
          <a:blipFill rotWithShape="1">
            <a:blip r:embed="rId4"/>
            <a:stretch>
              <a:fillRect/>
            </a:stretch>
          </a:blip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11" name="object 21"/>
          <p:cNvSpPr/>
          <p:nvPr/>
        </p:nvSpPr>
        <p:spPr>
          <a:xfrm>
            <a:off x="375484" y="1349002"/>
            <a:ext cx="234188" cy="234175"/>
          </a:xfrm>
          <a:prstGeom prst="rect">
            <a:avLst/>
          </a:prstGeom>
          <a:blipFill rotWithShape="1">
            <a:blip r:embed="rId5"/>
            <a:stretch>
              <a:fillRect/>
            </a:stretch>
          </a:blip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12" name="object 22"/>
          <p:cNvSpPr txBox="1"/>
          <p:nvPr/>
        </p:nvSpPr>
        <p:spPr>
          <a:xfrm>
            <a:off x="346587" y="516173"/>
            <a:ext cx="892432" cy="1057341"/>
          </a:xfrm>
          <a:prstGeom prst="rect">
            <a:avLst/>
          </a:prstGeom>
        </p:spPr>
        <p:txBody>
          <a:bodyPr vert="horz" wrap="square" lIns="0" tIns="46355" rIns="0" bIns="0" rtlCol="0">
            <a:spAutoFit/>
          </a:bodyPr>
          <a:lstStyle/>
          <a:p>
            <a:pPr marL="5715">
              <a:lnSpc>
                <a:spcPct val="100000"/>
              </a:lnSpc>
              <a:spcBef>
                <a:spcPts val="365"/>
              </a:spcBef>
            </a:pPr>
            <a:r>
              <a:rPr lang="es" sz="3100" b="0" i="0" strike="noStrike" cap="none" spc="-105" baseline="0" dirty="0">
                <a:solidFill>
                  <a:srgbClr val="231F20"/>
                </a:solidFill>
                <a:effectLst/>
                <a:latin typeface="Arial" panose="020B0604020202020204" pitchFamily="34" charset="0"/>
                <a:ea typeface="Verdana"/>
                <a:cs typeface="Arial" panose="020B0604020202020204" pitchFamily="34" charset="0"/>
              </a:rPr>
              <a:t>AD</a:t>
            </a:r>
          </a:p>
          <a:p>
            <a:pPr marL="31115" marR="54610">
              <a:lnSpc>
                <a:spcPct val="100000"/>
              </a:lnSpc>
              <a:spcBef>
                <a:spcPts val="85"/>
              </a:spcBef>
            </a:pPr>
            <a:r>
              <a:rPr lang="es" sz="900" b="0" i="0" strike="noStrike" cap="none" spc="-20" baseline="0" dirty="0">
                <a:solidFill>
                  <a:srgbClr val="231F20"/>
                </a:solidFill>
                <a:effectLst/>
                <a:latin typeface="Arial" panose="020B0604020202020204" pitchFamily="34" charset="0"/>
                <a:ea typeface="Verdana"/>
                <a:cs typeface="Arial" panose="020B0604020202020204" pitchFamily="34" charset="0"/>
              </a:rPr>
              <a:t>Orientación </a:t>
            </a:r>
            <a:r>
              <a:rPr lang="es" sz="900" b="0" i="0" strike="noStrike" cap="none" spc="-20" baseline="0" dirty="0" smtClean="0">
                <a:solidFill>
                  <a:srgbClr val="231F20"/>
                </a:solidFill>
                <a:effectLst/>
                <a:latin typeface="Arial" panose="020B0604020202020204" pitchFamily="34" charset="0"/>
                <a:ea typeface="Verdana"/>
                <a:cs typeface="Arial" panose="020B0604020202020204" pitchFamily="34" charset="0"/>
              </a:rPr>
              <a:t>a </a:t>
            </a:r>
            <a:r>
              <a:rPr lang="es" sz="900" b="0" i="0" strike="noStrike" cap="none" spc="-20" baseline="0" dirty="0">
                <a:solidFill>
                  <a:srgbClr val="231F20"/>
                </a:solidFill>
                <a:effectLst/>
                <a:latin typeface="Arial" panose="020B0604020202020204" pitchFamily="34" charset="0"/>
                <a:ea typeface="Verdana"/>
                <a:cs typeface="Arial" panose="020B0604020202020204" pitchFamily="34" charset="0"/>
              </a:rPr>
              <a:t>resultados (AD)</a:t>
            </a:r>
          </a:p>
          <a:p>
            <a:pPr marL="111125">
              <a:lnSpc>
                <a:spcPct val="100000"/>
              </a:lnSpc>
              <a:spcBef>
                <a:spcPts val="690"/>
              </a:spcBef>
            </a:pPr>
            <a:r>
              <a:rPr lang="es" sz="1000" b="0" i="0" strike="noStrike" cap="none" spc="15" baseline="0" dirty="0">
                <a:solidFill>
                  <a:srgbClr val="FFFFFF"/>
                </a:solidFill>
                <a:effectLst/>
                <a:latin typeface="Arial" panose="020B0604020202020204" pitchFamily="34" charset="0"/>
                <a:ea typeface="Arial"/>
                <a:cs typeface="Arial" panose="020B0604020202020204" pitchFamily="34" charset="0"/>
              </a:rPr>
              <a:t>2 </a:t>
            </a:r>
          </a:p>
        </p:txBody>
      </p:sp>
      <p:sp>
        <p:nvSpPr>
          <p:cNvPr id="13" name="object 28"/>
          <p:cNvSpPr txBox="1"/>
          <p:nvPr/>
        </p:nvSpPr>
        <p:spPr>
          <a:xfrm>
            <a:off x="333887" y="3463096"/>
            <a:ext cx="161451" cy="102973"/>
          </a:xfrm>
          <a:prstGeom prst="rect">
            <a:avLst/>
          </a:prstGeom>
        </p:spPr>
        <p:txBody>
          <a:bodyPr vert="horz" wrap="square" lIns="0" tIns="11430" rIns="0" bIns="0" rtlCol="0">
            <a:spAutoFit/>
          </a:bodyPr>
          <a:lstStyle/>
          <a:p>
            <a:pPr marL="12700">
              <a:lnSpc>
                <a:spcPct val="100000"/>
              </a:lnSpc>
              <a:spcBef>
                <a:spcPts val="90"/>
              </a:spcBef>
            </a:pPr>
            <a:r>
              <a:rPr lang="es" sz="600" b="0" i="0" strike="noStrike" cap="none" spc="-45" baseline="0">
                <a:solidFill>
                  <a:srgbClr val="58595B"/>
                </a:solidFill>
                <a:effectLst/>
                <a:latin typeface="Arial" panose="020B0604020202020204" pitchFamily="34" charset="0"/>
                <a:ea typeface="Verdana"/>
                <a:cs typeface="Arial" panose="020B0604020202020204" pitchFamily="34" charset="0"/>
              </a:rPr>
              <a:t>25B</a:t>
            </a:r>
          </a:p>
        </p:txBody>
      </p:sp>
      <p:sp>
        <p:nvSpPr>
          <p:cNvPr id="14" name="object 29"/>
          <p:cNvSpPr txBox="1"/>
          <p:nvPr/>
        </p:nvSpPr>
        <p:spPr>
          <a:xfrm>
            <a:off x="2415569" y="3463096"/>
            <a:ext cx="2972780" cy="103875"/>
          </a:xfrm>
          <a:prstGeom prst="rect">
            <a:avLst/>
          </a:prstGeom>
        </p:spPr>
        <p:txBody>
          <a:bodyPr vert="horz" wrap="square" lIns="0" tIns="11430" rIns="0" bIns="0" rtlCol="0">
            <a:spAutoFit/>
          </a:bodyPr>
          <a:lstStyle/>
          <a:p>
            <a:pPr marL="12700" algn="r">
              <a:lnSpc>
                <a:spcPct val="100000"/>
              </a:lnSpc>
              <a:spcBef>
                <a:spcPts val="90"/>
              </a:spcBef>
            </a:pPr>
            <a:r>
              <a:rPr lang="es" sz="600" b="0" i="1" strike="noStrike" cap="none" spc="55" baseline="0" dirty="0">
                <a:solidFill>
                  <a:srgbClr val="58595B"/>
                </a:solidFill>
                <a:effectLst/>
                <a:latin typeface="Arial" panose="020B0604020202020204" pitchFamily="34" charset="0"/>
                <a:ea typeface="Arial"/>
                <a:cs typeface="Arial" panose="020B0604020202020204" pitchFamily="34" charset="0"/>
              </a:rPr>
              <a:t>©</a:t>
            </a:r>
            <a:r>
              <a:rPr lang="es" sz="600" b="0" i="1" strike="noStrike" cap="none" spc="-110" baseline="0" dirty="0">
                <a:solidFill>
                  <a:srgbClr val="58595B"/>
                </a:solidFill>
                <a:effectLst/>
                <a:latin typeface="Arial" panose="020B0604020202020204" pitchFamily="34" charset="0"/>
                <a:ea typeface="Arial"/>
                <a:cs typeface="Arial" panose="020B0604020202020204" pitchFamily="34" charset="0"/>
              </a:rPr>
              <a:t> </a:t>
            </a:r>
            <a:r>
              <a:rPr lang="es" sz="600" b="0" i="1" strike="noStrike" cap="none" spc="-25" baseline="0" dirty="0">
                <a:solidFill>
                  <a:srgbClr val="58595B"/>
                </a:solidFill>
                <a:effectLst/>
                <a:latin typeface="Arial" panose="020B0604020202020204" pitchFamily="34" charset="0"/>
                <a:ea typeface="Arial"/>
                <a:cs typeface="Arial" panose="020B0604020202020204" pitchFamily="34" charset="0"/>
              </a:rPr>
              <a:t>Copyright </a:t>
            </a:r>
            <a:r>
              <a:rPr lang="es" sz="600" b="0" i="1" strike="noStrike" cap="none" spc="-5" baseline="0" dirty="0">
                <a:solidFill>
                  <a:srgbClr val="58595B"/>
                </a:solidFill>
                <a:effectLst/>
                <a:latin typeface="Arial" panose="020B0604020202020204" pitchFamily="34" charset="0"/>
                <a:ea typeface="Arial"/>
                <a:cs typeface="Arial" panose="020B0604020202020204" pitchFamily="34" charset="0"/>
              </a:rPr>
              <a:t>2019, </a:t>
            </a:r>
            <a:r>
              <a:rPr lang="es" sz="600" b="0" i="1" strike="noStrike" cap="none" spc="-50" baseline="0" dirty="0">
                <a:solidFill>
                  <a:srgbClr val="58595B"/>
                </a:solidFill>
                <a:effectLst/>
                <a:latin typeface="Arial" panose="020B0604020202020204" pitchFamily="34" charset="0"/>
                <a:ea typeface="Arial"/>
                <a:cs typeface="Arial" panose="020B0604020202020204" pitchFamily="34" charset="0"/>
              </a:rPr>
              <a:t>TeamTelligent, </a:t>
            </a:r>
            <a:r>
              <a:rPr lang="es-PE" sz="600" b="0" i="1" strike="noStrike" cap="none" spc="-60" baseline="0" dirty="0" smtClean="0">
                <a:solidFill>
                  <a:srgbClr val="58595B"/>
                </a:solidFill>
                <a:effectLst/>
                <a:latin typeface="Arial" panose="020B0604020202020204" pitchFamily="34" charset="0"/>
                <a:ea typeface="Arial"/>
                <a:cs typeface="Arial" panose="020B0604020202020204" pitchFamily="34" charset="0"/>
              </a:rPr>
              <a:t>CLL</a:t>
            </a:r>
            <a:r>
              <a:rPr lang="es" sz="600" b="0" i="1" strike="noStrike" cap="none" spc="-60" baseline="0" dirty="0" smtClean="0">
                <a:solidFill>
                  <a:srgbClr val="58595B"/>
                </a:solidFill>
                <a:effectLst/>
                <a:latin typeface="Arial" panose="020B0604020202020204" pitchFamily="34" charset="0"/>
                <a:ea typeface="Arial"/>
                <a:cs typeface="Arial" panose="020B0604020202020204" pitchFamily="34" charset="0"/>
              </a:rPr>
              <a:t>. </a:t>
            </a:r>
            <a:r>
              <a:rPr lang="es" sz="600" b="0" i="1" strike="noStrike" cap="none" spc="55" baseline="0" dirty="0" smtClean="0">
                <a:solidFill>
                  <a:srgbClr val="58595B"/>
                </a:solidFill>
                <a:effectLst/>
                <a:latin typeface="Arial" panose="020B0604020202020204" pitchFamily="34" charset="0"/>
                <a:ea typeface="Arial"/>
                <a:cs typeface="Arial" panose="020B0604020202020204" pitchFamily="34" charset="0"/>
              </a:rPr>
              <a:t> </a:t>
            </a:r>
            <a:r>
              <a:rPr lang="es" sz="600" b="0" i="1" strike="noStrike" cap="none" spc="-15" baseline="0" dirty="0" smtClean="0">
                <a:solidFill>
                  <a:srgbClr val="58595B"/>
                </a:solidFill>
                <a:effectLst/>
                <a:latin typeface="Arial" panose="020B0604020202020204" pitchFamily="34" charset="0"/>
                <a:ea typeface="Arial"/>
                <a:cs typeface="Arial" panose="020B0604020202020204" pitchFamily="34" charset="0"/>
              </a:rPr>
              <a:t>Todos </a:t>
            </a:r>
            <a:r>
              <a:rPr lang="es" sz="600" b="0" i="1" strike="noStrike" cap="none" spc="-15" baseline="0" dirty="0">
                <a:solidFill>
                  <a:srgbClr val="58595B"/>
                </a:solidFill>
                <a:effectLst/>
                <a:latin typeface="Arial" panose="020B0604020202020204" pitchFamily="34" charset="0"/>
                <a:ea typeface="Arial"/>
                <a:cs typeface="Arial" panose="020B0604020202020204" pitchFamily="34" charset="0"/>
              </a:rPr>
              <a:t>los derechos reservados</a:t>
            </a:r>
            <a:r>
              <a:rPr lang="es" sz="600" b="0" i="1" strike="noStrike" cap="none" spc="55" baseline="0" dirty="0">
                <a:solidFill>
                  <a:srgbClr val="58595B"/>
                </a:solidFill>
                <a:effectLst/>
                <a:latin typeface="Arial" panose="020B0604020202020204" pitchFamily="34" charset="0"/>
                <a:ea typeface="Arial"/>
                <a:cs typeface="Arial" panose="020B0604020202020204" pitchFamily="34" charset="0"/>
              </a:rPr>
              <a:t> </a:t>
            </a:r>
            <a:r>
              <a:rPr lang="es" sz="600" b="0" i="1" strike="noStrike" cap="none" spc="-40" baseline="0" dirty="0" smtClean="0">
                <a:solidFill>
                  <a:srgbClr val="58595B"/>
                </a:solidFill>
                <a:effectLst/>
                <a:latin typeface="Arial" panose="020B0604020202020204" pitchFamily="34" charset="0"/>
                <a:ea typeface="Arial"/>
                <a:cs typeface="Arial" panose="020B0604020202020204" pitchFamily="34" charset="0"/>
              </a:rPr>
              <a:t>. </a:t>
            </a:r>
            <a:r>
              <a:rPr lang="es" sz="600" b="0" i="1" strike="noStrike" cap="none" spc="55" baseline="0" dirty="0" smtClean="0">
                <a:solidFill>
                  <a:srgbClr val="58595B"/>
                </a:solidFill>
                <a:effectLst/>
                <a:latin typeface="Arial" panose="020B0604020202020204" pitchFamily="34" charset="0"/>
                <a:ea typeface="Arial"/>
                <a:cs typeface="Arial" panose="020B0604020202020204" pitchFamily="34" charset="0"/>
              </a:rPr>
              <a:t>  </a:t>
            </a:r>
            <a:r>
              <a:rPr lang="es" sz="600" b="0" i="1" strike="noStrike" cap="none" spc="-15" baseline="0" dirty="0">
                <a:solidFill>
                  <a:srgbClr val="58595B"/>
                </a:solidFill>
                <a:effectLst/>
                <a:latin typeface="Arial" panose="020B0604020202020204" pitchFamily="34" charset="0"/>
                <a:ea typeface="Arial"/>
                <a:cs typeface="Arial" panose="020B0604020202020204" pitchFamily="34" charset="0"/>
              </a:rPr>
              <a:t>V5</a:t>
            </a:r>
            <a:r>
              <a:rPr lang="es" sz="600" b="0" i="1" strike="noStrike" cap="none" spc="55" baseline="0" dirty="0">
                <a:solidFill>
                  <a:srgbClr val="58595B"/>
                </a:solidFill>
                <a:effectLst/>
                <a:latin typeface="Arial" panose="020B0604020202020204" pitchFamily="34" charset="0"/>
                <a:ea typeface="Arial"/>
                <a:cs typeface="Arial" panose="020B0604020202020204" pitchFamily="34" charset="0"/>
              </a:rPr>
              <a:t> </a:t>
            </a:r>
          </a:p>
        </p:txBody>
      </p:sp>
      <p:sp>
        <p:nvSpPr>
          <p:cNvPr id="15" name="object 25"/>
          <p:cNvSpPr txBox="1"/>
          <p:nvPr/>
        </p:nvSpPr>
        <p:spPr>
          <a:xfrm>
            <a:off x="1402718" y="3079963"/>
            <a:ext cx="3967634" cy="218658"/>
          </a:xfrm>
          <a:prstGeom prst="rect">
            <a:avLst/>
          </a:prstGeom>
          <a:solidFill>
            <a:srgbClr val="FBAD1A"/>
          </a:solidFill>
        </p:spPr>
        <p:txBody>
          <a:bodyPr vert="horz" wrap="square" lIns="0" tIns="73660" rIns="0" bIns="0" rtlCol="0">
            <a:spAutoFit/>
          </a:bodyPr>
          <a:lstStyle/>
          <a:p>
            <a:pPr marL="168275">
              <a:lnSpc>
                <a:spcPct val="100000"/>
              </a:lnSpc>
              <a:spcBef>
                <a:spcPts val="580"/>
              </a:spcBef>
            </a:pPr>
            <a:r>
              <a:rPr lang="es" sz="950" b="0" i="0" strike="noStrike" cap="none" spc="65" baseline="0" dirty="0">
                <a:solidFill>
                  <a:srgbClr val="FFFFFF"/>
                </a:solidFill>
                <a:effectLst/>
                <a:latin typeface="Arial" panose="020B0604020202020204" pitchFamily="34" charset="0"/>
                <a:ea typeface="Arial"/>
                <a:cs typeface="Arial" panose="020B0604020202020204" pitchFamily="34" charset="0"/>
              </a:rPr>
              <a:t>Dominio </a:t>
            </a:r>
            <a:r>
              <a:rPr lang="es" sz="950" b="0" i="0" strike="noStrike" cap="none" spc="-15" baseline="0" dirty="0">
                <a:solidFill>
                  <a:srgbClr val="FFFFFF"/>
                </a:solidFill>
                <a:effectLst/>
                <a:latin typeface="Arial" panose="020B0604020202020204" pitchFamily="34" charset="0"/>
                <a:ea typeface="Arial"/>
                <a:cs typeface="Arial" panose="020B0604020202020204" pitchFamily="34" charset="0"/>
              </a:rPr>
              <a:t>A: </a:t>
            </a:r>
            <a:r>
              <a:rPr lang="pt-BR" sz="950" b="0" i="0" strike="noStrike" cap="none" spc="45" baseline="0" dirty="0" err="1" smtClean="0">
                <a:solidFill>
                  <a:srgbClr val="FFFFFF"/>
                </a:solidFill>
                <a:effectLst/>
                <a:latin typeface="Arial" panose="020B0604020202020204" pitchFamily="34" charset="0"/>
                <a:ea typeface="Arial"/>
                <a:cs typeface="Arial" panose="020B0604020202020204" pitchFamily="34" charset="0"/>
              </a:rPr>
              <a:t>Liderazgo</a:t>
            </a:r>
            <a:r>
              <a:rPr lang="pt-BR" sz="950" b="0" i="0" strike="noStrike" cap="none" spc="45" baseline="0" dirty="0" smtClean="0">
                <a:solidFill>
                  <a:srgbClr val="FFFFFF"/>
                </a:solidFill>
                <a:effectLst/>
                <a:latin typeface="Arial" panose="020B0604020202020204" pitchFamily="34" charset="0"/>
                <a:ea typeface="Arial"/>
                <a:cs typeface="Arial" panose="020B0604020202020204" pitchFamily="34" charset="0"/>
              </a:rPr>
              <a:t> </a:t>
            </a:r>
            <a:r>
              <a:rPr lang="pt-BR" sz="950" b="0" i="0" strike="noStrike" cap="none" spc="45" baseline="0" dirty="0" err="1" smtClean="0">
                <a:solidFill>
                  <a:srgbClr val="FFFFFF"/>
                </a:solidFill>
                <a:effectLst/>
                <a:latin typeface="Arial" panose="020B0604020202020204" pitchFamily="34" charset="0"/>
                <a:ea typeface="Arial"/>
                <a:cs typeface="Arial" panose="020B0604020202020204" pitchFamily="34" charset="0"/>
              </a:rPr>
              <a:t>Personal</a:t>
            </a:r>
            <a:endParaRPr lang="es" sz="950" b="0" i="0" strike="noStrike" cap="none" spc="45" baseline="0" dirty="0">
              <a:solidFill>
                <a:srgbClr val="FFFFFF"/>
              </a:solidFill>
              <a:effectLst/>
              <a:latin typeface="Arial" panose="020B0604020202020204" pitchFamily="34" charset="0"/>
              <a:ea typeface="Arial"/>
              <a:cs typeface="Arial" panose="020B0604020202020204" pitchFamily="34" charset="0"/>
            </a:endParaRPr>
          </a:p>
        </p:txBody>
      </p:sp>
    </p:spTree>
    <p:extLst>
      <p:ext uri="{BB962C8B-B14F-4D97-AF65-F5344CB8AC3E}">
        <p14:creationId xmlns:p14="http://schemas.microsoft.com/office/powerpoint/2010/main" val="222098914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0" y="186435"/>
            <a:ext cx="5486400"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BIBLIOTECA DE COMPORTAMIENTO DEL JEFE </a:t>
            </a: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CLL</a:t>
            </a:r>
            <a:r>
              <a:rPr lang="es" sz="1000" b="1" strike="noStrike" cap="none" spc="5" baseline="0" dirty="0" smtClean="0">
                <a:solidFill>
                  <a:srgbClr val="58595B"/>
                </a:solidFill>
                <a:effectLst/>
                <a:latin typeface="Arial" panose="020B0604020202020204" pitchFamily="34" charset="0"/>
                <a:ea typeface="Arial"/>
                <a:cs typeface="Arial" panose="020B0604020202020204" pitchFamily="34" charset="0"/>
              </a:rPr>
              <a:t>™</a:t>
            </a:r>
            <a:endParaRPr lang="es" sz="1000" b="1" strike="noStrike" cap="none" spc="5" baseline="0" dirty="0">
              <a:solidFill>
                <a:srgbClr val="58595B"/>
              </a:solidFill>
              <a:effectLst/>
              <a:latin typeface="Arial" panose="020B0604020202020204" pitchFamily="34" charset="0"/>
              <a:ea typeface="Arial"/>
              <a:cs typeface="Arial" panose="020B0604020202020204" pitchFamily="34" charset="0"/>
            </a:endParaRPr>
          </a:p>
        </p:txBody>
      </p:sp>
      <p:sp>
        <p:nvSpPr>
          <p:cNvPr id="3" name="object 4"/>
          <p:cNvSpPr/>
          <p:nvPr/>
        </p:nvSpPr>
        <p:spPr>
          <a:xfrm>
            <a:off x="231607" y="473305"/>
            <a:ext cx="891540" cy="2800350"/>
          </a:xfrm>
          <a:custGeom>
            <a:avLst/>
            <a:gdLst/>
            <a:ahLst/>
            <a:cxnLst/>
            <a:rect l="l" t="t" r="r" b="b"/>
            <a:pathLst>
              <a:path w="891540" h="2800350">
                <a:moveTo>
                  <a:pt x="0" y="2800350"/>
                </a:moveTo>
                <a:lnTo>
                  <a:pt x="891540" y="2800350"/>
                </a:lnTo>
                <a:lnTo>
                  <a:pt x="891540" y="0"/>
                </a:lnTo>
                <a:lnTo>
                  <a:pt x="0" y="0"/>
                </a:lnTo>
                <a:lnTo>
                  <a:pt x="0" y="2800350"/>
                </a:lnTo>
                <a:close/>
              </a:path>
            </a:pathLst>
          </a:custGeom>
          <a:solidFill>
            <a:srgbClr val="DCDDDE"/>
          </a:solid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4" name="object 5"/>
          <p:cNvSpPr/>
          <p:nvPr/>
        </p:nvSpPr>
        <p:spPr>
          <a:xfrm>
            <a:off x="1294257" y="447672"/>
            <a:ext cx="3963670" cy="2983335"/>
          </a:xfrm>
          <a:custGeom>
            <a:avLst/>
            <a:gdLst/>
            <a:ahLst/>
            <a:cxnLst/>
            <a:rect l="l" t="t" r="r" b="b"/>
            <a:pathLst>
              <a:path w="3963670" h="2800350">
                <a:moveTo>
                  <a:pt x="0" y="2800350"/>
                </a:moveTo>
                <a:lnTo>
                  <a:pt x="3963543" y="2800350"/>
                </a:lnTo>
                <a:lnTo>
                  <a:pt x="3963543" y="0"/>
                </a:lnTo>
                <a:lnTo>
                  <a:pt x="0" y="0"/>
                </a:lnTo>
                <a:lnTo>
                  <a:pt x="0" y="2800350"/>
                </a:lnTo>
                <a:close/>
              </a:path>
            </a:pathLst>
          </a:custGeom>
          <a:solidFill>
            <a:srgbClr val="823F98"/>
          </a:solid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5" name="object 6"/>
          <p:cNvSpPr txBox="1">
            <a:spLocks/>
          </p:cNvSpPr>
          <p:nvPr/>
        </p:nvSpPr>
        <p:spPr>
          <a:xfrm>
            <a:off x="235570" y="358324"/>
            <a:ext cx="536476" cy="1113766"/>
          </a:xfrm>
          <a:prstGeom prst="rect">
            <a:avLst/>
          </a:prstGeom>
        </p:spPr>
        <p:txBody>
          <a:bodyPr vert="horz" wrap="square" lIns="0" tIns="46355" rIns="0" bIns="0" rtlCol="0" anchor="b">
            <a:spAutoFit/>
          </a:bodyPr>
          <a:lstStyle>
            <a:lvl1pPr algn="ctr" defTabSz="487650" rtl="0" eaLnBrk="1" latinLnBrk="0" hangingPunct="1">
              <a:lnSpc>
                <a:spcPct val="90000"/>
              </a:lnSpc>
              <a:spcBef>
                <a:spcPct val="0"/>
              </a:spcBef>
              <a:buNone/>
              <a:defRPr sz="3200" kern="1200">
                <a:solidFill>
                  <a:schemeClr val="tx1"/>
                </a:solidFill>
                <a:latin typeface="+mj-lt"/>
                <a:ea typeface="+mj-ea"/>
                <a:cs typeface="+mj-cs"/>
              </a:defRPr>
            </a:lvl1pPr>
          </a:lstStyle>
          <a:p>
            <a:pPr marL="12700" algn="l">
              <a:lnSpc>
                <a:spcPct val="100000"/>
              </a:lnSpc>
              <a:spcBef>
                <a:spcPts val="365"/>
              </a:spcBef>
            </a:pPr>
            <a:r>
              <a:rPr lang="es" sz="3100" spc="-130" dirty="0" smtClean="0">
                <a:solidFill>
                  <a:srgbClr val="231F20"/>
                </a:solidFill>
                <a:latin typeface="Arial" panose="020B0604020202020204" pitchFamily="34" charset="0"/>
                <a:ea typeface="Verdana"/>
                <a:cs typeface="Arial" panose="020B0604020202020204" pitchFamily="34" charset="0"/>
              </a:rPr>
              <a:t>AR</a:t>
            </a:r>
          </a:p>
          <a:p>
            <a:pPr marL="25400" marR="7620" algn="l">
              <a:lnSpc>
                <a:spcPts val="1100"/>
              </a:lnSpc>
              <a:spcBef>
                <a:spcPts val="204"/>
              </a:spcBef>
            </a:pPr>
            <a:r>
              <a:rPr lang="es" sz="900" spc="-55" dirty="0" smtClean="0">
                <a:solidFill>
                  <a:srgbClr val="231F20"/>
                </a:solidFill>
                <a:latin typeface="Arial" panose="020B0604020202020204" pitchFamily="34" charset="0"/>
                <a:ea typeface="Verdana"/>
                <a:cs typeface="Arial" panose="020B0604020202020204" pitchFamily="34" charset="0"/>
              </a:rPr>
              <a:t>Garantía de resultados (AR)</a:t>
            </a:r>
            <a:endParaRPr lang="es" sz="900" spc="-55" dirty="0">
              <a:solidFill>
                <a:srgbClr val="231F20"/>
              </a:solidFill>
              <a:latin typeface="Arial" panose="020B0604020202020204" pitchFamily="34" charset="0"/>
              <a:ea typeface="Verdana"/>
              <a:cs typeface="Arial" panose="020B0604020202020204" pitchFamily="34" charset="0"/>
            </a:endParaRPr>
          </a:p>
        </p:txBody>
      </p:sp>
      <p:sp>
        <p:nvSpPr>
          <p:cNvPr id="6" name="object 7"/>
          <p:cNvSpPr/>
          <p:nvPr/>
        </p:nvSpPr>
        <p:spPr>
          <a:xfrm>
            <a:off x="2108597" y="474231"/>
            <a:ext cx="234187" cy="234175"/>
          </a:xfrm>
          <a:prstGeom prst="rect">
            <a:avLst/>
          </a:prstGeom>
          <a:blipFill rotWithShape="1">
            <a:blip r:embed="rId2"/>
            <a:stretch>
              <a:fillRect/>
            </a:stretch>
          </a:blip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7" name="object 8"/>
          <p:cNvSpPr txBox="1"/>
          <p:nvPr/>
        </p:nvSpPr>
        <p:spPr>
          <a:xfrm>
            <a:off x="1333020" y="483067"/>
            <a:ext cx="3967633" cy="2668295"/>
          </a:xfrm>
          <a:prstGeom prst="rect">
            <a:avLst/>
          </a:prstGeom>
        </p:spPr>
        <p:txBody>
          <a:bodyPr vert="horz" wrap="square" lIns="0" tIns="12700" rIns="0" bIns="0" rtlCol="0">
            <a:spAutoFit/>
          </a:bodyPr>
          <a:lstStyle/>
          <a:p>
            <a:pPr marL="146050">
              <a:lnSpc>
                <a:spcPct val="100000"/>
              </a:lnSpc>
              <a:spcBef>
                <a:spcPts val="100"/>
              </a:spcBef>
            </a:pPr>
            <a:r>
              <a:rPr lang="es" sz="1100" b="0" i="0" strike="noStrike" cap="none" spc="70" baseline="0" dirty="0" smtClean="0">
                <a:solidFill>
                  <a:srgbClr val="FFFFFF"/>
                </a:solidFill>
                <a:effectLst/>
                <a:latin typeface="Arial" panose="020B0604020202020204" pitchFamily="34" charset="0"/>
                <a:ea typeface="Arial"/>
                <a:cs typeface="Arial" panose="020B0604020202020204" pitchFamily="34" charset="0"/>
              </a:rPr>
              <a:t>Práctica </a:t>
            </a:r>
            <a:r>
              <a:rPr lang="es" sz="1100" b="0" i="0" strike="noStrike" cap="none" spc="70" baseline="0" dirty="0" smtClean="0">
                <a:solidFill>
                  <a:srgbClr val="823F98"/>
                </a:solidFill>
                <a:effectLst/>
                <a:latin typeface="Arial" panose="020B0604020202020204" pitchFamily="34" charset="0"/>
                <a:ea typeface="Arial"/>
                <a:cs typeface="Arial" panose="020B0604020202020204" pitchFamily="34" charset="0"/>
              </a:rPr>
              <a:t> </a:t>
            </a:r>
            <a:r>
              <a:rPr lang="es" sz="1100" b="0" i="0" strike="noStrike" cap="none" spc="40" baseline="0" dirty="0" smtClean="0">
                <a:solidFill>
                  <a:srgbClr val="823F98"/>
                </a:solidFill>
                <a:effectLst/>
                <a:latin typeface="Arial" panose="020B0604020202020204" pitchFamily="34" charset="0"/>
                <a:ea typeface="Arial"/>
                <a:cs typeface="Arial" panose="020B0604020202020204" pitchFamily="34" charset="0"/>
              </a:rPr>
              <a:t>29 </a:t>
            </a:r>
            <a:r>
              <a:rPr lang="es" sz="1100" b="0" i="0" strike="noStrike" cap="none" spc="70" baseline="0" dirty="0" smtClean="0">
                <a:solidFill>
                  <a:srgbClr val="823F98"/>
                </a:solidFill>
                <a:effectLst/>
                <a:latin typeface="Arial" panose="020B0604020202020204" pitchFamily="34" charset="0"/>
                <a:ea typeface="Arial"/>
                <a:cs typeface="Arial" panose="020B0604020202020204" pitchFamily="34" charset="0"/>
              </a:rPr>
              <a:t> </a:t>
            </a:r>
            <a:r>
              <a:rPr lang="es" sz="1100" b="0" i="0" strike="noStrike" cap="none" spc="70" baseline="0" dirty="0" smtClean="0">
                <a:solidFill>
                  <a:srgbClr val="FFFFFF"/>
                </a:solidFill>
                <a:effectLst/>
                <a:latin typeface="Arial" panose="020B0604020202020204" pitchFamily="34" charset="0"/>
                <a:ea typeface="Arial"/>
                <a:cs typeface="Arial" panose="020B0604020202020204" pitchFamily="34" charset="0"/>
              </a:rPr>
              <a:t> </a:t>
            </a:r>
            <a:r>
              <a:rPr lang="es" sz="1100" b="0" i="0" strike="noStrike" cap="none" spc="75" baseline="0" dirty="0">
                <a:solidFill>
                  <a:srgbClr val="FFFFFF"/>
                </a:solidFill>
                <a:effectLst/>
                <a:latin typeface="Arial" panose="020B0604020202020204" pitchFamily="34" charset="0"/>
                <a:ea typeface="Arial"/>
                <a:cs typeface="Arial" panose="020B0604020202020204" pitchFamily="34" charset="0"/>
              </a:rPr>
              <a:t>Garantía de resultados</a:t>
            </a:r>
          </a:p>
          <a:p>
            <a:pPr marL="150495" marR="336550">
              <a:lnSpc>
                <a:spcPct val="106100"/>
              </a:lnSpc>
              <a:spcBef>
                <a:spcPts val="1150"/>
              </a:spcBef>
            </a:pPr>
            <a:r>
              <a:rPr lang="es" sz="1100" b="0" i="0" strike="noStrike" cap="none" spc="-15" baseline="0" dirty="0">
                <a:solidFill>
                  <a:srgbClr val="FFFFFF"/>
                </a:solidFill>
                <a:effectLst/>
                <a:latin typeface="Arial" panose="020B0604020202020204" pitchFamily="34" charset="0"/>
                <a:ea typeface="Arial"/>
                <a:cs typeface="Arial" panose="020B0604020202020204" pitchFamily="34" charset="0"/>
              </a:rPr>
              <a:t>Los </a:t>
            </a:r>
            <a:r>
              <a:rPr lang="es-PE" sz="1100" b="0" i="0" strike="noStrike" cap="none" spc="-15" baseline="0" dirty="0" smtClean="0">
                <a:solidFill>
                  <a:srgbClr val="FFFFFF"/>
                </a:solidFill>
                <a:effectLst/>
                <a:latin typeface="Arial" panose="020B0604020202020204" pitchFamily="34" charset="0"/>
                <a:ea typeface="Arial"/>
                <a:cs typeface="Arial" panose="020B0604020202020204" pitchFamily="34" charset="0"/>
              </a:rPr>
              <a:t>jefes </a:t>
            </a:r>
            <a:r>
              <a:rPr lang="es" sz="1100" b="0" i="0" strike="noStrike" cap="none" spc="-15" baseline="0" dirty="0" smtClean="0">
                <a:solidFill>
                  <a:srgbClr val="FFFFFF"/>
                </a:solidFill>
                <a:effectLst/>
                <a:latin typeface="Arial" panose="020B0604020202020204" pitchFamily="34" charset="0"/>
                <a:ea typeface="Arial"/>
                <a:cs typeface="Arial" panose="020B0604020202020204" pitchFamily="34" charset="0"/>
              </a:rPr>
              <a:t>deben </a:t>
            </a:r>
            <a:r>
              <a:rPr lang="es" sz="1100" b="0" i="0" strike="noStrike" cap="none" spc="-15" baseline="0" dirty="0">
                <a:solidFill>
                  <a:srgbClr val="FFFFFF"/>
                </a:solidFill>
                <a:effectLst/>
                <a:latin typeface="Arial" panose="020B0604020202020204" pitchFamily="34" charset="0"/>
                <a:ea typeface="Arial"/>
                <a:cs typeface="Arial" panose="020B0604020202020204" pitchFamily="34" charset="0"/>
              </a:rPr>
              <a:t>presentar resultados </a:t>
            </a:r>
            <a:r>
              <a:rPr lang="es" sz="1100" b="0" i="0" strike="noStrike" cap="none" spc="-20" baseline="0" dirty="0">
                <a:solidFill>
                  <a:srgbClr val="FFFFFF"/>
                </a:solidFill>
                <a:effectLst/>
                <a:latin typeface="Arial" panose="020B0604020202020204" pitchFamily="34" charset="0"/>
                <a:ea typeface="Arial"/>
                <a:cs typeface="Arial" panose="020B0604020202020204" pitchFamily="34" charset="0"/>
              </a:rPr>
              <a:t>por medio de los demás</a:t>
            </a:r>
            <a:r>
              <a:rPr lang="es" sz="1100" b="0" i="0" strike="noStrike" cap="none" spc="-15" baseline="0" dirty="0">
                <a:solidFill>
                  <a:srgbClr val="FFFFFF"/>
                </a:solidFill>
                <a:effectLst/>
                <a:latin typeface="Arial" panose="020B0604020202020204" pitchFamily="34" charset="0"/>
                <a:ea typeface="Arial"/>
                <a:cs typeface="Arial" panose="020B0604020202020204" pitchFamily="34" charset="0"/>
              </a:rPr>
              <a:t>. </a:t>
            </a:r>
            <a:r>
              <a:rPr lang="es" sz="1100" b="0" i="0" strike="noStrike" cap="none" spc="-20" baseline="0" dirty="0">
                <a:solidFill>
                  <a:srgbClr val="FFFFFF"/>
                </a:solidFill>
                <a:effectLst/>
                <a:latin typeface="Arial" panose="020B0604020202020204" pitchFamily="34" charset="0"/>
                <a:ea typeface="Arial"/>
                <a:cs typeface="Arial" panose="020B0604020202020204" pitchFamily="34" charset="0"/>
              </a:rPr>
              <a:t>Deben atender o superar las </a:t>
            </a:r>
            <a:r>
              <a:rPr lang="es" sz="1100" b="0" i="0" strike="noStrike" cap="none" spc="-15" baseline="0" dirty="0">
                <a:solidFill>
                  <a:srgbClr val="FFFFFF"/>
                </a:solidFill>
                <a:effectLst/>
                <a:latin typeface="Arial" panose="020B0604020202020204" pitchFamily="34" charset="0"/>
                <a:ea typeface="Arial"/>
                <a:cs typeface="Arial" panose="020B0604020202020204" pitchFamily="34" charset="0"/>
              </a:rPr>
              <a:t>expectativas de los clientes</a:t>
            </a:r>
            <a:r>
              <a:rPr lang="es" sz="1100" b="0" i="0" strike="noStrike" cap="none" spc="-20" baseline="0" dirty="0">
                <a:solidFill>
                  <a:srgbClr val="FFFFFF"/>
                </a:solidFill>
                <a:effectLst/>
                <a:latin typeface="Arial" panose="020B0604020202020204" pitchFamily="34" charset="0"/>
                <a:ea typeface="Arial"/>
                <a:cs typeface="Arial" panose="020B0604020202020204" pitchFamily="34" charset="0"/>
              </a:rPr>
              <a:t>. </a:t>
            </a:r>
            <a:r>
              <a:rPr lang="es" sz="1100" b="0" i="0" strike="noStrike" cap="none" spc="-15" baseline="0" dirty="0">
                <a:solidFill>
                  <a:srgbClr val="FFFFFF"/>
                </a:solidFill>
                <a:effectLst/>
                <a:latin typeface="Arial" panose="020B0604020202020204" pitchFamily="34" charset="0"/>
                <a:ea typeface="Arial"/>
                <a:cs typeface="Arial" panose="020B0604020202020204" pitchFamily="34" charset="0"/>
              </a:rPr>
              <a:t>Los </a:t>
            </a:r>
            <a:r>
              <a:rPr lang="es-PE" sz="1100" b="0" i="0" strike="noStrike" cap="none" spc="-15" baseline="0" dirty="0" smtClean="0">
                <a:solidFill>
                  <a:srgbClr val="FFFFFF"/>
                </a:solidFill>
                <a:effectLst/>
                <a:latin typeface="Arial" panose="020B0604020202020204" pitchFamily="34" charset="0"/>
                <a:ea typeface="Arial"/>
                <a:cs typeface="Arial" panose="020B0604020202020204" pitchFamily="34" charset="0"/>
              </a:rPr>
              <a:t>jefes </a:t>
            </a:r>
            <a:r>
              <a:rPr lang="es" sz="1100" b="0" i="0" strike="noStrike" cap="none" spc="-20" baseline="0" dirty="0" smtClean="0">
                <a:solidFill>
                  <a:srgbClr val="FFFFFF"/>
                </a:solidFill>
                <a:effectLst/>
                <a:latin typeface="Arial" panose="020B0604020202020204" pitchFamily="34" charset="0"/>
                <a:ea typeface="Arial"/>
                <a:cs typeface="Arial" panose="020B0604020202020204" pitchFamily="34" charset="0"/>
              </a:rPr>
              <a:t>mantienen </a:t>
            </a:r>
            <a:r>
              <a:rPr lang="es" sz="1100" b="0" i="0" strike="noStrike" cap="none" spc="-20" baseline="0" dirty="0">
                <a:solidFill>
                  <a:srgbClr val="FFFFFF"/>
                </a:solidFill>
                <a:effectLst/>
                <a:latin typeface="Arial" panose="020B0604020202020204" pitchFamily="34" charset="0"/>
                <a:ea typeface="Arial"/>
                <a:cs typeface="Arial" panose="020B0604020202020204" pitchFamily="34" charset="0"/>
              </a:rPr>
              <a:t>a sus equipos en la tarea</a:t>
            </a:r>
            <a:r>
              <a:rPr lang="es" sz="1100" b="0" i="0" strike="noStrike" cap="none" spc="-15" baseline="0" dirty="0">
                <a:solidFill>
                  <a:srgbClr val="FFFFFF"/>
                </a:solidFill>
                <a:effectLst/>
                <a:latin typeface="Arial" panose="020B0604020202020204" pitchFamily="34" charset="0"/>
                <a:ea typeface="Arial"/>
                <a:cs typeface="Arial" panose="020B0604020202020204" pitchFamily="34" charset="0"/>
              </a:rPr>
              <a:t>, </a:t>
            </a:r>
            <a:r>
              <a:rPr lang="es" sz="1100" b="0" i="0" strike="noStrike" cap="none" spc="-20" baseline="0" dirty="0" smtClean="0">
                <a:solidFill>
                  <a:srgbClr val="FFFFFF"/>
                </a:solidFill>
                <a:effectLst/>
                <a:latin typeface="Arial" panose="020B0604020202020204" pitchFamily="34" charset="0"/>
                <a:ea typeface="Arial"/>
                <a:cs typeface="Arial" panose="020B0604020202020204" pitchFamily="34" charset="0"/>
              </a:rPr>
              <a:t>concentrándose </a:t>
            </a:r>
            <a:r>
              <a:rPr lang="es" sz="1100" b="0" i="0" strike="noStrike" cap="none" spc="-15" baseline="0" dirty="0" smtClean="0">
                <a:solidFill>
                  <a:srgbClr val="FFFFFF"/>
                </a:solidFill>
                <a:effectLst/>
                <a:latin typeface="Arial" panose="020B0604020202020204" pitchFamily="34" charset="0"/>
                <a:ea typeface="Arial"/>
                <a:cs typeface="Arial" panose="020B0604020202020204" pitchFamily="34" charset="0"/>
              </a:rPr>
              <a:t> </a:t>
            </a:r>
            <a:r>
              <a:rPr lang="es" sz="1100" b="0" i="0" strike="noStrike" cap="none" spc="-10" baseline="0" dirty="0" smtClean="0">
                <a:solidFill>
                  <a:srgbClr val="FFFFFF"/>
                </a:solidFill>
                <a:effectLst/>
                <a:latin typeface="Arial" panose="020B0604020202020204" pitchFamily="34" charset="0"/>
                <a:ea typeface="Arial"/>
                <a:cs typeface="Arial" panose="020B0604020202020204" pitchFamily="34" charset="0"/>
              </a:rPr>
              <a:t>en </a:t>
            </a:r>
            <a:r>
              <a:rPr lang="es" sz="1100" b="0" i="0" strike="noStrike" cap="none" spc="-15" baseline="0" dirty="0">
                <a:solidFill>
                  <a:srgbClr val="FFFFFF"/>
                </a:solidFill>
                <a:effectLst/>
                <a:latin typeface="Arial" panose="020B0604020202020204" pitchFamily="34" charset="0"/>
                <a:ea typeface="Arial"/>
                <a:cs typeface="Arial" panose="020B0604020202020204" pitchFamily="34" charset="0"/>
              </a:rPr>
              <a:t>metas y objetivos específicos. </a:t>
            </a:r>
            <a:r>
              <a:rPr lang="es" sz="1100" b="0" i="0" strike="noStrike" cap="none" spc="-20" baseline="0" dirty="0">
                <a:solidFill>
                  <a:srgbClr val="FFFFFF"/>
                </a:solidFill>
                <a:effectLst/>
                <a:latin typeface="Arial" panose="020B0604020202020204" pitchFamily="34" charset="0"/>
                <a:ea typeface="Arial"/>
                <a:cs typeface="Arial" panose="020B0604020202020204" pitchFamily="34" charset="0"/>
              </a:rPr>
              <a:t>Ejecutan </a:t>
            </a:r>
            <a:r>
              <a:rPr lang="es" sz="1100" b="0" i="0" strike="noStrike" cap="none" spc="-25" baseline="0" dirty="0">
                <a:solidFill>
                  <a:srgbClr val="FFFFFF"/>
                </a:solidFill>
                <a:effectLst/>
                <a:latin typeface="Arial" panose="020B0604020202020204" pitchFamily="34" charset="0"/>
                <a:ea typeface="Arial"/>
                <a:cs typeface="Arial" panose="020B0604020202020204" pitchFamily="34" charset="0"/>
              </a:rPr>
              <a:t>los planes </a:t>
            </a:r>
            <a:r>
              <a:rPr lang="es" sz="1100" b="0" i="0" strike="noStrike" cap="none" spc="-25" baseline="0" dirty="0" smtClean="0">
                <a:solidFill>
                  <a:srgbClr val="FFFFFF"/>
                </a:solidFill>
                <a:effectLst/>
                <a:latin typeface="Arial" panose="020B0604020202020204" pitchFamily="34" charset="0"/>
                <a:ea typeface="Arial"/>
                <a:cs typeface="Arial" panose="020B0604020202020204" pitchFamily="34" charset="0"/>
              </a:rPr>
              <a:t>mientras </a:t>
            </a:r>
            <a:r>
              <a:rPr lang="es" sz="1100" b="0" i="0" strike="noStrike" cap="none" spc="-15" baseline="0" dirty="0" smtClean="0">
                <a:solidFill>
                  <a:srgbClr val="FFFFFF"/>
                </a:solidFill>
                <a:effectLst/>
                <a:latin typeface="Arial" panose="020B0604020202020204" pitchFamily="34" charset="0"/>
                <a:ea typeface="Arial"/>
                <a:cs typeface="Arial" panose="020B0604020202020204" pitchFamily="34" charset="0"/>
              </a:rPr>
              <a:t>toman </a:t>
            </a:r>
            <a:r>
              <a:rPr lang="es" sz="1100" b="0" i="0" strike="noStrike" cap="none" spc="-15" baseline="0" dirty="0">
                <a:solidFill>
                  <a:srgbClr val="FFFFFF"/>
                </a:solidFill>
                <a:effectLst/>
                <a:latin typeface="Arial" panose="020B0604020202020204" pitchFamily="34" charset="0"/>
                <a:ea typeface="Arial"/>
                <a:cs typeface="Arial" panose="020B0604020202020204" pitchFamily="34" charset="0"/>
              </a:rPr>
              <a:t>en cuenta </a:t>
            </a:r>
            <a:r>
              <a:rPr lang="es" sz="1100" b="0" i="0" strike="noStrike" cap="none" spc="-25" baseline="0" dirty="0">
                <a:solidFill>
                  <a:srgbClr val="FFFFFF"/>
                </a:solidFill>
                <a:effectLst/>
                <a:latin typeface="Arial" panose="020B0604020202020204" pitchFamily="34" charset="0"/>
                <a:ea typeface="Arial"/>
                <a:cs typeface="Arial" panose="020B0604020202020204" pitchFamily="34" charset="0"/>
              </a:rPr>
              <a:t>los feedbacks </a:t>
            </a:r>
            <a:r>
              <a:rPr lang="es" sz="1100" b="0" i="0" strike="noStrike" cap="none" spc="-10" baseline="0" dirty="0">
                <a:solidFill>
                  <a:srgbClr val="FFFFFF"/>
                </a:solidFill>
                <a:effectLst/>
                <a:latin typeface="Arial" panose="020B0604020202020204" pitchFamily="34" charset="0"/>
                <a:ea typeface="Arial"/>
                <a:cs typeface="Arial" panose="020B0604020202020204" pitchFamily="34" charset="0"/>
              </a:rPr>
              <a:t>de clientes y stakeholders internos y externos para hacer los ajustes necesarios</a:t>
            </a:r>
            <a:r>
              <a:rPr lang="es" sz="1100" b="0" i="0" strike="noStrike" cap="none" spc="-15" baseline="0" dirty="0">
                <a:solidFill>
                  <a:srgbClr val="FFFFFF"/>
                </a:solidFill>
                <a:effectLst/>
                <a:latin typeface="Arial" panose="020B0604020202020204" pitchFamily="34" charset="0"/>
                <a:ea typeface="Arial"/>
                <a:cs typeface="Arial" panose="020B0604020202020204" pitchFamily="34" charset="0"/>
              </a:rPr>
              <a:t>. Eso requiere el establecimiento de alianzas con ellos </a:t>
            </a:r>
            <a:r>
              <a:rPr lang="es" sz="1100" b="0" i="0" strike="noStrike" cap="none" spc="-10" baseline="0" dirty="0">
                <a:solidFill>
                  <a:srgbClr val="FFFFFF"/>
                </a:solidFill>
                <a:effectLst/>
                <a:latin typeface="Arial" panose="020B0604020202020204" pitchFamily="34" charset="0"/>
                <a:ea typeface="Arial"/>
                <a:cs typeface="Arial" panose="020B0604020202020204" pitchFamily="34" charset="0"/>
              </a:rPr>
              <a:t>para aumentar la satisfacción </a:t>
            </a:r>
            <a:r>
              <a:rPr lang="es" sz="1100" b="0" i="0" strike="noStrike" cap="none" spc="-15" baseline="0" dirty="0">
                <a:solidFill>
                  <a:srgbClr val="FFFFFF"/>
                </a:solidFill>
                <a:effectLst/>
                <a:latin typeface="Arial" panose="020B0604020202020204" pitchFamily="34" charset="0"/>
                <a:ea typeface="Arial"/>
                <a:cs typeface="Arial" panose="020B0604020202020204" pitchFamily="34" charset="0"/>
              </a:rPr>
              <a:t>y </a:t>
            </a:r>
            <a:r>
              <a:rPr lang="es" sz="1100" b="0" i="0" strike="noStrike" cap="none" spc="-20" baseline="0" dirty="0" smtClean="0">
                <a:solidFill>
                  <a:srgbClr val="FFFFFF"/>
                </a:solidFill>
                <a:effectLst/>
                <a:latin typeface="Arial" panose="020B0604020202020204" pitchFamily="34" charset="0"/>
                <a:ea typeface="Arial"/>
                <a:cs typeface="Arial" panose="020B0604020202020204" pitchFamily="34" charset="0"/>
              </a:rPr>
              <a:t>mejorar </a:t>
            </a:r>
            <a:r>
              <a:rPr lang="es" sz="1100" b="0" i="0" strike="noStrike" cap="none" spc="-15" baseline="0" dirty="0" smtClean="0">
                <a:solidFill>
                  <a:srgbClr val="FFFFFF"/>
                </a:solidFill>
                <a:effectLst/>
                <a:latin typeface="Arial" panose="020B0604020202020204" pitchFamily="34" charset="0"/>
                <a:ea typeface="Arial"/>
                <a:cs typeface="Arial" panose="020B0604020202020204" pitchFamily="34" charset="0"/>
              </a:rPr>
              <a:t> </a:t>
            </a:r>
            <a:r>
              <a:rPr lang="es" sz="1100" b="0" i="0" strike="noStrike" cap="none" spc="-10" baseline="0" dirty="0" smtClean="0">
                <a:solidFill>
                  <a:srgbClr val="FFFFFF"/>
                </a:solidFill>
                <a:effectLst/>
                <a:latin typeface="Arial" panose="020B0604020202020204" pitchFamily="34" charset="0"/>
                <a:ea typeface="Arial"/>
                <a:cs typeface="Arial" panose="020B0604020202020204" pitchFamily="34" charset="0"/>
              </a:rPr>
              <a:t>la </a:t>
            </a:r>
            <a:r>
              <a:rPr lang="es" sz="1100" b="0" i="0" strike="noStrike" cap="none" spc="-10" baseline="0" dirty="0">
                <a:solidFill>
                  <a:srgbClr val="FFFFFF"/>
                </a:solidFill>
                <a:effectLst/>
                <a:latin typeface="Arial" panose="020B0604020202020204" pitchFamily="34" charset="0"/>
                <a:ea typeface="Arial"/>
                <a:cs typeface="Arial" panose="020B0604020202020204" pitchFamily="34" charset="0"/>
              </a:rPr>
              <a:t>calidad</a:t>
            </a:r>
            <a:r>
              <a:rPr lang="es" sz="1100" b="0" i="0" strike="noStrike" cap="none" spc="-15" baseline="0" dirty="0">
                <a:solidFill>
                  <a:srgbClr val="FFFFFF"/>
                </a:solidFill>
                <a:effectLst/>
                <a:latin typeface="Arial" panose="020B0604020202020204" pitchFamily="34" charset="0"/>
                <a:ea typeface="Arial"/>
                <a:cs typeface="Arial" panose="020B0604020202020204" pitchFamily="34" charset="0"/>
              </a:rPr>
              <a:t> </a:t>
            </a:r>
            <a:r>
              <a:rPr lang="es" sz="1100" b="0" i="0" strike="noStrike" cap="none" spc="-30" baseline="0" dirty="0">
                <a:solidFill>
                  <a:srgbClr val="FFFFFF"/>
                </a:solidFill>
                <a:effectLst/>
                <a:latin typeface="Arial" panose="020B0604020202020204" pitchFamily="34" charset="0"/>
                <a:ea typeface="Arial"/>
                <a:cs typeface="Arial" panose="020B0604020202020204" pitchFamily="34" charset="0"/>
              </a:rPr>
              <a:t>. </a:t>
            </a:r>
            <a:r>
              <a:rPr lang="es" sz="1100" b="0" i="0" strike="noStrike" cap="none" spc="-15" baseline="0" dirty="0">
                <a:solidFill>
                  <a:srgbClr val="FFFFFF"/>
                </a:solidFill>
                <a:effectLst/>
                <a:latin typeface="Arial" panose="020B0604020202020204" pitchFamily="34" charset="0"/>
                <a:ea typeface="Arial"/>
                <a:cs typeface="Arial" panose="020B0604020202020204" pitchFamily="34" charset="0"/>
              </a:rPr>
              <a:t>Y exige el uso de múltiples estrategias para recopilar, analizar y utilizar los datos </a:t>
            </a:r>
            <a:r>
              <a:rPr lang="es" sz="1100" b="0" i="0" strike="noStrike" cap="none" spc="-20" baseline="0" dirty="0">
                <a:solidFill>
                  <a:srgbClr val="FFFFFF"/>
                </a:solidFill>
                <a:effectLst/>
                <a:latin typeface="Arial" panose="020B0604020202020204" pitchFamily="34" charset="0"/>
                <a:ea typeface="Arial"/>
                <a:cs typeface="Arial" panose="020B0604020202020204" pitchFamily="34" charset="0"/>
              </a:rPr>
              <a:t>que ayudan </a:t>
            </a:r>
            <a:r>
              <a:rPr lang="es" sz="1100" b="0" i="0" strike="noStrike" cap="none" spc="-20" baseline="0" dirty="0" smtClean="0">
                <a:solidFill>
                  <a:srgbClr val="FFFFFF"/>
                </a:solidFill>
                <a:effectLst/>
                <a:latin typeface="Arial" panose="020B0604020202020204" pitchFamily="34" charset="0"/>
                <a:ea typeface="Arial"/>
                <a:cs typeface="Arial" panose="020B0604020202020204" pitchFamily="34" charset="0"/>
              </a:rPr>
              <a:t>a </a:t>
            </a:r>
            <a:r>
              <a:rPr lang="es" sz="1100" b="0" i="0" strike="noStrike" cap="none" spc="-15" baseline="0" dirty="0" smtClean="0">
                <a:solidFill>
                  <a:srgbClr val="FFFFFF"/>
                </a:solidFill>
                <a:effectLst/>
                <a:latin typeface="Arial" panose="020B0604020202020204" pitchFamily="34" charset="0"/>
                <a:ea typeface="Arial"/>
                <a:cs typeface="Arial" panose="020B0604020202020204" pitchFamily="34" charset="0"/>
              </a:rPr>
              <a:t> crear </a:t>
            </a:r>
            <a:r>
              <a:rPr lang="es" sz="1100" b="0" i="0" strike="noStrike" cap="none" spc="-15" baseline="0" dirty="0">
                <a:solidFill>
                  <a:srgbClr val="FFFFFF"/>
                </a:solidFill>
                <a:effectLst/>
                <a:latin typeface="Arial" panose="020B0604020202020204" pitchFamily="34" charset="0"/>
                <a:ea typeface="Arial"/>
                <a:cs typeface="Arial" panose="020B0604020202020204" pitchFamily="34" charset="0"/>
              </a:rPr>
              <a:t>una mejor experiencia para los clientes y </a:t>
            </a:r>
            <a:r>
              <a:rPr lang="es" sz="1100" b="0" i="0" strike="noStrike" cap="none" spc="-20" baseline="0" dirty="0">
                <a:solidFill>
                  <a:srgbClr val="FFFFFF"/>
                </a:solidFill>
                <a:effectLst/>
                <a:latin typeface="Arial" panose="020B0604020202020204" pitchFamily="34" charset="0"/>
                <a:ea typeface="Arial"/>
                <a:cs typeface="Arial" panose="020B0604020202020204" pitchFamily="34" charset="0"/>
              </a:rPr>
              <a:t>stakeholders y </a:t>
            </a:r>
            <a:r>
              <a:rPr lang="es" sz="1100" b="0" i="0" strike="noStrike" cap="none" spc="-15" baseline="0" dirty="0">
                <a:solidFill>
                  <a:srgbClr val="FFFFFF"/>
                </a:solidFill>
                <a:effectLst/>
                <a:latin typeface="Arial" panose="020B0604020202020204" pitchFamily="34" charset="0"/>
                <a:ea typeface="Arial"/>
                <a:cs typeface="Arial" panose="020B0604020202020204" pitchFamily="34" charset="0"/>
              </a:rPr>
              <a:t>responsabilizarlos a ellos y a sus equipos </a:t>
            </a:r>
            <a:r>
              <a:rPr lang="es" sz="1100" b="0" i="0" strike="noStrike" cap="none" spc="-20" baseline="0" dirty="0">
                <a:solidFill>
                  <a:srgbClr val="FFFFFF"/>
                </a:solidFill>
                <a:effectLst/>
                <a:latin typeface="Arial" panose="020B0604020202020204" pitchFamily="34" charset="0"/>
                <a:ea typeface="Arial"/>
                <a:cs typeface="Arial" panose="020B0604020202020204" pitchFamily="34" charset="0"/>
              </a:rPr>
              <a:t>para lograr los resultados </a:t>
            </a:r>
            <a:r>
              <a:rPr lang="es" sz="1100" b="0" i="0" strike="noStrike" cap="none" spc="-20" baseline="0" dirty="0" smtClean="0">
                <a:solidFill>
                  <a:srgbClr val="FFFFFF"/>
                </a:solidFill>
                <a:effectLst/>
                <a:latin typeface="Arial" panose="020B0604020202020204" pitchFamily="34" charset="0"/>
                <a:ea typeface="Arial"/>
                <a:cs typeface="Arial" panose="020B0604020202020204" pitchFamily="34" charset="0"/>
              </a:rPr>
              <a:t>esperados</a:t>
            </a:r>
          </a:p>
        </p:txBody>
      </p:sp>
      <p:sp>
        <p:nvSpPr>
          <p:cNvPr id="8" name="object 9"/>
          <p:cNvSpPr/>
          <p:nvPr/>
        </p:nvSpPr>
        <p:spPr>
          <a:xfrm>
            <a:off x="269620" y="1500945"/>
            <a:ext cx="234188" cy="234175"/>
          </a:xfrm>
          <a:prstGeom prst="rect">
            <a:avLst/>
          </a:prstGeom>
          <a:blipFill rotWithShape="1">
            <a:blip r:embed="rId3"/>
            <a:stretch>
              <a:fillRect/>
            </a:stretch>
          </a:blip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9" name="object 10"/>
          <p:cNvSpPr txBox="1"/>
          <p:nvPr/>
        </p:nvSpPr>
        <p:spPr>
          <a:xfrm>
            <a:off x="288056" y="1537765"/>
            <a:ext cx="203403" cy="151323"/>
          </a:xfrm>
          <a:prstGeom prst="rect">
            <a:avLst/>
          </a:prstGeom>
        </p:spPr>
        <p:txBody>
          <a:bodyPr vert="horz" wrap="square" lIns="0" tIns="12700" rIns="0" bIns="0" rtlCol="0">
            <a:spAutoFit/>
          </a:bodyPr>
          <a:lstStyle/>
          <a:p>
            <a:pPr marL="12700" algn="ctr">
              <a:lnSpc>
                <a:spcPct val="100000"/>
              </a:lnSpc>
              <a:spcBef>
                <a:spcPts val="100"/>
              </a:spcBef>
            </a:pPr>
            <a:r>
              <a:rPr lang="es" sz="900" b="0" i="0" strike="noStrike" cap="none" spc="80" baseline="0" dirty="0">
                <a:solidFill>
                  <a:srgbClr val="FFFFFF"/>
                </a:solidFill>
                <a:effectLst/>
                <a:latin typeface="Arial" panose="020B0604020202020204" pitchFamily="34" charset="0"/>
                <a:ea typeface="Arial"/>
                <a:cs typeface="Arial" panose="020B0604020202020204" pitchFamily="34" charset="0"/>
              </a:rPr>
              <a:t>29</a:t>
            </a:r>
          </a:p>
        </p:txBody>
      </p:sp>
      <p:sp>
        <p:nvSpPr>
          <p:cNvPr id="10" name="object 11"/>
          <p:cNvSpPr/>
          <p:nvPr/>
        </p:nvSpPr>
        <p:spPr>
          <a:xfrm>
            <a:off x="348174" y="2549853"/>
            <a:ext cx="696850" cy="723802"/>
          </a:xfrm>
          <a:prstGeom prst="rect">
            <a:avLst/>
          </a:prstGeom>
          <a:blipFill rotWithShape="1">
            <a:blip r:embed="rId4"/>
            <a:stretch>
              <a:fillRect/>
            </a:stretch>
          </a:blip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11" name="object 20"/>
          <p:cNvSpPr txBox="1">
            <a:spLocks noGrp="1"/>
          </p:cNvSpPr>
          <p:nvPr>
            <p:ph type="ftr" sz="quarter" idx="4294967295"/>
          </p:nvPr>
        </p:nvSpPr>
        <p:spPr>
          <a:xfrm>
            <a:off x="231607" y="3451717"/>
            <a:ext cx="2563019" cy="103875"/>
          </a:xfrm>
          <a:prstGeom prst="rect">
            <a:avLst/>
          </a:prstGeom>
        </p:spPr>
        <p:txBody>
          <a:bodyPr vert="horz" wrap="square" lIns="0" tIns="11430" rIns="0" bIns="0" rtlCol="0">
            <a:spAutoFit/>
          </a:bodyPr>
          <a:lstStyle/>
          <a:p>
            <a:pPr marL="12700">
              <a:lnSpc>
                <a:spcPct val="100000"/>
              </a:lnSpc>
              <a:spcBef>
                <a:spcPts val="90"/>
              </a:spcBef>
            </a:pPr>
            <a:r>
              <a:rPr lang="es" sz="600" b="0" i="1" strike="noStrike" cap="none" spc="55" baseline="0" dirty="0">
                <a:solidFill>
                  <a:srgbClr val="58595B"/>
                </a:solidFill>
                <a:effectLst/>
                <a:latin typeface="Arial" panose="020B0604020202020204" pitchFamily="34" charset="0"/>
                <a:ea typeface="Arial"/>
                <a:cs typeface="Arial" panose="020B0604020202020204" pitchFamily="34" charset="0"/>
              </a:rPr>
              <a:t>©</a:t>
            </a:r>
            <a:r>
              <a:rPr lang="es" sz="600" b="0" i="1" strike="noStrike" cap="none" spc="-110" baseline="0" dirty="0">
                <a:solidFill>
                  <a:srgbClr val="58595B"/>
                </a:solidFill>
                <a:effectLst/>
                <a:latin typeface="Arial" panose="020B0604020202020204" pitchFamily="34" charset="0"/>
                <a:ea typeface="Arial"/>
                <a:cs typeface="Arial" panose="020B0604020202020204" pitchFamily="34" charset="0"/>
              </a:rPr>
              <a:t> </a:t>
            </a:r>
            <a:r>
              <a:rPr lang="es" sz="600" b="0" i="1" strike="noStrike" cap="none" spc="-25" baseline="0" dirty="0">
                <a:solidFill>
                  <a:srgbClr val="58595B"/>
                </a:solidFill>
                <a:effectLst/>
                <a:latin typeface="Arial" panose="020B0604020202020204" pitchFamily="34" charset="0"/>
                <a:ea typeface="Arial"/>
                <a:cs typeface="Arial" panose="020B0604020202020204" pitchFamily="34" charset="0"/>
              </a:rPr>
              <a:t>Copyright </a:t>
            </a:r>
            <a:r>
              <a:rPr lang="es" sz="600" b="0" i="1" strike="noStrike" cap="none" spc="-5" baseline="0" dirty="0">
                <a:solidFill>
                  <a:srgbClr val="58595B"/>
                </a:solidFill>
                <a:effectLst/>
                <a:latin typeface="Arial" panose="020B0604020202020204" pitchFamily="34" charset="0"/>
                <a:ea typeface="Arial"/>
                <a:cs typeface="Arial" panose="020B0604020202020204" pitchFamily="34" charset="0"/>
              </a:rPr>
              <a:t>2019, </a:t>
            </a:r>
            <a:r>
              <a:rPr lang="es" sz="600" b="0" i="1" strike="noStrike" cap="none" spc="-50" baseline="0" dirty="0">
                <a:solidFill>
                  <a:srgbClr val="58595B"/>
                </a:solidFill>
                <a:effectLst/>
                <a:latin typeface="Arial" panose="020B0604020202020204" pitchFamily="34" charset="0"/>
                <a:ea typeface="Arial"/>
                <a:cs typeface="Arial" panose="020B0604020202020204" pitchFamily="34" charset="0"/>
              </a:rPr>
              <a:t>TeamTelligent, </a:t>
            </a:r>
            <a:r>
              <a:rPr lang="es-PE" sz="600" b="0" i="1" strike="noStrike" cap="none" spc="-60" baseline="0" dirty="0" smtClean="0">
                <a:solidFill>
                  <a:srgbClr val="58595B"/>
                </a:solidFill>
                <a:effectLst/>
                <a:latin typeface="Arial" panose="020B0604020202020204" pitchFamily="34" charset="0"/>
                <a:ea typeface="Arial"/>
                <a:cs typeface="Arial" panose="020B0604020202020204" pitchFamily="34" charset="0"/>
              </a:rPr>
              <a:t>CLL</a:t>
            </a:r>
            <a:r>
              <a:rPr lang="es" sz="600" b="0" i="1" strike="noStrike" cap="none" spc="-60" baseline="0" dirty="0" smtClean="0">
                <a:solidFill>
                  <a:srgbClr val="58595B"/>
                </a:solidFill>
                <a:effectLst/>
                <a:latin typeface="Arial" panose="020B0604020202020204" pitchFamily="34" charset="0"/>
                <a:ea typeface="Arial"/>
                <a:cs typeface="Arial" panose="020B0604020202020204" pitchFamily="34" charset="0"/>
              </a:rPr>
              <a:t>. </a:t>
            </a:r>
            <a:r>
              <a:rPr lang="es" sz="600" b="0" i="1" strike="noStrike" cap="none" spc="55" baseline="0" dirty="0" smtClean="0">
                <a:solidFill>
                  <a:srgbClr val="58595B"/>
                </a:solidFill>
                <a:effectLst/>
                <a:latin typeface="Arial" panose="020B0604020202020204" pitchFamily="34" charset="0"/>
                <a:ea typeface="Arial"/>
                <a:cs typeface="Arial" panose="020B0604020202020204" pitchFamily="34" charset="0"/>
              </a:rPr>
              <a:t> </a:t>
            </a:r>
            <a:r>
              <a:rPr lang="es" sz="600" b="0" i="1" strike="noStrike" cap="none" spc="-15" baseline="0" dirty="0" smtClean="0">
                <a:solidFill>
                  <a:srgbClr val="58595B"/>
                </a:solidFill>
                <a:effectLst/>
                <a:latin typeface="Arial" panose="020B0604020202020204" pitchFamily="34" charset="0"/>
                <a:ea typeface="Arial"/>
                <a:cs typeface="Arial" panose="020B0604020202020204" pitchFamily="34" charset="0"/>
              </a:rPr>
              <a:t>Todos </a:t>
            </a:r>
            <a:r>
              <a:rPr lang="es" sz="600" b="0" i="1" strike="noStrike" cap="none" spc="-15" baseline="0" dirty="0">
                <a:solidFill>
                  <a:srgbClr val="58595B"/>
                </a:solidFill>
                <a:effectLst/>
                <a:latin typeface="Arial" panose="020B0604020202020204" pitchFamily="34" charset="0"/>
                <a:ea typeface="Arial"/>
                <a:cs typeface="Arial" panose="020B0604020202020204" pitchFamily="34" charset="0"/>
              </a:rPr>
              <a:t>los derechos reservados</a:t>
            </a:r>
            <a:r>
              <a:rPr lang="es" sz="600" b="0" i="1" strike="noStrike" cap="none" spc="55" baseline="0" dirty="0">
                <a:solidFill>
                  <a:srgbClr val="58595B"/>
                </a:solidFill>
                <a:effectLst/>
                <a:latin typeface="Arial" panose="020B0604020202020204" pitchFamily="34" charset="0"/>
                <a:ea typeface="Arial"/>
                <a:cs typeface="Arial" panose="020B0604020202020204" pitchFamily="34" charset="0"/>
              </a:rPr>
              <a:t> </a:t>
            </a:r>
            <a:r>
              <a:rPr lang="es" sz="600" b="0" i="1" strike="noStrike" cap="none" spc="-40" baseline="0" dirty="0" smtClean="0">
                <a:solidFill>
                  <a:srgbClr val="58595B"/>
                </a:solidFill>
                <a:effectLst/>
                <a:latin typeface="Arial" panose="020B0604020202020204" pitchFamily="34" charset="0"/>
                <a:ea typeface="Arial"/>
                <a:cs typeface="Arial" panose="020B0604020202020204" pitchFamily="34" charset="0"/>
              </a:rPr>
              <a:t>. </a:t>
            </a:r>
            <a:r>
              <a:rPr lang="es" sz="600" b="0" i="1" strike="noStrike" cap="none" spc="55" baseline="0" dirty="0" smtClean="0">
                <a:solidFill>
                  <a:srgbClr val="58595B"/>
                </a:solidFill>
                <a:effectLst/>
                <a:latin typeface="Arial" panose="020B0604020202020204" pitchFamily="34" charset="0"/>
                <a:ea typeface="Arial"/>
                <a:cs typeface="Arial" panose="020B0604020202020204" pitchFamily="34" charset="0"/>
              </a:rPr>
              <a:t>  </a:t>
            </a:r>
            <a:r>
              <a:rPr lang="es" sz="600" b="0" i="1" strike="noStrike" cap="none" spc="-15" baseline="0" dirty="0">
                <a:solidFill>
                  <a:srgbClr val="58595B"/>
                </a:solidFill>
                <a:effectLst/>
                <a:latin typeface="Arial" panose="020B0604020202020204" pitchFamily="34" charset="0"/>
                <a:ea typeface="Arial"/>
                <a:cs typeface="Arial" panose="020B0604020202020204" pitchFamily="34" charset="0"/>
              </a:rPr>
              <a:t>V5</a:t>
            </a:r>
            <a:r>
              <a:rPr lang="es" sz="600" b="0" i="1" strike="noStrike" cap="none" spc="55" baseline="0" dirty="0">
                <a:solidFill>
                  <a:srgbClr val="58595B"/>
                </a:solidFill>
                <a:effectLst/>
                <a:latin typeface="Arial" panose="020B0604020202020204" pitchFamily="34" charset="0"/>
                <a:ea typeface="Arial"/>
                <a:cs typeface="Arial" panose="020B0604020202020204" pitchFamily="34" charset="0"/>
              </a:rPr>
              <a:t> </a:t>
            </a:r>
          </a:p>
        </p:txBody>
      </p:sp>
      <p:sp>
        <p:nvSpPr>
          <p:cNvPr id="12" name="object 21"/>
          <p:cNvSpPr txBox="1">
            <a:spLocks noGrp="1"/>
          </p:cNvSpPr>
          <p:nvPr>
            <p:ph type="sldNum" sz="quarter" idx="4294967295"/>
          </p:nvPr>
        </p:nvSpPr>
        <p:spPr>
          <a:xfrm>
            <a:off x="5096497" y="3431007"/>
            <a:ext cx="175895" cy="103875"/>
          </a:xfrm>
          <a:prstGeom prst="rect">
            <a:avLst/>
          </a:prstGeom>
        </p:spPr>
        <p:txBody>
          <a:bodyPr vert="horz" wrap="square" lIns="0" tIns="11430" rIns="0" bIns="0" rtlCol="0">
            <a:spAutoFit/>
          </a:bodyPr>
          <a:lstStyle/>
          <a:p>
            <a:pPr marL="25400">
              <a:lnSpc>
                <a:spcPct val="100000"/>
              </a:lnSpc>
              <a:spcBef>
                <a:spcPts val="90"/>
              </a:spcBef>
            </a:pPr>
            <a:r>
              <a:rPr lang="pt-BR" sz="600" spc="-35" dirty="0" smtClean="0">
                <a:solidFill>
                  <a:srgbClr val="58595B"/>
                </a:solidFill>
                <a:latin typeface="Verdana" panose="020B0604030504040204" pitchFamily="34" charset="0"/>
                <a:ea typeface="Verdana" panose="020B0604030504040204" pitchFamily="34" charset="0"/>
                <a:cs typeface="Verdana" panose="020B0604030504040204" pitchFamily="34" charset="0"/>
              </a:rPr>
              <a:t>26A</a:t>
            </a:r>
            <a:endParaRPr sz="600" spc="-15" dirty="0">
              <a:solidFill>
                <a:srgbClr val="58595B"/>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68790249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3"/>
          <p:cNvSpPr txBox="1"/>
          <p:nvPr/>
        </p:nvSpPr>
        <p:spPr>
          <a:xfrm>
            <a:off x="234336" y="175663"/>
            <a:ext cx="5144908"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strike="noStrike" cap="none" spc="5" baseline="0" dirty="0" smtClean="0">
                <a:solidFill>
                  <a:srgbClr val="58595B"/>
                </a:solidFill>
                <a:effectLst/>
                <a:latin typeface="Arial"/>
                <a:ea typeface="Arial"/>
                <a:cs typeface="Arial"/>
              </a:rPr>
              <a:t>BIBLIOTECA DE COMPORTAMIENTO DEL JEFE </a:t>
            </a:r>
            <a:r>
              <a:rPr lang="es-ES" sz="1000" b="0" strike="noStrike" cap="none" spc="5" baseline="0" dirty="0" smtClean="0">
                <a:solidFill>
                  <a:srgbClr val="58595B"/>
                </a:solidFill>
                <a:effectLst/>
                <a:latin typeface="Arial"/>
                <a:ea typeface="Arial"/>
                <a:cs typeface="Arial"/>
              </a:rPr>
              <a:t>CLL</a:t>
            </a:r>
            <a:r>
              <a:rPr lang="es" sz="1000" b="1" strike="noStrike" cap="none" spc="5" baseline="0" dirty="0" smtClean="0">
                <a:solidFill>
                  <a:srgbClr val="58595B"/>
                </a:solidFill>
                <a:effectLst/>
                <a:latin typeface="Arial"/>
                <a:ea typeface="Arial"/>
                <a:cs typeface="Arial"/>
              </a:rPr>
              <a:t>™</a:t>
            </a:r>
            <a:endParaRPr lang="es" sz="1000" b="1" strike="noStrike" cap="none" spc="5" baseline="0" dirty="0">
              <a:solidFill>
                <a:srgbClr val="58595B"/>
              </a:solidFill>
              <a:effectLst/>
              <a:latin typeface="Arial"/>
              <a:ea typeface="Arial"/>
              <a:cs typeface="Arial"/>
            </a:endParaRPr>
          </a:p>
        </p:txBody>
      </p:sp>
      <p:sp>
        <p:nvSpPr>
          <p:cNvPr id="3" name="object 12"/>
          <p:cNvSpPr/>
          <p:nvPr/>
        </p:nvSpPr>
        <p:spPr>
          <a:xfrm>
            <a:off x="2104918" y="596427"/>
            <a:ext cx="234188" cy="234175"/>
          </a:xfrm>
          <a:prstGeom prst="rect">
            <a:avLst/>
          </a:prstGeom>
          <a:blipFill rotWithShape="1">
            <a:blip r:embed="rId2"/>
            <a:stretch>
              <a:fillRect/>
            </a:stretch>
          </a:blipFill>
        </p:spPr>
        <p:txBody>
          <a:bodyPr wrap="square" lIns="0" tIns="0" rIns="0" bIns="0" rtlCol="0"/>
          <a:lstStyle/>
          <a:p>
            <a:endParaRPr dirty="0"/>
          </a:p>
        </p:txBody>
      </p:sp>
      <p:sp>
        <p:nvSpPr>
          <p:cNvPr id="4" name="object 13"/>
          <p:cNvSpPr/>
          <p:nvPr/>
        </p:nvSpPr>
        <p:spPr>
          <a:xfrm>
            <a:off x="234335" y="508992"/>
            <a:ext cx="891540" cy="2800350"/>
          </a:xfrm>
          <a:custGeom>
            <a:avLst/>
            <a:gdLst/>
            <a:ahLst/>
            <a:cxnLst/>
            <a:rect l="l" t="t" r="r" b="b"/>
            <a:pathLst>
              <a:path w="891540" h="2800350">
                <a:moveTo>
                  <a:pt x="0" y="2800350"/>
                </a:moveTo>
                <a:lnTo>
                  <a:pt x="891540" y="2800350"/>
                </a:lnTo>
                <a:lnTo>
                  <a:pt x="891540" y="0"/>
                </a:lnTo>
                <a:lnTo>
                  <a:pt x="0" y="0"/>
                </a:lnTo>
                <a:lnTo>
                  <a:pt x="0" y="2800350"/>
                </a:lnTo>
                <a:close/>
              </a:path>
            </a:pathLst>
          </a:custGeom>
          <a:solidFill>
            <a:srgbClr val="DCDDDE"/>
          </a:solidFill>
        </p:spPr>
        <p:txBody>
          <a:bodyPr wrap="square" lIns="0" tIns="0" rIns="0" bIns="0" rtlCol="0"/>
          <a:lstStyle/>
          <a:p>
            <a:endParaRPr dirty="0"/>
          </a:p>
        </p:txBody>
      </p:sp>
      <p:sp>
        <p:nvSpPr>
          <p:cNvPr id="5" name="object 14"/>
          <p:cNvSpPr txBox="1"/>
          <p:nvPr/>
        </p:nvSpPr>
        <p:spPr>
          <a:xfrm>
            <a:off x="1471949" y="613153"/>
            <a:ext cx="3007181" cy="182101"/>
          </a:xfrm>
          <a:prstGeom prst="rect">
            <a:avLst/>
          </a:prstGeom>
        </p:spPr>
        <p:txBody>
          <a:bodyPr vert="horz" wrap="square" lIns="0" tIns="12700" rIns="0" bIns="0" rtlCol="0">
            <a:spAutoFit/>
          </a:bodyPr>
          <a:lstStyle/>
          <a:p>
            <a:pPr>
              <a:lnSpc>
                <a:spcPct val="100000"/>
              </a:lnSpc>
              <a:spcBef>
                <a:spcPts val="100"/>
              </a:spcBef>
            </a:pPr>
            <a:r>
              <a:rPr lang="es" sz="1100" b="0" i="0" strike="noStrike" cap="none" spc="70" baseline="0" dirty="0" smtClean="0">
                <a:solidFill>
                  <a:srgbClr val="58595B"/>
                </a:solidFill>
                <a:effectLst/>
                <a:latin typeface="Arial"/>
                <a:ea typeface="Arial"/>
                <a:cs typeface="Arial"/>
              </a:rPr>
              <a:t>Práctica </a:t>
            </a:r>
            <a:r>
              <a:rPr lang="es" sz="1100" b="0" i="0" strike="noStrike" cap="none" spc="70" baseline="0" dirty="0" smtClean="0">
                <a:solidFill>
                  <a:srgbClr val="FFFFFF"/>
                </a:solidFill>
                <a:effectLst/>
                <a:latin typeface="Arial"/>
                <a:ea typeface="Arial"/>
                <a:cs typeface="Arial"/>
              </a:rPr>
              <a:t> </a:t>
            </a:r>
            <a:r>
              <a:rPr lang="es" sz="1100" b="0" i="0" strike="noStrike" cap="none" spc="50" baseline="0" dirty="0" smtClean="0">
                <a:solidFill>
                  <a:srgbClr val="FFFFFF"/>
                </a:solidFill>
                <a:effectLst/>
                <a:latin typeface="Arial"/>
                <a:ea typeface="Arial"/>
                <a:cs typeface="Arial"/>
              </a:rPr>
              <a:t>29 </a:t>
            </a:r>
            <a:r>
              <a:rPr lang="es" sz="1100" b="0" i="0" strike="noStrike" cap="none" spc="70" baseline="0" dirty="0" smtClean="0">
                <a:solidFill>
                  <a:srgbClr val="FFFFFF"/>
                </a:solidFill>
                <a:effectLst/>
                <a:latin typeface="Arial"/>
                <a:ea typeface="Arial"/>
                <a:cs typeface="Arial"/>
              </a:rPr>
              <a:t> </a:t>
            </a:r>
            <a:r>
              <a:rPr lang="es" sz="1100" b="0" i="0" strike="noStrike" cap="none" spc="70" baseline="0" dirty="0" smtClean="0">
                <a:solidFill>
                  <a:srgbClr val="58595B"/>
                </a:solidFill>
                <a:effectLst/>
                <a:latin typeface="Arial"/>
                <a:ea typeface="Arial"/>
                <a:cs typeface="Arial"/>
              </a:rPr>
              <a:t> </a:t>
            </a:r>
            <a:r>
              <a:rPr lang="es" sz="1100" b="0" i="0" strike="noStrike" cap="none" spc="75" baseline="0" dirty="0">
                <a:solidFill>
                  <a:srgbClr val="58595B"/>
                </a:solidFill>
                <a:effectLst/>
                <a:latin typeface="Arial"/>
                <a:ea typeface="Arial"/>
                <a:cs typeface="Arial"/>
              </a:rPr>
              <a:t>Garantía de resultados</a:t>
            </a:r>
          </a:p>
        </p:txBody>
      </p:sp>
      <p:sp>
        <p:nvSpPr>
          <p:cNvPr id="6" name="object 15"/>
          <p:cNvSpPr txBox="1"/>
          <p:nvPr/>
        </p:nvSpPr>
        <p:spPr>
          <a:xfrm>
            <a:off x="1471948" y="1047201"/>
            <a:ext cx="3534131" cy="1628497"/>
          </a:xfrm>
          <a:prstGeom prst="rect">
            <a:avLst/>
          </a:prstGeom>
        </p:spPr>
        <p:txBody>
          <a:bodyPr vert="horz" wrap="square" lIns="0" tIns="67310" rIns="0" bIns="0" rtlCol="0">
            <a:spAutoFit/>
          </a:bodyPr>
          <a:lstStyle/>
          <a:p>
            <a:pPr>
              <a:lnSpc>
                <a:spcPct val="100000"/>
              </a:lnSpc>
              <a:spcBef>
                <a:spcPts val="530"/>
              </a:spcBef>
            </a:pPr>
            <a:r>
              <a:rPr lang="es-ES" sz="1100" b="1" i="0" strike="noStrike" cap="none" spc="-5" baseline="0" dirty="0" smtClean="0">
                <a:solidFill>
                  <a:srgbClr val="231F20"/>
                </a:solidFill>
                <a:effectLst/>
                <a:latin typeface="Arial"/>
                <a:ea typeface="Arial"/>
                <a:cs typeface="Arial"/>
              </a:rPr>
              <a:t>Puntos que se deben observar</a:t>
            </a:r>
            <a:r>
              <a:rPr lang="es" sz="1100" b="1" i="0" strike="noStrike" cap="none" spc="-5" baseline="0" dirty="0" smtClean="0">
                <a:solidFill>
                  <a:srgbClr val="231F20"/>
                </a:solidFill>
                <a:effectLst/>
                <a:latin typeface="Arial"/>
                <a:ea typeface="Arial"/>
                <a:cs typeface="Arial"/>
              </a:rPr>
              <a:t>:</a:t>
            </a:r>
            <a:endParaRPr lang="es" sz="1100" b="1" i="0" strike="noStrike" cap="none" spc="-5" baseline="0" dirty="0">
              <a:solidFill>
                <a:srgbClr val="231F20"/>
              </a:solidFill>
              <a:effectLst/>
              <a:latin typeface="Arial"/>
              <a:ea typeface="Arial"/>
              <a:cs typeface="Arial"/>
            </a:endParaRPr>
          </a:p>
          <a:p>
            <a:pPr marL="171450" marR="5080" indent="-171450">
              <a:lnSpc>
                <a:spcPts val="1300"/>
              </a:lnSpc>
              <a:spcBef>
                <a:spcPts val="490"/>
              </a:spcBef>
              <a:buAutoNum type="alphaLcPeriod"/>
              <a:tabLst>
                <a:tab pos="171450" algn="l"/>
              </a:tabLst>
            </a:pPr>
            <a:r>
              <a:rPr lang="es" sz="1100" b="0" i="0" strike="noStrike" cap="none" spc="-30" baseline="0" dirty="0">
                <a:solidFill>
                  <a:srgbClr val="231F20"/>
                </a:solidFill>
                <a:effectLst/>
                <a:latin typeface="Arial"/>
                <a:ea typeface="Arial"/>
                <a:cs typeface="Arial"/>
              </a:rPr>
              <a:t>Crea los beneficios y el valor de los productos </a:t>
            </a:r>
            <a:r>
              <a:rPr lang="es" sz="1100" b="0" i="0" strike="noStrike" cap="none" spc="-25" baseline="0" dirty="0">
                <a:solidFill>
                  <a:srgbClr val="231F20"/>
                </a:solidFill>
                <a:effectLst/>
                <a:latin typeface="Arial"/>
                <a:ea typeface="Arial"/>
                <a:cs typeface="Arial"/>
              </a:rPr>
              <a:t>y les proporciona a los clientes lo que ellos esperan</a:t>
            </a:r>
          </a:p>
          <a:p>
            <a:pPr marL="171450" indent="-171450">
              <a:lnSpc>
                <a:spcPct val="100000"/>
              </a:lnSpc>
              <a:spcBef>
                <a:spcPts val="390"/>
              </a:spcBef>
              <a:buAutoNum type="alphaLcPeriod"/>
              <a:tabLst>
                <a:tab pos="171450" algn="l"/>
              </a:tabLst>
            </a:pPr>
            <a:r>
              <a:rPr lang="es" sz="1100" b="0" i="0" strike="noStrike" cap="none" spc="-30" baseline="0" dirty="0">
                <a:solidFill>
                  <a:srgbClr val="231F20"/>
                </a:solidFill>
                <a:effectLst/>
                <a:latin typeface="Arial"/>
                <a:ea typeface="Arial"/>
                <a:cs typeface="Arial"/>
              </a:rPr>
              <a:t>Ajusta el trabajo en línea con el </a:t>
            </a:r>
            <a:r>
              <a:rPr lang="es" sz="1100" b="0" i="0" strike="noStrike" cap="none" spc="-40" baseline="0" dirty="0">
                <a:solidFill>
                  <a:srgbClr val="231F20"/>
                </a:solidFill>
                <a:effectLst/>
                <a:latin typeface="Arial"/>
                <a:ea typeface="Arial"/>
                <a:cs typeface="Arial"/>
              </a:rPr>
              <a:t>feedback de los clientes</a:t>
            </a:r>
          </a:p>
          <a:p>
            <a:pPr marL="171450" indent="-171450">
              <a:lnSpc>
                <a:spcPct val="100000"/>
              </a:lnSpc>
              <a:spcBef>
                <a:spcPts val="430"/>
              </a:spcBef>
              <a:buAutoNum type="alphaLcPeriod"/>
              <a:tabLst>
                <a:tab pos="171450" algn="l"/>
              </a:tabLst>
            </a:pPr>
            <a:r>
              <a:rPr lang="es" sz="1100" b="0" i="0" strike="noStrike" cap="none" spc="-25" baseline="0" dirty="0">
                <a:solidFill>
                  <a:srgbClr val="231F20"/>
                </a:solidFill>
                <a:effectLst/>
                <a:latin typeface="Arial"/>
                <a:ea typeface="Arial"/>
                <a:cs typeface="Arial"/>
              </a:rPr>
              <a:t>Compara regularmente </a:t>
            </a:r>
            <a:r>
              <a:rPr lang="es" sz="1100" b="0" i="0" strike="noStrike" cap="none" spc="-40" baseline="0" dirty="0" smtClean="0">
                <a:solidFill>
                  <a:srgbClr val="231F20"/>
                </a:solidFill>
                <a:effectLst/>
                <a:latin typeface="Arial"/>
                <a:ea typeface="Arial"/>
                <a:cs typeface="Arial"/>
              </a:rPr>
              <a:t>el </a:t>
            </a:r>
            <a:r>
              <a:rPr lang="es" sz="1100" b="0" i="0" strike="noStrike" cap="none" spc="-25" baseline="0" dirty="0" smtClean="0">
                <a:solidFill>
                  <a:srgbClr val="231F20"/>
                </a:solidFill>
                <a:effectLst/>
                <a:latin typeface="Arial"/>
                <a:ea typeface="Arial"/>
                <a:cs typeface="Arial"/>
              </a:rPr>
              <a:t> </a:t>
            </a:r>
            <a:r>
              <a:rPr lang="es" sz="1100" b="0" i="0" strike="noStrike" cap="none" spc="-30" baseline="0" dirty="0" smtClean="0">
                <a:solidFill>
                  <a:srgbClr val="231F20"/>
                </a:solidFill>
                <a:effectLst/>
                <a:latin typeface="Arial"/>
                <a:ea typeface="Arial"/>
                <a:cs typeface="Arial"/>
              </a:rPr>
              <a:t>desempeño </a:t>
            </a:r>
            <a:r>
              <a:rPr lang="es" sz="1100" b="0" i="0" strike="noStrike" cap="none" spc="-30" baseline="0" dirty="0">
                <a:solidFill>
                  <a:srgbClr val="231F20"/>
                </a:solidFill>
                <a:effectLst/>
                <a:latin typeface="Arial"/>
                <a:ea typeface="Arial"/>
                <a:cs typeface="Arial"/>
              </a:rPr>
              <a:t>con las medidas implementadas</a:t>
            </a:r>
          </a:p>
          <a:p>
            <a:pPr marL="171450" marR="535305" indent="-171450">
              <a:lnSpc>
                <a:spcPts val="1300"/>
              </a:lnSpc>
              <a:spcBef>
                <a:spcPts val="490"/>
              </a:spcBef>
              <a:buAutoNum type="alphaLcPeriod"/>
              <a:tabLst>
                <a:tab pos="171450" algn="l"/>
              </a:tabLst>
            </a:pPr>
            <a:r>
              <a:rPr lang="es" sz="1100" b="0" i="0" strike="noStrike" cap="none" spc="-30" baseline="0" dirty="0">
                <a:solidFill>
                  <a:srgbClr val="231F20"/>
                </a:solidFill>
                <a:effectLst/>
                <a:latin typeface="Arial"/>
                <a:ea typeface="Arial"/>
                <a:cs typeface="Arial"/>
              </a:rPr>
              <a:t>Responsabiliza a sí mismo y al equipo por alcanzar las metas.</a:t>
            </a:r>
          </a:p>
        </p:txBody>
      </p:sp>
      <p:sp>
        <p:nvSpPr>
          <p:cNvPr id="7" name="object 16"/>
          <p:cNvSpPr/>
          <p:nvPr/>
        </p:nvSpPr>
        <p:spPr>
          <a:xfrm>
            <a:off x="278692" y="1481790"/>
            <a:ext cx="234188" cy="234175"/>
          </a:xfrm>
          <a:prstGeom prst="rect">
            <a:avLst/>
          </a:prstGeom>
          <a:blipFill rotWithShape="1">
            <a:blip r:embed="rId3"/>
            <a:stretch>
              <a:fillRect/>
            </a:stretch>
          </a:blipFill>
        </p:spPr>
        <p:txBody>
          <a:bodyPr wrap="square" lIns="0" tIns="0" rIns="0" bIns="0" rtlCol="0" anchor="ctr"/>
          <a:lstStyle/>
          <a:p>
            <a:pPr algn="ctr"/>
            <a:r>
              <a:rPr lang="es" sz="900" spc="40" dirty="0" smtClean="0">
                <a:solidFill>
                  <a:srgbClr val="FFFFFF"/>
                </a:solidFill>
                <a:latin typeface="Arial" panose="020B0604020202020204" pitchFamily="34" charset="0"/>
                <a:ea typeface="Arial"/>
                <a:cs typeface="Arial" panose="020B0604020202020204" pitchFamily="34" charset="0"/>
              </a:rPr>
              <a:t>29</a:t>
            </a:r>
            <a:endParaRPr lang="es" sz="900" spc="40" dirty="0">
              <a:solidFill>
                <a:srgbClr val="FFFFFF"/>
              </a:solidFill>
              <a:latin typeface="Arial" panose="020B0604020202020204" pitchFamily="34" charset="0"/>
              <a:ea typeface="Arial"/>
              <a:cs typeface="Arial" panose="020B0604020202020204" pitchFamily="34" charset="0"/>
            </a:endParaRPr>
          </a:p>
        </p:txBody>
      </p:sp>
      <p:sp>
        <p:nvSpPr>
          <p:cNvPr id="8" name="object 17"/>
          <p:cNvSpPr txBox="1"/>
          <p:nvPr/>
        </p:nvSpPr>
        <p:spPr>
          <a:xfrm>
            <a:off x="234335" y="432584"/>
            <a:ext cx="1042471" cy="1139414"/>
          </a:xfrm>
          <a:prstGeom prst="rect">
            <a:avLst/>
          </a:prstGeom>
        </p:spPr>
        <p:txBody>
          <a:bodyPr vert="horz" wrap="square" lIns="0" tIns="46355" rIns="0" bIns="0" rtlCol="0">
            <a:spAutoFit/>
          </a:bodyPr>
          <a:lstStyle/>
          <a:p>
            <a:pPr marL="18415">
              <a:lnSpc>
                <a:spcPct val="100000"/>
              </a:lnSpc>
              <a:spcBef>
                <a:spcPts val="365"/>
              </a:spcBef>
            </a:pPr>
            <a:r>
              <a:rPr lang="es" sz="3100" b="0" i="0" strike="noStrike" cap="none" spc="-300" baseline="0" dirty="0">
                <a:solidFill>
                  <a:srgbClr val="231F20"/>
                </a:solidFill>
                <a:effectLst/>
                <a:latin typeface="Verdana"/>
                <a:ea typeface="Verdana"/>
                <a:cs typeface="Verdana"/>
              </a:rPr>
              <a:t>AR</a:t>
            </a:r>
          </a:p>
          <a:p>
            <a:pPr marL="31115" marR="357505">
              <a:lnSpc>
                <a:spcPts val="1100"/>
              </a:lnSpc>
              <a:spcBef>
                <a:spcPts val="204"/>
              </a:spcBef>
            </a:pPr>
            <a:r>
              <a:rPr lang="es" sz="900" b="0" i="0" strike="noStrike" cap="none" spc="-55" baseline="0" dirty="0">
                <a:solidFill>
                  <a:srgbClr val="231F20"/>
                </a:solidFill>
                <a:effectLst/>
                <a:latin typeface="Verdana"/>
                <a:ea typeface="Verdana"/>
                <a:cs typeface="Verdana"/>
              </a:rPr>
              <a:t>Garantía de </a:t>
            </a:r>
            <a:r>
              <a:rPr lang="es" sz="900" b="0" i="0" strike="noStrike" cap="none" spc="-55" baseline="0" dirty="0" smtClean="0">
                <a:solidFill>
                  <a:srgbClr val="231F20"/>
                </a:solidFill>
                <a:effectLst/>
                <a:latin typeface="Verdana"/>
                <a:ea typeface="Verdana"/>
                <a:cs typeface="Verdana"/>
              </a:rPr>
              <a:t>resultados (AR)</a:t>
            </a:r>
            <a:endParaRPr lang="es" sz="900" spc="-55" dirty="0">
              <a:solidFill>
                <a:srgbClr val="231F20"/>
              </a:solidFill>
              <a:latin typeface="Arial" panose="020B0604020202020204" pitchFamily="34" charset="0"/>
              <a:ea typeface="Verdana"/>
              <a:cs typeface="Arial" panose="020B0604020202020204" pitchFamily="34" charset="0"/>
            </a:endParaRPr>
          </a:p>
          <a:p>
            <a:pPr marL="31115" marR="357505">
              <a:lnSpc>
                <a:spcPts val="1100"/>
              </a:lnSpc>
              <a:spcBef>
                <a:spcPts val="204"/>
              </a:spcBef>
            </a:pPr>
            <a:endParaRPr lang="es" sz="100" b="0" i="0" strike="noStrike" cap="none" spc="-55" baseline="0" dirty="0" smtClean="0">
              <a:solidFill>
                <a:srgbClr val="231F20"/>
              </a:solidFill>
              <a:effectLst/>
              <a:latin typeface="Arial" panose="020B0604020202020204" pitchFamily="34" charset="0"/>
              <a:ea typeface="Verdana"/>
              <a:cs typeface="Arial" panose="020B0604020202020204" pitchFamily="34" charset="0"/>
            </a:endParaRPr>
          </a:p>
        </p:txBody>
      </p:sp>
      <p:sp>
        <p:nvSpPr>
          <p:cNvPr id="9" name="object 18"/>
          <p:cNvSpPr txBox="1"/>
          <p:nvPr/>
        </p:nvSpPr>
        <p:spPr>
          <a:xfrm>
            <a:off x="1321163" y="3031512"/>
            <a:ext cx="3967634" cy="231371"/>
          </a:xfrm>
          <a:prstGeom prst="rect">
            <a:avLst/>
          </a:prstGeom>
          <a:solidFill>
            <a:srgbClr val="823F98"/>
          </a:solidFill>
        </p:spPr>
        <p:txBody>
          <a:bodyPr vert="horz" wrap="square" lIns="0" tIns="86360" rIns="0" bIns="0" rtlCol="0" anchor="t">
            <a:spAutoFit/>
          </a:bodyPr>
          <a:lstStyle/>
          <a:p>
            <a:pPr marL="168275">
              <a:lnSpc>
                <a:spcPct val="100000"/>
              </a:lnSpc>
            </a:pPr>
            <a:r>
              <a:rPr lang="es" sz="950" b="0" i="0" strike="noStrike" cap="none" spc="65" baseline="0" dirty="0">
                <a:solidFill>
                  <a:srgbClr val="FFFFFF"/>
                </a:solidFill>
                <a:effectLst/>
                <a:latin typeface="Arial"/>
                <a:ea typeface="Arial"/>
                <a:cs typeface="Arial"/>
              </a:rPr>
              <a:t>Dominio </a:t>
            </a:r>
            <a:r>
              <a:rPr lang="es" sz="950" b="0" i="0" strike="noStrike" cap="none" spc="0" baseline="0" dirty="0">
                <a:solidFill>
                  <a:srgbClr val="FFFFFF"/>
                </a:solidFill>
                <a:effectLst/>
                <a:latin typeface="Arial"/>
                <a:ea typeface="Arial"/>
                <a:cs typeface="Arial"/>
              </a:rPr>
              <a:t>D: </a:t>
            </a:r>
            <a:r>
              <a:rPr lang="pt-BR" sz="950" b="0" i="0" strike="noStrike" cap="none" spc="60" baseline="0" dirty="0" err="1" smtClean="0">
                <a:solidFill>
                  <a:srgbClr val="FFFFFF"/>
                </a:solidFill>
                <a:effectLst/>
                <a:latin typeface="Arial"/>
                <a:ea typeface="Arial"/>
                <a:cs typeface="Arial"/>
              </a:rPr>
              <a:t>Gestionar</a:t>
            </a:r>
            <a:r>
              <a:rPr lang="pt-BR" sz="950" b="0" i="0" strike="noStrike" cap="none" spc="60" baseline="0" dirty="0" smtClean="0">
                <a:solidFill>
                  <a:srgbClr val="FFFFFF"/>
                </a:solidFill>
                <a:effectLst/>
                <a:latin typeface="Arial"/>
                <a:ea typeface="Arial"/>
                <a:cs typeface="Arial"/>
              </a:rPr>
              <a:t> </a:t>
            </a:r>
            <a:r>
              <a:rPr lang="pt-BR" sz="950" b="0" i="0" strike="noStrike" cap="none" spc="60" baseline="0" dirty="0" err="1" smtClean="0">
                <a:solidFill>
                  <a:srgbClr val="FFFFFF"/>
                </a:solidFill>
                <a:effectLst/>
                <a:latin typeface="Arial"/>
                <a:ea typeface="Arial"/>
                <a:cs typeface="Arial"/>
              </a:rPr>
              <a:t>el</a:t>
            </a:r>
            <a:r>
              <a:rPr lang="pt-BR" sz="950" b="0" i="0" strike="noStrike" cap="none" spc="60" baseline="0" dirty="0" smtClean="0">
                <a:solidFill>
                  <a:srgbClr val="FFFFFF"/>
                </a:solidFill>
                <a:effectLst/>
                <a:latin typeface="Arial"/>
                <a:ea typeface="Arial"/>
                <a:cs typeface="Arial"/>
              </a:rPr>
              <a:t> </a:t>
            </a:r>
            <a:r>
              <a:rPr lang="pt-BR" sz="950" b="0" i="0" strike="noStrike" cap="none" spc="60" baseline="0" dirty="0" err="1" smtClean="0">
                <a:solidFill>
                  <a:srgbClr val="FFFFFF"/>
                </a:solidFill>
                <a:effectLst/>
                <a:latin typeface="Arial"/>
                <a:ea typeface="Arial"/>
                <a:cs typeface="Arial"/>
              </a:rPr>
              <a:t>trabajo</a:t>
            </a:r>
            <a:r>
              <a:rPr lang="es" sz="950" b="0" i="0" strike="noStrike" cap="none" spc="60" baseline="0" dirty="0" smtClean="0">
                <a:solidFill>
                  <a:srgbClr val="FFFFFF"/>
                </a:solidFill>
                <a:effectLst/>
                <a:latin typeface="Arial"/>
                <a:ea typeface="Arial"/>
                <a:cs typeface="Arial"/>
              </a:rPr>
              <a:t> </a:t>
            </a:r>
            <a:endParaRPr lang="es" sz="950" b="0" i="0" strike="noStrike" cap="none" spc="60" baseline="0" dirty="0">
              <a:solidFill>
                <a:srgbClr val="FFFFFF"/>
              </a:solidFill>
              <a:effectLst/>
              <a:latin typeface="Arial"/>
              <a:ea typeface="Arial"/>
              <a:cs typeface="Arial"/>
            </a:endParaRPr>
          </a:p>
        </p:txBody>
      </p:sp>
      <p:sp>
        <p:nvSpPr>
          <p:cNvPr id="10" name="object 19"/>
          <p:cNvSpPr/>
          <p:nvPr/>
        </p:nvSpPr>
        <p:spPr>
          <a:xfrm>
            <a:off x="357080" y="2539081"/>
            <a:ext cx="696849" cy="723802"/>
          </a:xfrm>
          <a:prstGeom prst="rect">
            <a:avLst/>
          </a:prstGeom>
          <a:blipFill rotWithShape="1">
            <a:blip r:embed="rId4"/>
            <a:stretch>
              <a:fillRect/>
            </a:stretch>
          </a:blipFill>
        </p:spPr>
        <p:txBody>
          <a:bodyPr wrap="square" lIns="0" tIns="0" rIns="0" bIns="0" rtlCol="0"/>
          <a:lstStyle/>
          <a:p>
            <a:endParaRPr dirty="0"/>
          </a:p>
        </p:txBody>
      </p:sp>
      <p:sp>
        <p:nvSpPr>
          <p:cNvPr id="11" name="object 22"/>
          <p:cNvSpPr txBox="1"/>
          <p:nvPr/>
        </p:nvSpPr>
        <p:spPr>
          <a:xfrm>
            <a:off x="234335" y="3391659"/>
            <a:ext cx="161451" cy="102973"/>
          </a:xfrm>
          <a:prstGeom prst="rect">
            <a:avLst/>
          </a:prstGeom>
        </p:spPr>
        <p:txBody>
          <a:bodyPr vert="horz" wrap="square" lIns="0" tIns="11430" rIns="0" bIns="0" rtlCol="0">
            <a:spAutoFit/>
          </a:bodyPr>
          <a:lstStyle/>
          <a:p>
            <a:pPr marL="12700">
              <a:lnSpc>
                <a:spcPct val="100000"/>
              </a:lnSpc>
              <a:spcBef>
                <a:spcPts val="90"/>
              </a:spcBef>
            </a:pPr>
            <a:r>
              <a:rPr lang="es" sz="600" b="0" i="0" strike="noStrike" cap="none" spc="-45" baseline="0">
                <a:solidFill>
                  <a:srgbClr val="58595B"/>
                </a:solidFill>
                <a:effectLst/>
                <a:latin typeface="Verdana"/>
                <a:ea typeface="Verdana"/>
                <a:cs typeface="Verdana"/>
              </a:rPr>
              <a:t>26B</a:t>
            </a:r>
          </a:p>
        </p:txBody>
      </p:sp>
      <p:sp>
        <p:nvSpPr>
          <p:cNvPr id="12" name="object 23"/>
          <p:cNvSpPr txBox="1"/>
          <p:nvPr/>
        </p:nvSpPr>
        <p:spPr>
          <a:xfrm>
            <a:off x="2821781" y="3391659"/>
            <a:ext cx="2467016" cy="103875"/>
          </a:xfrm>
          <a:prstGeom prst="rect">
            <a:avLst/>
          </a:prstGeom>
        </p:spPr>
        <p:txBody>
          <a:bodyPr vert="horz" wrap="square" lIns="0" tIns="11430" rIns="0" bIns="0" rtlCol="0">
            <a:spAutoFit/>
          </a:bodyPr>
          <a:lstStyle/>
          <a:p>
            <a:pPr marL="12700">
              <a:lnSpc>
                <a:spcPct val="100000"/>
              </a:lnSpc>
              <a:spcBef>
                <a:spcPts val="90"/>
              </a:spcBef>
            </a:pPr>
            <a:r>
              <a:rPr lang="es" sz="600" b="0" i="1" strike="noStrike" cap="none" spc="55" baseline="0" dirty="0">
                <a:solidFill>
                  <a:srgbClr val="58595B"/>
                </a:solidFill>
                <a:effectLst/>
                <a:latin typeface="Arial"/>
                <a:ea typeface="Arial"/>
                <a:cs typeface="Arial"/>
              </a:rPr>
              <a:t>©</a:t>
            </a:r>
            <a:r>
              <a:rPr lang="es" sz="600" b="0" i="1" strike="noStrike" cap="none" spc="-110" baseline="0" dirty="0">
                <a:solidFill>
                  <a:srgbClr val="58595B"/>
                </a:solidFill>
                <a:effectLst/>
                <a:latin typeface="Arial"/>
                <a:ea typeface="Arial"/>
                <a:cs typeface="Arial"/>
              </a:rPr>
              <a:t> </a:t>
            </a:r>
            <a:r>
              <a:rPr lang="es" sz="600" b="0" i="1" strike="noStrike" cap="none" spc="-25" baseline="0" dirty="0">
                <a:solidFill>
                  <a:srgbClr val="58595B"/>
                </a:solidFill>
                <a:effectLst/>
                <a:latin typeface="Arial"/>
                <a:ea typeface="Arial"/>
                <a:cs typeface="Arial"/>
              </a:rPr>
              <a:t>Copyright </a:t>
            </a:r>
            <a:r>
              <a:rPr lang="es" sz="600" b="0" i="1" strike="noStrike" cap="none" spc="-5" baseline="0" dirty="0">
                <a:solidFill>
                  <a:srgbClr val="58595B"/>
                </a:solidFill>
                <a:effectLst/>
                <a:latin typeface="Arial"/>
                <a:ea typeface="Arial"/>
                <a:cs typeface="Arial"/>
              </a:rPr>
              <a:t>2019, </a:t>
            </a:r>
            <a:r>
              <a:rPr lang="es" sz="600" b="0" i="1" strike="noStrike" cap="none" spc="-50" baseline="0" dirty="0">
                <a:solidFill>
                  <a:srgbClr val="58595B"/>
                </a:solidFill>
                <a:effectLst/>
                <a:latin typeface="Arial"/>
                <a:ea typeface="Arial"/>
                <a:cs typeface="Arial"/>
              </a:rPr>
              <a:t>TeamTelligent, </a:t>
            </a:r>
            <a:r>
              <a:rPr lang="es-PE" sz="600" b="0" i="1" strike="noStrike" cap="none" spc="-60" baseline="0" dirty="0" smtClean="0">
                <a:solidFill>
                  <a:srgbClr val="58595B"/>
                </a:solidFill>
                <a:effectLst/>
                <a:latin typeface="Arial"/>
                <a:ea typeface="Arial"/>
                <a:cs typeface="Arial"/>
              </a:rPr>
              <a:t>CLL</a:t>
            </a:r>
            <a:r>
              <a:rPr lang="es" sz="600" b="0" i="1" strike="noStrike" cap="none" spc="-6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smtClean="0">
                <a:solidFill>
                  <a:srgbClr val="58595B"/>
                </a:solidFill>
                <a:effectLst/>
                <a:latin typeface="Arial"/>
                <a:ea typeface="Arial"/>
                <a:cs typeface="Arial"/>
              </a:rPr>
              <a:t>Todos </a:t>
            </a:r>
            <a:r>
              <a:rPr lang="es" sz="600" b="0" i="1" strike="noStrike" cap="none" spc="-15" baseline="0" dirty="0">
                <a:solidFill>
                  <a:srgbClr val="58595B"/>
                </a:solidFill>
                <a:effectLst/>
                <a:latin typeface="Arial"/>
                <a:ea typeface="Arial"/>
                <a:cs typeface="Arial"/>
              </a:rPr>
              <a:t>los derechos reservados</a:t>
            </a:r>
            <a:r>
              <a:rPr lang="es" sz="600" b="0" i="1" strike="noStrike" cap="none" spc="55" baseline="0" dirty="0">
                <a:solidFill>
                  <a:srgbClr val="58595B"/>
                </a:solidFill>
                <a:effectLst/>
                <a:latin typeface="Arial"/>
                <a:ea typeface="Arial"/>
                <a:cs typeface="Arial"/>
              </a:rPr>
              <a:t> </a:t>
            </a:r>
            <a:r>
              <a:rPr lang="es" sz="600" b="0" i="1" strike="noStrike" cap="none" spc="-4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a:solidFill>
                  <a:srgbClr val="58595B"/>
                </a:solidFill>
                <a:effectLst/>
                <a:latin typeface="Arial"/>
                <a:ea typeface="Arial"/>
                <a:cs typeface="Arial"/>
              </a:rPr>
              <a:t>V5</a:t>
            </a:r>
            <a:r>
              <a:rPr lang="es" sz="600" b="0" i="1" strike="noStrike" cap="none" spc="55" baseline="0" dirty="0">
                <a:solidFill>
                  <a:srgbClr val="58595B"/>
                </a:solidFill>
                <a:effectLst/>
                <a:latin typeface="Arial"/>
                <a:ea typeface="Arial"/>
                <a:cs typeface="Arial"/>
              </a:rPr>
              <a:t> </a:t>
            </a:r>
          </a:p>
        </p:txBody>
      </p:sp>
    </p:spTree>
    <p:extLst>
      <p:ext uri="{BB962C8B-B14F-4D97-AF65-F5344CB8AC3E}">
        <p14:creationId xmlns:p14="http://schemas.microsoft.com/office/powerpoint/2010/main" val="302424758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0" y="186435"/>
            <a:ext cx="5486400"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BIBLIOTECA DE COMPORTAMIENTO DEL JEFE </a:t>
            </a: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CLL</a:t>
            </a:r>
            <a:r>
              <a:rPr lang="es" sz="1000" b="1" strike="noStrike" cap="none" spc="5" baseline="0" dirty="0" smtClean="0">
                <a:solidFill>
                  <a:srgbClr val="58595B"/>
                </a:solidFill>
                <a:effectLst/>
                <a:latin typeface="Arial" panose="020B0604020202020204" pitchFamily="34" charset="0"/>
                <a:ea typeface="Arial"/>
                <a:cs typeface="Arial" panose="020B0604020202020204" pitchFamily="34" charset="0"/>
              </a:rPr>
              <a:t>™</a:t>
            </a:r>
            <a:endParaRPr lang="es" sz="1000" b="1" strike="noStrike" cap="none" spc="5" baseline="0" dirty="0">
              <a:solidFill>
                <a:srgbClr val="58595B"/>
              </a:solidFill>
              <a:effectLst/>
              <a:latin typeface="Arial" panose="020B0604020202020204" pitchFamily="34" charset="0"/>
              <a:ea typeface="Arial"/>
              <a:cs typeface="Arial" panose="020B0604020202020204" pitchFamily="34" charset="0"/>
            </a:endParaRPr>
          </a:p>
        </p:txBody>
      </p:sp>
      <p:sp>
        <p:nvSpPr>
          <p:cNvPr id="3" name="object 6"/>
          <p:cNvSpPr/>
          <p:nvPr/>
        </p:nvSpPr>
        <p:spPr>
          <a:xfrm>
            <a:off x="238125" y="514350"/>
            <a:ext cx="891540" cy="2800350"/>
          </a:xfrm>
          <a:custGeom>
            <a:avLst/>
            <a:gdLst/>
            <a:ahLst/>
            <a:cxnLst/>
            <a:rect l="l" t="t" r="r" b="b"/>
            <a:pathLst>
              <a:path w="891540" h="2800350">
                <a:moveTo>
                  <a:pt x="0" y="2800350"/>
                </a:moveTo>
                <a:lnTo>
                  <a:pt x="891540" y="2800350"/>
                </a:lnTo>
                <a:lnTo>
                  <a:pt x="891540" y="0"/>
                </a:lnTo>
                <a:lnTo>
                  <a:pt x="0" y="0"/>
                </a:lnTo>
                <a:lnTo>
                  <a:pt x="0" y="2800350"/>
                </a:lnTo>
                <a:close/>
              </a:path>
            </a:pathLst>
          </a:custGeom>
          <a:solidFill>
            <a:srgbClr val="DCDDDE"/>
          </a:solid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4" name="object 7"/>
          <p:cNvSpPr/>
          <p:nvPr/>
        </p:nvSpPr>
        <p:spPr>
          <a:xfrm>
            <a:off x="1294257" y="514350"/>
            <a:ext cx="3963670" cy="2800350"/>
          </a:xfrm>
          <a:custGeom>
            <a:avLst/>
            <a:gdLst/>
            <a:ahLst/>
            <a:cxnLst/>
            <a:rect l="l" t="t" r="r" b="b"/>
            <a:pathLst>
              <a:path w="3963670" h="2800350">
                <a:moveTo>
                  <a:pt x="0" y="2800350"/>
                </a:moveTo>
                <a:lnTo>
                  <a:pt x="3963543" y="2800350"/>
                </a:lnTo>
                <a:lnTo>
                  <a:pt x="3963543" y="0"/>
                </a:lnTo>
                <a:lnTo>
                  <a:pt x="0" y="0"/>
                </a:lnTo>
                <a:lnTo>
                  <a:pt x="0" y="2800350"/>
                </a:lnTo>
                <a:close/>
              </a:path>
            </a:pathLst>
          </a:custGeom>
          <a:solidFill>
            <a:srgbClr val="079247"/>
          </a:solid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5" name="object 8"/>
          <p:cNvSpPr txBox="1">
            <a:spLocks/>
          </p:cNvSpPr>
          <p:nvPr/>
        </p:nvSpPr>
        <p:spPr>
          <a:xfrm>
            <a:off x="244220" y="489051"/>
            <a:ext cx="783738" cy="485625"/>
          </a:xfrm>
          <a:prstGeom prst="rect">
            <a:avLst/>
          </a:prstGeom>
        </p:spPr>
        <p:txBody>
          <a:bodyPr vert="horz" wrap="square" lIns="0" tIns="12700" rIns="0" bIns="0" rtlCol="0" anchor="b">
            <a:spAutoFit/>
          </a:bodyPr>
          <a:lstStyle>
            <a:lvl1pPr algn="ctr" defTabSz="487650" rtl="0" eaLnBrk="1" latinLnBrk="0" hangingPunct="1">
              <a:lnSpc>
                <a:spcPct val="90000"/>
              </a:lnSpc>
              <a:spcBef>
                <a:spcPct val="0"/>
              </a:spcBef>
              <a:buNone/>
              <a:defRPr sz="3200" kern="1200">
                <a:solidFill>
                  <a:schemeClr val="tx1"/>
                </a:solidFill>
                <a:latin typeface="+mj-lt"/>
                <a:ea typeface="+mj-ea"/>
                <a:cs typeface="+mj-cs"/>
              </a:defRPr>
            </a:lvl1pPr>
          </a:lstStyle>
          <a:p>
            <a:pPr marL="12700">
              <a:lnSpc>
                <a:spcPct val="100000"/>
              </a:lnSpc>
              <a:spcBef>
                <a:spcPts val="100"/>
              </a:spcBef>
            </a:pPr>
            <a:r>
              <a:rPr lang="es" sz="3100" spc="-204" smtClean="0">
                <a:solidFill>
                  <a:srgbClr val="231F20"/>
                </a:solidFill>
                <a:latin typeface="Arial" panose="020B0604020202020204" pitchFamily="34" charset="0"/>
                <a:ea typeface="Verdana"/>
                <a:cs typeface="Arial" panose="020B0604020202020204" pitchFamily="34" charset="0"/>
              </a:rPr>
              <a:t>B</a:t>
            </a:r>
            <a:r>
              <a:rPr lang="es" sz="3100" spc="-140" smtClean="0">
                <a:solidFill>
                  <a:srgbClr val="231F20"/>
                </a:solidFill>
                <a:latin typeface="Arial" panose="020B0604020202020204" pitchFamily="34" charset="0"/>
                <a:ea typeface="Verdana"/>
                <a:cs typeface="Arial" panose="020B0604020202020204" pitchFamily="34" charset="0"/>
              </a:rPr>
              <a:t>C</a:t>
            </a:r>
            <a:r>
              <a:rPr lang="es" sz="3100" spc="-160" smtClean="0">
                <a:solidFill>
                  <a:srgbClr val="231F20"/>
                </a:solidFill>
                <a:latin typeface="Arial" panose="020B0604020202020204" pitchFamily="34" charset="0"/>
                <a:ea typeface="Verdana"/>
                <a:cs typeface="Arial" panose="020B0604020202020204" pitchFamily="34" charset="0"/>
              </a:rPr>
              <a:t>C</a:t>
            </a:r>
            <a:endParaRPr lang="es" sz="3100" spc="-160">
              <a:solidFill>
                <a:srgbClr val="231F20"/>
              </a:solidFill>
              <a:latin typeface="Arial" panose="020B0604020202020204" pitchFamily="34" charset="0"/>
              <a:ea typeface="Verdana"/>
              <a:cs typeface="Arial" panose="020B0604020202020204" pitchFamily="34" charset="0"/>
            </a:endParaRPr>
          </a:p>
        </p:txBody>
      </p:sp>
      <p:sp>
        <p:nvSpPr>
          <p:cNvPr id="6" name="object 11"/>
          <p:cNvSpPr/>
          <p:nvPr/>
        </p:nvSpPr>
        <p:spPr>
          <a:xfrm>
            <a:off x="2055367" y="562495"/>
            <a:ext cx="234187" cy="234175"/>
          </a:xfrm>
          <a:prstGeom prst="rect">
            <a:avLst/>
          </a:prstGeom>
          <a:blipFill rotWithShape="1">
            <a:blip r:embed="rId2"/>
            <a:stretch>
              <a:fillRect/>
            </a:stretch>
          </a:blip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7" name="object 12"/>
          <p:cNvSpPr txBox="1"/>
          <p:nvPr/>
        </p:nvSpPr>
        <p:spPr>
          <a:xfrm>
            <a:off x="1294256" y="577189"/>
            <a:ext cx="4192143" cy="2661819"/>
          </a:xfrm>
          <a:prstGeom prst="rect">
            <a:avLst/>
          </a:prstGeom>
        </p:spPr>
        <p:txBody>
          <a:bodyPr vert="horz" wrap="square" lIns="0" tIns="12700" rIns="0" bIns="0" rtlCol="0">
            <a:spAutoFit/>
          </a:bodyPr>
          <a:lstStyle/>
          <a:p>
            <a:pPr marL="146050">
              <a:lnSpc>
                <a:spcPct val="100000"/>
              </a:lnSpc>
              <a:spcBef>
                <a:spcPts val="100"/>
              </a:spcBef>
            </a:pPr>
            <a:r>
              <a:rPr lang="es" sz="1100" b="0" i="0" strike="noStrike" cap="none" spc="70" baseline="0" dirty="0" smtClean="0">
                <a:solidFill>
                  <a:srgbClr val="FFFFFF"/>
                </a:solidFill>
                <a:effectLst/>
                <a:latin typeface="Arial" panose="020B0604020202020204" pitchFamily="34" charset="0"/>
                <a:ea typeface="Arial"/>
                <a:cs typeface="Arial" panose="020B0604020202020204" pitchFamily="34" charset="0"/>
              </a:rPr>
              <a:t>Práctica </a:t>
            </a:r>
            <a:r>
              <a:rPr lang="es" sz="1100" b="0" i="0" strike="noStrike" cap="none" spc="70" baseline="0" dirty="0" smtClean="0">
                <a:solidFill>
                  <a:srgbClr val="079247"/>
                </a:solidFill>
                <a:effectLst/>
                <a:latin typeface="Arial" panose="020B0604020202020204" pitchFamily="34" charset="0"/>
                <a:ea typeface="Arial"/>
                <a:cs typeface="Arial" panose="020B0604020202020204" pitchFamily="34" charset="0"/>
              </a:rPr>
              <a:t> </a:t>
            </a:r>
            <a:r>
              <a:rPr lang="es" sz="1100" b="0" i="0" strike="noStrike" cap="none" spc="65" baseline="0" dirty="0" smtClean="0">
                <a:solidFill>
                  <a:srgbClr val="079247"/>
                </a:solidFill>
                <a:effectLst/>
                <a:latin typeface="Arial" panose="020B0604020202020204" pitchFamily="34" charset="0"/>
                <a:ea typeface="Arial"/>
                <a:cs typeface="Arial" panose="020B0604020202020204" pitchFamily="34" charset="0"/>
              </a:rPr>
              <a:t>9 </a:t>
            </a:r>
            <a:r>
              <a:rPr lang="es" sz="1100" b="0" i="0" strike="noStrike" cap="none" spc="70" baseline="0" dirty="0" smtClean="0">
                <a:solidFill>
                  <a:srgbClr val="079247"/>
                </a:solidFill>
                <a:effectLst/>
                <a:latin typeface="Arial" panose="020B0604020202020204" pitchFamily="34" charset="0"/>
                <a:ea typeface="Arial"/>
                <a:cs typeface="Arial" panose="020B0604020202020204" pitchFamily="34" charset="0"/>
              </a:rPr>
              <a:t> </a:t>
            </a:r>
            <a:r>
              <a:rPr lang="es" sz="1100" b="0" i="0" strike="noStrike" cap="none" spc="70" baseline="0" dirty="0" smtClean="0">
                <a:solidFill>
                  <a:srgbClr val="FFFFFF"/>
                </a:solidFill>
                <a:effectLst/>
                <a:latin typeface="Arial" panose="020B0604020202020204" pitchFamily="34" charset="0"/>
                <a:ea typeface="Arial"/>
                <a:cs typeface="Arial" panose="020B0604020202020204" pitchFamily="34" charset="0"/>
              </a:rPr>
              <a:t> Ser c</a:t>
            </a:r>
            <a:r>
              <a:rPr lang="es" sz="1100" b="0" i="0" strike="noStrike" cap="none" spc="100" baseline="0" dirty="0" smtClean="0">
                <a:solidFill>
                  <a:srgbClr val="FFFFFF"/>
                </a:solidFill>
                <a:effectLst/>
                <a:latin typeface="Arial" panose="020B0604020202020204" pitchFamily="34" charset="0"/>
                <a:ea typeface="Arial"/>
                <a:cs typeface="Arial" panose="020B0604020202020204" pitchFamily="34" charset="0"/>
              </a:rPr>
              <a:t>liente </a:t>
            </a:r>
            <a:r>
              <a:rPr lang="es" sz="1100" b="0" i="0" strike="noStrike" cap="none" spc="100" baseline="0" dirty="0">
                <a:solidFill>
                  <a:srgbClr val="FFFFFF"/>
                </a:solidFill>
                <a:effectLst/>
                <a:latin typeface="Arial" panose="020B0604020202020204" pitchFamily="34" charset="0"/>
                <a:ea typeface="Arial"/>
                <a:cs typeface="Arial" panose="020B0604020202020204" pitchFamily="34" charset="0"/>
              </a:rPr>
              <a:t>céntrico</a:t>
            </a:r>
          </a:p>
          <a:p>
            <a:pPr marL="150495" marR="503555">
              <a:lnSpc>
                <a:spcPct val="102299"/>
              </a:lnSpc>
            </a:pPr>
            <a:endParaRPr lang="pt-BR" sz="1100" spc="-55" dirty="0">
              <a:solidFill>
                <a:srgbClr val="FFFFFF"/>
              </a:solidFill>
              <a:latin typeface="Arial" panose="020B0604020202020204" pitchFamily="34" charset="0"/>
              <a:cs typeface="Arial" panose="020B0604020202020204" pitchFamily="34" charset="0"/>
            </a:endParaRPr>
          </a:p>
          <a:p>
            <a:pPr marL="150495" marR="503555">
              <a:lnSpc>
                <a:spcPct val="102299"/>
              </a:lnSpc>
            </a:pPr>
            <a:r>
              <a:rPr lang="es" sz="1050" b="0" i="0" strike="noStrike" cap="none" spc="-55" baseline="0" dirty="0">
                <a:solidFill>
                  <a:srgbClr val="FFFFFF"/>
                </a:solidFill>
                <a:effectLst/>
                <a:latin typeface="Arial" panose="020B0604020202020204" pitchFamily="34" charset="0"/>
                <a:ea typeface="Arial"/>
                <a:cs typeface="Arial" panose="020B0604020202020204" pitchFamily="34" charset="0"/>
              </a:rPr>
              <a:t>Los </a:t>
            </a:r>
            <a:r>
              <a:rPr lang="es-PE" sz="1050" b="0" i="0" strike="noStrike" cap="none" spc="-55" baseline="0" dirty="0" smtClean="0">
                <a:solidFill>
                  <a:srgbClr val="FFFFFF"/>
                </a:solidFill>
                <a:effectLst/>
                <a:latin typeface="Arial" panose="020B0604020202020204" pitchFamily="34" charset="0"/>
                <a:ea typeface="Arial"/>
                <a:cs typeface="Arial" panose="020B0604020202020204" pitchFamily="34" charset="0"/>
              </a:rPr>
              <a:t>jefes </a:t>
            </a:r>
            <a:r>
              <a:rPr lang="es" sz="1050" b="0" i="0" strike="noStrike" cap="none" spc="-55" baseline="0" dirty="0" smtClean="0">
                <a:solidFill>
                  <a:srgbClr val="FFFFFF"/>
                </a:solidFill>
                <a:effectLst/>
                <a:latin typeface="Arial" panose="020B0604020202020204" pitchFamily="34" charset="0"/>
                <a:ea typeface="Arial"/>
                <a:cs typeface="Arial" panose="020B0604020202020204" pitchFamily="34" charset="0"/>
              </a:rPr>
              <a:t>exitosos </a:t>
            </a:r>
            <a:r>
              <a:rPr lang="es" sz="1050" b="0" i="0" strike="noStrike" cap="none" spc="-60" baseline="0" dirty="0">
                <a:solidFill>
                  <a:schemeClr val="bg1"/>
                </a:solidFill>
                <a:effectLst/>
                <a:latin typeface="Arial" panose="020B0604020202020204" pitchFamily="34" charset="0"/>
                <a:ea typeface="Arial"/>
                <a:cs typeface="Arial" panose="020B0604020202020204" pitchFamily="34" charset="0"/>
              </a:rPr>
              <a:t>concentran </a:t>
            </a:r>
            <a:r>
              <a:rPr lang="es" sz="1050" b="0" i="0" strike="noStrike" cap="none" spc="-60" baseline="0" dirty="0" smtClean="0">
                <a:solidFill>
                  <a:schemeClr val="bg1"/>
                </a:solidFill>
                <a:effectLst/>
                <a:latin typeface="Arial" panose="020B0604020202020204" pitchFamily="34" charset="0"/>
                <a:ea typeface="Arial"/>
                <a:cs typeface="Arial" panose="020B0604020202020204" pitchFamily="34" charset="0"/>
              </a:rPr>
              <a:t>a su </a:t>
            </a:r>
            <a:r>
              <a:rPr lang="es" sz="1050" b="0" i="0" strike="noStrike" cap="none" spc="-55" baseline="0" dirty="0">
                <a:solidFill>
                  <a:schemeClr val="bg1"/>
                </a:solidFill>
                <a:effectLst/>
                <a:latin typeface="Arial" panose="020B0604020202020204" pitchFamily="34" charset="0"/>
                <a:ea typeface="Arial"/>
                <a:cs typeface="Arial" panose="020B0604020202020204" pitchFamily="34" charset="0"/>
              </a:rPr>
              <a:t>equipo </a:t>
            </a:r>
            <a:r>
              <a:rPr lang="es" sz="1050" b="0" i="0" strike="noStrike" cap="none" spc="-55" baseline="0" dirty="0">
                <a:solidFill>
                  <a:srgbClr val="FFFFFF"/>
                </a:solidFill>
                <a:effectLst/>
                <a:latin typeface="Arial" panose="020B0604020202020204" pitchFamily="34" charset="0"/>
                <a:ea typeface="Arial"/>
                <a:cs typeface="Arial" panose="020B0604020202020204" pitchFamily="34" charset="0"/>
              </a:rPr>
              <a:t>en el </a:t>
            </a:r>
            <a:r>
              <a:rPr lang="es" sz="1050" b="0" i="0" strike="noStrike" cap="none" spc="-55" baseline="0" dirty="0" smtClean="0">
                <a:solidFill>
                  <a:srgbClr val="FFFFFF"/>
                </a:solidFill>
                <a:effectLst/>
                <a:latin typeface="Arial" panose="020B0604020202020204" pitchFamily="34" charset="0"/>
                <a:ea typeface="Arial"/>
                <a:cs typeface="Arial" panose="020B0604020202020204" pitchFamily="34" charset="0"/>
              </a:rPr>
              <a:t>cliente.</a:t>
            </a:r>
            <a:r>
              <a:rPr lang="es" sz="1050" b="0" i="0" strike="noStrike" cap="none" spc="-55" dirty="0" smtClean="0">
                <a:solidFill>
                  <a:srgbClr val="FFFFFF"/>
                </a:solidFill>
                <a:effectLst/>
                <a:latin typeface="Arial" panose="020B0604020202020204" pitchFamily="34" charset="0"/>
                <a:ea typeface="Arial"/>
                <a:cs typeface="Arial" panose="020B0604020202020204" pitchFamily="34" charset="0"/>
              </a:rPr>
              <a:t> </a:t>
            </a:r>
            <a:r>
              <a:rPr lang="es" sz="1050" b="0" i="0" strike="noStrike" cap="none" spc="-60" baseline="0" dirty="0" smtClean="0">
                <a:solidFill>
                  <a:srgbClr val="FFFFFF"/>
                </a:solidFill>
                <a:effectLst/>
                <a:latin typeface="Arial" panose="020B0604020202020204" pitchFamily="34" charset="0"/>
                <a:ea typeface="Arial"/>
                <a:cs typeface="Arial" panose="020B0604020202020204" pitchFamily="34" charset="0"/>
              </a:rPr>
              <a:t>Proyectan </a:t>
            </a:r>
            <a:r>
              <a:rPr lang="es" sz="1050" b="0" i="0" strike="noStrike" cap="none" spc="-60" baseline="0" dirty="0">
                <a:solidFill>
                  <a:srgbClr val="FFFFFF"/>
                </a:solidFill>
                <a:effectLst/>
                <a:latin typeface="Arial" panose="020B0604020202020204" pitchFamily="34" charset="0"/>
                <a:ea typeface="Arial"/>
                <a:cs typeface="Arial" panose="020B0604020202020204" pitchFamily="34" charset="0"/>
              </a:rPr>
              <a:t>su trabajo de afuera hacia adentro</a:t>
            </a:r>
            <a:r>
              <a:rPr lang="es" sz="1050" b="0" i="0" strike="noStrike" cap="none" spc="-55" baseline="0" dirty="0">
                <a:solidFill>
                  <a:srgbClr val="FFFFFF"/>
                </a:solidFill>
                <a:effectLst/>
                <a:latin typeface="Arial" panose="020B0604020202020204" pitchFamily="34" charset="0"/>
                <a:ea typeface="Arial"/>
                <a:cs typeface="Arial" panose="020B0604020202020204" pitchFamily="34" charset="0"/>
              </a:rPr>
              <a:t> </a:t>
            </a:r>
            <a:r>
              <a:rPr lang="es" sz="1050" b="0" i="0" strike="noStrike" cap="none" spc="-40" baseline="0" dirty="0">
                <a:solidFill>
                  <a:srgbClr val="FFFFFF"/>
                </a:solidFill>
                <a:effectLst/>
                <a:latin typeface="Arial" panose="020B0604020202020204" pitchFamily="34" charset="0"/>
                <a:ea typeface="Arial"/>
                <a:cs typeface="Arial" panose="020B0604020202020204" pitchFamily="34" charset="0"/>
              </a:rPr>
              <a:t>. </a:t>
            </a:r>
            <a:r>
              <a:rPr lang="es" sz="1050" b="0" i="0" strike="noStrike" cap="none" spc="-60" baseline="0" dirty="0">
                <a:solidFill>
                  <a:srgbClr val="FFFFFF"/>
                </a:solidFill>
                <a:effectLst/>
                <a:latin typeface="Arial" panose="020B0604020202020204" pitchFamily="34" charset="0"/>
                <a:ea typeface="Arial"/>
                <a:cs typeface="Arial" panose="020B0604020202020204" pitchFamily="34" charset="0"/>
              </a:rPr>
              <a:t>Primero, descubren lo que quieren </a:t>
            </a:r>
            <a:r>
              <a:rPr lang="es" sz="1050" b="0" i="0" strike="noStrike" cap="none" spc="-55" baseline="0" dirty="0">
                <a:solidFill>
                  <a:srgbClr val="FFFFFF"/>
                </a:solidFill>
                <a:effectLst/>
                <a:latin typeface="Arial" panose="020B0604020202020204" pitchFamily="34" charset="0"/>
                <a:ea typeface="Arial"/>
                <a:cs typeface="Arial" panose="020B0604020202020204" pitchFamily="34" charset="0"/>
              </a:rPr>
              <a:t>los clientes y luego desarrollan los procesos y planifican el trabajo para crear una mejor experiencia </a:t>
            </a:r>
            <a:r>
              <a:rPr lang="es" sz="1050" b="0" i="0" strike="noStrike" cap="none" spc="-50" baseline="0" dirty="0">
                <a:solidFill>
                  <a:srgbClr val="FFFFFF"/>
                </a:solidFill>
                <a:effectLst/>
                <a:latin typeface="Arial" panose="020B0604020202020204" pitchFamily="34" charset="0"/>
                <a:ea typeface="Arial"/>
                <a:cs typeface="Arial" panose="020B0604020202020204" pitchFamily="34" charset="0"/>
              </a:rPr>
              <a:t>para el </a:t>
            </a:r>
            <a:r>
              <a:rPr lang="es" sz="1050" b="0" i="0" strike="noStrike" cap="none" spc="-55" baseline="0" dirty="0">
                <a:solidFill>
                  <a:srgbClr val="FFFFFF"/>
                </a:solidFill>
                <a:effectLst/>
                <a:latin typeface="Arial" panose="020B0604020202020204" pitchFamily="34" charset="0"/>
                <a:ea typeface="Arial"/>
                <a:cs typeface="Arial" panose="020B0604020202020204" pitchFamily="34" charset="0"/>
              </a:rPr>
              <a:t>cliente . </a:t>
            </a:r>
            <a:r>
              <a:rPr lang="es" sz="1050" b="0" i="0" strike="noStrike" cap="none" spc="-85" baseline="0" dirty="0">
                <a:solidFill>
                  <a:srgbClr val="FFFFFF"/>
                </a:solidFill>
                <a:effectLst/>
                <a:latin typeface="Arial" panose="020B0604020202020204" pitchFamily="34" charset="0"/>
                <a:ea typeface="Arial"/>
                <a:cs typeface="Arial" panose="020B0604020202020204" pitchFamily="34" charset="0"/>
              </a:rPr>
              <a:t>Los equipos </a:t>
            </a:r>
            <a:r>
              <a:rPr lang="es" sz="1050" b="0" i="0" strike="noStrike" cap="none" spc="-55" baseline="0" dirty="0">
                <a:solidFill>
                  <a:srgbClr val="FFFFFF"/>
                </a:solidFill>
                <a:effectLst/>
                <a:latin typeface="Arial" panose="020B0604020202020204" pitchFamily="34" charset="0"/>
                <a:ea typeface="Arial"/>
                <a:cs typeface="Arial" panose="020B0604020202020204" pitchFamily="34" charset="0"/>
              </a:rPr>
              <a:t>tienen que estar</a:t>
            </a:r>
            <a:r>
              <a:rPr lang="es" sz="1050" b="0" i="0" strike="noStrike" cap="none" spc="-60" baseline="0" dirty="0">
                <a:solidFill>
                  <a:srgbClr val="FFFFFF"/>
                </a:solidFill>
                <a:effectLst/>
                <a:latin typeface="Arial" panose="020B0604020202020204" pitchFamily="34" charset="0"/>
                <a:ea typeface="Arial"/>
                <a:cs typeface="Arial" panose="020B0604020202020204" pitchFamily="34" charset="0"/>
              </a:rPr>
              <a:t> centrados en </a:t>
            </a:r>
            <a:r>
              <a:rPr lang="es" sz="1050" b="0" i="0" strike="noStrike" cap="none" spc="-60" baseline="0" dirty="0" smtClean="0">
                <a:solidFill>
                  <a:srgbClr val="FFFFFF"/>
                </a:solidFill>
                <a:effectLst/>
                <a:latin typeface="Arial" panose="020B0604020202020204" pitchFamily="34" charset="0"/>
                <a:ea typeface="Arial"/>
                <a:cs typeface="Arial" panose="020B0604020202020204" pitchFamily="34" charset="0"/>
              </a:rPr>
              <a:t>el </a:t>
            </a:r>
            <a:r>
              <a:rPr lang="es" sz="1050" b="0" i="0" strike="noStrike" cap="none" spc="-55" baseline="0" dirty="0" smtClean="0">
                <a:solidFill>
                  <a:srgbClr val="FFFFFF"/>
                </a:solidFill>
                <a:effectLst/>
                <a:latin typeface="Arial" panose="020B0604020202020204" pitchFamily="34" charset="0"/>
                <a:ea typeface="Arial"/>
                <a:cs typeface="Arial" panose="020B0604020202020204" pitchFamily="34" charset="0"/>
              </a:rPr>
              <a:t> </a:t>
            </a:r>
            <a:r>
              <a:rPr lang="es" sz="1050" b="0" i="0" strike="noStrike" cap="none" spc="-50" baseline="0" dirty="0" smtClean="0">
                <a:solidFill>
                  <a:srgbClr val="FFFFFF"/>
                </a:solidFill>
                <a:effectLst/>
                <a:latin typeface="Arial" panose="020B0604020202020204" pitchFamily="34" charset="0"/>
                <a:ea typeface="Arial"/>
                <a:cs typeface="Arial" panose="020B0604020202020204" pitchFamily="34" charset="0"/>
              </a:rPr>
              <a:t>cliente </a:t>
            </a:r>
            <a:r>
              <a:rPr lang="es" sz="1050" b="0" i="0" strike="noStrike" cap="none" spc="-50" baseline="0" dirty="0">
                <a:solidFill>
                  <a:srgbClr val="FFFFFF"/>
                </a:solidFill>
                <a:effectLst/>
                <a:latin typeface="Arial" panose="020B0604020202020204" pitchFamily="34" charset="0"/>
                <a:ea typeface="Arial"/>
                <a:cs typeface="Arial" panose="020B0604020202020204" pitchFamily="34" charset="0"/>
              </a:rPr>
              <a:t>en todos los aspectos</a:t>
            </a:r>
            <a:r>
              <a:rPr lang="es" sz="1050" b="0" i="0" strike="noStrike" cap="none" spc="-55" baseline="0" dirty="0">
                <a:solidFill>
                  <a:srgbClr val="FFFFFF"/>
                </a:solidFill>
                <a:effectLst/>
                <a:latin typeface="Arial" panose="020B0604020202020204" pitchFamily="34" charset="0"/>
                <a:ea typeface="Arial"/>
                <a:cs typeface="Arial" panose="020B0604020202020204" pitchFamily="34" charset="0"/>
              </a:rPr>
              <a:t>. Los </a:t>
            </a:r>
            <a:r>
              <a:rPr lang="es-PE" sz="1050" b="0" i="0" strike="noStrike" cap="none" spc="-55" baseline="0" dirty="0" smtClean="0">
                <a:solidFill>
                  <a:srgbClr val="FFFFFF"/>
                </a:solidFill>
                <a:effectLst/>
                <a:latin typeface="Arial" panose="020B0604020202020204" pitchFamily="34" charset="0"/>
                <a:ea typeface="Arial"/>
                <a:cs typeface="Arial" panose="020B0604020202020204" pitchFamily="34" charset="0"/>
              </a:rPr>
              <a:t>jefes </a:t>
            </a:r>
            <a:r>
              <a:rPr lang="es" sz="1050" b="0" i="0" strike="noStrike" cap="none" spc="-55" baseline="0" dirty="0" smtClean="0">
                <a:solidFill>
                  <a:srgbClr val="FFFFFF"/>
                </a:solidFill>
                <a:effectLst/>
                <a:latin typeface="Arial" panose="020B0604020202020204" pitchFamily="34" charset="0"/>
                <a:ea typeface="Arial"/>
                <a:cs typeface="Arial" panose="020B0604020202020204" pitchFamily="34" charset="0"/>
              </a:rPr>
              <a:t>exitosos</a:t>
            </a:r>
            <a:r>
              <a:rPr lang="es" sz="1050" b="0" i="0" strike="noStrike" cap="none" spc="-60" baseline="0" dirty="0" smtClean="0">
                <a:solidFill>
                  <a:srgbClr val="FFFFFF"/>
                </a:solidFill>
                <a:effectLst/>
                <a:latin typeface="Arial" panose="020B0604020202020204" pitchFamily="34" charset="0"/>
                <a:ea typeface="Arial"/>
                <a:cs typeface="Arial" panose="020B0604020202020204" pitchFamily="34" charset="0"/>
              </a:rPr>
              <a:t> y </a:t>
            </a:r>
            <a:r>
              <a:rPr lang="es" sz="1050" b="0" i="0" strike="noStrike" cap="none" spc="-55" baseline="0" dirty="0" smtClean="0">
                <a:solidFill>
                  <a:srgbClr val="FFFFFF"/>
                </a:solidFill>
                <a:effectLst/>
                <a:latin typeface="Arial" panose="020B0604020202020204" pitchFamily="34" charset="0"/>
                <a:ea typeface="Arial"/>
                <a:cs typeface="Arial" panose="020B0604020202020204" pitchFamily="34" charset="0"/>
              </a:rPr>
              <a:t> </a:t>
            </a:r>
            <a:r>
              <a:rPr lang="es" sz="1050" b="0" i="0" strike="noStrike" cap="none" spc="-45" baseline="0" dirty="0" smtClean="0">
                <a:solidFill>
                  <a:srgbClr val="FFFFFF"/>
                </a:solidFill>
                <a:effectLst/>
                <a:latin typeface="Arial" panose="020B0604020202020204" pitchFamily="34" charset="0"/>
                <a:ea typeface="Arial"/>
                <a:cs typeface="Arial" panose="020B0604020202020204" pitchFamily="34" charset="0"/>
              </a:rPr>
              <a:t>sus </a:t>
            </a:r>
            <a:r>
              <a:rPr lang="es" sz="1050" b="0" i="0" strike="noStrike" cap="none" spc="-55" baseline="0" dirty="0">
                <a:solidFill>
                  <a:srgbClr val="FFFFFF"/>
                </a:solidFill>
                <a:effectLst/>
                <a:latin typeface="Arial" panose="020B0604020202020204" pitchFamily="34" charset="0"/>
                <a:ea typeface="Arial"/>
                <a:cs typeface="Arial" panose="020B0604020202020204" pitchFamily="34" charset="0"/>
              </a:rPr>
              <a:t>equipos </a:t>
            </a:r>
            <a:r>
              <a:rPr lang="es" sz="1050" b="0" i="0" strike="noStrike" cap="none" spc="-60" baseline="0" dirty="0">
                <a:solidFill>
                  <a:srgbClr val="FFFFFF"/>
                </a:solidFill>
                <a:effectLst/>
                <a:latin typeface="Arial" panose="020B0604020202020204" pitchFamily="34" charset="0"/>
                <a:ea typeface="Arial"/>
                <a:cs typeface="Arial" panose="020B0604020202020204" pitchFamily="34" charset="0"/>
              </a:rPr>
              <a:t>deben estar activamente sintonizados </a:t>
            </a:r>
            <a:r>
              <a:rPr lang="es" sz="1050" b="0" i="0" strike="noStrike" cap="none" spc="-55" baseline="0" dirty="0">
                <a:solidFill>
                  <a:srgbClr val="FFFFFF"/>
                </a:solidFill>
                <a:effectLst/>
                <a:latin typeface="Arial" panose="020B0604020202020204" pitchFamily="34" charset="0"/>
                <a:ea typeface="Arial"/>
                <a:cs typeface="Arial" panose="020B0604020202020204" pitchFamily="34" charset="0"/>
              </a:rPr>
              <a:t>con los clientes y </a:t>
            </a:r>
            <a:r>
              <a:rPr lang="es" sz="1050" b="0" i="0" strike="noStrike" cap="none" spc="-60" baseline="0" dirty="0">
                <a:solidFill>
                  <a:srgbClr val="FFFFFF"/>
                </a:solidFill>
                <a:effectLst/>
                <a:latin typeface="Arial" panose="020B0604020202020204" pitchFamily="34" charset="0"/>
                <a:ea typeface="Arial"/>
                <a:cs typeface="Arial" panose="020B0604020202020204" pitchFamily="34" charset="0"/>
              </a:rPr>
              <a:t>reconocen </a:t>
            </a:r>
            <a:r>
              <a:rPr lang="es" sz="1050" b="0" i="0" strike="noStrike" cap="none" spc="-55" baseline="0" dirty="0">
                <a:solidFill>
                  <a:srgbClr val="FFFFFF"/>
                </a:solidFill>
                <a:effectLst/>
                <a:latin typeface="Arial" panose="020B0604020202020204" pitchFamily="34" charset="0"/>
                <a:ea typeface="Arial"/>
                <a:cs typeface="Arial" panose="020B0604020202020204" pitchFamily="34" charset="0"/>
              </a:rPr>
              <a:t>que nuestro personal, productos y procesos influyen en </a:t>
            </a:r>
            <a:r>
              <a:rPr lang="es" sz="1050" b="0" i="0" strike="noStrike" cap="none" spc="-50" baseline="0" dirty="0">
                <a:solidFill>
                  <a:srgbClr val="FFFFFF"/>
                </a:solidFill>
                <a:effectLst/>
                <a:latin typeface="Arial" panose="020B0604020202020204" pitchFamily="34" charset="0"/>
                <a:ea typeface="Arial"/>
                <a:cs typeface="Arial" panose="020B0604020202020204" pitchFamily="34" charset="0"/>
              </a:rPr>
              <a:t>la </a:t>
            </a:r>
            <a:r>
              <a:rPr lang="es" sz="1050" b="0" i="0" strike="noStrike" cap="none" spc="-55" baseline="0" dirty="0">
                <a:solidFill>
                  <a:srgbClr val="FFFFFF"/>
                </a:solidFill>
                <a:effectLst/>
                <a:latin typeface="Arial" panose="020B0604020202020204" pitchFamily="34" charset="0"/>
                <a:ea typeface="Arial"/>
                <a:cs typeface="Arial" panose="020B0604020202020204" pitchFamily="34" charset="0"/>
              </a:rPr>
              <a:t>experiencia del cliente todos los días</a:t>
            </a:r>
            <a:r>
              <a:rPr lang="es" sz="1050" b="0" i="0" strike="noStrike" cap="none" spc="-85" baseline="0" dirty="0">
                <a:solidFill>
                  <a:srgbClr val="FFFFFF"/>
                </a:solidFill>
                <a:effectLst/>
                <a:latin typeface="Arial" panose="020B0604020202020204" pitchFamily="34" charset="0"/>
                <a:ea typeface="Arial"/>
                <a:cs typeface="Arial" panose="020B0604020202020204" pitchFamily="34" charset="0"/>
              </a:rPr>
              <a:t>. </a:t>
            </a:r>
            <a:r>
              <a:rPr lang="es" sz="1050" b="0" i="0" strike="noStrike" cap="none" spc="-60" baseline="0" dirty="0">
                <a:solidFill>
                  <a:srgbClr val="FFFFFF"/>
                </a:solidFill>
                <a:effectLst/>
                <a:latin typeface="Arial" panose="020B0604020202020204" pitchFamily="34" charset="0"/>
                <a:ea typeface="Arial"/>
                <a:cs typeface="Arial" panose="020B0604020202020204" pitchFamily="34" charset="0"/>
              </a:rPr>
              <a:t>Así, construyen cadenas de valor de largo plazo para el cliente </a:t>
            </a:r>
            <a:r>
              <a:rPr lang="es" sz="1050" b="0" i="0" strike="noStrike" cap="none" spc="-50" baseline="0" dirty="0">
                <a:solidFill>
                  <a:srgbClr val="FFFFFF"/>
                </a:solidFill>
                <a:effectLst/>
                <a:latin typeface="Arial" panose="020B0604020202020204" pitchFamily="34" charset="0"/>
                <a:ea typeface="Arial"/>
                <a:cs typeface="Arial" panose="020B0604020202020204" pitchFamily="34" charset="0"/>
              </a:rPr>
              <a:t>y </a:t>
            </a:r>
            <a:r>
              <a:rPr lang="es" sz="1050" b="0" i="0" strike="noStrike" cap="none" spc="-60" baseline="0" dirty="0">
                <a:solidFill>
                  <a:srgbClr val="FFFFFF"/>
                </a:solidFill>
                <a:effectLst/>
                <a:latin typeface="Arial" panose="020B0604020202020204" pitchFamily="34" charset="0"/>
                <a:ea typeface="Arial"/>
                <a:cs typeface="Arial" panose="020B0604020202020204" pitchFamily="34" charset="0"/>
              </a:rPr>
              <a:t>conquistan </a:t>
            </a:r>
            <a:r>
              <a:rPr lang="es" sz="1050" b="0" i="0" strike="noStrike" cap="none" spc="-55" baseline="0" dirty="0">
                <a:solidFill>
                  <a:srgbClr val="FFFFFF"/>
                </a:solidFill>
                <a:effectLst/>
                <a:latin typeface="Arial" panose="020B0604020202020204" pitchFamily="34" charset="0"/>
                <a:ea typeface="Arial"/>
                <a:cs typeface="Arial" panose="020B0604020202020204" pitchFamily="34" charset="0"/>
              </a:rPr>
              <a:t>su fidelidad por medio </a:t>
            </a:r>
            <a:r>
              <a:rPr lang="es" sz="1050" b="0" i="0" strike="noStrike" cap="none" spc="-60" baseline="0" dirty="0">
                <a:solidFill>
                  <a:srgbClr val="FFFFFF"/>
                </a:solidFill>
                <a:effectLst/>
                <a:latin typeface="Arial" panose="020B0604020202020204" pitchFamily="34" charset="0"/>
                <a:ea typeface="Arial"/>
                <a:cs typeface="Arial" panose="020B0604020202020204" pitchFamily="34" charset="0"/>
              </a:rPr>
              <a:t>de entregas constantes</a:t>
            </a:r>
            <a:r>
              <a:rPr lang="es" sz="1050" b="0" i="0" strike="noStrike" cap="none" spc="-55" baseline="0" dirty="0">
                <a:solidFill>
                  <a:srgbClr val="FFFFFF"/>
                </a:solidFill>
                <a:effectLst/>
                <a:latin typeface="Arial" panose="020B0604020202020204" pitchFamily="34" charset="0"/>
                <a:ea typeface="Arial"/>
                <a:cs typeface="Arial" panose="020B0604020202020204" pitchFamily="34" charset="0"/>
              </a:rPr>
              <a:t>. Los </a:t>
            </a:r>
            <a:r>
              <a:rPr lang="es-PE" sz="1050" b="0" i="0" strike="noStrike" cap="none" spc="-55" baseline="0" dirty="0" smtClean="0">
                <a:solidFill>
                  <a:srgbClr val="FFFFFF"/>
                </a:solidFill>
                <a:effectLst/>
                <a:latin typeface="Arial" panose="020B0604020202020204" pitchFamily="34" charset="0"/>
                <a:ea typeface="Arial"/>
                <a:cs typeface="Arial" panose="020B0604020202020204" pitchFamily="34" charset="0"/>
              </a:rPr>
              <a:t>jefes </a:t>
            </a:r>
            <a:r>
              <a:rPr lang="es" sz="1050" b="0" i="0" strike="noStrike" cap="none" spc="-55" baseline="0" dirty="0" smtClean="0">
                <a:solidFill>
                  <a:srgbClr val="FFFFFF"/>
                </a:solidFill>
                <a:effectLst/>
                <a:latin typeface="Arial" panose="020B0604020202020204" pitchFamily="34" charset="0"/>
                <a:ea typeface="Arial"/>
                <a:cs typeface="Arial" panose="020B0604020202020204" pitchFamily="34" charset="0"/>
              </a:rPr>
              <a:t>centrados </a:t>
            </a:r>
            <a:r>
              <a:rPr lang="es" sz="1050" b="0" i="0" strike="noStrike" cap="none" spc="-55" baseline="0" dirty="0">
                <a:solidFill>
                  <a:srgbClr val="FFFFFF"/>
                </a:solidFill>
                <a:effectLst/>
                <a:latin typeface="Arial" panose="020B0604020202020204" pitchFamily="34" charset="0"/>
                <a:ea typeface="Arial"/>
                <a:cs typeface="Arial" panose="020B0604020202020204" pitchFamily="34" charset="0"/>
              </a:rPr>
              <a:t>en el </a:t>
            </a:r>
            <a:r>
              <a:rPr lang="es" sz="1050" b="0" i="0" strike="noStrike" cap="none" spc="-50" baseline="0" dirty="0">
                <a:solidFill>
                  <a:srgbClr val="FFFFFF"/>
                </a:solidFill>
                <a:effectLst/>
                <a:latin typeface="Arial" panose="020B0604020202020204" pitchFamily="34" charset="0"/>
                <a:ea typeface="Arial"/>
                <a:cs typeface="Arial" panose="020B0604020202020204" pitchFamily="34" charset="0"/>
              </a:rPr>
              <a:t>cliente arman </a:t>
            </a:r>
            <a:r>
              <a:rPr lang="es" sz="1050" b="0" i="0" strike="noStrike" cap="none" spc="-55" baseline="0" dirty="0" smtClean="0">
                <a:solidFill>
                  <a:srgbClr val="FFFFFF"/>
                </a:solidFill>
                <a:effectLst/>
                <a:latin typeface="Arial" panose="020B0604020202020204" pitchFamily="34" charset="0"/>
                <a:ea typeface="Arial"/>
                <a:cs typeface="Arial" panose="020B0604020202020204" pitchFamily="34" charset="0"/>
              </a:rPr>
              <a:t>equipos </a:t>
            </a:r>
            <a:r>
              <a:rPr lang="es" sz="1050" b="0" i="0" strike="noStrike" cap="none" spc="-45" baseline="0" dirty="0" smtClean="0">
                <a:solidFill>
                  <a:srgbClr val="FFFFFF"/>
                </a:solidFill>
                <a:effectLst/>
                <a:latin typeface="Arial" panose="020B0604020202020204" pitchFamily="34" charset="0"/>
                <a:ea typeface="Arial"/>
                <a:cs typeface="Arial" panose="020B0604020202020204" pitchFamily="34" charset="0"/>
              </a:rPr>
              <a:t>que </a:t>
            </a:r>
            <a:r>
              <a:rPr lang="es" sz="1050" b="0" i="0" strike="noStrike" cap="none" spc="-45" baseline="0" dirty="0">
                <a:solidFill>
                  <a:srgbClr val="FFFFFF"/>
                </a:solidFill>
                <a:effectLst/>
                <a:latin typeface="Arial" panose="020B0604020202020204" pitchFamily="34" charset="0"/>
                <a:ea typeface="Arial"/>
                <a:cs typeface="Arial" panose="020B0604020202020204" pitchFamily="34" charset="0"/>
              </a:rPr>
              <a:t>priorizan las relaciones </a:t>
            </a:r>
            <a:r>
              <a:rPr lang="es" sz="1050" b="0" i="0" strike="noStrike" cap="none" spc="-45" baseline="0" dirty="0" smtClean="0">
                <a:solidFill>
                  <a:srgbClr val="FFFFFF"/>
                </a:solidFill>
                <a:effectLst/>
                <a:latin typeface="Arial" panose="020B0604020202020204" pitchFamily="34" charset="0"/>
                <a:ea typeface="Arial"/>
                <a:cs typeface="Arial" panose="020B0604020202020204" pitchFamily="34" charset="0"/>
              </a:rPr>
              <a:t>significativas</a:t>
            </a:r>
            <a:r>
              <a:rPr lang="es" sz="1050" spc="-55" dirty="0" smtClean="0">
                <a:solidFill>
                  <a:srgbClr val="FFFFFF"/>
                </a:solidFill>
                <a:latin typeface="Arial" panose="020B0604020202020204" pitchFamily="34" charset="0"/>
                <a:ea typeface="Arial"/>
                <a:cs typeface="Arial" panose="020B0604020202020204" pitchFamily="34" charset="0"/>
              </a:rPr>
              <a:t>, </a:t>
            </a:r>
            <a:r>
              <a:rPr lang="es" sz="1050" b="0" i="0" strike="noStrike" cap="none" spc="-60" baseline="0" dirty="0" smtClean="0">
                <a:solidFill>
                  <a:srgbClr val="FFFFFF"/>
                </a:solidFill>
                <a:effectLst/>
                <a:latin typeface="Arial" panose="020B0604020202020204" pitchFamily="34" charset="0"/>
                <a:ea typeface="Arial"/>
                <a:cs typeface="Arial" panose="020B0604020202020204" pitchFamily="34" charset="0"/>
              </a:rPr>
              <a:t>en </a:t>
            </a:r>
            <a:r>
              <a:rPr lang="es" sz="1050" b="0" i="0" strike="noStrike" cap="none" spc="-60" baseline="0" dirty="0">
                <a:solidFill>
                  <a:srgbClr val="FFFFFF"/>
                </a:solidFill>
                <a:effectLst/>
                <a:latin typeface="Arial" panose="020B0604020202020204" pitchFamily="34" charset="0"/>
                <a:ea typeface="Arial"/>
                <a:cs typeface="Arial" panose="020B0604020202020204" pitchFamily="34" charset="0"/>
              </a:rPr>
              <a:t>las que todos se tratan con la misma mentalidad centrada en </a:t>
            </a:r>
            <a:r>
              <a:rPr lang="es" sz="1050" b="0" i="0" strike="noStrike" cap="none" spc="-60" baseline="0" dirty="0" smtClean="0">
                <a:solidFill>
                  <a:srgbClr val="FFFFFF"/>
                </a:solidFill>
                <a:effectLst/>
                <a:latin typeface="Arial" panose="020B0604020202020204" pitchFamily="34" charset="0"/>
                <a:ea typeface="Arial"/>
                <a:cs typeface="Arial" panose="020B0604020202020204" pitchFamily="34" charset="0"/>
              </a:rPr>
              <a:t>el </a:t>
            </a:r>
            <a:r>
              <a:rPr lang="es" sz="1050" b="0" i="0" strike="noStrike" cap="none" spc="-55" baseline="0" dirty="0" smtClean="0">
                <a:solidFill>
                  <a:srgbClr val="FFFFFF"/>
                </a:solidFill>
                <a:effectLst/>
                <a:latin typeface="Arial" panose="020B0604020202020204" pitchFamily="34" charset="0"/>
                <a:ea typeface="Arial"/>
                <a:cs typeface="Arial" panose="020B0604020202020204" pitchFamily="34" charset="0"/>
              </a:rPr>
              <a:t> </a:t>
            </a:r>
            <a:r>
              <a:rPr lang="es" sz="1050" b="0" i="0" strike="noStrike" cap="none" spc="-50" baseline="0" dirty="0" smtClean="0">
                <a:solidFill>
                  <a:srgbClr val="FFFFFF"/>
                </a:solidFill>
                <a:effectLst/>
                <a:latin typeface="Arial" panose="020B0604020202020204" pitchFamily="34" charset="0"/>
                <a:ea typeface="Arial"/>
                <a:cs typeface="Arial" panose="020B0604020202020204" pitchFamily="34" charset="0"/>
              </a:rPr>
              <a:t>cliente</a:t>
            </a:r>
            <a:r>
              <a:rPr lang="es" sz="1050" b="0" i="0" strike="noStrike" cap="none" spc="-50" baseline="0" dirty="0">
                <a:solidFill>
                  <a:srgbClr val="FFFFFF"/>
                </a:solidFill>
                <a:effectLst/>
                <a:latin typeface="Arial" panose="020B0604020202020204" pitchFamily="34" charset="0"/>
                <a:ea typeface="Arial"/>
                <a:cs typeface="Arial" panose="020B0604020202020204" pitchFamily="34" charset="0"/>
              </a:rPr>
              <a:t>, que aplican a los </a:t>
            </a:r>
            <a:r>
              <a:rPr lang="es" sz="1050" b="0" i="0" strike="noStrike" cap="none" spc="-55" baseline="0" dirty="0">
                <a:solidFill>
                  <a:srgbClr val="FFFFFF"/>
                </a:solidFill>
                <a:effectLst/>
                <a:latin typeface="Arial" panose="020B0604020202020204" pitchFamily="34" charset="0"/>
                <a:ea typeface="Arial"/>
                <a:cs typeface="Arial" panose="020B0604020202020204" pitchFamily="34" charset="0"/>
              </a:rPr>
              <a:t>clientes externos.</a:t>
            </a:r>
          </a:p>
        </p:txBody>
      </p:sp>
      <p:sp>
        <p:nvSpPr>
          <p:cNvPr id="8" name="object 15"/>
          <p:cNvSpPr/>
          <p:nvPr/>
        </p:nvSpPr>
        <p:spPr>
          <a:xfrm>
            <a:off x="269620" y="1493799"/>
            <a:ext cx="234188" cy="234175"/>
          </a:xfrm>
          <a:prstGeom prst="rect">
            <a:avLst/>
          </a:prstGeom>
          <a:blipFill rotWithShape="1">
            <a:blip r:embed="rId3"/>
            <a:stretch>
              <a:fillRect/>
            </a:stretch>
          </a:blip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9" name="object 16"/>
          <p:cNvSpPr txBox="1"/>
          <p:nvPr/>
        </p:nvSpPr>
        <p:spPr>
          <a:xfrm>
            <a:off x="256920" y="972311"/>
            <a:ext cx="628643" cy="723274"/>
          </a:xfrm>
          <a:prstGeom prst="rect">
            <a:avLst/>
          </a:prstGeom>
        </p:spPr>
        <p:txBody>
          <a:bodyPr vert="horz" wrap="square" lIns="0" tIns="27939" rIns="0" bIns="0" rtlCol="0">
            <a:spAutoFit/>
          </a:bodyPr>
          <a:lstStyle/>
          <a:p>
            <a:pPr marL="12700" marR="5080">
              <a:lnSpc>
                <a:spcPts val="1100"/>
              </a:lnSpc>
              <a:spcBef>
                <a:spcPts val="219"/>
              </a:spcBef>
            </a:pPr>
            <a:r>
              <a:rPr lang="es" sz="900" b="0" i="0" strike="noStrike" cap="none" spc="-30" baseline="0" dirty="0">
                <a:solidFill>
                  <a:srgbClr val="231F20"/>
                </a:solidFill>
                <a:effectLst/>
                <a:latin typeface="Arial" panose="020B0604020202020204" pitchFamily="34" charset="0"/>
                <a:ea typeface="Verdana"/>
                <a:cs typeface="Arial" panose="020B0604020202020204" pitchFamily="34" charset="0"/>
              </a:rPr>
              <a:t>Ser cliente céntrico (BCC)</a:t>
            </a:r>
          </a:p>
          <a:p>
            <a:pPr marL="86360">
              <a:lnSpc>
                <a:spcPct val="100000"/>
              </a:lnSpc>
              <a:spcBef>
                <a:spcPts val="785"/>
              </a:spcBef>
            </a:pPr>
            <a:r>
              <a:rPr lang="es" sz="1100" b="0" i="0" strike="noStrike" cap="none" spc="65" baseline="0" dirty="0">
                <a:solidFill>
                  <a:srgbClr val="FFFFFF"/>
                </a:solidFill>
                <a:effectLst/>
                <a:latin typeface="Arial" panose="020B0604020202020204" pitchFamily="34" charset="0"/>
                <a:ea typeface="Arial"/>
                <a:cs typeface="Arial" panose="020B0604020202020204" pitchFamily="34" charset="0"/>
              </a:rPr>
              <a:t>9 </a:t>
            </a:r>
          </a:p>
        </p:txBody>
      </p:sp>
      <p:sp>
        <p:nvSpPr>
          <p:cNvPr id="10" name="object 18"/>
          <p:cNvSpPr/>
          <p:nvPr/>
        </p:nvSpPr>
        <p:spPr>
          <a:xfrm>
            <a:off x="324738" y="2519128"/>
            <a:ext cx="720090" cy="720090"/>
          </a:xfrm>
          <a:custGeom>
            <a:avLst/>
            <a:gdLst/>
            <a:ahLst/>
            <a:cxnLst/>
            <a:rect l="l" t="t" r="r" b="b"/>
            <a:pathLst>
              <a:path w="720090" h="720089">
                <a:moveTo>
                  <a:pt x="359905" y="0"/>
                </a:moveTo>
                <a:lnTo>
                  <a:pt x="311068" y="3285"/>
                </a:lnTo>
                <a:lnTo>
                  <a:pt x="264229" y="12856"/>
                </a:lnTo>
                <a:lnTo>
                  <a:pt x="219814" y="28283"/>
                </a:lnTo>
                <a:lnTo>
                  <a:pt x="178255" y="49138"/>
                </a:lnTo>
                <a:lnTo>
                  <a:pt x="139978" y="74991"/>
                </a:lnTo>
                <a:lnTo>
                  <a:pt x="105414" y="105414"/>
                </a:lnTo>
                <a:lnTo>
                  <a:pt x="74991" y="139978"/>
                </a:lnTo>
                <a:lnTo>
                  <a:pt x="49138" y="178255"/>
                </a:lnTo>
                <a:lnTo>
                  <a:pt x="28283" y="219814"/>
                </a:lnTo>
                <a:lnTo>
                  <a:pt x="12856" y="264229"/>
                </a:lnTo>
                <a:lnTo>
                  <a:pt x="3285" y="311068"/>
                </a:lnTo>
                <a:lnTo>
                  <a:pt x="0" y="359905"/>
                </a:lnTo>
                <a:lnTo>
                  <a:pt x="3285" y="408741"/>
                </a:lnTo>
                <a:lnTo>
                  <a:pt x="12856" y="455581"/>
                </a:lnTo>
                <a:lnTo>
                  <a:pt x="28283" y="499995"/>
                </a:lnTo>
                <a:lnTo>
                  <a:pt x="49138" y="541555"/>
                </a:lnTo>
                <a:lnTo>
                  <a:pt x="74991" y="579831"/>
                </a:lnTo>
                <a:lnTo>
                  <a:pt x="105414" y="614395"/>
                </a:lnTo>
                <a:lnTo>
                  <a:pt x="139978" y="644819"/>
                </a:lnTo>
                <a:lnTo>
                  <a:pt x="178255" y="670672"/>
                </a:lnTo>
                <a:lnTo>
                  <a:pt x="219814" y="691527"/>
                </a:lnTo>
                <a:lnTo>
                  <a:pt x="264229" y="706954"/>
                </a:lnTo>
                <a:lnTo>
                  <a:pt x="311068" y="716525"/>
                </a:lnTo>
                <a:lnTo>
                  <a:pt x="359905" y="719810"/>
                </a:lnTo>
                <a:lnTo>
                  <a:pt x="408741" y="716525"/>
                </a:lnTo>
                <a:lnTo>
                  <a:pt x="455581" y="706954"/>
                </a:lnTo>
                <a:lnTo>
                  <a:pt x="499995" y="691527"/>
                </a:lnTo>
                <a:lnTo>
                  <a:pt x="541555" y="670672"/>
                </a:lnTo>
                <a:lnTo>
                  <a:pt x="579831" y="644819"/>
                </a:lnTo>
                <a:lnTo>
                  <a:pt x="614395" y="614395"/>
                </a:lnTo>
                <a:lnTo>
                  <a:pt x="644819" y="579831"/>
                </a:lnTo>
                <a:lnTo>
                  <a:pt x="670672" y="541555"/>
                </a:lnTo>
                <a:lnTo>
                  <a:pt x="691527" y="499995"/>
                </a:lnTo>
                <a:lnTo>
                  <a:pt x="706954" y="455581"/>
                </a:lnTo>
                <a:lnTo>
                  <a:pt x="716525" y="408741"/>
                </a:lnTo>
                <a:lnTo>
                  <a:pt x="719810" y="359905"/>
                </a:lnTo>
                <a:lnTo>
                  <a:pt x="716525" y="311068"/>
                </a:lnTo>
                <a:lnTo>
                  <a:pt x="706954" y="264229"/>
                </a:lnTo>
                <a:lnTo>
                  <a:pt x="691527" y="219814"/>
                </a:lnTo>
                <a:lnTo>
                  <a:pt x="670672" y="178255"/>
                </a:lnTo>
                <a:lnTo>
                  <a:pt x="644819" y="139978"/>
                </a:lnTo>
                <a:lnTo>
                  <a:pt x="614395" y="105414"/>
                </a:lnTo>
                <a:lnTo>
                  <a:pt x="579831" y="74991"/>
                </a:lnTo>
                <a:lnTo>
                  <a:pt x="541555" y="49138"/>
                </a:lnTo>
                <a:lnTo>
                  <a:pt x="499995" y="28283"/>
                </a:lnTo>
                <a:lnTo>
                  <a:pt x="455581" y="12856"/>
                </a:lnTo>
                <a:lnTo>
                  <a:pt x="408741" y="3285"/>
                </a:lnTo>
                <a:lnTo>
                  <a:pt x="359905" y="0"/>
                </a:lnTo>
                <a:close/>
              </a:path>
            </a:pathLst>
          </a:custGeom>
          <a:solidFill>
            <a:srgbClr val="FFFFFF"/>
          </a:solid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11" name="object 19"/>
          <p:cNvSpPr/>
          <p:nvPr/>
        </p:nvSpPr>
        <p:spPr>
          <a:xfrm>
            <a:off x="324738" y="2519128"/>
            <a:ext cx="720090" cy="720090"/>
          </a:xfrm>
          <a:custGeom>
            <a:avLst/>
            <a:gdLst/>
            <a:ahLst/>
            <a:cxnLst/>
            <a:rect l="l" t="t" r="r" b="b"/>
            <a:pathLst>
              <a:path w="720090" h="720089">
                <a:moveTo>
                  <a:pt x="359905" y="719810"/>
                </a:moveTo>
                <a:lnTo>
                  <a:pt x="408741" y="716525"/>
                </a:lnTo>
                <a:lnTo>
                  <a:pt x="455581" y="706954"/>
                </a:lnTo>
                <a:lnTo>
                  <a:pt x="499995" y="691527"/>
                </a:lnTo>
                <a:lnTo>
                  <a:pt x="541555" y="670672"/>
                </a:lnTo>
                <a:lnTo>
                  <a:pt x="579831" y="644819"/>
                </a:lnTo>
                <a:lnTo>
                  <a:pt x="614395" y="614395"/>
                </a:lnTo>
                <a:lnTo>
                  <a:pt x="644819" y="579831"/>
                </a:lnTo>
                <a:lnTo>
                  <a:pt x="670672" y="541555"/>
                </a:lnTo>
                <a:lnTo>
                  <a:pt x="691527" y="499995"/>
                </a:lnTo>
                <a:lnTo>
                  <a:pt x="706954" y="455581"/>
                </a:lnTo>
                <a:lnTo>
                  <a:pt x="716525" y="408741"/>
                </a:lnTo>
                <a:lnTo>
                  <a:pt x="719810" y="359905"/>
                </a:lnTo>
                <a:lnTo>
                  <a:pt x="716525" y="311068"/>
                </a:lnTo>
                <a:lnTo>
                  <a:pt x="706954" y="264229"/>
                </a:lnTo>
                <a:lnTo>
                  <a:pt x="691527" y="219814"/>
                </a:lnTo>
                <a:lnTo>
                  <a:pt x="670672" y="178255"/>
                </a:lnTo>
                <a:lnTo>
                  <a:pt x="644819" y="139978"/>
                </a:lnTo>
                <a:lnTo>
                  <a:pt x="614395" y="105414"/>
                </a:lnTo>
                <a:lnTo>
                  <a:pt x="579831" y="74991"/>
                </a:lnTo>
                <a:lnTo>
                  <a:pt x="541555" y="49138"/>
                </a:lnTo>
                <a:lnTo>
                  <a:pt x="499995" y="28283"/>
                </a:lnTo>
                <a:lnTo>
                  <a:pt x="455581" y="12856"/>
                </a:lnTo>
                <a:lnTo>
                  <a:pt x="408741" y="3285"/>
                </a:lnTo>
                <a:lnTo>
                  <a:pt x="359905" y="0"/>
                </a:lnTo>
                <a:lnTo>
                  <a:pt x="311068" y="3285"/>
                </a:lnTo>
                <a:lnTo>
                  <a:pt x="264229" y="12856"/>
                </a:lnTo>
                <a:lnTo>
                  <a:pt x="219814" y="28283"/>
                </a:lnTo>
                <a:lnTo>
                  <a:pt x="178255" y="49138"/>
                </a:lnTo>
                <a:lnTo>
                  <a:pt x="139978" y="74991"/>
                </a:lnTo>
                <a:lnTo>
                  <a:pt x="105414" y="105414"/>
                </a:lnTo>
                <a:lnTo>
                  <a:pt x="74991" y="139978"/>
                </a:lnTo>
                <a:lnTo>
                  <a:pt x="49138" y="178255"/>
                </a:lnTo>
                <a:lnTo>
                  <a:pt x="28283" y="219814"/>
                </a:lnTo>
                <a:lnTo>
                  <a:pt x="12856" y="264229"/>
                </a:lnTo>
                <a:lnTo>
                  <a:pt x="3285" y="311068"/>
                </a:lnTo>
                <a:lnTo>
                  <a:pt x="0" y="359905"/>
                </a:lnTo>
                <a:lnTo>
                  <a:pt x="3285" y="408741"/>
                </a:lnTo>
                <a:lnTo>
                  <a:pt x="12856" y="455581"/>
                </a:lnTo>
                <a:lnTo>
                  <a:pt x="28283" y="499995"/>
                </a:lnTo>
                <a:lnTo>
                  <a:pt x="49138" y="541555"/>
                </a:lnTo>
                <a:lnTo>
                  <a:pt x="74991" y="579831"/>
                </a:lnTo>
                <a:lnTo>
                  <a:pt x="105414" y="614395"/>
                </a:lnTo>
                <a:lnTo>
                  <a:pt x="139978" y="644819"/>
                </a:lnTo>
                <a:lnTo>
                  <a:pt x="178255" y="670672"/>
                </a:lnTo>
                <a:lnTo>
                  <a:pt x="219814" y="691527"/>
                </a:lnTo>
                <a:lnTo>
                  <a:pt x="264229" y="706954"/>
                </a:lnTo>
                <a:lnTo>
                  <a:pt x="311068" y="716525"/>
                </a:lnTo>
                <a:lnTo>
                  <a:pt x="359905" y="719810"/>
                </a:lnTo>
                <a:close/>
              </a:path>
            </a:pathLst>
          </a:custGeom>
          <a:ln w="12573">
            <a:solidFill>
              <a:srgbClr val="079247"/>
            </a:solidFill>
          </a:ln>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12" name="object 20"/>
          <p:cNvSpPr/>
          <p:nvPr/>
        </p:nvSpPr>
        <p:spPr>
          <a:xfrm>
            <a:off x="429243" y="2704779"/>
            <a:ext cx="121615" cy="149313"/>
          </a:xfrm>
          <a:prstGeom prst="rect">
            <a:avLst/>
          </a:prstGeom>
          <a:blipFill rotWithShape="1">
            <a:blip r:embed="rId4"/>
            <a:stretch>
              <a:fillRect/>
            </a:stretch>
          </a:blip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13" name="object 21"/>
          <p:cNvSpPr/>
          <p:nvPr/>
        </p:nvSpPr>
        <p:spPr>
          <a:xfrm>
            <a:off x="818610" y="2704779"/>
            <a:ext cx="121615" cy="149313"/>
          </a:xfrm>
          <a:prstGeom prst="rect">
            <a:avLst/>
          </a:prstGeom>
          <a:blipFill rotWithShape="1">
            <a:blip r:embed="rId5"/>
            <a:stretch>
              <a:fillRect/>
            </a:stretch>
          </a:blip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14" name="object 22"/>
          <p:cNvSpPr/>
          <p:nvPr/>
        </p:nvSpPr>
        <p:spPr>
          <a:xfrm>
            <a:off x="841599" y="2878973"/>
            <a:ext cx="128638" cy="168554"/>
          </a:xfrm>
          <a:prstGeom prst="rect">
            <a:avLst/>
          </a:prstGeom>
          <a:blipFill rotWithShape="1">
            <a:blip r:embed="rId6"/>
            <a:stretch>
              <a:fillRect/>
            </a:stretch>
          </a:blip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15" name="object 23"/>
          <p:cNvSpPr/>
          <p:nvPr/>
        </p:nvSpPr>
        <p:spPr>
          <a:xfrm>
            <a:off x="399051" y="2878973"/>
            <a:ext cx="128638" cy="168554"/>
          </a:xfrm>
          <a:prstGeom prst="rect">
            <a:avLst/>
          </a:prstGeom>
          <a:blipFill rotWithShape="1">
            <a:blip r:embed="rId7"/>
            <a:stretch>
              <a:fillRect/>
            </a:stretch>
          </a:blip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16" name="object 24"/>
          <p:cNvSpPr/>
          <p:nvPr/>
        </p:nvSpPr>
        <p:spPr>
          <a:xfrm>
            <a:off x="534932" y="2873401"/>
            <a:ext cx="300355" cy="215265"/>
          </a:xfrm>
          <a:custGeom>
            <a:avLst/>
            <a:gdLst/>
            <a:ahLst/>
            <a:cxnLst/>
            <a:rect l="l" t="t" r="r" b="b"/>
            <a:pathLst>
              <a:path w="300355" h="215264">
                <a:moveTo>
                  <a:pt x="150398" y="0"/>
                </a:moveTo>
                <a:lnTo>
                  <a:pt x="104160" y="4141"/>
                </a:lnTo>
                <a:lnTo>
                  <a:pt x="57937" y="16776"/>
                </a:lnTo>
                <a:lnTo>
                  <a:pt x="13671" y="53366"/>
                </a:lnTo>
                <a:lnTo>
                  <a:pt x="0" y="112217"/>
                </a:lnTo>
                <a:lnTo>
                  <a:pt x="2337" y="148734"/>
                </a:lnTo>
                <a:lnTo>
                  <a:pt x="4584" y="185013"/>
                </a:lnTo>
                <a:lnTo>
                  <a:pt x="33426" y="214731"/>
                </a:lnTo>
                <a:lnTo>
                  <a:pt x="238950" y="214773"/>
                </a:lnTo>
                <a:lnTo>
                  <a:pt x="268478" y="214706"/>
                </a:lnTo>
                <a:lnTo>
                  <a:pt x="296576" y="169204"/>
                </a:lnTo>
                <a:lnTo>
                  <a:pt x="296970" y="163296"/>
                </a:lnTo>
                <a:lnTo>
                  <a:pt x="49606" y="163296"/>
                </a:lnTo>
                <a:lnTo>
                  <a:pt x="48606" y="146866"/>
                </a:lnTo>
                <a:lnTo>
                  <a:pt x="47524" y="130427"/>
                </a:lnTo>
                <a:lnTo>
                  <a:pt x="46779" y="113995"/>
                </a:lnTo>
                <a:lnTo>
                  <a:pt x="46786" y="97586"/>
                </a:lnTo>
                <a:lnTo>
                  <a:pt x="69837" y="65684"/>
                </a:lnTo>
                <a:lnTo>
                  <a:pt x="110109" y="54123"/>
                </a:lnTo>
                <a:lnTo>
                  <a:pt x="150398" y="50293"/>
                </a:lnTo>
                <a:lnTo>
                  <a:pt x="284249" y="50293"/>
                </a:lnTo>
                <a:lnTo>
                  <a:pt x="267167" y="30907"/>
                </a:lnTo>
                <a:lnTo>
                  <a:pt x="242811" y="17018"/>
                </a:lnTo>
                <a:lnTo>
                  <a:pt x="196624" y="4307"/>
                </a:lnTo>
                <a:lnTo>
                  <a:pt x="150398" y="0"/>
                </a:lnTo>
                <a:close/>
              </a:path>
              <a:path w="300355" h="215264">
                <a:moveTo>
                  <a:pt x="284249" y="50293"/>
                </a:moveTo>
                <a:lnTo>
                  <a:pt x="150398" y="50293"/>
                </a:lnTo>
                <a:lnTo>
                  <a:pt x="190664" y="54238"/>
                </a:lnTo>
                <a:lnTo>
                  <a:pt x="230873" y="66001"/>
                </a:lnTo>
                <a:lnTo>
                  <a:pt x="241200" y="72523"/>
                </a:lnTo>
                <a:lnTo>
                  <a:pt x="248750" y="82311"/>
                </a:lnTo>
                <a:lnTo>
                  <a:pt x="253149" y="94276"/>
                </a:lnTo>
                <a:lnTo>
                  <a:pt x="254025" y="107327"/>
                </a:lnTo>
                <a:lnTo>
                  <a:pt x="253037" y="120966"/>
                </a:lnTo>
                <a:lnTo>
                  <a:pt x="250253" y="163296"/>
                </a:lnTo>
                <a:lnTo>
                  <a:pt x="296970" y="163296"/>
                </a:lnTo>
                <a:lnTo>
                  <a:pt x="297942" y="148734"/>
                </a:lnTo>
                <a:lnTo>
                  <a:pt x="299126" y="128252"/>
                </a:lnTo>
                <a:lnTo>
                  <a:pt x="300037" y="107759"/>
                </a:lnTo>
                <a:lnTo>
                  <a:pt x="296805" y="77868"/>
                </a:lnTo>
                <a:lnTo>
                  <a:pt x="285507" y="51720"/>
                </a:lnTo>
                <a:lnTo>
                  <a:pt x="284249" y="50293"/>
                </a:lnTo>
                <a:close/>
              </a:path>
            </a:pathLst>
          </a:custGeom>
          <a:solidFill>
            <a:srgbClr val="079247"/>
          </a:solid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17" name="object 25"/>
          <p:cNvSpPr/>
          <p:nvPr/>
        </p:nvSpPr>
        <p:spPr>
          <a:xfrm>
            <a:off x="603676" y="2634407"/>
            <a:ext cx="168122" cy="211213"/>
          </a:xfrm>
          <a:prstGeom prst="rect">
            <a:avLst/>
          </a:prstGeom>
          <a:blipFill rotWithShape="1">
            <a:blip r:embed="rId8"/>
            <a:stretch>
              <a:fillRect/>
            </a:stretch>
          </a:blip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18" name="object 34"/>
          <p:cNvSpPr txBox="1">
            <a:spLocks noGrp="1"/>
          </p:cNvSpPr>
          <p:nvPr>
            <p:ph type="ftr" sz="quarter" idx="4294967295"/>
          </p:nvPr>
        </p:nvSpPr>
        <p:spPr>
          <a:xfrm>
            <a:off x="215900" y="3402431"/>
            <a:ext cx="2598738" cy="103875"/>
          </a:xfrm>
          <a:prstGeom prst="rect">
            <a:avLst/>
          </a:prstGeom>
        </p:spPr>
        <p:txBody>
          <a:bodyPr vert="horz" wrap="square" lIns="0" tIns="11430" rIns="0" bIns="0" rtlCol="0">
            <a:spAutoFit/>
          </a:bodyPr>
          <a:lstStyle/>
          <a:p>
            <a:pPr marL="12700">
              <a:lnSpc>
                <a:spcPct val="100000"/>
              </a:lnSpc>
              <a:spcBef>
                <a:spcPts val="90"/>
              </a:spcBef>
            </a:pPr>
            <a:r>
              <a:rPr lang="es" sz="600" b="0" i="1" strike="noStrike" cap="none" spc="55" baseline="0" dirty="0">
                <a:solidFill>
                  <a:srgbClr val="58595B"/>
                </a:solidFill>
                <a:effectLst/>
                <a:latin typeface="Arial" panose="020B0604020202020204" pitchFamily="34" charset="0"/>
                <a:ea typeface="Arial"/>
                <a:cs typeface="Arial" panose="020B0604020202020204" pitchFamily="34" charset="0"/>
              </a:rPr>
              <a:t>©</a:t>
            </a:r>
            <a:r>
              <a:rPr lang="es" sz="600" b="0" i="1" strike="noStrike" cap="none" spc="-110" baseline="0" dirty="0">
                <a:solidFill>
                  <a:srgbClr val="58595B"/>
                </a:solidFill>
                <a:effectLst/>
                <a:latin typeface="Arial" panose="020B0604020202020204" pitchFamily="34" charset="0"/>
                <a:ea typeface="Arial"/>
                <a:cs typeface="Arial" panose="020B0604020202020204" pitchFamily="34" charset="0"/>
              </a:rPr>
              <a:t> </a:t>
            </a:r>
            <a:r>
              <a:rPr lang="es" sz="600" b="0" i="1" strike="noStrike" cap="none" spc="-25" baseline="0" dirty="0">
                <a:solidFill>
                  <a:srgbClr val="58595B"/>
                </a:solidFill>
                <a:effectLst/>
                <a:latin typeface="Arial" panose="020B0604020202020204" pitchFamily="34" charset="0"/>
                <a:ea typeface="Arial"/>
                <a:cs typeface="Arial" panose="020B0604020202020204" pitchFamily="34" charset="0"/>
              </a:rPr>
              <a:t>Copyright </a:t>
            </a:r>
            <a:r>
              <a:rPr lang="es" sz="600" b="0" i="1" strike="noStrike" cap="none" spc="-5" baseline="0" dirty="0">
                <a:solidFill>
                  <a:srgbClr val="58595B"/>
                </a:solidFill>
                <a:effectLst/>
                <a:latin typeface="Arial" panose="020B0604020202020204" pitchFamily="34" charset="0"/>
                <a:ea typeface="Arial"/>
                <a:cs typeface="Arial" panose="020B0604020202020204" pitchFamily="34" charset="0"/>
              </a:rPr>
              <a:t>2019, </a:t>
            </a:r>
            <a:r>
              <a:rPr lang="es" sz="600" b="0" i="1" strike="noStrike" cap="none" spc="-50" baseline="0" dirty="0">
                <a:solidFill>
                  <a:srgbClr val="58595B"/>
                </a:solidFill>
                <a:effectLst/>
                <a:latin typeface="Arial" panose="020B0604020202020204" pitchFamily="34" charset="0"/>
                <a:ea typeface="Arial"/>
                <a:cs typeface="Arial" panose="020B0604020202020204" pitchFamily="34" charset="0"/>
              </a:rPr>
              <a:t>TeamTelligent, </a:t>
            </a:r>
            <a:r>
              <a:rPr lang="es-PE" sz="600" b="0" i="1" strike="noStrike" cap="none" spc="-60" baseline="0" dirty="0" smtClean="0">
                <a:solidFill>
                  <a:srgbClr val="58595B"/>
                </a:solidFill>
                <a:effectLst/>
                <a:latin typeface="Arial" panose="020B0604020202020204" pitchFamily="34" charset="0"/>
                <a:ea typeface="Arial"/>
                <a:cs typeface="Arial" panose="020B0604020202020204" pitchFamily="34" charset="0"/>
              </a:rPr>
              <a:t>CLL</a:t>
            </a:r>
            <a:r>
              <a:rPr lang="es" sz="600" b="0" i="1" strike="noStrike" cap="none" spc="-60" baseline="0" dirty="0" smtClean="0">
                <a:solidFill>
                  <a:srgbClr val="58595B"/>
                </a:solidFill>
                <a:effectLst/>
                <a:latin typeface="Arial" panose="020B0604020202020204" pitchFamily="34" charset="0"/>
                <a:ea typeface="Arial"/>
                <a:cs typeface="Arial" panose="020B0604020202020204" pitchFamily="34" charset="0"/>
              </a:rPr>
              <a:t>. </a:t>
            </a:r>
            <a:r>
              <a:rPr lang="es" sz="600" b="0" i="1" strike="noStrike" cap="none" spc="55" baseline="0" dirty="0" smtClean="0">
                <a:solidFill>
                  <a:srgbClr val="58595B"/>
                </a:solidFill>
                <a:effectLst/>
                <a:latin typeface="Arial" panose="020B0604020202020204" pitchFamily="34" charset="0"/>
                <a:ea typeface="Arial"/>
                <a:cs typeface="Arial" panose="020B0604020202020204" pitchFamily="34" charset="0"/>
              </a:rPr>
              <a:t> </a:t>
            </a:r>
            <a:r>
              <a:rPr lang="es" sz="600" b="0" i="1" strike="noStrike" cap="none" spc="-15" baseline="0" dirty="0" smtClean="0">
                <a:solidFill>
                  <a:srgbClr val="58595B"/>
                </a:solidFill>
                <a:effectLst/>
                <a:latin typeface="Arial" panose="020B0604020202020204" pitchFamily="34" charset="0"/>
                <a:ea typeface="Arial"/>
                <a:cs typeface="Arial" panose="020B0604020202020204" pitchFamily="34" charset="0"/>
              </a:rPr>
              <a:t>Todos </a:t>
            </a:r>
            <a:r>
              <a:rPr lang="es" sz="600" b="0" i="1" strike="noStrike" cap="none" spc="-15" baseline="0" dirty="0">
                <a:solidFill>
                  <a:srgbClr val="58595B"/>
                </a:solidFill>
                <a:effectLst/>
                <a:latin typeface="Arial" panose="020B0604020202020204" pitchFamily="34" charset="0"/>
                <a:ea typeface="Arial"/>
                <a:cs typeface="Arial" panose="020B0604020202020204" pitchFamily="34" charset="0"/>
              </a:rPr>
              <a:t>los derechos reservados</a:t>
            </a:r>
            <a:r>
              <a:rPr lang="es" sz="600" b="0" i="1" strike="noStrike" cap="none" spc="55" baseline="0" dirty="0">
                <a:solidFill>
                  <a:srgbClr val="58595B"/>
                </a:solidFill>
                <a:effectLst/>
                <a:latin typeface="Arial" panose="020B0604020202020204" pitchFamily="34" charset="0"/>
                <a:ea typeface="Arial"/>
                <a:cs typeface="Arial" panose="020B0604020202020204" pitchFamily="34" charset="0"/>
              </a:rPr>
              <a:t> </a:t>
            </a:r>
            <a:r>
              <a:rPr lang="es" sz="600" b="0" i="1" strike="noStrike" cap="none" spc="-40" baseline="0" dirty="0" smtClean="0">
                <a:solidFill>
                  <a:srgbClr val="58595B"/>
                </a:solidFill>
                <a:effectLst/>
                <a:latin typeface="Arial" panose="020B0604020202020204" pitchFamily="34" charset="0"/>
                <a:ea typeface="Arial"/>
                <a:cs typeface="Arial" panose="020B0604020202020204" pitchFamily="34" charset="0"/>
              </a:rPr>
              <a:t>. </a:t>
            </a:r>
            <a:r>
              <a:rPr lang="es" sz="600" b="0" i="1" strike="noStrike" cap="none" spc="55" baseline="0" dirty="0" smtClean="0">
                <a:solidFill>
                  <a:srgbClr val="58595B"/>
                </a:solidFill>
                <a:effectLst/>
                <a:latin typeface="Arial" panose="020B0604020202020204" pitchFamily="34" charset="0"/>
                <a:ea typeface="Arial"/>
                <a:cs typeface="Arial" panose="020B0604020202020204" pitchFamily="34" charset="0"/>
              </a:rPr>
              <a:t>  </a:t>
            </a:r>
            <a:r>
              <a:rPr lang="es" sz="600" b="0" i="1" strike="noStrike" cap="none" spc="-15" baseline="0" dirty="0">
                <a:solidFill>
                  <a:srgbClr val="58595B"/>
                </a:solidFill>
                <a:effectLst/>
                <a:latin typeface="Arial" panose="020B0604020202020204" pitchFamily="34" charset="0"/>
                <a:ea typeface="Arial"/>
                <a:cs typeface="Arial" panose="020B0604020202020204" pitchFamily="34" charset="0"/>
              </a:rPr>
              <a:t>V5</a:t>
            </a:r>
            <a:r>
              <a:rPr lang="es" sz="600" b="0" i="1" strike="noStrike" cap="none" spc="55" baseline="0" dirty="0">
                <a:solidFill>
                  <a:srgbClr val="58595B"/>
                </a:solidFill>
                <a:effectLst/>
                <a:latin typeface="Arial" panose="020B0604020202020204" pitchFamily="34" charset="0"/>
                <a:ea typeface="Arial"/>
                <a:cs typeface="Arial" panose="020B0604020202020204" pitchFamily="34" charset="0"/>
              </a:rPr>
              <a:t> </a:t>
            </a:r>
          </a:p>
        </p:txBody>
      </p:sp>
      <p:sp>
        <p:nvSpPr>
          <p:cNvPr id="19" name="object 35"/>
          <p:cNvSpPr txBox="1">
            <a:spLocks noGrp="1"/>
          </p:cNvSpPr>
          <p:nvPr>
            <p:ph type="sldNum" sz="quarter" idx="4294967295"/>
          </p:nvPr>
        </p:nvSpPr>
        <p:spPr>
          <a:xfrm>
            <a:off x="5096497" y="3402431"/>
            <a:ext cx="175895" cy="103875"/>
          </a:xfrm>
          <a:prstGeom prst="rect">
            <a:avLst/>
          </a:prstGeom>
        </p:spPr>
        <p:txBody>
          <a:bodyPr vert="horz" wrap="square" lIns="0" tIns="11430" rIns="0" bIns="0" rtlCol="0">
            <a:spAutoFit/>
          </a:bodyPr>
          <a:lstStyle/>
          <a:p>
            <a:pPr marL="25400">
              <a:lnSpc>
                <a:spcPct val="100000"/>
              </a:lnSpc>
              <a:spcBef>
                <a:spcPts val="90"/>
              </a:spcBef>
            </a:pPr>
            <a:r>
              <a:rPr lang="pt-BR" sz="600" spc="-35" dirty="0" smtClean="0">
                <a:solidFill>
                  <a:srgbClr val="58595B"/>
                </a:solidFill>
                <a:latin typeface="Verdana" panose="020B0604030504040204" pitchFamily="34" charset="0"/>
                <a:ea typeface="Verdana" panose="020B0604030504040204" pitchFamily="34" charset="0"/>
                <a:cs typeface="Verdana" panose="020B0604030504040204" pitchFamily="34" charset="0"/>
              </a:rPr>
              <a:t>27A</a:t>
            </a:r>
            <a:endParaRPr sz="600" spc="-15" dirty="0">
              <a:solidFill>
                <a:srgbClr val="58595B"/>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97083052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3"/>
          <p:cNvSpPr txBox="1"/>
          <p:nvPr/>
        </p:nvSpPr>
        <p:spPr>
          <a:xfrm>
            <a:off x="0" y="247100"/>
            <a:ext cx="5486399"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BIBLIOTECA DE COMPORTAMIENTO DEL JEFE </a:t>
            </a: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CLL</a:t>
            </a:r>
            <a:r>
              <a:rPr lang="es" sz="1000" b="1" strike="noStrike" cap="none" spc="5" baseline="0" dirty="0" smtClean="0">
                <a:solidFill>
                  <a:srgbClr val="58595B"/>
                </a:solidFill>
                <a:effectLst/>
                <a:latin typeface="Arial" panose="020B0604020202020204" pitchFamily="34" charset="0"/>
                <a:ea typeface="Arial"/>
                <a:cs typeface="Arial" panose="020B0604020202020204" pitchFamily="34" charset="0"/>
              </a:rPr>
              <a:t>™</a:t>
            </a:r>
            <a:endParaRPr lang="es" sz="1000" b="1" strike="noStrike" cap="none" spc="5" baseline="0" dirty="0">
              <a:solidFill>
                <a:srgbClr val="58595B"/>
              </a:solidFill>
              <a:effectLst/>
              <a:latin typeface="Arial" panose="020B0604020202020204" pitchFamily="34" charset="0"/>
              <a:ea typeface="Arial"/>
              <a:cs typeface="Arial" panose="020B0604020202020204" pitchFamily="34" charset="0"/>
            </a:endParaRPr>
          </a:p>
        </p:txBody>
      </p:sp>
      <p:sp>
        <p:nvSpPr>
          <p:cNvPr id="3" name="object 4"/>
          <p:cNvSpPr/>
          <p:nvPr/>
        </p:nvSpPr>
        <p:spPr>
          <a:xfrm>
            <a:off x="2081873" y="667864"/>
            <a:ext cx="234188" cy="234175"/>
          </a:xfrm>
          <a:prstGeom prst="rect">
            <a:avLst/>
          </a:prstGeom>
          <a:blipFill rotWithShape="1">
            <a:blip r:embed="rId2"/>
            <a:stretch>
              <a:fillRect/>
            </a:stretch>
          </a:blip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4" name="object 5"/>
          <p:cNvSpPr/>
          <p:nvPr/>
        </p:nvSpPr>
        <p:spPr>
          <a:xfrm>
            <a:off x="252566" y="575015"/>
            <a:ext cx="891540" cy="2800350"/>
          </a:xfrm>
          <a:custGeom>
            <a:avLst/>
            <a:gdLst/>
            <a:ahLst/>
            <a:cxnLst/>
            <a:rect l="l" t="t" r="r" b="b"/>
            <a:pathLst>
              <a:path w="891540" h="2800350">
                <a:moveTo>
                  <a:pt x="0" y="2800350"/>
                </a:moveTo>
                <a:lnTo>
                  <a:pt x="891540" y="2800350"/>
                </a:lnTo>
                <a:lnTo>
                  <a:pt x="891540" y="0"/>
                </a:lnTo>
                <a:lnTo>
                  <a:pt x="0" y="0"/>
                </a:lnTo>
                <a:lnTo>
                  <a:pt x="0" y="2800350"/>
                </a:lnTo>
                <a:close/>
              </a:path>
            </a:pathLst>
          </a:custGeom>
          <a:solidFill>
            <a:srgbClr val="DCDDDE"/>
          </a:solid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5" name="object 9"/>
          <p:cNvSpPr txBox="1"/>
          <p:nvPr/>
        </p:nvSpPr>
        <p:spPr>
          <a:xfrm>
            <a:off x="1477481" y="684590"/>
            <a:ext cx="2616909" cy="180520"/>
          </a:xfrm>
          <a:prstGeom prst="rect">
            <a:avLst/>
          </a:prstGeom>
        </p:spPr>
        <p:txBody>
          <a:bodyPr vert="horz" wrap="square" lIns="0" tIns="12700" rIns="0" bIns="0" rtlCol="0">
            <a:spAutoFit/>
          </a:bodyPr>
          <a:lstStyle/>
          <a:p>
            <a:pPr>
              <a:lnSpc>
                <a:spcPct val="100000"/>
              </a:lnSpc>
              <a:spcBef>
                <a:spcPts val="100"/>
              </a:spcBef>
            </a:pPr>
            <a:r>
              <a:rPr lang="es" sz="1100" b="0" i="0" strike="noStrike" cap="none" spc="70" baseline="0" dirty="0" smtClean="0">
                <a:solidFill>
                  <a:srgbClr val="58595B"/>
                </a:solidFill>
                <a:effectLst/>
                <a:latin typeface="Arial" panose="020B0604020202020204" pitchFamily="34" charset="0"/>
                <a:ea typeface="Arial"/>
                <a:cs typeface="Arial" panose="020B0604020202020204" pitchFamily="34" charset="0"/>
              </a:rPr>
              <a:t>Práctica </a:t>
            </a:r>
            <a:r>
              <a:rPr lang="es" sz="1100" b="0" i="0" strike="noStrike" cap="none" spc="70" baseline="0" dirty="0" smtClean="0">
                <a:solidFill>
                  <a:srgbClr val="FFFFFF"/>
                </a:solidFill>
                <a:effectLst/>
                <a:latin typeface="Arial" panose="020B0604020202020204" pitchFamily="34" charset="0"/>
                <a:ea typeface="Arial"/>
                <a:cs typeface="Arial" panose="020B0604020202020204" pitchFamily="34" charset="0"/>
              </a:rPr>
              <a:t> </a:t>
            </a:r>
            <a:r>
              <a:rPr lang="es" sz="1100" b="0" i="0" strike="noStrike" cap="none" spc="65" baseline="0" dirty="0" smtClean="0">
                <a:solidFill>
                  <a:srgbClr val="FFFFFF"/>
                </a:solidFill>
                <a:effectLst/>
                <a:latin typeface="Arial" panose="020B0604020202020204" pitchFamily="34" charset="0"/>
                <a:ea typeface="Arial"/>
                <a:cs typeface="Arial" panose="020B0604020202020204" pitchFamily="34" charset="0"/>
              </a:rPr>
              <a:t>9 </a:t>
            </a:r>
            <a:r>
              <a:rPr lang="es" sz="1100" b="0" i="0" strike="noStrike" cap="none" spc="70" baseline="0" dirty="0" smtClean="0">
                <a:solidFill>
                  <a:srgbClr val="FFFFFF"/>
                </a:solidFill>
                <a:effectLst/>
                <a:latin typeface="Arial" panose="020B0604020202020204" pitchFamily="34" charset="0"/>
                <a:ea typeface="Arial"/>
                <a:cs typeface="Arial" panose="020B0604020202020204" pitchFamily="34" charset="0"/>
              </a:rPr>
              <a:t> </a:t>
            </a:r>
            <a:r>
              <a:rPr lang="es" sz="1100" b="0" i="0" strike="noStrike" cap="none" spc="70" baseline="0" dirty="0" smtClean="0">
                <a:solidFill>
                  <a:srgbClr val="58595B"/>
                </a:solidFill>
                <a:effectLst/>
                <a:latin typeface="Arial" panose="020B0604020202020204" pitchFamily="34" charset="0"/>
                <a:ea typeface="Arial"/>
                <a:cs typeface="Arial" panose="020B0604020202020204" pitchFamily="34" charset="0"/>
              </a:rPr>
              <a:t> </a:t>
            </a:r>
            <a:r>
              <a:rPr lang="es" sz="1100" b="0" i="0" strike="noStrike" cap="none" spc="100" baseline="0" dirty="0" smtClean="0">
                <a:solidFill>
                  <a:srgbClr val="58595B"/>
                </a:solidFill>
                <a:effectLst/>
                <a:latin typeface="Arial" panose="020B0604020202020204" pitchFamily="34" charset="0"/>
                <a:ea typeface="Arial"/>
                <a:cs typeface="Arial" panose="020B0604020202020204" pitchFamily="34" charset="0"/>
              </a:rPr>
              <a:t>Ser cliente </a:t>
            </a:r>
            <a:r>
              <a:rPr lang="es" sz="1100" b="0" i="0" strike="noStrike" cap="none" spc="100" baseline="0" dirty="0">
                <a:solidFill>
                  <a:srgbClr val="58595B"/>
                </a:solidFill>
                <a:effectLst/>
                <a:latin typeface="Arial" panose="020B0604020202020204" pitchFamily="34" charset="0"/>
                <a:ea typeface="Arial"/>
                <a:cs typeface="Arial" panose="020B0604020202020204" pitchFamily="34" charset="0"/>
              </a:rPr>
              <a:t>céntrico</a:t>
            </a:r>
          </a:p>
        </p:txBody>
      </p:sp>
      <p:sp>
        <p:nvSpPr>
          <p:cNvPr id="6" name="object 10"/>
          <p:cNvSpPr txBox="1"/>
          <p:nvPr/>
        </p:nvSpPr>
        <p:spPr>
          <a:xfrm>
            <a:off x="1445940" y="929533"/>
            <a:ext cx="3464211" cy="2162431"/>
          </a:xfrm>
          <a:prstGeom prst="rect">
            <a:avLst/>
          </a:prstGeom>
        </p:spPr>
        <p:txBody>
          <a:bodyPr vert="horz" wrap="square" lIns="0" tIns="80010" rIns="0" bIns="0" rtlCol="0">
            <a:spAutoFit/>
          </a:bodyPr>
          <a:lstStyle/>
          <a:p>
            <a:pPr>
              <a:lnSpc>
                <a:spcPct val="100000"/>
              </a:lnSpc>
              <a:spcBef>
                <a:spcPts val="630"/>
              </a:spcBef>
            </a:pPr>
            <a:r>
              <a:rPr lang="es-ES" sz="1100" b="1" i="0" strike="noStrike" cap="none" spc="-5" baseline="0" dirty="0" smtClean="0">
                <a:solidFill>
                  <a:srgbClr val="231F20"/>
                </a:solidFill>
                <a:effectLst/>
                <a:latin typeface="Arial" panose="020B0604020202020204" pitchFamily="34" charset="0"/>
                <a:ea typeface="Arial"/>
                <a:cs typeface="Arial" panose="020B0604020202020204" pitchFamily="34" charset="0"/>
              </a:rPr>
              <a:t>Puntos que se deben observar</a:t>
            </a:r>
            <a:r>
              <a:rPr lang="es" sz="1100" b="1" i="0" strike="noStrike" cap="none" spc="-5" baseline="0" dirty="0" smtClean="0">
                <a:solidFill>
                  <a:srgbClr val="231F20"/>
                </a:solidFill>
                <a:effectLst/>
                <a:latin typeface="Arial" panose="020B0604020202020204" pitchFamily="34" charset="0"/>
                <a:ea typeface="Arial"/>
                <a:cs typeface="Arial" panose="020B0604020202020204" pitchFamily="34" charset="0"/>
              </a:rPr>
              <a:t>:</a:t>
            </a:r>
            <a:endParaRPr lang="es" sz="1100" b="1" i="0" strike="noStrike" cap="none" spc="-5" baseline="0" dirty="0">
              <a:solidFill>
                <a:srgbClr val="231F20"/>
              </a:solidFill>
              <a:effectLst/>
              <a:latin typeface="Arial" panose="020B0604020202020204" pitchFamily="34" charset="0"/>
              <a:ea typeface="Arial"/>
              <a:cs typeface="Arial" panose="020B0604020202020204" pitchFamily="34" charset="0"/>
            </a:endParaRPr>
          </a:p>
          <a:p>
            <a:pPr marL="171450" indent="-171450">
              <a:lnSpc>
                <a:spcPct val="100000"/>
              </a:lnSpc>
              <a:spcBef>
                <a:spcPts val="530"/>
              </a:spcBef>
              <a:buAutoNum type="alphaLcPeriod"/>
              <a:tabLst>
                <a:tab pos="171450" algn="l"/>
              </a:tabLst>
            </a:pPr>
            <a:r>
              <a:rPr lang="es" sz="1100" b="0" i="0" strike="noStrike" cap="none" spc="-30" baseline="0" dirty="0">
                <a:solidFill>
                  <a:srgbClr val="231F20"/>
                </a:solidFill>
                <a:effectLst/>
                <a:latin typeface="Arial" panose="020B0604020202020204" pitchFamily="34" charset="0"/>
                <a:ea typeface="Arial"/>
                <a:cs typeface="Arial" panose="020B0604020202020204" pitchFamily="34" charset="0"/>
              </a:rPr>
              <a:t>Comprende todo sobre el cliente.</a:t>
            </a:r>
          </a:p>
          <a:p>
            <a:pPr marL="171450" indent="-171450">
              <a:lnSpc>
                <a:spcPct val="100000"/>
              </a:lnSpc>
              <a:spcBef>
                <a:spcPts val="530"/>
              </a:spcBef>
              <a:buAutoNum type="alphaLcPeriod"/>
              <a:tabLst>
                <a:tab pos="171450" algn="l"/>
              </a:tabLst>
            </a:pPr>
            <a:r>
              <a:rPr lang="es" sz="1100" b="0" i="0" strike="noStrike" cap="none" spc="-40" baseline="0" dirty="0">
                <a:solidFill>
                  <a:srgbClr val="231F20"/>
                </a:solidFill>
                <a:effectLst/>
                <a:latin typeface="Arial" panose="020B0604020202020204" pitchFamily="34" charset="0"/>
                <a:ea typeface="Arial"/>
                <a:cs typeface="Arial" panose="020B0604020202020204" pitchFamily="34" charset="0"/>
              </a:rPr>
              <a:t>Toma decisiones centradas en el </a:t>
            </a:r>
            <a:r>
              <a:rPr lang="es" sz="1100" b="0" i="0" strike="noStrike" cap="none" spc="-25" baseline="0" dirty="0">
                <a:solidFill>
                  <a:srgbClr val="231F20"/>
                </a:solidFill>
                <a:effectLst/>
                <a:latin typeface="Arial" panose="020B0604020202020204" pitchFamily="34" charset="0"/>
                <a:ea typeface="Arial"/>
                <a:cs typeface="Arial" panose="020B0604020202020204" pitchFamily="34" charset="0"/>
              </a:rPr>
              <a:t>cliente</a:t>
            </a:r>
          </a:p>
          <a:p>
            <a:pPr marL="171450" indent="-171450">
              <a:lnSpc>
                <a:spcPct val="100000"/>
              </a:lnSpc>
              <a:spcBef>
                <a:spcPts val="530"/>
              </a:spcBef>
              <a:buAutoNum type="alphaLcPeriod"/>
              <a:tabLst>
                <a:tab pos="171450" algn="l"/>
              </a:tabLst>
            </a:pPr>
            <a:r>
              <a:rPr lang="es" sz="1100" b="0" i="0" strike="noStrike" cap="none" spc="-30" baseline="0" dirty="0">
                <a:solidFill>
                  <a:srgbClr val="231F20"/>
                </a:solidFill>
                <a:effectLst/>
                <a:latin typeface="Arial" panose="020B0604020202020204" pitchFamily="34" charset="0"/>
                <a:ea typeface="Arial"/>
                <a:cs typeface="Arial" panose="020B0604020202020204" pitchFamily="34" charset="0"/>
              </a:rPr>
              <a:t>Monitorea las </a:t>
            </a:r>
            <a:r>
              <a:rPr lang="es" sz="1100" b="0" i="0" strike="noStrike" cap="none" spc="-35" baseline="0" dirty="0">
                <a:solidFill>
                  <a:srgbClr val="231F20"/>
                </a:solidFill>
                <a:effectLst/>
                <a:latin typeface="Arial" panose="020B0604020202020204" pitchFamily="34" charset="0"/>
                <a:ea typeface="Arial"/>
                <a:cs typeface="Arial" panose="020B0604020202020204" pitchFamily="34" charset="0"/>
              </a:rPr>
              <a:t>necesidades, </a:t>
            </a:r>
            <a:r>
              <a:rPr lang="es" sz="1100" b="0" i="0" strike="noStrike" cap="none" spc="-30" baseline="0" dirty="0">
                <a:solidFill>
                  <a:srgbClr val="231F20"/>
                </a:solidFill>
                <a:effectLst/>
                <a:latin typeface="Arial" panose="020B0604020202020204" pitchFamily="34" charset="0"/>
                <a:ea typeface="Arial"/>
                <a:cs typeface="Arial" panose="020B0604020202020204" pitchFamily="34" charset="0"/>
              </a:rPr>
              <a:t>las expectativas y el nivel de satisfacción del cliente </a:t>
            </a:r>
          </a:p>
          <a:p>
            <a:pPr marL="171450" indent="-171450">
              <a:lnSpc>
                <a:spcPct val="100000"/>
              </a:lnSpc>
              <a:spcBef>
                <a:spcPts val="530"/>
              </a:spcBef>
              <a:buAutoNum type="alphaLcPeriod"/>
              <a:tabLst>
                <a:tab pos="171450" algn="l"/>
              </a:tabLst>
            </a:pPr>
            <a:r>
              <a:rPr lang="es" sz="1100" b="0" i="0" strike="noStrike" cap="none" spc="-30" baseline="0" dirty="0">
                <a:solidFill>
                  <a:srgbClr val="231F20"/>
                </a:solidFill>
                <a:effectLst/>
                <a:latin typeface="Arial" panose="020B0604020202020204" pitchFamily="34" charset="0"/>
                <a:ea typeface="Arial"/>
                <a:cs typeface="Arial" panose="020B0604020202020204" pitchFamily="34" charset="0"/>
              </a:rPr>
              <a:t>Construye relaciones productivas con el cliente</a:t>
            </a:r>
          </a:p>
          <a:p>
            <a:pPr marL="171450" indent="-171450">
              <a:lnSpc>
                <a:spcPct val="100000"/>
              </a:lnSpc>
              <a:spcBef>
                <a:spcPts val="530"/>
              </a:spcBef>
              <a:buAutoNum type="alphaLcPeriod"/>
              <a:tabLst>
                <a:tab pos="171450" algn="l"/>
              </a:tabLst>
            </a:pPr>
            <a:r>
              <a:rPr lang="es" sz="1100" b="0" i="0" strike="noStrike" cap="none" spc="-30" baseline="0" dirty="0">
                <a:solidFill>
                  <a:srgbClr val="231F20"/>
                </a:solidFill>
                <a:effectLst/>
                <a:latin typeface="Arial" panose="020B0604020202020204" pitchFamily="34" charset="0"/>
                <a:ea typeface="Arial"/>
                <a:cs typeface="Arial" panose="020B0604020202020204" pitchFamily="34" charset="0"/>
              </a:rPr>
              <a:t>Se adapta </a:t>
            </a:r>
            <a:r>
              <a:rPr lang="es" sz="1100" b="0" i="0" strike="noStrike" cap="none" spc="-25" baseline="0" dirty="0">
                <a:solidFill>
                  <a:srgbClr val="231F20"/>
                </a:solidFill>
                <a:effectLst/>
                <a:latin typeface="Arial" panose="020B0604020202020204" pitchFamily="34" charset="0"/>
                <a:ea typeface="Arial"/>
                <a:cs typeface="Arial" panose="020B0604020202020204" pitchFamily="34" charset="0"/>
              </a:rPr>
              <a:t>rápidamente a los cambios </a:t>
            </a:r>
            <a:r>
              <a:rPr lang="es" sz="1100" b="0" i="0" strike="noStrike" cap="none" spc="-30" baseline="0" dirty="0">
                <a:solidFill>
                  <a:srgbClr val="231F20"/>
                </a:solidFill>
                <a:effectLst/>
                <a:latin typeface="Arial" panose="020B0604020202020204" pitchFamily="34" charset="0"/>
                <a:ea typeface="Arial"/>
                <a:cs typeface="Arial" panose="020B0604020202020204" pitchFamily="34" charset="0"/>
              </a:rPr>
              <a:t>de información del cliente </a:t>
            </a:r>
          </a:p>
          <a:p>
            <a:pPr marL="171450" indent="-171450">
              <a:lnSpc>
                <a:spcPct val="100000"/>
              </a:lnSpc>
              <a:spcBef>
                <a:spcPts val="530"/>
              </a:spcBef>
              <a:buAutoNum type="alphaLcPeriod"/>
              <a:tabLst>
                <a:tab pos="171450" algn="l"/>
              </a:tabLst>
            </a:pPr>
            <a:r>
              <a:rPr lang="es" sz="1100" b="0" i="0" strike="noStrike" cap="none" spc="-30" baseline="0" dirty="0">
                <a:solidFill>
                  <a:srgbClr val="231F20"/>
                </a:solidFill>
                <a:effectLst/>
                <a:latin typeface="Arial" panose="020B0604020202020204" pitchFamily="34" charset="0"/>
                <a:ea typeface="Arial"/>
                <a:cs typeface="Arial" panose="020B0604020202020204" pitchFamily="34" charset="0"/>
              </a:rPr>
              <a:t>Crea y mantiene una mentalidad centrada en el cliente entre los miembros del </a:t>
            </a:r>
            <a:r>
              <a:rPr lang="es" sz="1100" b="0" i="0" strike="noStrike" cap="none" spc="-35" baseline="0" dirty="0">
                <a:solidFill>
                  <a:srgbClr val="231F20"/>
                </a:solidFill>
                <a:effectLst/>
                <a:latin typeface="Arial" panose="020B0604020202020204" pitchFamily="34" charset="0"/>
                <a:ea typeface="Arial"/>
                <a:cs typeface="Arial" panose="020B0604020202020204" pitchFamily="34" charset="0"/>
              </a:rPr>
              <a:t>equipo </a:t>
            </a:r>
          </a:p>
        </p:txBody>
      </p:sp>
      <p:sp>
        <p:nvSpPr>
          <p:cNvPr id="7" name="object 13"/>
          <p:cNvSpPr/>
          <p:nvPr/>
        </p:nvSpPr>
        <p:spPr>
          <a:xfrm>
            <a:off x="283959" y="1401315"/>
            <a:ext cx="234188" cy="234175"/>
          </a:xfrm>
          <a:prstGeom prst="rect">
            <a:avLst/>
          </a:prstGeom>
          <a:blipFill rotWithShape="1">
            <a:blip r:embed="rId3"/>
            <a:stretch>
              <a:fillRect/>
            </a:stretch>
          </a:blip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8" name="object 14"/>
          <p:cNvSpPr txBox="1"/>
          <p:nvPr/>
        </p:nvSpPr>
        <p:spPr>
          <a:xfrm>
            <a:off x="252566" y="516173"/>
            <a:ext cx="892432" cy="1094436"/>
          </a:xfrm>
          <a:prstGeom prst="rect">
            <a:avLst/>
          </a:prstGeom>
        </p:spPr>
        <p:txBody>
          <a:bodyPr vert="horz" wrap="square" lIns="0" tIns="46355" rIns="0" bIns="0" rtlCol="0">
            <a:spAutoFit/>
          </a:bodyPr>
          <a:lstStyle/>
          <a:p>
            <a:pPr marL="18415">
              <a:lnSpc>
                <a:spcPct val="100000"/>
              </a:lnSpc>
              <a:spcBef>
                <a:spcPts val="365"/>
              </a:spcBef>
            </a:pPr>
            <a:r>
              <a:rPr lang="es" sz="3100" b="0" i="0" strike="noStrike" cap="none" spc="-170" baseline="0" dirty="0">
                <a:solidFill>
                  <a:srgbClr val="231F20"/>
                </a:solidFill>
                <a:effectLst/>
                <a:latin typeface="Arial" panose="020B0604020202020204" pitchFamily="34" charset="0"/>
                <a:ea typeface="Verdana"/>
                <a:cs typeface="Arial" panose="020B0604020202020204" pitchFamily="34" charset="0"/>
              </a:rPr>
              <a:t>BCC</a:t>
            </a:r>
          </a:p>
          <a:p>
            <a:pPr marL="12700" marR="5080">
              <a:lnSpc>
                <a:spcPts val="1100"/>
              </a:lnSpc>
              <a:spcBef>
                <a:spcPts val="219"/>
              </a:spcBef>
            </a:pPr>
            <a:r>
              <a:rPr lang="es" sz="900" b="0" i="0" strike="noStrike" cap="none" spc="-30" baseline="0" dirty="0">
                <a:solidFill>
                  <a:srgbClr val="231F20"/>
                </a:solidFill>
                <a:effectLst/>
                <a:latin typeface="Arial" panose="020B0604020202020204" pitchFamily="34" charset="0"/>
                <a:ea typeface="Verdana"/>
                <a:cs typeface="Arial" panose="020B0604020202020204" pitchFamily="34" charset="0"/>
              </a:rPr>
              <a:t>Ser cliente céntrico (BCC)</a:t>
            </a:r>
          </a:p>
          <a:p>
            <a:pPr marL="108585">
              <a:lnSpc>
                <a:spcPct val="100000"/>
              </a:lnSpc>
              <a:spcBef>
                <a:spcPts val="785"/>
              </a:spcBef>
            </a:pPr>
            <a:r>
              <a:rPr lang="es" sz="1100" b="0" i="0" strike="noStrike" cap="none" spc="65" baseline="0" dirty="0">
                <a:solidFill>
                  <a:srgbClr val="FFFFFF"/>
                </a:solidFill>
                <a:effectLst/>
                <a:latin typeface="Arial" panose="020B0604020202020204" pitchFamily="34" charset="0"/>
                <a:ea typeface="Arial"/>
                <a:cs typeface="Arial" panose="020B0604020202020204" pitchFamily="34" charset="0"/>
              </a:rPr>
              <a:t>9 </a:t>
            </a:r>
          </a:p>
        </p:txBody>
      </p:sp>
      <p:sp>
        <p:nvSpPr>
          <p:cNvPr id="9" name="object 17"/>
          <p:cNvSpPr txBox="1"/>
          <p:nvPr/>
        </p:nvSpPr>
        <p:spPr>
          <a:xfrm>
            <a:off x="1308697" y="3079963"/>
            <a:ext cx="3967634" cy="218658"/>
          </a:xfrm>
          <a:prstGeom prst="rect">
            <a:avLst/>
          </a:prstGeom>
          <a:solidFill>
            <a:srgbClr val="079247"/>
          </a:solidFill>
        </p:spPr>
        <p:txBody>
          <a:bodyPr vert="horz" wrap="square" lIns="0" tIns="73660" rIns="0" bIns="0" rtlCol="0">
            <a:spAutoFit/>
          </a:bodyPr>
          <a:lstStyle/>
          <a:p>
            <a:pPr marL="168275">
              <a:lnSpc>
                <a:spcPct val="100000"/>
              </a:lnSpc>
              <a:spcBef>
                <a:spcPts val="580"/>
              </a:spcBef>
            </a:pPr>
            <a:r>
              <a:rPr lang="es" sz="950" b="0" i="0" strike="noStrike" cap="none" spc="25" baseline="0" dirty="0">
                <a:solidFill>
                  <a:srgbClr val="FFFFFF"/>
                </a:solidFill>
                <a:effectLst/>
                <a:latin typeface="Arial" panose="020B0604020202020204" pitchFamily="34" charset="0"/>
                <a:ea typeface="Arial"/>
                <a:cs typeface="Arial" panose="020B0604020202020204" pitchFamily="34" charset="0"/>
              </a:rPr>
              <a:t>Dominio </a:t>
            </a:r>
            <a:r>
              <a:rPr lang="es" sz="950" b="0" i="0" strike="noStrike" cap="none" spc="-35" baseline="0" dirty="0">
                <a:solidFill>
                  <a:srgbClr val="FFFFFF"/>
                </a:solidFill>
                <a:effectLst/>
                <a:latin typeface="Arial" panose="020B0604020202020204" pitchFamily="34" charset="0"/>
                <a:ea typeface="Arial"/>
                <a:cs typeface="Arial" panose="020B0604020202020204" pitchFamily="34" charset="0"/>
              </a:rPr>
              <a:t>B: </a:t>
            </a:r>
            <a:r>
              <a:rPr lang="pt-BR" sz="950" b="0" i="0" strike="noStrike" cap="none" spc="20" baseline="0" dirty="0" err="1" smtClean="0">
                <a:solidFill>
                  <a:srgbClr val="FFFFFF"/>
                </a:solidFill>
                <a:effectLst/>
                <a:latin typeface="Arial" panose="020B0604020202020204" pitchFamily="34" charset="0"/>
                <a:ea typeface="Arial"/>
                <a:cs typeface="Arial" panose="020B0604020202020204" pitchFamily="34" charset="0"/>
              </a:rPr>
              <a:t>Gestionar</a:t>
            </a:r>
            <a:r>
              <a:rPr lang="pt-BR" sz="950" b="0" i="0" strike="noStrike" cap="none" spc="20" baseline="0" dirty="0" smtClean="0">
                <a:solidFill>
                  <a:srgbClr val="FFFFFF"/>
                </a:solidFill>
                <a:effectLst/>
                <a:latin typeface="Arial" panose="020B0604020202020204" pitchFamily="34" charset="0"/>
                <a:ea typeface="Arial"/>
                <a:cs typeface="Arial" panose="020B0604020202020204" pitchFamily="34" charset="0"/>
              </a:rPr>
              <a:t> personas</a:t>
            </a:r>
            <a:endParaRPr lang="es" sz="950" b="0" i="0" strike="noStrike" cap="none" spc="20" baseline="0" dirty="0">
              <a:solidFill>
                <a:srgbClr val="FFFFFF"/>
              </a:solidFill>
              <a:effectLst/>
              <a:latin typeface="Arial" panose="020B0604020202020204" pitchFamily="34" charset="0"/>
              <a:ea typeface="Arial"/>
              <a:cs typeface="Arial" panose="020B0604020202020204" pitchFamily="34" charset="0"/>
            </a:endParaRPr>
          </a:p>
        </p:txBody>
      </p:sp>
      <p:sp>
        <p:nvSpPr>
          <p:cNvPr id="10" name="object 26"/>
          <p:cNvSpPr/>
          <p:nvPr/>
        </p:nvSpPr>
        <p:spPr>
          <a:xfrm>
            <a:off x="352832" y="2579793"/>
            <a:ext cx="720090" cy="720090"/>
          </a:xfrm>
          <a:custGeom>
            <a:avLst/>
            <a:gdLst/>
            <a:ahLst/>
            <a:cxnLst/>
            <a:rect l="l" t="t" r="r" b="b"/>
            <a:pathLst>
              <a:path w="720090" h="720089">
                <a:moveTo>
                  <a:pt x="359905" y="0"/>
                </a:moveTo>
                <a:lnTo>
                  <a:pt x="311068" y="3285"/>
                </a:lnTo>
                <a:lnTo>
                  <a:pt x="264229" y="12856"/>
                </a:lnTo>
                <a:lnTo>
                  <a:pt x="219814" y="28283"/>
                </a:lnTo>
                <a:lnTo>
                  <a:pt x="178255" y="49138"/>
                </a:lnTo>
                <a:lnTo>
                  <a:pt x="139978" y="74991"/>
                </a:lnTo>
                <a:lnTo>
                  <a:pt x="105414" y="105414"/>
                </a:lnTo>
                <a:lnTo>
                  <a:pt x="74991" y="139978"/>
                </a:lnTo>
                <a:lnTo>
                  <a:pt x="49138" y="178255"/>
                </a:lnTo>
                <a:lnTo>
                  <a:pt x="28283" y="219814"/>
                </a:lnTo>
                <a:lnTo>
                  <a:pt x="12856" y="264229"/>
                </a:lnTo>
                <a:lnTo>
                  <a:pt x="3285" y="311068"/>
                </a:lnTo>
                <a:lnTo>
                  <a:pt x="0" y="359905"/>
                </a:lnTo>
                <a:lnTo>
                  <a:pt x="3285" y="408741"/>
                </a:lnTo>
                <a:lnTo>
                  <a:pt x="12856" y="455581"/>
                </a:lnTo>
                <a:lnTo>
                  <a:pt x="28283" y="499995"/>
                </a:lnTo>
                <a:lnTo>
                  <a:pt x="49138" y="541555"/>
                </a:lnTo>
                <a:lnTo>
                  <a:pt x="74991" y="579831"/>
                </a:lnTo>
                <a:lnTo>
                  <a:pt x="105414" y="614395"/>
                </a:lnTo>
                <a:lnTo>
                  <a:pt x="139978" y="644819"/>
                </a:lnTo>
                <a:lnTo>
                  <a:pt x="178255" y="670672"/>
                </a:lnTo>
                <a:lnTo>
                  <a:pt x="219814" y="691527"/>
                </a:lnTo>
                <a:lnTo>
                  <a:pt x="264229" y="706954"/>
                </a:lnTo>
                <a:lnTo>
                  <a:pt x="311068" y="716525"/>
                </a:lnTo>
                <a:lnTo>
                  <a:pt x="359905" y="719810"/>
                </a:lnTo>
                <a:lnTo>
                  <a:pt x="408741" y="716525"/>
                </a:lnTo>
                <a:lnTo>
                  <a:pt x="455581" y="706954"/>
                </a:lnTo>
                <a:lnTo>
                  <a:pt x="499995" y="691527"/>
                </a:lnTo>
                <a:lnTo>
                  <a:pt x="541555" y="670672"/>
                </a:lnTo>
                <a:lnTo>
                  <a:pt x="579831" y="644819"/>
                </a:lnTo>
                <a:lnTo>
                  <a:pt x="614395" y="614395"/>
                </a:lnTo>
                <a:lnTo>
                  <a:pt x="644819" y="579831"/>
                </a:lnTo>
                <a:lnTo>
                  <a:pt x="670672" y="541555"/>
                </a:lnTo>
                <a:lnTo>
                  <a:pt x="691527" y="499995"/>
                </a:lnTo>
                <a:lnTo>
                  <a:pt x="706954" y="455581"/>
                </a:lnTo>
                <a:lnTo>
                  <a:pt x="716525" y="408741"/>
                </a:lnTo>
                <a:lnTo>
                  <a:pt x="719810" y="359905"/>
                </a:lnTo>
                <a:lnTo>
                  <a:pt x="716525" y="311068"/>
                </a:lnTo>
                <a:lnTo>
                  <a:pt x="706954" y="264229"/>
                </a:lnTo>
                <a:lnTo>
                  <a:pt x="691527" y="219814"/>
                </a:lnTo>
                <a:lnTo>
                  <a:pt x="670672" y="178255"/>
                </a:lnTo>
                <a:lnTo>
                  <a:pt x="644819" y="139978"/>
                </a:lnTo>
                <a:lnTo>
                  <a:pt x="614395" y="105414"/>
                </a:lnTo>
                <a:lnTo>
                  <a:pt x="579831" y="74991"/>
                </a:lnTo>
                <a:lnTo>
                  <a:pt x="541555" y="49138"/>
                </a:lnTo>
                <a:lnTo>
                  <a:pt x="499995" y="28283"/>
                </a:lnTo>
                <a:lnTo>
                  <a:pt x="455581" y="12856"/>
                </a:lnTo>
                <a:lnTo>
                  <a:pt x="408741" y="3285"/>
                </a:lnTo>
                <a:lnTo>
                  <a:pt x="359905" y="0"/>
                </a:lnTo>
                <a:close/>
              </a:path>
            </a:pathLst>
          </a:custGeom>
          <a:solidFill>
            <a:srgbClr val="FFFFFF"/>
          </a:solid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11" name="object 27"/>
          <p:cNvSpPr/>
          <p:nvPr/>
        </p:nvSpPr>
        <p:spPr>
          <a:xfrm>
            <a:off x="352832" y="2579793"/>
            <a:ext cx="720090" cy="720090"/>
          </a:xfrm>
          <a:custGeom>
            <a:avLst/>
            <a:gdLst/>
            <a:ahLst/>
            <a:cxnLst/>
            <a:rect l="l" t="t" r="r" b="b"/>
            <a:pathLst>
              <a:path w="720090" h="720089">
                <a:moveTo>
                  <a:pt x="359905" y="719810"/>
                </a:moveTo>
                <a:lnTo>
                  <a:pt x="408741" y="716525"/>
                </a:lnTo>
                <a:lnTo>
                  <a:pt x="455581" y="706954"/>
                </a:lnTo>
                <a:lnTo>
                  <a:pt x="499995" y="691527"/>
                </a:lnTo>
                <a:lnTo>
                  <a:pt x="541555" y="670672"/>
                </a:lnTo>
                <a:lnTo>
                  <a:pt x="579831" y="644819"/>
                </a:lnTo>
                <a:lnTo>
                  <a:pt x="614395" y="614395"/>
                </a:lnTo>
                <a:lnTo>
                  <a:pt x="644819" y="579831"/>
                </a:lnTo>
                <a:lnTo>
                  <a:pt x="670672" y="541555"/>
                </a:lnTo>
                <a:lnTo>
                  <a:pt x="691527" y="499995"/>
                </a:lnTo>
                <a:lnTo>
                  <a:pt x="706954" y="455581"/>
                </a:lnTo>
                <a:lnTo>
                  <a:pt x="716525" y="408741"/>
                </a:lnTo>
                <a:lnTo>
                  <a:pt x="719810" y="359905"/>
                </a:lnTo>
                <a:lnTo>
                  <a:pt x="716525" y="311068"/>
                </a:lnTo>
                <a:lnTo>
                  <a:pt x="706954" y="264229"/>
                </a:lnTo>
                <a:lnTo>
                  <a:pt x="691527" y="219814"/>
                </a:lnTo>
                <a:lnTo>
                  <a:pt x="670672" y="178255"/>
                </a:lnTo>
                <a:lnTo>
                  <a:pt x="644819" y="139978"/>
                </a:lnTo>
                <a:lnTo>
                  <a:pt x="614395" y="105414"/>
                </a:lnTo>
                <a:lnTo>
                  <a:pt x="579831" y="74991"/>
                </a:lnTo>
                <a:lnTo>
                  <a:pt x="541555" y="49138"/>
                </a:lnTo>
                <a:lnTo>
                  <a:pt x="499995" y="28283"/>
                </a:lnTo>
                <a:lnTo>
                  <a:pt x="455581" y="12856"/>
                </a:lnTo>
                <a:lnTo>
                  <a:pt x="408741" y="3285"/>
                </a:lnTo>
                <a:lnTo>
                  <a:pt x="359905" y="0"/>
                </a:lnTo>
                <a:lnTo>
                  <a:pt x="311068" y="3285"/>
                </a:lnTo>
                <a:lnTo>
                  <a:pt x="264229" y="12856"/>
                </a:lnTo>
                <a:lnTo>
                  <a:pt x="219814" y="28283"/>
                </a:lnTo>
                <a:lnTo>
                  <a:pt x="178255" y="49138"/>
                </a:lnTo>
                <a:lnTo>
                  <a:pt x="139978" y="74991"/>
                </a:lnTo>
                <a:lnTo>
                  <a:pt x="105414" y="105414"/>
                </a:lnTo>
                <a:lnTo>
                  <a:pt x="74991" y="139978"/>
                </a:lnTo>
                <a:lnTo>
                  <a:pt x="49138" y="178255"/>
                </a:lnTo>
                <a:lnTo>
                  <a:pt x="28283" y="219814"/>
                </a:lnTo>
                <a:lnTo>
                  <a:pt x="12856" y="264229"/>
                </a:lnTo>
                <a:lnTo>
                  <a:pt x="3285" y="311068"/>
                </a:lnTo>
                <a:lnTo>
                  <a:pt x="0" y="359905"/>
                </a:lnTo>
                <a:lnTo>
                  <a:pt x="3285" y="408741"/>
                </a:lnTo>
                <a:lnTo>
                  <a:pt x="12856" y="455581"/>
                </a:lnTo>
                <a:lnTo>
                  <a:pt x="28283" y="499995"/>
                </a:lnTo>
                <a:lnTo>
                  <a:pt x="49138" y="541555"/>
                </a:lnTo>
                <a:lnTo>
                  <a:pt x="74991" y="579831"/>
                </a:lnTo>
                <a:lnTo>
                  <a:pt x="105414" y="614395"/>
                </a:lnTo>
                <a:lnTo>
                  <a:pt x="139978" y="644819"/>
                </a:lnTo>
                <a:lnTo>
                  <a:pt x="178255" y="670672"/>
                </a:lnTo>
                <a:lnTo>
                  <a:pt x="219814" y="691527"/>
                </a:lnTo>
                <a:lnTo>
                  <a:pt x="264229" y="706954"/>
                </a:lnTo>
                <a:lnTo>
                  <a:pt x="311068" y="716525"/>
                </a:lnTo>
                <a:lnTo>
                  <a:pt x="359905" y="719810"/>
                </a:lnTo>
                <a:close/>
              </a:path>
            </a:pathLst>
          </a:custGeom>
          <a:ln w="12573">
            <a:solidFill>
              <a:srgbClr val="079247"/>
            </a:solidFill>
          </a:ln>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12" name="object 28"/>
          <p:cNvSpPr/>
          <p:nvPr/>
        </p:nvSpPr>
        <p:spPr>
          <a:xfrm>
            <a:off x="457340" y="2765444"/>
            <a:ext cx="121615" cy="149313"/>
          </a:xfrm>
          <a:prstGeom prst="rect">
            <a:avLst/>
          </a:prstGeom>
          <a:blipFill rotWithShape="1">
            <a:blip r:embed="rId4"/>
            <a:stretch>
              <a:fillRect/>
            </a:stretch>
          </a:blip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13" name="object 29"/>
          <p:cNvSpPr/>
          <p:nvPr/>
        </p:nvSpPr>
        <p:spPr>
          <a:xfrm>
            <a:off x="846697" y="2765444"/>
            <a:ext cx="121615" cy="149313"/>
          </a:xfrm>
          <a:prstGeom prst="rect">
            <a:avLst/>
          </a:prstGeom>
          <a:blipFill rotWithShape="1">
            <a:blip r:embed="rId5"/>
            <a:stretch>
              <a:fillRect/>
            </a:stretch>
          </a:blip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14" name="object 30"/>
          <p:cNvSpPr/>
          <p:nvPr/>
        </p:nvSpPr>
        <p:spPr>
          <a:xfrm>
            <a:off x="869696" y="2939638"/>
            <a:ext cx="128638" cy="168554"/>
          </a:xfrm>
          <a:prstGeom prst="rect">
            <a:avLst/>
          </a:prstGeom>
          <a:blipFill rotWithShape="1">
            <a:blip r:embed="rId6"/>
            <a:stretch>
              <a:fillRect/>
            </a:stretch>
          </a:blip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15" name="object 31"/>
          <p:cNvSpPr/>
          <p:nvPr/>
        </p:nvSpPr>
        <p:spPr>
          <a:xfrm>
            <a:off x="427140" y="2939638"/>
            <a:ext cx="128638" cy="168554"/>
          </a:xfrm>
          <a:prstGeom prst="rect">
            <a:avLst/>
          </a:prstGeom>
          <a:blipFill rotWithShape="1">
            <a:blip r:embed="rId7"/>
            <a:stretch>
              <a:fillRect/>
            </a:stretch>
          </a:blip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16" name="object 32"/>
          <p:cNvSpPr/>
          <p:nvPr/>
        </p:nvSpPr>
        <p:spPr>
          <a:xfrm>
            <a:off x="563030" y="2934066"/>
            <a:ext cx="300355" cy="215265"/>
          </a:xfrm>
          <a:custGeom>
            <a:avLst/>
            <a:gdLst/>
            <a:ahLst/>
            <a:cxnLst/>
            <a:rect l="l" t="t" r="r" b="b"/>
            <a:pathLst>
              <a:path w="300354" h="215264">
                <a:moveTo>
                  <a:pt x="150398" y="0"/>
                </a:moveTo>
                <a:lnTo>
                  <a:pt x="104160" y="4141"/>
                </a:lnTo>
                <a:lnTo>
                  <a:pt x="57937" y="16776"/>
                </a:lnTo>
                <a:lnTo>
                  <a:pt x="13671" y="53366"/>
                </a:lnTo>
                <a:lnTo>
                  <a:pt x="0" y="112217"/>
                </a:lnTo>
                <a:lnTo>
                  <a:pt x="2337" y="148734"/>
                </a:lnTo>
                <a:lnTo>
                  <a:pt x="4584" y="185013"/>
                </a:lnTo>
                <a:lnTo>
                  <a:pt x="33426" y="214731"/>
                </a:lnTo>
                <a:lnTo>
                  <a:pt x="238950" y="214773"/>
                </a:lnTo>
                <a:lnTo>
                  <a:pt x="268477" y="214706"/>
                </a:lnTo>
                <a:lnTo>
                  <a:pt x="296576" y="169204"/>
                </a:lnTo>
                <a:lnTo>
                  <a:pt x="296970" y="163296"/>
                </a:lnTo>
                <a:lnTo>
                  <a:pt x="49606" y="163296"/>
                </a:lnTo>
                <a:lnTo>
                  <a:pt x="48606" y="146866"/>
                </a:lnTo>
                <a:lnTo>
                  <a:pt x="47524" y="130427"/>
                </a:lnTo>
                <a:lnTo>
                  <a:pt x="46779" y="113995"/>
                </a:lnTo>
                <a:lnTo>
                  <a:pt x="46786" y="97586"/>
                </a:lnTo>
                <a:lnTo>
                  <a:pt x="69837" y="65684"/>
                </a:lnTo>
                <a:lnTo>
                  <a:pt x="110109" y="54123"/>
                </a:lnTo>
                <a:lnTo>
                  <a:pt x="150398" y="50293"/>
                </a:lnTo>
                <a:lnTo>
                  <a:pt x="284249" y="50293"/>
                </a:lnTo>
                <a:lnTo>
                  <a:pt x="267167" y="30907"/>
                </a:lnTo>
                <a:lnTo>
                  <a:pt x="242811" y="17018"/>
                </a:lnTo>
                <a:lnTo>
                  <a:pt x="196624" y="4307"/>
                </a:lnTo>
                <a:lnTo>
                  <a:pt x="150398" y="0"/>
                </a:lnTo>
                <a:close/>
              </a:path>
              <a:path w="300354" h="215264">
                <a:moveTo>
                  <a:pt x="284249" y="50293"/>
                </a:moveTo>
                <a:lnTo>
                  <a:pt x="150398" y="50293"/>
                </a:lnTo>
                <a:lnTo>
                  <a:pt x="190664" y="54238"/>
                </a:lnTo>
                <a:lnTo>
                  <a:pt x="230873" y="66001"/>
                </a:lnTo>
                <a:lnTo>
                  <a:pt x="241200" y="72523"/>
                </a:lnTo>
                <a:lnTo>
                  <a:pt x="248750" y="82311"/>
                </a:lnTo>
                <a:lnTo>
                  <a:pt x="253149" y="94276"/>
                </a:lnTo>
                <a:lnTo>
                  <a:pt x="254025" y="107327"/>
                </a:lnTo>
                <a:lnTo>
                  <a:pt x="253037" y="120966"/>
                </a:lnTo>
                <a:lnTo>
                  <a:pt x="250253" y="163296"/>
                </a:lnTo>
                <a:lnTo>
                  <a:pt x="296970" y="163296"/>
                </a:lnTo>
                <a:lnTo>
                  <a:pt x="297941" y="148734"/>
                </a:lnTo>
                <a:lnTo>
                  <a:pt x="299126" y="128252"/>
                </a:lnTo>
                <a:lnTo>
                  <a:pt x="300037" y="107759"/>
                </a:lnTo>
                <a:lnTo>
                  <a:pt x="296805" y="77868"/>
                </a:lnTo>
                <a:lnTo>
                  <a:pt x="285507" y="51720"/>
                </a:lnTo>
                <a:lnTo>
                  <a:pt x="284249" y="50293"/>
                </a:lnTo>
                <a:close/>
              </a:path>
            </a:pathLst>
          </a:custGeom>
          <a:solidFill>
            <a:srgbClr val="079247"/>
          </a:solid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17" name="object 33"/>
          <p:cNvSpPr/>
          <p:nvPr/>
        </p:nvSpPr>
        <p:spPr>
          <a:xfrm>
            <a:off x="631775" y="2695072"/>
            <a:ext cx="168122" cy="211213"/>
          </a:xfrm>
          <a:prstGeom prst="rect">
            <a:avLst/>
          </a:prstGeom>
          <a:blipFill rotWithShape="1">
            <a:blip r:embed="rId8"/>
            <a:stretch>
              <a:fillRect/>
            </a:stretch>
          </a:blip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18" name="object 36"/>
          <p:cNvSpPr txBox="1"/>
          <p:nvPr/>
        </p:nvSpPr>
        <p:spPr>
          <a:xfrm>
            <a:off x="239866" y="3463096"/>
            <a:ext cx="161451" cy="102973"/>
          </a:xfrm>
          <a:prstGeom prst="rect">
            <a:avLst/>
          </a:prstGeom>
        </p:spPr>
        <p:txBody>
          <a:bodyPr vert="horz" wrap="square" lIns="0" tIns="11430" rIns="0" bIns="0" rtlCol="0">
            <a:spAutoFit/>
          </a:bodyPr>
          <a:lstStyle/>
          <a:p>
            <a:pPr marL="12700">
              <a:lnSpc>
                <a:spcPct val="100000"/>
              </a:lnSpc>
              <a:spcBef>
                <a:spcPts val="90"/>
              </a:spcBef>
            </a:pPr>
            <a:r>
              <a:rPr lang="es" sz="600" b="0" i="0" strike="noStrike" cap="none" spc="-45" baseline="0">
                <a:solidFill>
                  <a:srgbClr val="58595B"/>
                </a:solidFill>
                <a:effectLst/>
                <a:latin typeface="Verdana"/>
                <a:ea typeface="Verdana"/>
                <a:cs typeface="Verdana"/>
              </a:rPr>
              <a:t>27B</a:t>
            </a:r>
          </a:p>
        </p:txBody>
      </p:sp>
      <p:sp>
        <p:nvSpPr>
          <p:cNvPr id="19" name="object 37"/>
          <p:cNvSpPr txBox="1"/>
          <p:nvPr/>
        </p:nvSpPr>
        <p:spPr>
          <a:xfrm>
            <a:off x="2636044" y="3463096"/>
            <a:ext cx="2658284" cy="103875"/>
          </a:xfrm>
          <a:prstGeom prst="rect">
            <a:avLst/>
          </a:prstGeom>
        </p:spPr>
        <p:txBody>
          <a:bodyPr vert="horz" wrap="square" lIns="0" tIns="11430" rIns="0" bIns="0" rtlCol="0">
            <a:spAutoFit/>
          </a:bodyPr>
          <a:lstStyle/>
          <a:p>
            <a:pPr marL="12700">
              <a:lnSpc>
                <a:spcPct val="100000"/>
              </a:lnSpc>
              <a:spcBef>
                <a:spcPts val="90"/>
              </a:spcBef>
            </a:pPr>
            <a:r>
              <a:rPr lang="es" sz="600" b="0" i="1" strike="noStrike" cap="none" spc="55" baseline="0" dirty="0">
                <a:solidFill>
                  <a:srgbClr val="58595B"/>
                </a:solidFill>
                <a:effectLst/>
                <a:latin typeface="Arial" panose="020B0604020202020204" pitchFamily="34" charset="0"/>
                <a:ea typeface="Arial"/>
                <a:cs typeface="Arial" panose="020B0604020202020204" pitchFamily="34" charset="0"/>
              </a:rPr>
              <a:t>©</a:t>
            </a:r>
            <a:r>
              <a:rPr lang="es" sz="600" b="0" i="1" strike="noStrike" cap="none" spc="-110" baseline="0" dirty="0">
                <a:solidFill>
                  <a:srgbClr val="58595B"/>
                </a:solidFill>
                <a:effectLst/>
                <a:latin typeface="Arial" panose="020B0604020202020204" pitchFamily="34" charset="0"/>
                <a:ea typeface="Arial"/>
                <a:cs typeface="Arial" panose="020B0604020202020204" pitchFamily="34" charset="0"/>
              </a:rPr>
              <a:t> </a:t>
            </a:r>
            <a:r>
              <a:rPr lang="es" sz="600" b="0" i="1" strike="noStrike" cap="none" spc="-25" baseline="0" dirty="0">
                <a:solidFill>
                  <a:srgbClr val="58595B"/>
                </a:solidFill>
                <a:effectLst/>
                <a:latin typeface="Arial" panose="020B0604020202020204" pitchFamily="34" charset="0"/>
                <a:ea typeface="Arial"/>
                <a:cs typeface="Arial" panose="020B0604020202020204" pitchFamily="34" charset="0"/>
              </a:rPr>
              <a:t>Copyright </a:t>
            </a:r>
            <a:r>
              <a:rPr lang="es" sz="600" b="0" i="1" strike="noStrike" cap="none" spc="-5" baseline="0" dirty="0">
                <a:solidFill>
                  <a:srgbClr val="58595B"/>
                </a:solidFill>
                <a:effectLst/>
                <a:latin typeface="Arial" panose="020B0604020202020204" pitchFamily="34" charset="0"/>
                <a:ea typeface="Arial"/>
                <a:cs typeface="Arial" panose="020B0604020202020204" pitchFamily="34" charset="0"/>
              </a:rPr>
              <a:t>2019, </a:t>
            </a:r>
            <a:r>
              <a:rPr lang="es" sz="600" b="0" i="1" strike="noStrike" cap="none" spc="-50" baseline="0" dirty="0">
                <a:solidFill>
                  <a:srgbClr val="58595B"/>
                </a:solidFill>
                <a:effectLst/>
                <a:latin typeface="Arial" panose="020B0604020202020204" pitchFamily="34" charset="0"/>
                <a:ea typeface="Arial"/>
                <a:cs typeface="Arial" panose="020B0604020202020204" pitchFamily="34" charset="0"/>
              </a:rPr>
              <a:t>TeamTelligent, </a:t>
            </a:r>
            <a:r>
              <a:rPr lang="es-PE" sz="600" b="0" i="1" strike="noStrike" cap="none" spc="-60" baseline="0" dirty="0" smtClean="0">
                <a:solidFill>
                  <a:srgbClr val="58595B"/>
                </a:solidFill>
                <a:effectLst/>
                <a:latin typeface="Arial" panose="020B0604020202020204" pitchFamily="34" charset="0"/>
                <a:ea typeface="Arial"/>
                <a:cs typeface="Arial" panose="020B0604020202020204" pitchFamily="34" charset="0"/>
              </a:rPr>
              <a:t>CLL</a:t>
            </a:r>
            <a:r>
              <a:rPr lang="es" sz="600" b="0" i="1" strike="noStrike" cap="none" spc="-60" baseline="0" dirty="0" smtClean="0">
                <a:solidFill>
                  <a:srgbClr val="58595B"/>
                </a:solidFill>
                <a:effectLst/>
                <a:latin typeface="Arial" panose="020B0604020202020204" pitchFamily="34" charset="0"/>
                <a:ea typeface="Arial"/>
                <a:cs typeface="Arial" panose="020B0604020202020204" pitchFamily="34" charset="0"/>
              </a:rPr>
              <a:t>. </a:t>
            </a:r>
            <a:r>
              <a:rPr lang="es" sz="600" b="0" i="1" strike="noStrike" cap="none" spc="55" baseline="0" dirty="0" smtClean="0">
                <a:solidFill>
                  <a:srgbClr val="58595B"/>
                </a:solidFill>
                <a:effectLst/>
                <a:latin typeface="Arial" panose="020B0604020202020204" pitchFamily="34" charset="0"/>
                <a:ea typeface="Arial"/>
                <a:cs typeface="Arial" panose="020B0604020202020204" pitchFamily="34" charset="0"/>
              </a:rPr>
              <a:t> </a:t>
            </a:r>
            <a:r>
              <a:rPr lang="es" sz="600" b="0" i="1" strike="noStrike" cap="none" spc="-15" baseline="0" dirty="0" smtClean="0">
                <a:solidFill>
                  <a:srgbClr val="58595B"/>
                </a:solidFill>
                <a:effectLst/>
                <a:latin typeface="Arial" panose="020B0604020202020204" pitchFamily="34" charset="0"/>
                <a:ea typeface="Arial"/>
                <a:cs typeface="Arial" panose="020B0604020202020204" pitchFamily="34" charset="0"/>
              </a:rPr>
              <a:t>Todos </a:t>
            </a:r>
            <a:r>
              <a:rPr lang="es" sz="600" b="0" i="1" strike="noStrike" cap="none" spc="-15" baseline="0" dirty="0">
                <a:solidFill>
                  <a:srgbClr val="58595B"/>
                </a:solidFill>
                <a:effectLst/>
                <a:latin typeface="Arial" panose="020B0604020202020204" pitchFamily="34" charset="0"/>
                <a:ea typeface="Arial"/>
                <a:cs typeface="Arial" panose="020B0604020202020204" pitchFamily="34" charset="0"/>
              </a:rPr>
              <a:t>los derechos reservados</a:t>
            </a:r>
            <a:r>
              <a:rPr lang="es" sz="600" b="0" i="1" strike="noStrike" cap="none" spc="55" baseline="0" dirty="0">
                <a:solidFill>
                  <a:srgbClr val="58595B"/>
                </a:solidFill>
                <a:effectLst/>
                <a:latin typeface="Arial" panose="020B0604020202020204" pitchFamily="34" charset="0"/>
                <a:ea typeface="Arial"/>
                <a:cs typeface="Arial" panose="020B0604020202020204" pitchFamily="34" charset="0"/>
              </a:rPr>
              <a:t> </a:t>
            </a:r>
            <a:r>
              <a:rPr lang="es" sz="600" b="0" i="1" strike="noStrike" cap="none" spc="-40" baseline="0" dirty="0" smtClean="0">
                <a:solidFill>
                  <a:srgbClr val="58595B"/>
                </a:solidFill>
                <a:effectLst/>
                <a:latin typeface="Arial" panose="020B0604020202020204" pitchFamily="34" charset="0"/>
                <a:ea typeface="Arial"/>
                <a:cs typeface="Arial" panose="020B0604020202020204" pitchFamily="34" charset="0"/>
              </a:rPr>
              <a:t>. </a:t>
            </a:r>
            <a:r>
              <a:rPr lang="es" sz="600" b="0" i="1" strike="noStrike" cap="none" spc="55" baseline="0" dirty="0" smtClean="0">
                <a:solidFill>
                  <a:srgbClr val="58595B"/>
                </a:solidFill>
                <a:effectLst/>
                <a:latin typeface="Arial" panose="020B0604020202020204" pitchFamily="34" charset="0"/>
                <a:ea typeface="Arial"/>
                <a:cs typeface="Arial" panose="020B0604020202020204" pitchFamily="34" charset="0"/>
              </a:rPr>
              <a:t>  </a:t>
            </a:r>
            <a:r>
              <a:rPr lang="es" sz="600" b="0" i="1" strike="noStrike" cap="none" spc="-15" baseline="0" dirty="0">
                <a:solidFill>
                  <a:srgbClr val="58595B"/>
                </a:solidFill>
                <a:effectLst/>
                <a:latin typeface="Arial" panose="020B0604020202020204" pitchFamily="34" charset="0"/>
                <a:ea typeface="Arial"/>
                <a:cs typeface="Arial" panose="020B0604020202020204" pitchFamily="34" charset="0"/>
              </a:rPr>
              <a:t>V5</a:t>
            </a:r>
            <a:r>
              <a:rPr lang="es" sz="600" b="0" i="1" strike="noStrike" cap="none" spc="55" baseline="0" dirty="0">
                <a:solidFill>
                  <a:srgbClr val="58595B"/>
                </a:solidFill>
                <a:effectLst/>
                <a:latin typeface="Arial" panose="020B0604020202020204" pitchFamily="34" charset="0"/>
                <a:ea typeface="Arial"/>
                <a:cs typeface="Arial" panose="020B0604020202020204" pitchFamily="34" charset="0"/>
              </a:rPr>
              <a:t> </a:t>
            </a:r>
          </a:p>
        </p:txBody>
      </p:sp>
    </p:spTree>
    <p:extLst>
      <p:ext uri="{BB962C8B-B14F-4D97-AF65-F5344CB8AC3E}">
        <p14:creationId xmlns:p14="http://schemas.microsoft.com/office/powerpoint/2010/main" val="344997232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0" y="186435"/>
            <a:ext cx="5486400"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BIBLIOTECA DE COMPORTAMIENTO DEL JEFE </a:t>
            </a: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CLL</a:t>
            </a:r>
            <a:r>
              <a:rPr lang="es" sz="1000" b="1" strike="noStrike" cap="none" spc="5" baseline="0" dirty="0" smtClean="0">
                <a:solidFill>
                  <a:srgbClr val="58595B"/>
                </a:solidFill>
                <a:effectLst/>
                <a:latin typeface="Arial" panose="020B0604020202020204" pitchFamily="34" charset="0"/>
                <a:ea typeface="Arial"/>
                <a:cs typeface="Arial" panose="020B0604020202020204" pitchFamily="34" charset="0"/>
              </a:rPr>
              <a:t>™</a:t>
            </a:r>
            <a:endParaRPr lang="es" sz="1000" b="1" strike="noStrike" cap="none" spc="5" baseline="0" dirty="0">
              <a:solidFill>
                <a:srgbClr val="58595B"/>
              </a:solidFill>
              <a:effectLst/>
              <a:latin typeface="Arial" panose="020B0604020202020204" pitchFamily="34" charset="0"/>
              <a:ea typeface="Arial"/>
              <a:cs typeface="Arial" panose="020B0604020202020204" pitchFamily="34" charset="0"/>
            </a:endParaRPr>
          </a:p>
        </p:txBody>
      </p:sp>
      <p:sp>
        <p:nvSpPr>
          <p:cNvPr id="3" name="object 6"/>
          <p:cNvSpPr/>
          <p:nvPr/>
        </p:nvSpPr>
        <p:spPr>
          <a:xfrm>
            <a:off x="238125" y="514350"/>
            <a:ext cx="891540" cy="2800350"/>
          </a:xfrm>
          <a:custGeom>
            <a:avLst/>
            <a:gdLst/>
            <a:ahLst/>
            <a:cxnLst/>
            <a:rect l="l" t="t" r="r" b="b"/>
            <a:pathLst>
              <a:path w="891540" h="2800350">
                <a:moveTo>
                  <a:pt x="0" y="2800350"/>
                </a:moveTo>
                <a:lnTo>
                  <a:pt x="891540" y="2800350"/>
                </a:lnTo>
                <a:lnTo>
                  <a:pt x="891540" y="0"/>
                </a:lnTo>
                <a:lnTo>
                  <a:pt x="0" y="0"/>
                </a:lnTo>
                <a:lnTo>
                  <a:pt x="0" y="2800350"/>
                </a:lnTo>
                <a:close/>
              </a:path>
            </a:pathLst>
          </a:custGeom>
          <a:solidFill>
            <a:srgbClr val="DCDDDE"/>
          </a:solid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4" name="object 7"/>
          <p:cNvSpPr/>
          <p:nvPr/>
        </p:nvSpPr>
        <p:spPr>
          <a:xfrm>
            <a:off x="1294257" y="514350"/>
            <a:ext cx="3963670" cy="2800350"/>
          </a:xfrm>
          <a:custGeom>
            <a:avLst/>
            <a:gdLst/>
            <a:ahLst/>
            <a:cxnLst/>
            <a:rect l="l" t="t" r="r" b="b"/>
            <a:pathLst>
              <a:path w="3963670" h="2800350">
                <a:moveTo>
                  <a:pt x="0" y="2800350"/>
                </a:moveTo>
                <a:lnTo>
                  <a:pt x="3963543" y="2800350"/>
                </a:lnTo>
                <a:lnTo>
                  <a:pt x="3963543" y="0"/>
                </a:lnTo>
                <a:lnTo>
                  <a:pt x="0" y="0"/>
                </a:lnTo>
                <a:lnTo>
                  <a:pt x="0" y="2800350"/>
                </a:lnTo>
                <a:close/>
              </a:path>
            </a:pathLst>
          </a:custGeom>
          <a:solidFill>
            <a:srgbClr val="079247"/>
          </a:solid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5" name="object 9"/>
          <p:cNvSpPr txBox="1">
            <a:spLocks/>
          </p:cNvSpPr>
          <p:nvPr/>
        </p:nvSpPr>
        <p:spPr>
          <a:xfrm>
            <a:off x="244220" y="455508"/>
            <a:ext cx="885440" cy="844462"/>
          </a:xfrm>
          <a:prstGeom prst="rect">
            <a:avLst/>
          </a:prstGeom>
        </p:spPr>
        <p:txBody>
          <a:bodyPr vert="horz" wrap="square" lIns="0" tIns="46355" rIns="0" bIns="0" rtlCol="0" anchor="b">
            <a:spAutoFit/>
          </a:bodyPr>
          <a:lstStyle>
            <a:lvl1pPr algn="ctr" defTabSz="487650" rtl="0" eaLnBrk="1" latinLnBrk="0" hangingPunct="1">
              <a:lnSpc>
                <a:spcPct val="90000"/>
              </a:lnSpc>
              <a:spcBef>
                <a:spcPct val="0"/>
              </a:spcBef>
              <a:buNone/>
              <a:defRPr sz="3200" kern="1200">
                <a:solidFill>
                  <a:schemeClr val="tx1"/>
                </a:solidFill>
                <a:latin typeface="+mj-lt"/>
                <a:ea typeface="+mj-ea"/>
                <a:cs typeface="+mj-cs"/>
              </a:defRPr>
            </a:lvl1pPr>
          </a:lstStyle>
          <a:p>
            <a:pPr marL="12700" algn="l">
              <a:lnSpc>
                <a:spcPct val="100000"/>
              </a:lnSpc>
              <a:spcBef>
                <a:spcPts val="365"/>
              </a:spcBef>
            </a:pPr>
            <a:r>
              <a:rPr lang="es" sz="3100" spc="-245" dirty="0" smtClean="0">
                <a:solidFill>
                  <a:srgbClr val="231F20"/>
                </a:solidFill>
                <a:latin typeface="Arial" panose="020B0604020202020204" pitchFamily="34" charset="0"/>
                <a:ea typeface="Verdana"/>
                <a:cs typeface="Arial" panose="020B0604020202020204" pitchFamily="34" charset="0"/>
              </a:rPr>
              <a:t>CE</a:t>
            </a:r>
          </a:p>
          <a:p>
            <a:pPr marL="25400" marR="5080" algn="l">
              <a:lnSpc>
                <a:spcPct val="100000"/>
              </a:lnSpc>
              <a:spcBef>
                <a:spcPts val="85"/>
              </a:spcBef>
            </a:pPr>
            <a:r>
              <a:rPr lang="es" sz="900" spc="-30" dirty="0">
                <a:solidFill>
                  <a:srgbClr val="231F20"/>
                </a:solidFill>
                <a:latin typeface="Arial" panose="020B0604020202020204" pitchFamily="34" charset="0"/>
                <a:ea typeface="Verdana"/>
                <a:cs typeface="Arial" panose="020B0604020202020204" pitchFamily="34" charset="0"/>
              </a:rPr>
              <a:t>Comunicación </a:t>
            </a:r>
            <a:r>
              <a:rPr lang="es-ES_tradnl" sz="900" spc="-30" dirty="0">
                <a:solidFill>
                  <a:srgbClr val="231F20"/>
                </a:solidFill>
                <a:latin typeface="Arial" panose="020B0604020202020204" pitchFamily="34" charset="0"/>
                <a:ea typeface="Verdana"/>
                <a:cs typeface="Arial" panose="020B0604020202020204" pitchFamily="34" charset="0"/>
              </a:rPr>
              <a:t>efectiva</a:t>
            </a:r>
            <a:r>
              <a:rPr lang="es" sz="900" spc="-30" dirty="0">
                <a:solidFill>
                  <a:srgbClr val="231F20"/>
                </a:solidFill>
                <a:latin typeface="Arial" panose="020B0604020202020204" pitchFamily="34" charset="0"/>
                <a:ea typeface="Verdana"/>
                <a:cs typeface="Arial" panose="020B0604020202020204" pitchFamily="34" charset="0"/>
              </a:rPr>
              <a:t> (CE)</a:t>
            </a:r>
          </a:p>
        </p:txBody>
      </p:sp>
      <p:sp>
        <p:nvSpPr>
          <p:cNvPr id="6" name="object 11"/>
          <p:cNvSpPr/>
          <p:nvPr/>
        </p:nvSpPr>
        <p:spPr>
          <a:xfrm>
            <a:off x="2042667" y="562495"/>
            <a:ext cx="234187" cy="234175"/>
          </a:xfrm>
          <a:prstGeom prst="rect">
            <a:avLst/>
          </a:prstGeom>
          <a:blipFill rotWithShape="1">
            <a:blip r:embed="rId2"/>
            <a:stretch>
              <a:fillRect/>
            </a:stretch>
          </a:blip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7" name="object 12"/>
          <p:cNvSpPr txBox="1"/>
          <p:nvPr/>
        </p:nvSpPr>
        <p:spPr>
          <a:xfrm>
            <a:off x="1294257" y="577189"/>
            <a:ext cx="3967633" cy="2488886"/>
          </a:xfrm>
          <a:prstGeom prst="rect">
            <a:avLst/>
          </a:prstGeom>
        </p:spPr>
        <p:txBody>
          <a:bodyPr vert="horz" wrap="square" lIns="0" tIns="12700" rIns="0" bIns="0" rtlCol="0">
            <a:spAutoFit/>
          </a:bodyPr>
          <a:lstStyle/>
          <a:p>
            <a:pPr marL="146050">
              <a:lnSpc>
                <a:spcPct val="100000"/>
              </a:lnSpc>
              <a:spcBef>
                <a:spcPts val="100"/>
              </a:spcBef>
            </a:pPr>
            <a:r>
              <a:rPr lang="es" sz="1100" b="0" i="0" strike="noStrike" cap="none" spc="70" baseline="0" dirty="0" smtClean="0">
                <a:solidFill>
                  <a:srgbClr val="FFFFFF"/>
                </a:solidFill>
                <a:effectLst/>
                <a:latin typeface="Arial" panose="020B0604020202020204" pitchFamily="34" charset="0"/>
                <a:ea typeface="Arial"/>
                <a:cs typeface="Arial" panose="020B0604020202020204" pitchFamily="34" charset="0"/>
              </a:rPr>
              <a:t>Práctica </a:t>
            </a:r>
            <a:r>
              <a:rPr lang="es" sz="1100" b="0" i="0" strike="noStrike" cap="none" spc="70" baseline="0" dirty="0" smtClean="0">
                <a:solidFill>
                  <a:srgbClr val="079247"/>
                </a:solidFill>
                <a:effectLst/>
                <a:latin typeface="Arial" panose="020B0604020202020204" pitchFamily="34" charset="0"/>
                <a:ea typeface="Arial"/>
                <a:cs typeface="Arial" panose="020B0604020202020204" pitchFamily="34" charset="0"/>
              </a:rPr>
              <a:t> </a:t>
            </a:r>
            <a:r>
              <a:rPr lang="es" sz="1100" b="0" i="0" strike="noStrike" cap="none" spc="-95" baseline="0" dirty="0" smtClean="0">
                <a:solidFill>
                  <a:srgbClr val="079247"/>
                </a:solidFill>
                <a:effectLst/>
                <a:latin typeface="Arial" panose="020B0604020202020204" pitchFamily="34" charset="0"/>
                <a:ea typeface="Arial"/>
                <a:cs typeface="Arial" panose="020B0604020202020204" pitchFamily="34" charset="0"/>
              </a:rPr>
              <a:t>13 </a:t>
            </a:r>
            <a:r>
              <a:rPr lang="es" sz="1100" b="0" i="0" strike="noStrike" cap="none" spc="70" baseline="0" dirty="0" smtClean="0">
                <a:solidFill>
                  <a:srgbClr val="079247"/>
                </a:solidFill>
                <a:effectLst/>
                <a:latin typeface="Arial" panose="020B0604020202020204" pitchFamily="34" charset="0"/>
                <a:ea typeface="Arial"/>
                <a:cs typeface="Arial" panose="020B0604020202020204" pitchFamily="34" charset="0"/>
              </a:rPr>
              <a:t> </a:t>
            </a:r>
            <a:r>
              <a:rPr lang="es" sz="1100" b="0" i="0" strike="noStrike" cap="none" spc="70" baseline="0" dirty="0" smtClean="0">
                <a:solidFill>
                  <a:srgbClr val="FFFFFF"/>
                </a:solidFill>
                <a:effectLst/>
                <a:latin typeface="Arial" panose="020B0604020202020204" pitchFamily="34" charset="0"/>
                <a:ea typeface="Arial"/>
                <a:cs typeface="Arial" panose="020B0604020202020204" pitchFamily="34" charset="0"/>
              </a:rPr>
              <a:t> </a:t>
            </a:r>
            <a:r>
              <a:rPr lang="es" sz="1100" b="0" i="0" strike="noStrike" cap="none" spc="114" baseline="0" dirty="0">
                <a:solidFill>
                  <a:srgbClr val="FFFFFF"/>
                </a:solidFill>
                <a:effectLst/>
                <a:latin typeface="Arial" panose="020B0604020202020204" pitchFamily="34" charset="0"/>
                <a:ea typeface="Arial"/>
                <a:cs typeface="Arial" panose="020B0604020202020204" pitchFamily="34" charset="0"/>
              </a:rPr>
              <a:t>Comunicación efectiva</a:t>
            </a:r>
          </a:p>
          <a:p>
            <a:pPr marL="150495" marR="182880">
              <a:lnSpc>
                <a:spcPct val="106100"/>
              </a:lnSpc>
              <a:spcBef>
                <a:spcPts val="1240"/>
              </a:spcBef>
            </a:pPr>
            <a:r>
              <a:rPr lang="es" sz="1100" b="0" i="0" strike="noStrike" cap="none" spc="-20" baseline="0" dirty="0">
                <a:solidFill>
                  <a:srgbClr val="FFFFFF"/>
                </a:solidFill>
                <a:effectLst/>
                <a:latin typeface="Arial" panose="020B0604020202020204" pitchFamily="34" charset="0"/>
                <a:ea typeface="Arial"/>
                <a:cs typeface="Arial" panose="020B0604020202020204" pitchFamily="34" charset="0"/>
              </a:rPr>
              <a:t>Una </a:t>
            </a:r>
            <a:r>
              <a:rPr lang="es" sz="1100" b="0" i="0" strike="noStrike" cap="none" spc="-15" baseline="0" dirty="0">
                <a:solidFill>
                  <a:srgbClr val="FFFFFF"/>
                </a:solidFill>
                <a:effectLst/>
                <a:latin typeface="Arial" panose="020B0604020202020204" pitchFamily="34" charset="0"/>
                <a:ea typeface="Arial"/>
                <a:cs typeface="Arial" panose="020B0604020202020204" pitchFamily="34" charset="0"/>
              </a:rPr>
              <a:t>comunicación efectiva ocurre cuando un tercero </a:t>
            </a:r>
            <a:r>
              <a:rPr lang="es" sz="1100" b="0" i="0" strike="noStrike" cap="none" spc="-20" baseline="0" dirty="0">
                <a:solidFill>
                  <a:srgbClr val="FFFFFF"/>
                </a:solidFill>
                <a:effectLst/>
                <a:latin typeface="Arial" panose="020B0604020202020204" pitchFamily="34" charset="0"/>
                <a:ea typeface="Arial"/>
                <a:cs typeface="Arial" panose="020B0604020202020204" pitchFamily="34" charset="0"/>
              </a:rPr>
              <a:t>entiende </a:t>
            </a:r>
            <a:r>
              <a:rPr lang="es" sz="1100" b="0" i="0" strike="noStrike" cap="none" spc="-15" baseline="0" dirty="0">
                <a:solidFill>
                  <a:srgbClr val="FFFFFF"/>
                </a:solidFill>
                <a:effectLst/>
                <a:latin typeface="Arial" panose="020B0604020202020204" pitchFamily="34" charset="0"/>
                <a:ea typeface="Arial"/>
                <a:cs typeface="Arial" panose="020B0604020202020204" pitchFamily="34" charset="0"/>
              </a:rPr>
              <a:t>el significado del </a:t>
            </a:r>
            <a:r>
              <a:rPr lang="es" sz="1100" b="0" i="0" strike="noStrike" cap="none" spc="-15" baseline="0" dirty="0" smtClean="0">
                <a:solidFill>
                  <a:srgbClr val="FFFFFF"/>
                </a:solidFill>
                <a:effectLst/>
                <a:latin typeface="Arial" panose="020B0604020202020204" pitchFamily="34" charset="0"/>
                <a:ea typeface="Arial"/>
                <a:cs typeface="Arial" panose="020B0604020202020204" pitchFamily="34" charset="0"/>
              </a:rPr>
              <a:t>mensaje </a:t>
            </a:r>
            <a:r>
              <a:rPr lang="es" sz="1100" b="0" i="0" strike="noStrike" cap="none" spc="-20" baseline="0" dirty="0" smtClean="0">
                <a:solidFill>
                  <a:srgbClr val="FFFFFF"/>
                </a:solidFill>
                <a:effectLst/>
                <a:latin typeface="Arial" panose="020B0604020202020204" pitchFamily="34" charset="0"/>
                <a:ea typeface="Arial"/>
                <a:cs typeface="Arial" panose="020B0604020202020204" pitchFamily="34" charset="0"/>
              </a:rPr>
              <a:t> </a:t>
            </a:r>
            <a:r>
              <a:rPr lang="es" sz="1100" b="0" i="0" strike="noStrike" cap="none" spc="-10" baseline="0" dirty="0" smtClean="0">
                <a:solidFill>
                  <a:srgbClr val="FFFFFF"/>
                </a:solidFill>
                <a:effectLst/>
                <a:latin typeface="Arial" panose="020B0604020202020204" pitchFamily="34" charset="0"/>
                <a:ea typeface="Arial"/>
                <a:cs typeface="Arial" panose="020B0604020202020204" pitchFamily="34" charset="0"/>
              </a:rPr>
              <a:t>junto </a:t>
            </a:r>
            <a:r>
              <a:rPr lang="es" sz="1100" b="0" i="0" strike="noStrike" cap="none" spc="-10" baseline="0" dirty="0">
                <a:solidFill>
                  <a:srgbClr val="FFFFFF"/>
                </a:solidFill>
                <a:effectLst/>
                <a:latin typeface="Arial" panose="020B0604020202020204" pitchFamily="34" charset="0"/>
                <a:ea typeface="Arial"/>
                <a:cs typeface="Arial" panose="020B0604020202020204" pitchFamily="34" charset="0"/>
              </a:rPr>
              <a:t>con cualquier sutileza </a:t>
            </a:r>
            <a:r>
              <a:rPr lang="es" sz="1100" b="0" i="0" strike="noStrike" cap="none" spc="-10" baseline="0" dirty="0" smtClean="0">
                <a:solidFill>
                  <a:srgbClr val="FFFFFF"/>
                </a:solidFill>
                <a:effectLst/>
                <a:latin typeface="Arial" panose="020B0604020202020204" pitchFamily="34" charset="0"/>
                <a:ea typeface="Arial"/>
                <a:cs typeface="Arial" panose="020B0604020202020204" pitchFamily="34" charset="0"/>
              </a:rPr>
              <a:t>en </a:t>
            </a:r>
            <a:r>
              <a:rPr lang="es" sz="1100" b="0" i="0" strike="noStrike" cap="none" spc="-20" baseline="0" dirty="0" smtClean="0">
                <a:solidFill>
                  <a:srgbClr val="FFFFFF"/>
                </a:solidFill>
                <a:effectLst/>
                <a:latin typeface="Arial" panose="020B0604020202020204" pitchFamily="34" charset="0"/>
                <a:ea typeface="Arial"/>
                <a:cs typeface="Arial" panose="020B0604020202020204" pitchFamily="34" charset="0"/>
              </a:rPr>
              <a:t> </a:t>
            </a:r>
            <a:r>
              <a:rPr lang="es" sz="1100" b="0" i="0" strike="noStrike" cap="none" spc="-15" baseline="0" dirty="0" smtClean="0">
                <a:solidFill>
                  <a:srgbClr val="FFFFFF"/>
                </a:solidFill>
                <a:effectLst/>
                <a:latin typeface="Arial" panose="020B0604020202020204" pitchFamily="34" charset="0"/>
                <a:ea typeface="Arial"/>
                <a:cs typeface="Arial" panose="020B0604020202020204" pitchFamily="34" charset="0"/>
              </a:rPr>
              <a:t>emoción </a:t>
            </a:r>
            <a:r>
              <a:rPr lang="es" sz="1100" b="0" i="0" strike="noStrike" cap="none" spc="-15" baseline="0" dirty="0">
                <a:solidFill>
                  <a:srgbClr val="FFFFFF"/>
                </a:solidFill>
                <a:effectLst/>
                <a:latin typeface="Arial" panose="020B0604020202020204" pitchFamily="34" charset="0"/>
                <a:ea typeface="Arial"/>
                <a:cs typeface="Arial" panose="020B0604020202020204" pitchFamily="34" charset="0"/>
              </a:rPr>
              <a:t>e </a:t>
            </a:r>
            <a:r>
              <a:rPr lang="es" sz="1100" b="0" i="0" strike="noStrike" cap="none" spc="-20" baseline="0" dirty="0">
                <a:solidFill>
                  <a:srgbClr val="FFFFFF"/>
                </a:solidFill>
                <a:effectLst/>
                <a:latin typeface="Arial" panose="020B0604020202020204" pitchFamily="34" charset="0"/>
                <a:ea typeface="Arial"/>
                <a:cs typeface="Arial" panose="020B0604020202020204" pitchFamily="34" charset="0"/>
              </a:rPr>
              <a:t>intención</a:t>
            </a:r>
            <a:r>
              <a:rPr lang="es" sz="1100" b="0" i="0" strike="noStrike" cap="none" spc="-15" baseline="0" dirty="0">
                <a:solidFill>
                  <a:srgbClr val="FFFFFF"/>
                </a:solidFill>
                <a:effectLst/>
                <a:latin typeface="Arial" panose="020B0604020202020204" pitchFamily="34" charset="0"/>
                <a:ea typeface="Arial"/>
                <a:cs typeface="Arial" panose="020B0604020202020204" pitchFamily="34" charset="0"/>
              </a:rPr>
              <a:t>. </a:t>
            </a:r>
            <a:r>
              <a:rPr lang="es" sz="1100" b="0" i="0" strike="noStrike" cap="none" spc="-10" baseline="0" dirty="0">
                <a:solidFill>
                  <a:srgbClr val="FFFFFF"/>
                </a:solidFill>
                <a:effectLst/>
                <a:latin typeface="Arial" panose="020B0604020202020204" pitchFamily="34" charset="0"/>
                <a:ea typeface="Arial"/>
                <a:cs typeface="Arial" panose="020B0604020202020204" pitchFamily="34" charset="0"/>
              </a:rPr>
              <a:t>Pero las palabras que alguien </a:t>
            </a:r>
            <a:r>
              <a:rPr lang="es" sz="1100" b="0" i="0" strike="noStrike" cap="none" spc="-10" baseline="0" dirty="0" smtClean="0">
                <a:solidFill>
                  <a:srgbClr val="FFFFFF"/>
                </a:solidFill>
                <a:effectLst/>
                <a:latin typeface="Arial" panose="020B0604020202020204" pitchFamily="34" charset="0"/>
                <a:ea typeface="Arial"/>
                <a:cs typeface="Arial" panose="020B0604020202020204" pitchFamily="34" charset="0"/>
              </a:rPr>
              <a:t>usa </a:t>
            </a:r>
            <a:r>
              <a:rPr lang="es" sz="1100" b="0" i="0" strike="noStrike" cap="none" spc="-20" baseline="0" dirty="0" smtClean="0">
                <a:solidFill>
                  <a:srgbClr val="FFFFFF"/>
                </a:solidFill>
                <a:effectLst/>
                <a:latin typeface="Arial" panose="020B0604020202020204" pitchFamily="34" charset="0"/>
                <a:ea typeface="Arial"/>
                <a:cs typeface="Arial" panose="020B0604020202020204" pitchFamily="34" charset="0"/>
              </a:rPr>
              <a:t> </a:t>
            </a:r>
            <a:r>
              <a:rPr lang="es" sz="1100" b="0" i="0" strike="noStrike" cap="none" spc="-15" baseline="0" dirty="0" smtClean="0">
                <a:solidFill>
                  <a:srgbClr val="FFFFFF"/>
                </a:solidFill>
                <a:effectLst/>
                <a:latin typeface="Arial" panose="020B0604020202020204" pitchFamily="34" charset="0"/>
                <a:ea typeface="Arial"/>
                <a:cs typeface="Arial" panose="020B0604020202020204" pitchFamily="34" charset="0"/>
              </a:rPr>
              <a:t>para </a:t>
            </a:r>
            <a:r>
              <a:rPr lang="es" sz="1100" b="0" i="0" strike="noStrike" cap="none" spc="-15" baseline="0" dirty="0">
                <a:solidFill>
                  <a:srgbClr val="FFFFFF"/>
                </a:solidFill>
                <a:effectLst/>
                <a:latin typeface="Arial" panose="020B0604020202020204" pitchFamily="34" charset="0"/>
                <a:ea typeface="Arial"/>
                <a:cs typeface="Arial" panose="020B0604020202020204" pitchFamily="34" charset="0"/>
              </a:rPr>
              <a:t>comunicarse pueden tener un significado diferente para el otro. </a:t>
            </a:r>
            <a:r>
              <a:rPr lang="es" sz="1100" b="0" i="0" strike="noStrike" cap="none" spc="-10" baseline="0" dirty="0">
                <a:solidFill>
                  <a:srgbClr val="FFFFFF"/>
                </a:solidFill>
                <a:effectLst/>
                <a:latin typeface="Arial" panose="020B0604020202020204" pitchFamily="34" charset="0"/>
                <a:ea typeface="Arial"/>
                <a:cs typeface="Arial" panose="020B0604020202020204" pitchFamily="34" charset="0"/>
              </a:rPr>
              <a:t>Al </a:t>
            </a:r>
            <a:r>
              <a:rPr lang="es" sz="1100" b="0" i="0" strike="noStrike" cap="none" spc="-10" baseline="0" dirty="0" smtClean="0">
                <a:solidFill>
                  <a:srgbClr val="FFFFFF"/>
                </a:solidFill>
                <a:effectLst/>
                <a:latin typeface="Arial" panose="020B0604020202020204" pitchFamily="34" charset="0"/>
                <a:ea typeface="Arial"/>
                <a:cs typeface="Arial" panose="020B0604020202020204" pitchFamily="34" charset="0"/>
              </a:rPr>
              <a:t>menos </a:t>
            </a:r>
            <a:r>
              <a:rPr lang="es" sz="1100" b="0" i="0" strike="noStrike" cap="none" spc="-20" baseline="0" dirty="0" smtClean="0">
                <a:solidFill>
                  <a:srgbClr val="FFFFFF"/>
                </a:solidFill>
                <a:effectLst/>
                <a:latin typeface="Arial" panose="020B0604020202020204" pitchFamily="34" charset="0"/>
                <a:ea typeface="Arial"/>
                <a:cs typeface="Arial" panose="020B0604020202020204" pitchFamily="34" charset="0"/>
              </a:rPr>
              <a:t> </a:t>
            </a:r>
            <a:r>
              <a:rPr lang="es" sz="1100" b="0" i="0" strike="noStrike" cap="none" spc="-15" baseline="0" dirty="0" smtClean="0">
                <a:solidFill>
                  <a:srgbClr val="FFFFFF"/>
                </a:solidFill>
                <a:effectLst/>
                <a:latin typeface="Arial" panose="020B0604020202020204" pitchFamily="34" charset="0"/>
                <a:ea typeface="Arial"/>
                <a:cs typeface="Arial" panose="020B0604020202020204" pitchFamily="34" charset="0"/>
              </a:rPr>
              <a:t>un </a:t>
            </a:r>
            <a:r>
              <a:rPr lang="es" sz="1100" b="0" i="0" strike="noStrike" cap="none" spc="-15" baseline="0" dirty="0">
                <a:solidFill>
                  <a:srgbClr val="FFFFFF"/>
                </a:solidFill>
                <a:effectLst/>
                <a:latin typeface="Arial" panose="020B0604020202020204" pitchFamily="34" charset="0"/>
                <a:ea typeface="Arial"/>
                <a:cs typeface="Arial" panose="020B0604020202020204" pitchFamily="34" charset="0"/>
              </a:rPr>
              <a:t>50</a:t>
            </a:r>
            <a:r>
              <a:rPr lang="es" sz="1100" b="0" i="0" strike="noStrike" cap="none" spc="-15" baseline="0" dirty="0" smtClean="0">
                <a:solidFill>
                  <a:srgbClr val="FFFFFF"/>
                </a:solidFill>
                <a:effectLst/>
                <a:latin typeface="Arial" panose="020B0604020202020204" pitchFamily="34" charset="0"/>
                <a:ea typeface="Arial"/>
                <a:cs typeface="Arial" panose="020B0604020202020204" pitchFamily="34" charset="0"/>
              </a:rPr>
              <a:t>% </a:t>
            </a:r>
            <a:r>
              <a:rPr lang="es" sz="1100" b="0" i="0" strike="noStrike" cap="none" spc="-20" baseline="0" dirty="0" smtClean="0">
                <a:solidFill>
                  <a:srgbClr val="FFFFFF"/>
                </a:solidFill>
                <a:effectLst/>
                <a:latin typeface="Arial" panose="020B0604020202020204" pitchFamily="34" charset="0"/>
                <a:ea typeface="Arial"/>
                <a:cs typeface="Arial" panose="020B0604020202020204" pitchFamily="34" charset="0"/>
              </a:rPr>
              <a:t> </a:t>
            </a:r>
            <a:r>
              <a:rPr lang="es" sz="1100" b="0" i="0" strike="noStrike" cap="none" spc="-10" baseline="0" dirty="0" smtClean="0">
                <a:solidFill>
                  <a:srgbClr val="FFFFFF"/>
                </a:solidFill>
                <a:effectLst/>
                <a:latin typeface="Arial" panose="020B0604020202020204" pitchFamily="34" charset="0"/>
                <a:ea typeface="Arial"/>
                <a:cs typeface="Arial" panose="020B0604020202020204" pitchFamily="34" charset="0"/>
              </a:rPr>
              <a:t>de </a:t>
            </a:r>
            <a:r>
              <a:rPr lang="es" sz="1100" b="0" i="0" strike="noStrike" cap="none" spc="-10" baseline="0" dirty="0">
                <a:solidFill>
                  <a:srgbClr val="FFFFFF"/>
                </a:solidFill>
                <a:effectLst/>
                <a:latin typeface="Arial" panose="020B0604020202020204" pitchFamily="34" charset="0"/>
                <a:ea typeface="Arial"/>
                <a:cs typeface="Arial" panose="020B0604020202020204" pitchFamily="34" charset="0"/>
              </a:rPr>
              <a:t>lo que se </a:t>
            </a:r>
            <a:r>
              <a:rPr lang="es" sz="1100" b="0" i="0" strike="noStrike" cap="none" spc="-10" baseline="0" dirty="0" smtClean="0">
                <a:solidFill>
                  <a:srgbClr val="FFFFFF"/>
                </a:solidFill>
                <a:effectLst/>
                <a:latin typeface="Arial" panose="020B0604020202020204" pitchFamily="34" charset="0"/>
                <a:ea typeface="Arial"/>
                <a:cs typeface="Arial" panose="020B0604020202020204" pitchFamily="34" charset="0"/>
              </a:rPr>
              <a:t>comunica </a:t>
            </a:r>
            <a:r>
              <a:rPr lang="es" sz="1100" b="0" i="0" strike="noStrike" cap="none" spc="-20" baseline="0" dirty="0" smtClean="0">
                <a:solidFill>
                  <a:srgbClr val="FFFFFF"/>
                </a:solidFill>
                <a:effectLst/>
                <a:latin typeface="Arial" panose="020B0604020202020204" pitchFamily="34" charset="0"/>
                <a:ea typeface="Arial"/>
                <a:cs typeface="Arial" panose="020B0604020202020204" pitchFamily="34" charset="0"/>
              </a:rPr>
              <a:t> </a:t>
            </a:r>
            <a:r>
              <a:rPr lang="es" sz="1100" b="0" i="0" strike="noStrike" cap="none" spc="-15" baseline="0" dirty="0" smtClean="0">
                <a:solidFill>
                  <a:srgbClr val="FFFFFF"/>
                </a:solidFill>
                <a:effectLst/>
                <a:latin typeface="Arial" panose="020B0604020202020204" pitchFamily="34" charset="0"/>
                <a:ea typeface="Arial"/>
                <a:cs typeface="Arial" panose="020B0604020202020204" pitchFamily="34" charset="0"/>
              </a:rPr>
              <a:t>de </a:t>
            </a:r>
            <a:r>
              <a:rPr lang="es" sz="1100" b="0" i="0" strike="noStrike" cap="none" spc="-15" baseline="0" dirty="0">
                <a:solidFill>
                  <a:srgbClr val="FFFFFF"/>
                </a:solidFill>
                <a:effectLst/>
                <a:latin typeface="Arial" panose="020B0604020202020204" pitchFamily="34" charset="0"/>
                <a:ea typeface="Arial"/>
                <a:cs typeface="Arial" panose="020B0604020202020204" pitchFamily="34" charset="0"/>
              </a:rPr>
              <a:t>una persona a otra es no </a:t>
            </a:r>
            <a:r>
              <a:rPr lang="es" sz="1100" b="0" i="0" strike="noStrike" cap="none" spc="-20" baseline="0" dirty="0">
                <a:solidFill>
                  <a:srgbClr val="FFFFFF"/>
                </a:solidFill>
                <a:effectLst/>
                <a:latin typeface="Arial" panose="020B0604020202020204" pitchFamily="34" charset="0"/>
                <a:ea typeface="Arial"/>
                <a:cs typeface="Arial" panose="020B0604020202020204" pitchFamily="34" charset="0"/>
              </a:rPr>
              <a:t>verbal. Por ejemplo, </a:t>
            </a:r>
            <a:r>
              <a:rPr lang="es" sz="1100" b="0" i="0" strike="noStrike" cap="none" spc="-10" baseline="0" dirty="0">
                <a:solidFill>
                  <a:srgbClr val="FFFFFF"/>
                </a:solidFill>
                <a:effectLst/>
                <a:latin typeface="Arial" panose="020B0604020202020204" pitchFamily="34" charset="0"/>
                <a:ea typeface="Arial"/>
                <a:cs typeface="Arial" panose="020B0604020202020204" pitchFamily="34" charset="0"/>
              </a:rPr>
              <a:t>algunos gestos con las manos en una cultura </a:t>
            </a:r>
            <a:r>
              <a:rPr lang="es" sz="1100" b="0" i="0" strike="noStrike" cap="none" spc="-10" baseline="0" dirty="0" smtClean="0">
                <a:solidFill>
                  <a:srgbClr val="FFFFFF"/>
                </a:solidFill>
                <a:effectLst/>
                <a:latin typeface="Arial" panose="020B0604020202020204" pitchFamily="34" charset="0"/>
                <a:ea typeface="Arial"/>
                <a:cs typeface="Arial" panose="020B0604020202020204" pitchFamily="34" charset="0"/>
              </a:rPr>
              <a:t>son </a:t>
            </a:r>
            <a:r>
              <a:rPr lang="es" sz="1100" b="0" i="0" strike="noStrike" cap="none" spc="-20" baseline="0" dirty="0" smtClean="0">
                <a:solidFill>
                  <a:srgbClr val="FFFFFF"/>
                </a:solidFill>
                <a:effectLst/>
                <a:latin typeface="Arial" panose="020B0604020202020204" pitchFamily="34" charset="0"/>
                <a:ea typeface="Arial"/>
                <a:cs typeface="Arial" panose="020B0604020202020204" pitchFamily="34" charset="0"/>
              </a:rPr>
              <a:t> </a:t>
            </a:r>
            <a:r>
              <a:rPr lang="es" sz="1100" b="0" i="0" strike="noStrike" cap="none" spc="-15" baseline="0" dirty="0" smtClean="0">
                <a:solidFill>
                  <a:srgbClr val="FFFFFF"/>
                </a:solidFill>
                <a:effectLst/>
                <a:latin typeface="Arial" panose="020B0604020202020204" pitchFamily="34" charset="0"/>
                <a:ea typeface="Arial"/>
                <a:cs typeface="Arial" panose="020B0604020202020204" pitchFamily="34" charset="0"/>
              </a:rPr>
              <a:t>interpretados </a:t>
            </a:r>
            <a:r>
              <a:rPr lang="es" sz="1100" b="0" i="0" strike="noStrike" cap="none" spc="-15" baseline="0" dirty="0">
                <a:solidFill>
                  <a:srgbClr val="FFFFFF"/>
                </a:solidFill>
                <a:effectLst/>
                <a:latin typeface="Arial" panose="020B0604020202020204" pitchFamily="34" charset="0"/>
                <a:ea typeface="Arial"/>
                <a:cs typeface="Arial" panose="020B0604020202020204" pitchFamily="34" charset="0"/>
              </a:rPr>
              <a:t>como interés genuino</a:t>
            </a:r>
            <a:r>
              <a:rPr lang="es" sz="1100" b="0" i="0" strike="noStrike" cap="none" spc="-15" baseline="0" dirty="0" smtClean="0">
                <a:solidFill>
                  <a:srgbClr val="FFFFFF"/>
                </a:solidFill>
                <a:effectLst/>
                <a:latin typeface="Arial" panose="020B0604020202020204" pitchFamily="34" charset="0"/>
                <a:ea typeface="Arial"/>
                <a:cs typeface="Arial" panose="020B0604020202020204" pitchFamily="34" charset="0"/>
              </a:rPr>
              <a:t>; </a:t>
            </a:r>
            <a:r>
              <a:rPr lang="es" sz="1100" b="0" i="0" strike="noStrike" cap="none" spc="-20" baseline="0" dirty="0" smtClean="0">
                <a:solidFill>
                  <a:srgbClr val="FFFFFF"/>
                </a:solidFill>
                <a:effectLst/>
                <a:latin typeface="Arial" panose="020B0604020202020204" pitchFamily="34" charset="0"/>
                <a:ea typeface="Arial"/>
                <a:cs typeface="Arial" panose="020B0604020202020204" pitchFamily="34" charset="0"/>
              </a:rPr>
              <a:t> </a:t>
            </a:r>
            <a:r>
              <a:rPr lang="es" sz="1100" b="0" i="0" strike="noStrike" cap="none" spc="-25" baseline="0" dirty="0" smtClean="0">
                <a:solidFill>
                  <a:srgbClr val="FFFFFF"/>
                </a:solidFill>
                <a:effectLst/>
                <a:latin typeface="Arial" panose="020B0604020202020204" pitchFamily="34" charset="0"/>
                <a:ea typeface="Arial"/>
                <a:cs typeface="Arial" panose="020B0604020202020204" pitchFamily="34" charset="0"/>
              </a:rPr>
              <a:t>en </a:t>
            </a:r>
            <a:r>
              <a:rPr lang="es" sz="1100" b="0" i="0" strike="noStrike" cap="none" spc="-25" baseline="0" dirty="0">
                <a:solidFill>
                  <a:srgbClr val="FFFFFF"/>
                </a:solidFill>
                <a:effectLst/>
                <a:latin typeface="Arial" panose="020B0604020202020204" pitchFamily="34" charset="0"/>
                <a:ea typeface="Arial"/>
                <a:cs typeface="Arial" panose="020B0604020202020204" pitchFamily="34" charset="0"/>
              </a:rPr>
              <a:t>otras, pueden ser vistos como una amenaza</a:t>
            </a:r>
            <a:r>
              <a:rPr lang="es" sz="1100" b="0" i="0" strike="noStrike" cap="none" spc="-20" baseline="0" dirty="0">
                <a:solidFill>
                  <a:srgbClr val="FFFFFF"/>
                </a:solidFill>
                <a:effectLst/>
                <a:latin typeface="Arial" panose="020B0604020202020204" pitchFamily="34" charset="0"/>
                <a:ea typeface="Arial"/>
                <a:cs typeface="Arial" panose="020B0604020202020204" pitchFamily="34" charset="0"/>
              </a:rPr>
              <a:t> </a:t>
            </a:r>
            <a:r>
              <a:rPr lang="es" sz="1100" b="0" i="0" strike="noStrike" cap="none" spc="-15" baseline="0" dirty="0">
                <a:solidFill>
                  <a:srgbClr val="FFFFFF"/>
                </a:solidFill>
                <a:effectLst/>
                <a:latin typeface="Arial" panose="020B0604020202020204" pitchFamily="34" charset="0"/>
                <a:ea typeface="Arial"/>
                <a:cs typeface="Arial" panose="020B0604020202020204" pitchFamily="34" charset="0"/>
              </a:rPr>
              <a:t>. Los </a:t>
            </a:r>
            <a:r>
              <a:rPr lang="es-PE" sz="1100" b="0" i="0" strike="noStrike" cap="none" spc="-15" baseline="0" dirty="0" smtClean="0">
                <a:solidFill>
                  <a:srgbClr val="FFFFFF"/>
                </a:solidFill>
                <a:effectLst/>
                <a:latin typeface="Arial" panose="020B0604020202020204" pitchFamily="34" charset="0"/>
                <a:ea typeface="Arial"/>
                <a:cs typeface="Arial" panose="020B0604020202020204" pitchFamily="34" charset="0"/>
              </a:rPr>
              <a:t>jefes </a:t>
            </a:r>
            <a:r>
              <a:rPr lang="es" sz="1100" b="0" i="0" strike="noStrike" cap="none" spc="-20" baseline="0" dirty="0" smtClean="0">
                <a:solidFill>
                  <a:srgbClr val="FFFFFF"/>
                </a:solidFill>
                <a:effectLst/>
                <a:latin typeface="Arial" panose="020B0604020202020204" pitchFamily="34" charset="0"/>
                <a:ea typeface="Arial"/>
                <a:cs typeface="Arial" panose="020B0604020202020204" pitchFamily="34" charset="0"/>
              </a:rPr>
              <a:t>deben </a:t>
            </a:r>
            <a:r>
              <a:rPr lang="es" sz="1100" b="0" i="0" strike="noStrike" cap="none" spc="-20" baseline="0" dirty="0">
                <a:solidFill>
                  <a:srgbClr val="FFFFFF"/>
                </a:solidFill>
                <a:effectLst/>
                <a:latin typeface="Arial" panose="020B0604020202020204" pitchFamily="34" charset="0"/>
                <a:ea typeface="Arial"/>
                <a:cs typeface="Arial" panose="020B0604020202020204" pitchFamily="34" charset="0"/>
              </a:rPr>
              <a:t>tener consciencia de estos elementos </a:t>
            </a:r>
            <a:r>
              <a:rPr lang="es" sz="1100" b="0" i="0" strike="noStrike" cap="none" spc="-15" baseline="0" dirty="0">
                <a:solidFill>
                  <a:srgbClr val="FFFFFF"/>
                </a:solidFill>
                <a:effectLst/>
                <a:latin typeface="Arial" panose="020B0604020202020204" pitchFamily="34" charset="0"/>
                <a:ea typeface="Arial"/>
                <a:cs typeface="Arial" panose="020B0604020202020204" pitchFamily="34" charset="0"/>
              </a:rPr>
              <a:t>de comunicación y </a:t>
            </a:r>
            <a:r>
              <a:rPr lang="es" sz="1100" b="0" i="0" strike="noStrike" cap="none" spc="-20" baseline="0" dirty="0">
                <a:solidFill>
                  <a:srgbClr val="FFFFFF"/>
                </a:solidFill>
                <a:effectLst/>
                <a:latin typeface="Arial" panose="020B0604020202020204" pitchFamily="34" charset="0"/>
                <a:ea typeface="Arial"/>
                <a:cs typeface="Arial" panose="020B0604020202020204" pitchFamily="34" charset="0"/>
              </a:rPr>
              <a:t>de sus propios filtros individuales</a:t>
            </a:r>
            <a:r>
              <a:rPr lang="es" sz="1100" b="0" i="0" strike="noStrike" cap="none" spc="-15" baseline="0" dirty="0">
                <a:solidFill>
                  <a:srgbClr val="FFFFFF"/>
                </a:solidFill>
                <a:effectLst/>
                <a:latin typeface="Arial" panose="020B0604020202020204" pitchFamily="34" charset="0"/>
                <a:ea typeface="Arial"/>
                <a:cs typeface="Arial" panose="020B0604020202020204" pitchFamily="34" charset="0"/>
              </a:rPr>
              <a:t> y deben esforzarse para comunicar sus </a:t>
            </a:r>
            <a:r>
              <a:rPr lang="es" sz="1100" b="0" i="0" strike="noStrike" cap="none" spc="-20" baseline="0" dirty="0">
                <a:solidFill>
                  <a:srgbClr val="FFFFFF"/>
                </a:solidFill>
                <a:effectLst/>
                <a:latin typeface="Arial" panose="020B0604020202020204" pitchFamily="34" charset="0"/>
                <a:ea typeface="Arial"/>
                <a:cs typeface="Arial" panose="020B0604020202020204" pitchFamily="34" charset="0"/>
              </a:rPr>
              <a:t>ideas </a:t>
            </a:r>
            <a:r>
              <a:rPr lang="es" sz="1100" b="0" i="0" strike="noStrike" cap="none" spc="-15" baseline="0" dirty="0">
                <a:solidFill>
                  <a:srgbClr val="FFFFFF"/>
                </a:solidFill>
                <a:effectLst/>
                <a:latin typeface="Arial" panose="020B0604020202020204" pitchFamily="34" charset="0"/>
                <a:ea typeface="Arial"/>
                <a:cs typeface="Arial" panose="020B0604020202020204" pitchFamily="34" charset="0"/>
              </a:rPr>
              <a:t>y </a:t>
            </a:r>
            <a:r>
              <a:rPr lang="es" sz="1100" b="0" i="0" strike="noStrike" cap="none" spc="-20" baseline="0" dirty="0">
                <a:solidFill>
                  <a:srgbClr val="FFFFFF"/>
                </a:solidFill>
                <a:effectLst/>
                <a:latin typeface="Arial" panose="020B0604020202020204" pitchFamily="34" charset="0"/>
                <a:ea typeface="Arial"/>
                <a:cs typeface="Arial" panose="020B0604020202020204" pitchFamily="34" charset="0"/>
              </a:rPr>
              <a:t>perspectivas </a:t>
            </a:r>
            <a:r>
              <a:rPr lang="es" sz="1100" b="0" i="0" strike="noStrike" cap="none" spc="-15" baseline="0" dirty="0">
                <a:solidFill>
                  <a:srgbClr val="FFFFFF"/>
                </a:solidFill>
                <a:effectLst/>
                <a:latin typeface="Arial" panose="020B0604020202020204" pitchFamily="34" charset="0"/>
                <a:ea typeface="Arial"/>
                <a:cs typeface="Arial" panose="020B0604020202020204" pitchFamily="34" charset="0"/>
              </a:rPr>
              <a:t>de </a:t>
            </a:r>
            <a:r>
              <a:rPr lang="es" sz="1100" b="0" i="0" strike="noStrike" cap="none" spc="-20" baseline="0" dirty="0">
                <a:solidFill>
                  <a:srgbClr val="FFFFFF"/>
                </a:solidFill>
                <a:effectLst/>
                <a:latin typeface="Arial" panose="020B0604020202020204" pitchFamily="34" charset="0"/>
                <a:ea typeface="Arial"/>
                <a:cs typeface="Arial" panose="020B0604020202020204" pitchFamily="34" charset="0"/>
              </a:rPr>
              <a:t>forma eficaz</a:t>
            </a:r>
            <a:r>
              <a:rPr lang="es" sz="1100" b="0" i="0" strike="noStrike" cap="none" spc="-10" baseline="0" dirty="0">
                <a:solidFill>
                  <a:srgbClr val="FFFFFF"/>
                </a:solidFill>
                <a:effectLst/>
                <a:latin typeface="Arial" panose="020B0604020202020204" pitchFamily="34" charset="0"/>
                <a:ea typeface="Arial"/>
                <a:cs typeface="Arial" panose="020B0604020202020204" pitchFamily="34" charset="0"/>
              </a:rPr>
              <a:t>.</a:t>
            </a:r>
          </a:p>
        </p:txBody>
      </p:sp>
      <p:sp>
        <p:nvSpPr>
          <p:cNvPr id="8" name="object 15"/>
          <p:cNvSpPr/>
          <p:nvPr/>
        </p:nvSpPr>
        <p:spPr>
          <a:xfrm>
            <a:off x="269620" y="1507197"/>
            <a:ext cx="234188" cy="234175"/>
          </a:xfrm>
          <a:prstGeom prst="rect">
            <a:avLst/>
          </a:prstGeom>
          <a:blipFill rotWithShape="1">
            <a:blip r:embed="rId3"/>
            <a:stretch>
              <a:fillRect/>
            </a:stretch>
          </a:blip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9" name="object 16"/>
          <p:cNvSpPr txBox="1"/>
          <p:nvPr/>
        </p:nvSpPr>
        <p:spPr>
          <a:xfrm>
            <a:off x="308242" y="1520126"/>
            <a:ext cx="157638" cy="180520"/>
          </a:xfrm>
          <a:prstGeom prst="rect">
            <a:avLst/>
          </a:prstGeom>
        </p:spPr>
        <p:txBody>
          <a:bodyPr vert="horz" wrap="square" lIns="0" tIns="12700" rIns="0" bIns="0" rtlCol="0">
            <a:spAutoFit/>
          </a:bodyPr>
          <a:lstStyle/>
          <a:p>
            <a:pPr marL="12700">
              <a:lnSpc>
                <a:spcPct val="100000"/>
              </a:lnSpc>
              <a:spcBef>
                <a:spcPts val="100"/>
              </a:spcBef>
            </a:pPr>
            <a:r>
              <a:rPr lang="es" sz="1100" b="0" i="0" strike="noStrike" cap="none" spc="-95" baseline="0">
                <a:solidFill>
                  <a:srgbClr val="FFFFFF"/>
                </a:solidFill>
                <a:effectLst/>
                <a:latin typeface="Arial" panose="020B0604020202020204" pitchFamily="34" charset="0"/>
                <a:ea typeface="Arial"/>
                <a:cs typeface="Arial" panose="020B0604020202020204" pitchFamily="34" charset="0"/>
              </a:rPr>
              <a:t>13</a:t>
            </a:r>
          </a:p>
        </p:txBody>
      </p:sp>
      <p:sp>
        <p:nvSpPr>
          <p:cNvPr id="10" name="object 18"/>
          <p:cNvSpPr/>
          <p:nvPr/>
        </p:nvSpPr>
        <p:spPr>
          <a:xfrm>
            <a:off x="324738" y="2519128"/>
            <a:ext cx="720090" cy="720090"/>
          </a:xfrm>
          <a:custGeom>
            <a:avLst/>
            <a:gdLst/>
            <a:ahLst/>
            <a:cxnLst/>
            <a:rect l="l" t="t" r="r" b="b"/>
            <a:pathLst>
              <a:path w="720090" h="720089">
                <a:moveTo>
                  <a:pt x="359905" y="0"/>
                </a:moveTo>
                <a:lnTo>
                  <a:pt x="311068" y="3285"/>
                </a:lnTo>
                <a:lnTo>
                  <a:pt x="264229" y="12856"/>
                </a:lnTo>
                <a:lnTo>
                  <a:pt x="219814" y="28283"/>
                </a:lnTo>
                <a:lnTo>
                  <a:pt x="178255" y="49138"/>
                </a:lnTo>
                <a:lnTo>
                  <a:pt x="139978" y="74991"/>
                </a:lnTo>
                <a:lnTo>
                  <a:pt x="105414" y="105414"/>
                </a:lnTo>
                <a:lnTo>
                  <a:pt x="74991" y="139978"/>
                </a:lnTo>
                <a:lnTo>
                  <a:pt x="49138" y="178255"/>
                </a:lnTo>
                <a:lnTo>
                  <a:pt x="28283" y="219814"/>
                </a:lnTo>
                <a:lnTo>
                  <a:pt x="12856" y="264229"/>
                </a:lnTo>
                <a:lnTo>
                  <a:pt x="3285" y="311068"/>
                </a:lnTo>
                <a:lnTo>
                  <a:pt x="0" y="359905"/>
                </a:lnTo>
                <a:lnTo>
                  <a:pt x="3285" y="408741"/>
                </a:lnTo>
                <a:lnTo>
                  <a:pt x="12856" y="455581"/>
                </a:lnTo>
                <a:lnTo>
                  <a:pt x="28283" y="499995"/>
                </a:lnTo>
                <a:lnTo>
                  <a:pt x="49138" y="541555"/>
                </a:lnTo>
                <a:lnTo>
                  <a:pt x="74991" y="579831"/>
                </a:lnTo>
                <a:lnTo>
                  <a:pt x="105414" y="614395"/>
                </a:lnTo>
                <a:lnTo>
                  <a:pt x="139978" y="644819"/>
                </a:lnTo>
                <a:lnTo>
                  <a:pt x="178255" y="670672"/>
                </a:lnTo>
                <a:lnTo>
                  <a:pt x="219814" y="691527"/>
                </a:lnTo>
                <a:lnTo>
                  <a:pt x="264229" y="706954"/>
                </a:lnTo>
                <a:lnTo>
                  <a:pt x="311068" y="716525"/>
                </a:lnTo>
                <a:lnTo>
                  <a:pt x="359905" y="719810"/>
                </a:lnTo>
                <a:lnTo>
                  <a:pt x="408741" y="716525"/>
                </a:lnTo>
                <a:lnTo>
                  <a:pt x="455581" y="706954"/>
                </a:lnTo>
                <a:lnTo>
                  <a:pt x="499995" y="691527"/>
                </a:lnTo>
                <a:lnTo>
                  <a:pt x="541555" y="670672"/>
                </a:lnTo>
                <a:lnTo>
                  <a:pt x="579831" y="644819"/>
                </a:lnTo>
                <a:lnTo>
                  <a:pt x="614395" y="614395"/>
                </a:lnTo>
                <a:lnTo>
                  <a:pt x="644819" y="579831"/>
                </a:lnTo>
                <a:lnTo>
                  <a:pt x="670672" y="541555"/>
                </a:lnTo>
                <a:lnTo>
                  <a:pt x="691527" y="499995"/>
                </a:lnTo>
                <a:lnTo>
                  <a:pt x="706954" y="455581"/>
                </a:lnTo>
                <a:lnTo>
                  <a:pt x="716525" y="408741"/>
                </a:lnTo>
                <a:lnTo>
                  <a:pt x="719810" y="359905"/>
                </a:lnTo>
                <a:lnTo>
                  <a:pt x="716525" y="311068"/>
                </a:lnTo>
                <a:lnTo>
                  <a:pt x="706954" y="264229"/>
                </a:lnTo>
                <a:lnTo>
                  <a:pt x="691527" y="219814"/>
                </a:lnTo>
                <a:lnTo>
                  <a:pt x="670672" y="178255"/>
                </a:lnTo>
                <a:lnTo>
                  <a:pt x="644819" y="139978"/>
                </a:lnTo>
                <a:lnTo>
                  <a:pt x="614395" y="105414"/>
                </a:lnTo>
                <a:lnTo>
                  <a:pt x="579831" y="74991"/>
                </a:lnTo>
                <a:lnTo>
                  <a:pt x="541555" y="49138"/>
                </a:lnTo>
                <a:lnTo>
                  <a:pt x="499995" y="28283"/>
                </a:lnTo>
                <a:lnTo>
                  <a:pt x="455581" y="12856"/>
                </a:lnTo>
                <a:lnTo>
                  <a:pt x="408741" y="3285"/>
                </a:lnTo>
                <a:lnTo>
                  <a:pt x="359905" y="0"/>
                </a:lnTo>
                <a:close/>
              </a:path>
            </a:pathLst>
          </a:custGeom>
          <a:solidFill>
            <a:srgbClr val="FFFFFF"/>
          </a:solid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11" name="object 19"/>
          <p:cNvSpPr/>
          <p:nvPr/>
        </p:nvSpPr>
        <p:spPr>
          <a:xfrm>
            <a:off x="324738" y="2519128"/>
            <a:ext cx="720090" cy="720090"/>
          </a:xfrm>
          <a:custGeom>
            <a:avLst/>
            <a:gdLst/>
            <a:ahLst/>
            <a:cxnLst/>
            <a:rect l="l" t="t" r="r" b="b"/>
            <a:pathLst>
              <a:path w="720090" h="720089">
                <a:moveTo>
                  <a:pt x="359905" y="719810"/>
                </a:moveTo>
                <a:lnTo>
                  <a:pt x="408741" y="716525"/>
                </a:lnTo>
                <a:lnTo>
                  <a:pt x="455581" y="706954"/>
                </a:lnTo>
                <a:lnTo>
                  <a:pt x="499995" y="691527"/>
                </a:lnTo>
                <a:lnTo>
                  <a:pt x="541555" y="670672"/>
                </a:lnTo>
                <a:lnTo>
                  <a:pt x="579831" y="644819"/>
                </a:lnTo>
                <a:lnTo>
                  <a:pt x="614395" y="614395"/>
                </a:lnTo>
                <a:lnTo>
                  <a:pt x="644819" y="579831"/>
                </a:lnTo>
                <a:lnTo>
                  <a:pt x="670672" y="541555"/>
                </a:lnTo>
                <a:lnTo>
                  <a:pt x="691527" y="499995"/>
                </a:lnTo>
                <a:lnTo>
                  <a:pt x="706954" y="455581"/>
                </a:lnTo>
                <a:lnTo>
                  <a:pt x="716525" y="408741"/>
                </a:lnTo>
                <a:lnTo>
                  <a:pt x="719810" y="359905"/>
                </a:lnTo>
                <a:lnTo>
                  <a:pt x="716525" y="311068"/>
                </a:lnTo>
                <a:lnTo>
                  <a:pt x="706954" y="264229"/>
                </a:lnTo>
                <a:lnTo>
                  <a:pt x="691527" y="219814"/>
                </a:lnTo>
                <a:lnTo>
                  <a:pt x="670672" y="178255"/>
                </a:lnTo>
                <a:lnTo>
                  <a:pt x="644819" y="139978"/>
                </a:lnTo>
                <a:lnTo>
                  <a:pt x="614395" y="105414"/>
                </a:lnTo>
                <a:lnTo>
                  <a:pt x="579831" y="74991"/>
                </a:lnTo>
                <a:lnTo>
                  <a:pt x="541555" y="49138"/>
                </a:lnTo>
                <a:lnTo>
                  <a:pt x="499995" y="28283"/>
                </a:lnTo>
                <a:lnTo>
                  <a:pt x="455581" y="12856"/>
                </a:lnTo>
                <a:lnTo>
                  <a:pt x="408741" y="3285"/>
                </a:lnTo>
                <a:lnTo>
                  <a:pt x="359905" y="0"/>
                </a:lnTo>
                <a:lnTo>
                  <a:pt x="311068" y="3285"/>
                </a:lnTo>
                <a:lnTo>
                  <a:pt x="264229" y="12856"/>
                </a:lnTo>
                <a:lnTo>
                  <a:pt x="219814" y="28283"/>
                </a:lnTo>
                <a:lnTo>
                  <a:pt x="178255" y="49138"/>
                </a:lnTo>
                <a:lnTo>
                  <a:pt x="139978" y="74991"/>
                </a:lnTo>
                <a:lnTo>
                  <a:pt x="105414" y="105414"/>
                </a:lnTo>
                <a:lnTo>
                  <a:pt x="74991" y="139978"/>
                </a:lnTo>
                <a:lnTo>
                  <a:pt x="49138" y="178255"/>
                </a:lnTo>
                <a:lnTo>
                  <a:pt x="28283" y="219814"/>
                </a:lnTo>
                <a:lnTo>
                  <a:pt x="12856" y="264229"/>
                </a:lnTo>
                <a:lnTo>
                  <a:pt x="3285" y="311068"/>
                </a:lnTo>
                <a:lnTo>
                  <a:pt x="0" y="359905"/>
                </a:lnTo>
                <a:lnTo>
                  <a:pt x="3285" y="408741"/>
                </a:lnTo>
                <a:lnTo>
                  <a:pt x="12856" y="455581"/>
                </a:lnTo>
                <a:lnTo>
                  <a:pt x="28283" y="499995"/>
                </a:lnTo>
                <a:lnTo>
                  <a:pt x="49138" y="541555"/>
                </a:lnTo>
                <a:lnTo>
                  <a:pt x="74991" y="579831"/>
                </a:lnTo>
                <a:lnTo>
                  <a:pt x="105414" y="614395"/>
                </a:lnTo>
                <a:lnTo>
                  <a:pt x="139978" y="644819"/>
                </a:lnTo>
                <a:lnTo>
                  <a:pt x="178255" y="670672"/>
                </a:lnTo>
                <a:lnTo>
                  <a:pt x="219814" y="691527"/>
                </a:lnTo>
                <a:lnTo>
                  <a:pt x="264229" y="706954"/>
                </a:lnTo>
                <a:lnTo>
                  <a:pt x="311068" y="716525"/>
                </a:lnTo>
                <a:lnTo>
                  <a:pt x="359905" y="719810"/>
                </a:lnTo>
                <a:close/>
              </a:path>
            </a:pathLst>
          </a:custGeom>
          <a:ln w="12573">
            <a:solidFill>
              <a:srgbClr val="079247"/>
            </a:solidFill>
          </a:ln>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12" name="object 20"/>
          <p:cNvSpPr/>
          <p:nvPr/>
        </p:nvSpPr>
        <p:spPr>
          <a:xfrm>
            <a:off x="429243" y="2704779"/>
            <a:ext cx="121615" cy="149313"/>
          </a:xfrm>
          <a:prstGeom prst="rect">
            <a:avLst/>
          </a:prstGeom>
          <a:blipFill rotWithShape="1">
            <a:blip r:embed="rId4"/>
            <a:stretch>
              <a:fillRect/>
            </a:stretch>
          </a:blip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13" name="object 21"/>
          <p:cNvSpPr/>
          <p:nvPr/>
        </p:nvSpPr>
        <p:spPr>
          <a:xfrm>
            <a:off x="818610" y="2704779"/>
            <a:ext cx="121615" cy="149313"/>
          </a:xfrm>
          <a:prstGeom prst="rect">
            <a:avLst/>
          </a:prstGeom>
          <a:blipFill rotWithShape="1">
            <a:blip r:embed="rId5"/>
            <a:stretch>
              <a:fillRect/>
            </a:stretch>
          </a:blip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14" name="object 22"/>
          <p:cNvSpPr/>
          <p:nvPr/>
        </p:nvSpPr>
        <p:spPr>
          <a:xfrm>
            <a:off x="841599" y="2878973"/>
            <a:ext cx="128638" cy="168554"/>
          </a:xfrm>
          <a:prstGeom prst="rect">
            <a:avLst/>
          </a:prstGeom>
          <a:blipFill rotWithShape="1">
            <a:blip r:embed="rId6"/>
            <a:stretch>
              <a:fillRect/>
            </a:stretch>
          </a:blip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15" name="object 23"/>
          <p:cNvSpPr/>
          <p:nvPr/>
        </p:nvSpPr>
        <p:spPr>
          <a:xfrm>
            <a:off x="399051" y="2878973"/>
            <a:ext cx="128638" cy="168554"/>
          </a:xfrm>
          <a:prstGeom prst="rect">
            <a:avLst/>
          </a:prstGeom>
          <a:blipFill rotWithShape="1">
            <a:blip r:embed="rId7"/>
            <a:stretch>
              <a:fillRect/>
            </a:stretch>
          </a:blip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16" name="object 24"/>
          <p:cNvSpPr/>
          <p:nvPr/>
        </p:nvSpPr>
        <p:spPr>
          <a:xfrm>
            <a:off x="534932" y="2873401"/>
            <a:ext cx="300355" cy="215265"/>
          </a:xfrm>
          <a:custGeom>
            <a:avLst/>
            <a:gdLst/>
            <a:ahLst/>
            <a:cxnLst/>
            <a:rect l="l" t="t" r="r" b="b"/>
            <a:pathLst>
              <a:path w="300355" h="215264">
                <a:moveTo>
                  <a:pt x="150398" y="0"/>
                </a:moveTo>
                <a:lnTo>
                  <a:pt x="104160" y="4141"/>
                </a:lnTo>
                <a:lnTo>
                  <a:pt x="57937" y="16776"/>
                </a:lnTo>
                <a:lnTo>
                  <a:pt x="13671" y="53366"/>
                </a:lnTo>
                <a:lnTo>
                  <a:pt x="0" y="112217"/>
                </a:lnTo>
                <a:lnTo>
                  <a:pt x="2337" y="148734"/>
                </a:lnTo>
                <a:lnTo>
                  <a:pt x="4584" y="185013"/>
                </a:lnTo>
                <a:lnTo>
                  <a:pt x="33426" y="214731"/>
                </a:lnTo>
                <a:lnTo>
                  <a:pt x="238950" y="214773"/>
                </a:lnTo>
                <a:lnTo>
                  <a:pt x="268478" y="214706"/>
                </a:lnTo>
                <a:lnTo>
                  <a:pt x="296576" y="169204"/>
                </a:lnTo>
                <a:lnTo>
                  <a:pt x="296970" y="163296"/>
                </a:lnTo>
                <a:lnTo>
                  <a:pt x="49606" y="163296"/>
                </a:lnTo>
                <a:lnTo>
                  <a:pt x="48606" y="146866"/>
                </a:lnTo>
                <a:lnTo>
                  <a:pt x="47524" y="130427"/>
                </a:lnTo>
                <a:lnTo>
                  <a:pt x="46779" y="113995"/>
                </a:lnTo>
                <a:lnTo>
                  <a:pt x="46786" y="97586"/>
                </a:lnTo>
                <a:lnTo>
                  <a:pt x="69837" y="65684"/>
                </a:lnTo>
                <a:lnTo>
                  <a:pt x="110109" y="54123"/>
                </a:lnTo>
                <a:lnTo>
                  <a:pt x="150398" y="50293"/>
                </a:lnTo>
                <a:lnTo>
                  <a:pt x="284249" y="50293"/>
                </a:lnTo>
                <a:lnTo>
                  <a:pt x="267167" y="30907"/>
                </a:lnTo>
                <a:lnTo>
                  <a:pt x="242811" y="17018"/>
                </a:lnTo>
                <a:lnTo>
                  <a:pt x="196624" y="4307"/>
                </a:lnTo>
                <a:lnTo>
                  <a:pt x="150398" y="0"/>
                </a:lnTo>
                <a:close/>
              </a:path>
              <a:path w="300355" h="215264">
                <a:moveTo>
                  <a:pt x="284249" y="50293"/>
                </a:moveTo>
                <a:lnTo>
                  <a:pt x="150398" y="50293"/>
                </a:lnTo>
                <a:lnTo>
                  <a:pt x="190664" y="54238"/>
                </a:lnTo>
                <a:lnTo>
                  <a:pt x="230873" y="66001"/>
                </a:lnTo>
                <a:lnTo>
                  <a:pt x="241200" y="72523"/>
                </a:lnTo>
                <a:lnTo>
                  <a:pt x="248750" y="82311"/>
                </a:lnTo>
                <a:lnTo>
                  <a:pt x="253149" y="94276"/>
                </a:lnTo>
                <a:lnTo>
                  <a:pt x="254025" y="107327"/>
                </a:lnTo>
                <a:lnTo>
                  <a:pt x="253037" y="120966"/>
                </a:lnTo>
                <a:lnTo>
                  <a:pt x="250253" y="163296"/>
                </a:lnTo>
                <a:lnTo>
                  <a:pt x="296970" y="163296"/>
                </a:lnTo>
                <a:lnTo>
                  <a:pt x="297942" y="148734"/>
                </a:lnTo>
                <a:lnTo>
                  <a:pt x="299126" y="128252"/>
                </a:lnTo>
                <a:lnTo>
                  <a:pt x="300037" y="107759"/>
                </a:lnTo>
                <a:lnTo>
                  <a:pt x="296805" y="77868"/>
                </a:lnTo>
                <a:lnTo>
                  <a:pt x="285507" y="51720"/>
                </a:lnTo>
                <a:lnTo>
                  <a:pt x="284249" y="50293"/>
                </a:lnTo>
                <a:close/>
              </a:path>
            </a:pathLst>
          </a:custGeom>
          <a:solidFill>
            <a:srgbClr val="079247"/>
          </a:solid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17" name="object 25"/>
          <p:cNvSpPr/>
          <p:nvPr/>
        </p:nvSpPr>
        <p:spPr>
          <a:xfrm>
            <a:off x="603676" y="2634407"/>
            <a:ext cx="168122" cy="211213"/>
          </a:xfrm>
          <a:prstGeom prst="rect">
            <a:avLst/>
          </a:prstGeom>
          <a:blipFill rotWithShape="1">
            <a:blip r:embed="rId8"/>
            <a:stretch>
              <a:fillRect/>
            </a:stretch>
          </a:blip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18" name="object 35"/>
          <p:cNvSpPr txBox="1">
            <a:spLocks noGrp="1"/>
          </p:cNvSpPr>
          <p:nvPr>
            <p:ph type="ftr" sz="quarter" idx="4294967295"/>
          </p:nvPr>
        </p:nvSpPr>
        <p:spPr>
          <a:xfrm>
            <a:off x="215900" y="3402431"/>
            <a:ext cx="3205956" cy="103875"/>
          </a:xfrm>
          <a:prstGeom prst="rect">
            <a:avLst/>
          </a:prstGeom>
        </p:spPr>
        <p:txBody>
          <a:bodyPr vert="horz" wrap="square" lIns="0" tIns="11430" rIns="0" bIns="0" rtlCol="0">
            <a:spAutoFit/>
          </a:bodyPr>
          <a:lstStyle/>
          <a:p>
            <a:pPr marL="12700">
              <a:lnSpc>
                <a:spcPct val="100000"/>
              </a:lnSpc>
              <a:spcBef>
                <a:spcPts val="90"/>
              </a:spcBef>
            </a:pPr>
            <a:r>
              <a:rPr lang="es" sz="600" b="0" i="1" strike="noStrike" cap="none" spc="55" baseline="0" dirty="0">
                <a:solidFill>
                  <a:srgbClr val="58595B"/>
                </a:solidFill>
                <a:effectLst/>
                <a:latin typeface="Arial" panose="020B0604020202020204" pitchFamily="34" charset="0"/>
                <a:ea typeface="Arial"/>
                <a:cs typeface="Arial" panose="020B0604020202020204" pitchFamily="34" charset="0"/>
              </a:rPr>
              <a:t>©</a:t>
            </a:r>
            <a:r>
              <a:rPr lang="es" sz="600" b="0" i="1" strike="noStrike" cap="none" spc="-110" baseline="0" dirty="0">
                <a:solidFill>
                  <a:srgbClr val="58595B"/>
                </a:solidFill>
                <a:effectLst/>
                <a:latin typeface="Arial" panose="020B0604020202020204" pitchFamily="34" charset="0"/>
                <a:ea typeface="Arial"/>
                <a:cs typeface="Arial" panose="020B0604020202020204" pitchFamily="34" charset="0"/>
              </a:rPr>
              <a:t> </a:t>
            </a:r>
            <a:r>
              <a:rPr lang="es" sz="600" b="0" i="1" strike="noStrike" cap="none" spc="-25" baseline="0" dirty="0">
                <a:solidFill>
                  <a:srgbClr val="58595B"/>
                </a:solidFill>
                <a:effectLst/>
                <a:latin typeface="Arial" panose="020B0604020202020204" pitchFamily="34" charset="0"/>
                <a:ea typeface="Arial"/>
                <a:cs typeface="Arial" panose="020B0604020202020204" pitchFamily="34" charset="0"/>
              </a:rPr>
              <a:t>Copyright </a:t>
            </a:r>
            <a:r>
              <a:rPr lang="es" sz="600" b="0" i="1" strike="noStrike" cap="none" spc="-5" baseline="0" dirty="0">
                <a:solidFill>
                  <a:srgbClr val="58595B"/>
                </a:solidFill>
                <a:effectLst/>
                <a:latin typeface="Arial" panose="020B0604020202020204" pitchFamily="34" charset="0"/>
                <a:ea typeface="Arial"/>
                <a:cs typeface="Arial" panose="020B0604020202020204" pitchFamily="34" charset="0"/>
              </a:rPr>
              <a:t>2019, </a:t>
            </a:r>
            <a:r>
              <a:rPr lang="es" sz="600" b="0" i="1" strike="noStrike" cap="none" spc="-50" baseline="0" dirty="0">
                <a:solidFill>
                  <a:srgbClr val="58595B"/>
                </a:solidFill>
                <a:effectLst/>
                <a:latin typeface="Arial" panose="020B0604020202020204" pitchFamily="34" charset="0"/>
                <a:ea typeface="Arial"/>
                <a:cs typeface="Arial" panose="020B0604020202020204" pitchFamily="34" charset="0"/>
              </a:rPr>
              <a:t>TeamTelligent, </a:t>
            </a:r>
            <a:r>
              <a:rPr lang="es-PE" sz="600" b="0" i="1" strike="noStrike" cap="none" spc="-60" baseline="0" dirty="0" smtClean="0">
                <a:solidFill>
                  <a:srgbClr val="58595B"/>
                </a:solidFill>
                <a:effectLst/>
                <a:latin typeface="Arial" panose="020B0604020202020204" pitchFamily="34" charset="0"/>
                <a:ea typeface="Arial"/>
                <a:cs typeface="Arial" panose="020B0604020202020204" pitchFamily="34" charset="0"/>
              </a:rPr>
              <a:t>CLL</a:t>
            </a:r>
            <a:r>
              <a:rPr lang="es" sz="600" b="0" i="1" strike="noStrike" cap="none" spc="-60" baseline="0" dirty="0" smtClean="0">
                <a:solidFill>
                  <a:srgbClr val="58595B"/>
                </a:solidFill>
                <a:effectLst/>
                <a:latin typeface="Arial" panose="020B0604020202020204" pitchFamily="34" charset="0"/>
                <a:ea typeface="Arial"/>
                <a:cs typeface="Arial" panose="020B0604020202020204" pitchFamily="34" charset="0"/>
              </a:rPr>
              <a:t>. </a:t>
            </a:r>
            <a:r>
              <a:rPr lang="es" sz="600" b="0" i="1" strike="noStrike" cap="none" spc="55" baseline="0" dirty="0" smtClean="0">
                <a:solidFill>
                  <a:srgbClr val="58595B"/>
                </a:solidFill>
                <a:effectLst/>
                <a:latin typeface="Arial" panose="020B0604020202020204" pitchFamily="34" charset="0"/>
                <a:ea typeface="Arial"/>
                <a:cs typeface="Arial" panose="020B0604020202020204" pitchFamily="34" charset="0"/>
              </a:rPr>
              <a:t> </a:t>
            </a:r>
            <a:r>
              <a:rPr lang="es" sz="600" b="0" i="1" strike="noStrike" cap="none" spc="-15" baseline="0" dirty="0" smtClean="0">
                <a:solidFill>
                  <a:srgbClr val="58595B"/>
                </a:solidFill>
                <a:effectLst/>
                <a:latin typeface="Arial" panose="020B0604020202020204" pitchFamily="34" charset="0"/>
                <a:ea typeface="Arial"/>
                <a:cs typeface="Arial" panose="020B0604020202020204" pitchFamily="34" charset="0"/>
              </a:rPr>
              <a:t>Todos </a:t>
            </a:r>
            <a:r>
              <a:rPr lang="es" sz="600" b="0" i="1" strike="noStrike" cap="none" spc="-15" baseline="0" dirty="0">
                <a:solidFill>
                  <a:srgbClr val="58595B"/>
                </a:solidFill>
                <a:effectLst/>
                <a:latin typeface="Arial" panose="020B0604020202020204" pitchFamily="34" charset="0"/>
                <a:ea typeface="Arial"/>
                <a:cs typeface="Arial" panose="020B0604020202020204" pitchFamily="34" charset="0"/>
              </a:rPr>
              <a:t>los derechos reservados</a:t>
            </a:r>
            <a:r>
              <a:rPr lang="es" sz="600" b="0" i="1" strike="noStrike" cap="none" spc="55" baseline="0" dirty="0">
                <a:solidFill>
                  <a:srgbClr val="58595B"/>
                </a:solidFill>
                <a:effectLst/>
                <a:latin typeface="Arial" panose="020B0604020202020204" pitchFamily="34" charset="0"/>
                <a:ea typeface="Arial"/>
                <a:cs typeface="Arial" panose="020B0604020202020204" pitchFamily="34" charset="0"/>
              </a:rPr>
              <a:t> </a:t>
            </a:r>
            <a:r>
              <a:rPr lang="es" sz="600" b="0" i="1" strike="noStrike" cap="none" spc="-40" baseline="0" dirty="0" smtClean="0">
                <a:solidFill>
                  <a:srgbClr val="58595B"/>
                </a:solidFill>
                <a:effectLst/>
                <a:latin typeface="Arial" panose="020B0604020202020204" pitchFamily="34" charset="0"/>
                <a:ea typeface="Arial"/>
                <a:cs typeface="Arial" panose="020B0604020202020204" pitchFamily="34" charset="0"/>
              </a:rPr>
              <a:t>. </a:t>
            </a:r>
            <a:r>
              <a:rPr lang="es" sz="600" b="0" i="1" strike="noStrike" cap="none" spc="55" baseline="0" dirty="0" smtClean="0">
                <a:solidFill>
                  <a:srgbClr val="58595B"/>
                </a:solidFill>
                <a:effectLst/>
                <a:latin typeface="Arial" panose="020B0604020202020204" pitchFamily="34" charset="0"/>
                <a:ea typeface="Arial"/>
                <a:cs typeface="Arial" panose="020B0604020202020204" pitchFamily="34" charset="0"/>
              </a:rPr>
              <a:t>  </a:t>
            </a:r>
            <a:r>
              <a:rPr lang="es" sz="600" b="0" i="1" strike="noStrike" cap="none" spc="-15" baseline="0" dirty="0">
                <a:solidFill>
                  <a:srgbClr val="58595B"/>
                </a:solidFill>
                <a:effectLst/>
                <a:latin typeface="Arial" panose="020B0604020202020204" pitchFamily="34" charset="0"/>
                <a:ea typeface="Arial"/>
                <a:cs typeface="Arial" panose="020B0604020202020204" pitchFamily="34" charset="0"/>
              </a:rPr>
              <a:t>V5</a:t>
            </a:r>
            <a:r>
              <a:rPr lang="es" sz="600" b="0" i="1" strike="noStrike" cap="none" spc="55" baseline="0" dirty="0">
                <a:solidFill>
                  <a:srgbClr val="58595B"/>
                </a:solidFill>
                <a:effectLst/>
                <a:latin typeface="Arial" panose="020B0604020202020204" pitchFamily="34" charset="0"/>
                <a:ea typeface="Arial"/>
                <a:cs typeface="Arial" panose="020B0604020202020204" pitchFamily="34" charset="0"/>
              </a:rPr>
              <a:t> </a:t>
            </a:r>
          </a:p>
        </p:txBody>
      </p:sp>
      <p:sp>
        <p:nvSpPr>
          <p:cNvPr id="19" name="object 36"/>
          <p:cNvSpPr txBox="1"/>
          <p:nvPr/>
        </p:nvSpPr>
        <p:spPr>
          <a:xfrm>
            <a:off x="5109197" y="3402431"/>
            <a:ext cx="163358" cy="102973"/>
          </a:xfrm>
          <a:prstGeom prst="rect">
            <a:avLst/>
          </a:prstGeom>
        </p:spPr>
        <p:txBody>
          <a:bodyPr vert="horz" wrap="square" lIns="0" tIns="11430" rIns="0" bIns="0" rtlCol="0">
            <a:spAutoFit/>
          </a:bodyPr>
          <a:lstStyle/>
          <a:p>
            <a:pPr marL="12700">
              <a:lnSpc>
                <a:spcPct val="100000"/>
              </a:lnSpc>
              <a:spcBef>
                <a:spcPts val="90"/>
              </a:spcBef>
            </a:pPr>
            <a:r>
              <a:rPr lang="es" sz="600" b="0" i="0" strike="noStrike" cap="none" spc="-35" baseline="0" dirty="0">
                <a:solidFill>
                  <a:srgbClr val="58595B"/>
                </a:solidFill>
                <a:effectLst/>
                <a:latin typeface="Verdana"/>
                <a:ea typeface="Verdana"/>
                <a:cs typeface="Verdana"/>
              </a:rPr>
              <a:t>28A</a:t>
            </a:r>
          </a:p>
        </p:txBody>
      </p:sp>
    </p:spTree>
    <p:extLst>
      <p:ext uri="{BB962C8B-B14F-4D97-AF65-F5344CB8AC3E}">
        <p14:creationId xmlns:p14="http://schemas.microsoft.com/office/powerpoint/2010/main" val="113893048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3"/>
          <p:cNvSpPr txBox="1"/>
          <p:nvPr/>
        </p:nvSpPr>
        <p:spPr>
          <a:xfrm>
            <a:off x="0" y="182806"/>
            <a:ext cx="5486399"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strike="noStrike" cap="none" spc="5" baseline="0" dirty="0" smtClean="0">
                <a:solidFill>
                  <a:srgbClr val="58595B"/>
                </a:solidFill>
                <a:effectLst/>
                <a:latin typeface="Arial"/>
                <a:ea typeface="Arial"/>
                <a:cs typeface="Arial"/>
              </a:rPr>
              <a:t>BIBLIOTECA DE COMPORTAMIENTO DEL JEFE </a:t>
            </a:r>
            <a:r>
              <a:rPr lang="es-ES" sz="1000" b="0" strike="noStrike" cap="none" spc="5" baseline="0" dirty="0" smtClean="0">
                <a:solidFill>
                  <a:srgbClr val="58595B"/>
                </a:solidFill>
                <a:effectLst/>
                <a:latin typeface="Arial"/>
                <a:ea typeface="Arial"/>
                <a:cs typeface="Arial"/>
              </a:rPr>
              <a:t>CLL</a:t>
            </a:r>
            <a:r>
              <a:rPr lang="es" sz="1000" b="1" strike="noStrike" cap="none" spc="5" baseline="0" dirty="0" smtClean="0">
                <a:solidFill>
                  <a:srgbClr val="58595B"/>
                </a:solidFill>
                <a:effectLst/>
                <a:latin typeface="Arial"/>
                <a:ea typeface="Arial"/>
                <a:cs typeface="Arial"/>
              </a:rPr>
              <a:t>™</a:t>
            </a:r>
            <a:endParaRPr lang="es" sz="1000" b="1" strike="noStrike" cap="none" spc="5" baseline="0" dirty="0">
              <a:solidFill>
                <a:srgbClr val="58595B"/>
              </a:solidFill>
              <a:effectLst/>
              <a:latin typeface="Arial"/>
              <a:ea typeface="Arial"/>
              <a:cs typeface="Arial"/>
            </a:endParaRPr>
          </a:p>
        </p:txBody>
      </p:sp>
      <p:sp>
        <p:nvSpPr>
          <p:cNvPr id="3" name="object 4"/>
          <p:cNvSpPr/>
          <p:nvPr/>
        </p:nvSpPr>
        <p:spPr>
          <a:xfrm>
            <a:off x="2111345" y="587129"/>
            <a:ext cx="234188" cy="234175"/>
          </a:xfrm>
          <a:prstGeom prst="rect">
            <a:avLst/>
          </a:prstGeom>
          <a:blipFill rotWithShape="1">
            <a:blip r:embed="rId2"/>
            <a:stretch>
              <a:fillRect/>
            </a:stretch>
          </a:blipFill>
        </p:spPr>
        <p:txBody>
          <a:bodyPr wrap="square" lIns="0" tIns="0" rIns="0" bIns="0" rtlCol="0"/>
          <a:lstStyle/>
          <a:p>
            <a:endParaRPr dirty="0"/>
          </a:p>
        </p:txBody>
      </p:sp>
      <p:sp>
        <p:nvSpPr>
          <p:cNvPr id="4" name="object 5"/>
          <p:cNvSpPr/>
          <p:nvPr/>
        </p:nvSpPr>
        <p:spPr>
          <a:xfrm>
            <a:off x="223300" y="510721"/>
            <a:ext cx="891540" cy="2800350"/>
          </a:xfrm>
          <a:custGeom>
            <a:avLst/>
            <a:gdLst/>
            <a:ahLst/>
            <a:cxnLst/>
            <a:rect l="l" t="t" r="r" b="b"/>
            <a:pathLst>
              <a:path w="891540" h="2800350">
                <a:moveTo>
                  <a:pt x="0" y="2800350"/>
                </a:moveTo>
                <a:lnTo>
                  <a:pt x="891540" y="2800350"/>
                </a:lnTo>
                <a:lnTo>
                  <a:pt x="891540" y="0"/>
                </a:lnTo>
                <a:lnTo>
                  <a:pt x="0" y="0"/>
                </a:lnTo>
                <a:lnTo>
                  <a:pt x="0" y="2800350"/>
                </a:lnTo>
                <a:close/>
              </a:path>
            </a:pathLst>
          </a:custGeom>
          <a:solidFill>
            <a:srgbClr val="DCDDDE"/>
          </a:solidFill>
        </p:spPr>
        <p:txBody>
          <a:bodyPr wrap="square" lIns="0" tIns="0" rIns="0" bIns="0" rtlCol="0"/>
          <a:lstStyle/>
          <a:p>
            <a:endParaRPr dirty="0"/>
          </a:p>
        </p:txBody>
      </p:sp>
      <p:sp>
        <p:nvSpPr>
          <p:cNvPr id="5" name="object 8"/>
          <p:cNvSpPr/>
          <p:nvPr/>
        </p:nvSpPr>
        <p:spPr>
          <a:xfrm>
            <a:off x="1279431" y="510721"/>
            <a:ext cx="3963670" cy="2800350"/>
          </a:xfrm>
          <a:custGeom>
            <a:avLst/>
            <a:gdLst/>
            <a:ahLst/>
            <a:cxnLst/>
            <a:rect l="l" t="t" r="r" b="b"/>
            <a:pathLst>
              <a:path w="3963670" h="2800350">
                <a:moveTo>
                  <a:pt x="0" y="2800350"/>
                </a:moveTo>
                <a:lnTo>
                  <a:pt x="3963543" y="2800350"/>
                </a:lnTo>
                <a:lnTo>
                  <a:pt x="3963543" y="0"/>
                </a:lnTo>
                <a:lnTo>
                  <a:pt x="0" y="0"/>
                </a:lnTo>
                <a:lnTo>
                  <a:pt x="0" y="2800350"/>
                </a:lnTo>
                <a:close/>
              </a:path>
            </a:pathLst>
          </a:custGeom>
          <a:ln w="19050">
            <a:solidFill>
              <a:srgbClr val="079247"/>
            </a:solidFill>
          </a:ln>
        </p:spPr>
        <p:txBody>
          <a:bodyPr wrap="square" lIns="0" tIns="0" rIns="0" bIns="0" rtlCol="0"/>
          <a:lstStyle/>
          <a:p>
            <a:endParaRPr dirty="0"/>
          </a:p>
        </p:txBody>
      </p:sp>
      <p:sp>
        <p:nvSpPr>
          <p:cNvPr id="6" name="object 10"/>
          <p:cNvSpPr txBox="1"/>
          <p:nvPr/>
        </p:nvSpPr>
        <p:spPr>
          <a:xfrm>
            <a:off x="1297110" y="598175"/>
            <a:ext cx="3921543" cy="2451953"/>
          </a:xfrm>
          <a:prstGeom prst="rect">
            <a:avLst/>
          </a:prstGeom>
        </p:spPr>
        <p:txBody>
          <a:bodyPr vert="horz" wrap="square" lIns="0" tIns="12700" rIns="0" bIns="0" rtlCol="0">
            <a:spAutoFit/>
          </a:bodyPr>
          <a:lstStyle/>
          <a:p>
            <a:pPr marL="168275">
              <a:lnSpc>
                <a:spcPct val="100000"/>
              </a:lnSpc>
              <a:spcBef>
                <a:spcPts val="100"/>
              </a:spcBef>
            </a:pPr>
            <a:r>
              <a:rPr lang="es" sz="1100" b="0" i="0" strike="noStrike" cap="none" spc="70" baseline="0" dirty="0" smtClean="0">
                <a:solidFill>
                  <a:srgbClr val="58595B"/>
                </a:solidFill>
                <a:effectLst/>
                <a:latin typeface="Arial"/>
                <a:ea typeface="Arial"/>
                <a:cs typeface="Arial"/>
              </a:rPr>
              <a:t>Práctica </a:t>
            </a:r>
            <a:r>
              <a:rPr lang="es" sz="1100" b="0" i="0" strike="noStrike" cap="none" spc="70" baseline="0" dirty="0" smtClean="0">
                <a:solidFill>
                  <a:srgbClr val="FFFFFF"/>
                </a:solidFill>
                <a:effectLst/>
                <a:latin typeface="Arial"/>
                <a:ea typeface="Arial"/>
                <a:cs typeface="Arial"/>
              </a:rPr>
              <a:t> </a:t>
            </a:r>
            <a:r>
              <a:rPr lang="es" sz="1100" b="0" i="0" strike="noStrike" cap="none" spc="-95" baseline="0" dirty="0" smtClean="0">
                <a:solidFill>
                  <a:srgbClr val="FFFFFF"/>
                </a:solidFill>
                <a:effectLst/>
                <a:latin typeface="Arial"/>
                <a:ea typeface="Arial"/>
                <a:cs typeface="Arial"/>
              </a:rPr>
              <a:t>1 3 </a:t>
            </a:r>
            <a:r>
              <a:rPr lang="es" sz="1100" b="0" i="0" strike="noStrike" cap="none" spc="70" baseline="0" dirty="0" smtClean="0">
                <a:solidFill>
                  <a:srgbClr val="FFFFFF"/>
                </a:solidFill>
                <a:effectLst/>
                <a:latin typeface="Arial"/>
                <a:ea typeface="Arial"/>
                <a:cs typeface="Arial"/>
              </a:rPr>
              <a:t> </a:t>
            </a:r>
            <a:r>
              <a:rPr lang="es" sz="1100" b="0" i="0" strike="noStrike" cap="none" spc="70" baseline="0" dirty="0" smtClean="0">
                <a:solidFill>
                  <a:srgbClr val="58595B"/>
                </a:solidFill>
                <a:effectLst/>
                <a:latin typeface="Arial"/>
                <a:ea typeface="Arial"/>
                <a:cs typeface="Arial"/>
              </a:rPr>
              <a:t> </a:t>
            </a:r>
            <a:r>
              <a:rPr lang="es" sz="1100" b="0" i="0" strike="noStrike" cap="none" spc="114" baseline="0" dirty="0">
                <a:solidFill>
                  <a:srgbClr val="58595B"/>
                </a:solidFill>
                <a:effectLst/>
                <a:latin typeface="Arial"/>
                <a:ea typeface="Arial"/>
                <a:cs typeface="Arial"/>
              </a:rPr>
              <a:t>Comunicación efectiva</a:t>
            </a:r>
          </a:p>
          <a:p>
            <a:pPr marL="168275">
              <a:lnSpc>
                <a:spcPct val="100000"/>
              </a:lnSpc>
              <a:spcBef>
                <a:spcPts val="1225"/>
              </a:spcBef>
            </a:pPr>
            <a:r>
              <a:rPr lang="es-ES" sz="1100" b="1" i="0" strike="noStrike" cap="none" spc="-5" baseline="0" dirty="0" smtClean="0">
                <a:solidFill>
                  <a:srgbClr val="231F20"/>
                </a:solidFill>
                <a:effectLst/>
                <a:latin typeface="Arial"/>
                <a:ea typeface="Arial"/>
                <a:cs typeface="Arial"/>
              </a:rPr>
              <a:t>Puntos que se deben observar</a:t>
            </a:r>
            <a:r>
              <a:rPr lang="es" sz="1100" b="1" i="0" strike="noStrike" cap="none" spc="-5" baseline="0" dirty="0" smtClean="0">
                <a:solidFill>
                  <a:srgbClr val="231F20"/>
                </a:solidFill>
                <a:effectLst/>
                <a:latin typeface="Arial"/>
                <a:ea typeface="Arial"/>
                <a:cs typeface="Arial"/>
              </a:rPr>
              <a:t>:</a:t>
            </a:r>
            <a:endParaRPr lang="es" sz="1100" b="1" i="0" strike="noStrike" cap="none" spc="-5" baseline="0" dirty="0">
              <a:solidFill>
                <a:srgbClr val="231F20"/>
              </a:solidFill>
              <a:effectLst/>
              <a:latin typeface="Arial"/>
              <a:ea typeface="Arial"/>
              <a:cs typeface="Arial"/>
            </a:endParaRPr>
          </a:p>
          <a:p>
            <a:pPr marL="339725" indent="-171450">
              <a:lnSpc>
                <a:spcPct val="100000"/>
              </a:lnSpc>
              <a:spcBef>
                <a:spcPts val="330"/>
              </a:spcBef>
              <a:buAutoNum type="alphaLcPeriod"/>
              <a:tabLst>
                <a:tab pos="340360" algn="l"/>
              </a:tabLst>
            </a:pPr>
            <a:r>
              <a:rPr lang="es" sz="1100" b="0" i="0" strike="noStrike" cap="none" spc="-40" baseline="0" dirty="0">
                <a:solidFill>
                  <a:srgbClr val="231F20"/>
                </a:solidFill>
                <a:effectLst/>
                <a:latin typeface="Arial"/>
                <a:ea typeface="Arial"/>
                <a:cs typeface="Arial"/>
              </a:rPr>
              <a:t>Conoce la información necesaria para hacer lo que se necesita hacer</a:t>
            </a:r>
          </a:p>
          <a:p>
            <a:pPr marL="339725" marR="433070" indent="-171450">
              <a:lnSpc>
                <a:spcPts val="1200"/>
              </a:lnSpc>
              <a:spcBef>
                <a:spcPts val="310"/>
              </a:spcBef>
              <a:buAutoNum type="alphaLcPeriod"/>
              <a:tabLst>
                <a:tab pos="340360" algn="l"/>
              </a:tabLst>
            </a:pPr>
            <a:r>
              <a:rPr lang="es" sz="1100" b="0" i="0" strike="noStrike" cap="none" spc="-30" baseline="0" dirty="0">
                <a:solidFill>
                  <a:srgbClr val="231F20"/>
                </a:solidFill>
                <a:effectLst/>
                <a:latin typeface="Arial"/>
                <a:ea typeface="Arial"/>
                <a:cs typeface="Arial"/>
              </a:rPr>
              <a:t>Ajusta toda la comunicación </a:t>
            </a:r>
            <a:r>
              <a:rPr lang="es" sz="1100" b="0" i="0" strike="noStrike" cap="none" spc="-25" baseline="0" dirty="0">
                <a:solidFill>
                  <a:srgbClr val="231F20"/>
                </a:solidFill>
                <a:effectLst/>
                <a:latin typeface="Arial"/>
                <a:ea typeface="Arial"/>
                <a:cs typeface="Arial"/>
              </a:rPr>
              <a:t>al contenido y tono del receptor </a:t>
            </a:r>
            <a:r>
              <a:rPr lang="es" sz="1100" b="0" i="0" strike="noStrike" cap="none" spc="-30" baseline="0" dirty="0">
                <a:solidFill>
                  <a:srgbClr val="231F20"/>
                </a:solidFill>
                <a:effectLst/>
                <a:latin typeface="Arial"/>
                <a:ea typeface="Arial"/>
                <a:cs typeface="Arial"/>
              </a:rPr>
              <a:t>y utiliza la mejor forma de entrega</a:t>
            </a:r>
          </a:p>
          <a:p>
            <a:pPr marL="339725" indent="-171450">
              <a:lnSpc>
                <a:spcPct val="100000"/>
              </a:lnSpc>
              <a:spcBef>
                <a:spcPts val="145"/>
              </a:spcBef>
              <a:buAutoNum type="alphaLcPeriod"/>
              <a:tabLst>
                <a:tab pos="340360" algn="l"/>
              </a:tabLst>
            </a:pPr>
            <a:r>
              <a:rPr lang="es" sz="1100" b="0" i="0" strike="noStrike" cap="none" spc="-35" baseline="0" dirty="0">
                <a:solidFill>
                  <a:srgbClr val="231F20"/>
                </a:solidFill>
                <a:effectLst/>
                <a:latin typeface="Arial"/>
                <a:ea typeface="Arial"/>
                <a:cs typeface="Arial"/>
              </a:rPr>
              <a:t>Da y recibe </a:t>
            </a:r>
            <a:r>
              <a:rPr lang="es" sz="1100" b="0" i="0" strike="noStrike" cap="none" spc="-40" baseline="0" dirty="0">
                <a:solidFill>
                  <a:srgbClr val="231F20"/>
                </a:solidFill>
                <a:effectLst/>
                <a:latin typeface="Arial"/>
                <a:ea typeface="Arial"/>
                <a:cs typeface="Arial"/>
              </a:rPr>
              <a:t>feedback</a:t>
            </a:r>
          </a:p>
          <a:p>
            <a:pPr marL="339725" indent="-171450">
              <a:lnSpc>
                <a:spcPct val="100000"/>
              </a:lnSpc>
              <a:spcBef>
                <a:spcPts val="170"/>
              </a:spcBef>
              <a:buAutoNum type="alphaLcPeriod"/>
              <a:tabLst>
                <a:tab pos="340360" algn="l"/>
              </a:tabLst>
            </a:pPr>
            <a:r>
              <a:rPr lang="es" sz="1100" b="0" i="0" strike="noStrike" cap="none" spc="-25" baseline="0" dirty="0">
                <a:solidFill>
                  <a:srgbClr val="231F20"/>
                </a:solidFill>
                <a:effectLst/>
                <a:latin typeface="Arial"/>
                <a:ea typeface="Arial"/>
                <a:cs typeface="Arial"/>
              </a:rPr>
              <a:t>Es un oyente paciente y activo</a:t>
            </a:r>
          </a:p>
          <a:p>
            <a:pPr marL="339725" marR="470534" indent="-171450">
              <a:lnSpc>
                <a:spcPts val="1200"/>
              </a:lnSpc>
              <a:spcBef>
                <a:spcPts val="309"/>
              </a:spcBef>
              <a:buAutoNum type="alphaLcPeriod"/>
              <a:tabLst>
                <a:tab pos="340360" algn="l"/>
              </a:tabLst>
            </a:pPr>
            <a:r>
              <a:rPr lang="es" sz="1100" b="0" i="0" strike="noStrike" cap="none" spc="-35" baseline="0" dirty="0">
                <a:solidFill>
                  <a:srgbClr val="231F20"/>
                </a:solidFill>
                <a:effectLst/>
                <a:latin typeface="Arial"/>
                <a:ea typeface="Arial"/>
                <a:cs typeface="Arial"/>
              </a:rPr>
              <a:t>Utiliza diferencias y conflictos productivos </a:t>
            </a:r>
            <a:r>
              <a:rPr lang="es" sz="1100" b="0" i="0" strike="noStrike" cap="none" spc="-30" baseline="0" dirty="0">
                <a:solidFill>
                  <a:srgbClr val="231F20"/>
                </a:solidFill>
                <a:effectLst/>
                <a:latin typeface="Arial"/>
                <a:ea typeface="Arial"/>
                <a:cs typeface="Arial"/>
              </a:rPr>
              <a:t>para desarrollar soluciones más creativas </a:t>
            </a:r>
            <a:r>
              <a:rPr lang="es" sz="1100" b="0" i="0" strike="noStrike" cap="none" spc="-30" baseline="0" dirty="0" smtClean="0">
                <a:solidFill>
                  <a:srgbClr val="231F20"/>
                </a:solidFill>
                <a:effectLst/>
                <a:latin typeface="Arial"/>
                <a:ea typeface="Arial"/>
                <a:cs typeface="Arial"/>
              </a:rPr>
              <a:t>e </a:t>
            </a:r>
            <a:r>
              <a:rPr lang="es" sz="1100" b="0" i="0" strike="noStrike" cap="none" spc="-35" baseline="0" dirty="0" smtClean="0">
                <a:solidFill>
                  <a:srgbClr val="231F20"/>
                </a:solidFill>
                <a:effectLst/>
                <a:latin typeface="Arial"/>
                <a:ea typeface="Arial"/>
                <a:cs typeface="Arial"/>
              </a:rPr>
              <a:t> </a:t>
            </a:r>
            <a:r>
              <a:rPr lang="es" sz="1100" b="0" i="0" strike="noStrike" cap="none" spc="-25" baseline="0" dirty="0" smtClean="0">
                <a:solidFill>
                  <a:srgbClr val="231F20"/>
                </a:solidFill>
                <a:effectLst/>
                <a:latin typeface="Arial"/>
                <a:ea typeface="Arial"/>
                <a:cs typeface="Arial"/>
              </a:rPr>
              <a:t>innovadoras</a:t>
            </a:r>
            <a:endParaRPr lang="es" sz="1100" b="0" i="0" strike="noStrike" cap="none" spc="-25" baseline="0" dirty="0">
              <a:solidFill>
                <a:srgbClr val="231F20"/>
              </a:solidFill>
              <a:effectLst/>
              <a:latin typeface="Arial"/>
              <a:ea typeface="Arial"/>
              <a:cs typeface="Arial"/>
            </a:endParaRPr>
          </a:p>
          <a:p>
            <a:pPr marL="339725" marR="781685" indent="-171450">
              <a:lnSpc>
                <a:spcPts val="1200"/>
              </a:lnSpc>
              <a:spcBef>
                <a:spcPts val="285"/>
              </a:spcBef>
              <a:buAutoNum type="alphaLcPeriod"/>
              <a:tabLst>
                <a:tab pos="340360" algn="l"/>
              </a:tabLst>
            </a:pPr>
            <a:r>
              <a:rPr lang="es" sz="1100" b="0" i="0" strike="noStrike" cap="none" spc="-30" baseline="0" dirty="0">
                <a:solidFill>
                  <a:srgbClr val="231F20"/>
                </a:solidFill>
                <a:effectLst/>
                <a:latin typeface="Arial"/>
                <a:ea typeface="Arial"/>
                <a:cs typeface="Arial"/>
              </a:rPr>
              <a:t>Proporciona información oportuna, adecuada, correcta y organizada </a:t>
            </a:r>
            <a:r>
              <a:rPr lang="es" sz="1100" b="0" i="0" strike="noStrike" cap="none" spc="-40" baseline="0" dirty="0">
                <a:solidFill>
                  <a:srgbClr val="231F20"/>
                </a:solidFill>
                <a:effectLst/>
                <a:latin typeface="Arial"/>
                <a:ea typeface="Arial"/>
                <a:cs typeface="Arial"/>
              </a:rPr>
              <a:t>para ayudar a </a:t>
            </a:r>
            <a:r>
              <a:rPr lang="es" sz="1100" b="0" i="0" strike="noStrike" cap="none" spc="-30" baseline="0" dirty="0">
                <a:solidFill>
                  <a:srgbClr val="231F20"/>
                </a:solidFill>
                <a:effectLst/>
                <a:latin typeface="Arial"/>
                <a:ea typeface="Arial"/>
                <a:cs typeface="Arial"/>
              </a:rPr>
              <a:t>que otros la entiendan</a:t>
            </a:r>
          </a:p>
        </p:txBody>
      </p:sp>
      <p:sp>
        <p:nvSpPr>
          <p:cNvPr id="7" name="object 13"/>
          <p:cNvSpPr/>
          <p:nvPr/>
        </p:nvSpPr>
        <p:spPr>
          <a:xfrm>
            <a:off x="269808" y="1479664"/>
            <a:ext cx="234188" cy="234175"/>
          </a:xfrm>
          <a:prstGeom prst="rect">
            <a:avLst/>
          </a:prstGeom>
          <a:blipFill rotWithShape="1">
            <a:blip r:embed="rId3"/>
            <a:stretch>
              <a:fillRect/>
            </a:stretch>
          </a:blipFill>
        </p:spPr>
        <p:txBody>
          <a:bodyPr wrap="square" lIns="0" tIns="0" rIns="0" bIns="0" rtlCol="0"/>
          <a:lstStyle/>
          <a:p>
            <a:endParaRPr dirty="0"/>
          </a:p>
        </p:txBody>
      </p:sp>
      <p:sp>
        <p:nvSpPr>
          <p:cNvPr id="8" name="object 14"/>
          <p:cNvSpPr txBox="1"/>
          <p:nvPr/>
        </p:nvSpPr>
        <p:spPr>
          <a:xfrm>
            <a:off x="223300" y="451879"/>
            <a:ext cx="904509" cy="1256651"/>
          </a:xfrm>
          <a:prstGeom prst="rect">
            <a:avLst/>
          </a:prstGeom>
        </p:spPr>
        <p:txBody>
          <a:bodyPr vert="horz" wrap="square" lIns="0" tIns="46355" rIns="0" bIns="0" rtlCol="0">
            <a:spAutoFit/>
          </a:bodyPr>
          <a:lstStyle/>
          <a:p>
            <a:pPr marL="18415">
              <a:lnSpc>
                <a:spcPct val="100000"/>
              </a:lnSpc>
              <a:spcBef>
                <a:spcPts val="365"/>
              </a:spcBef>
            </a:pPr>
            <a:r>
              <a:rPr lang="es" sz="3100" b="0" i="0" strike="noStrike" cap="none" spc="-245" baseline="0" dirty="0">
                <a:solidFill>
                  <a:srgbClr val="231F20"/>
                </a:solidFill>
                <a:effectLst/>
                <a:latin typeface="Verdana"/>
                <a:ea typeface="Verdana"/>
                <a:cs typeface="Verdana"/>
              </a:rPr>
              <a:t>CE</a:t>
            </a:r>
          </a:p>
          <a:p>
            <a:pPr marL="31115">
              <a:lnSpc>
                <a:spcPct val="100000"/>
              </a:lnSpc>
              <a:spcBef>
                <a:spcPts val="85"/>
              </a:spcBef>
            </a:pPr>
            <a:r>
              <a:rPr lang="es" sz="900" spc="-30" dirty="0">
                <a:solidFill>
                  <a:srgbClr val="231F20"/>
                </a:solidFill>
                <a:latin typeface="Arial" panose="020B0604020202020204" pitchFamily="34" charset="0"/>
                <a:ea typeface="Verdana"/>
                <a:cs typeface="Arial" panose="020B0604020202020204" pitchFamily="34" charset="0"/>
              </a:rPr>
              <a:t>Comunicación </a:t>
            </a:r>
            <a:r>
              <a:rPr lang="es-ES_tradnl" sz="900" spc="-30" dirty="0" smtClean="0">
                <a:solidFill>
                  <a:srgbClr val="231F20"/>
                </a:solidFill>
                <a:latin typeface="Arial" panose="020B0604020202020204" pitchFamily="34" charset="0"/>
                <a:ea typeface="Verdana"/>
                <a:cs typeface="Arial" panose="020B0604020202020204" pitchFamily="34" charset="0"/>
              </a:rPr>
              <a:t>efectiva </a:t>
            </a:r>
            <a:r>
              <a:rPr lang="es" sz="900" spc="-30" dirty="0" smtClean="0">
                <a:solidFill>
                  <a:srgbClr val="231F20"/>
                </a:solidFill>
                <a:latin typeface="Arial" panose="020B0604020202020204" pitchFamily="34" charset="0"/>
                <a:ea typeface="Verdana"/>
                <a:cs typeface="Arial" panose="020B0604020202020204" pitchFamily="34" charset="0"/>
              </a:rPr>
              <a:t>(</a:t>
            </a:r>
            <a:r>
              <a:rPr lang="es" sz="900" spc="-30" dirty="0">
                <a:solidFill>
                  <a:srgbClr val="231F20"/>
                </a:solidFill>
                <a:latin typeface="Arial" panose="020B0604020202020204" pitchFamily="34" charset="0"/>
                <a:ea typeface="Verdana"/>
                <a:cs typeface="Arial" panose="020B0604020202020204" pitchFamily="34" charset="0"/>
              </a:rPr>
              <a:t>CE)</a:t>
            </a:r>
          </a:p>
          <a:p>
            <a:pPr>
              <a:lnSpc>
                <a:spcPct val="100000"/>
              </a:lnSpc>
              <a:spcBef>
                <a:spcPts val="15"/>
              </a:spcBef>
            </a:pPr>
            <a:endParaRPr sz="1650" dirty="0">
              <a:latin typeface="Times New Roman"/>
              <a:cs typeface="Times New Roman"/>
            </a:endParaRPr>
          </a:p>
          <a:p>
            <a:pPr marL="85725">
              <a:lnSpc>
                <a:spcPct val="100000"/>
              </a:lnSpc>
            </a:pPr>
            <a:r>
              <a:rPr lang="es" sz="1100" b="0" i="0" strike="noStrike" cap="none" spc="-95" baseline="0" dirty="0">
                <a:solidFill>
                  <a:srgbClr val="FFFFFF"/>
                </a:solidFill>
                <a:effectLst/>
                <a:latin typeface="Arial"/>
                <a:ea typeface="Arial"/>
                <a:cs typeface="Arial"/>
              </a:rPr>
              <a:t>13</a:t>
            </a:r>
          </a:p>
        </p:txBody>
      </p:sp>
      <p:sp>
        <p:nvSpPr>
          <p:cNvPr id="9" name="object 17"/>
          <p:cNvSpPr/>
          <p:nvPr/>
        </p:nvSpPr>
        <p:spPr>
          <a:xfrm>
            <a:off x="1276256" y="3015669"/>
            <a:ext cx="3956685" cy="289560"/>
          </a:xfrm>
          <a:custGeom>
            <a:avLst/>
            <a:gdLst/>
            <a:ahLst/>
            <a:cxnLst/>
            <a:rect l="l" t="t" r="r" b="b"/>
            <a:pathLst>
              <a:path w="3956684" h="289560">
                <a:moveTo>
                  <a:pt x="0" y="289051"/>
                </a:moveTo>
                <a:lnTo>
                  <a:pt x="3956177" y="289051"/>
                </a:lnTo>
                <a:lnTo>
                  <a:pt x="3956177" y="0"/>
                </a:lnTo>
                <a:lnTo>
                  <a:pt x="0" y="0"/>
                </a:lnTo>
                <a:lnTo>
                  <a:pt x="0" y="289051"/>
                </a:lnTo>
                <a:close/>
              </a:path>
            </a:pathLst>
          </a:custGeom>
          <a:solidFill>
            <a:srgbClr val="079247"/>
          </a:solidFill>
        </p:spPr>
        <p:txBody>
          <a:bodyPr wrap="square" lIns="0" tIns="0" rIns="0" bIns="0" rtlCol="0"/>
          <a:lstStyle/>
          <a:p>
            <a:endParaRPr dirty="0"/>
          </a:p>
        </p:txBody>
      </p:sp>
      <p:sp>
        <p:nvSpPr>
          <p:cNvPr id="10" name="object 26"/>
          <p:cNvSpPr/>
          <p:nvPr/>
        </p:nvSpPr>
        <p:spPr>
          <a:xfrm>
            <a:off x="323566" y="2515499"/>
            <a:ext cx="720090" cy="720090"/>
          </a:xfrm>
          <a:custGeom>
            <a:avLst/>
            <a:gdLst/>
            <a:ahLst/>
            <a:cxnLst/>
            <a:rect l="l" t="t" r="r" b="b"/>
            <a:pathLst>
              <a:path w="720090" h="720089">
                <a:moveTo>
                  <a:pt x="359905" y="0"/>
                </a:moveTo>
                <a:lnTo>
                  <a:pt x="311068" y="3285"/>
                </a:lnTo>
                <a:lnTo>
                  <a:pt x="264229" y="12856"/>
                </a:lnTo>
                <a:lnTo>
                  <a:pt x="219814" y="28283"/>
                </a:lnTo>
                <a:lnTo>
                  <a:pt x="178255" y="49138"/>
                </a:lnTo>
                <a:lnTo>
                  <a:pt x="139978" y="74991"/>
                </a:lnTo>
                <a:lnTo>
                  <a:pt x="105414" y="105414"/>
                </a:lnTo>
                <a:lnTo>
                  <a:pt x="74991" y="139978"/>
                </a:lnTo>
                <a:lnTo>
                  <a:pt x="49138" y="178255"/>
                </a:lnTo>
                <a:lnTo>
                  <a:pt x="28283" y="219814"/>
                </a:lnTo>
                <a:lnTo>
                  <a:pt x="12856" y="264229"/>
                </a:lnTo>
                <a:lnTo>
                  <a:pt x="3285" y="311068"/>
                </a:lnTo>
                <a:lnTo>
                  <a:pt x="0" y="359905"/>
                </a:lnTo>
                <a:lnTo>
                  <a:pt x="3285" y="408741"/>
                </a:lnTo>
                <a:lnTo>
                  <a:pt x="12856" y="455581"/>
                </a:lnTo>
                <a:lnTo>
                  <a:pt x="28283" y="499995"/>
                </a:lnTo>
                <a:lnTo>
                  <a:pt x="49138" y="541555"/>
                </a:lnTo>
                <a:lnTo>
                  <a:pt x="74991" y="579831"/>
                </a:lnTo>
                <a:lnTo>
                  <a:pt x="105414" y="614395"/>
                </a:lnTo>
                <a:lnTo>
                  <a:pt x="139978" y="644819"/>
                </a:lnTo>
                <a:lnTo>
                  <a:pt x="178255" y="670672"/>
                </a:lnTo>
                <a:lnTo>
                  <a:pt x="219814" y="691527"/>
                </a:lnTo>
                <a:lnTo>
                  <a:pt x="264229" y="706954"/>
                </a:lnTo>
                <a:lnTo>
                  <a:pt x="311068" y="716525"/>
                </a:lnTo>
                <a:lnTo>
                  <a:pt x="359905" y="719810"/>
                </a:lnTo>
                <a:lnTo>
                  <a:pt x="408741" y="716525"/>
                </a:lnTo>
                <a:lnTo>
                  <a:pt x="455581" y="706954"/>
                </a:lnTo>
                <a:lnTo>
                  <a:pt x="499995" y="691527"/>
                </a:lnTo>
                <a:lnTo>
                  <a:pt x="541555" y="670672"/>
                </a:lnTo>
                <a:lnTo>
                  <a:pt x="579831" y="644819"/>
                </a:lnTo>
                <a:lnTo>
                  <a:pt x="614395" y="614395"/>
                </a:lnTo>
                <a:lnTo>
                  <a:pt x="644819" y="579831"/>
                </a:lnTo>
                <a:lnTo>
                  <a:pt x="670672" y="541555"/>
                </a:lnTo>
                <a:lnTo>
                  <a:pt x="691527" y="499995"/>
                </a:lnTo>
                <a:lnTo>
                  <a:pt x="706954" y="455581"/>
                </a:lnTo>
                <a:lnTo>
                  <a:pt x="716525" y="408741"/>
                </a:lnTo>
                <a:lnTo>
                  <a:pt x="719810" y="359905"/>
                </a:lnTo>
                <a:lnTo>
                  <a:pt x="716525" y="311068"/>
                </a:lnTo>
                <a:lnTo>
                  <a:pt x="706954" y="264229"/>
                </a:lnTo>
                <a:lnTo>
                  <a:pt x="691527" y="219814"/>
                </a:lnTo>
                <a:lnTo>
                  <a:pt x="670672" y="178255"/>
                </a:lnTo>
                <a:lnTo>
                  <a:pt x="644819" y="139978"/>
                </a:lnTo>
                <a:lnTo>
                  <a:pt x="614395" y="105414"/>
                </a:lnTo>
                <a:lnTo>
                  <a:pt x="579831" y="74991"/>
                </a:lnTo>
                <a:lnTo>
                  <a:pt x="541555" y="49138"/>
                </a:lnTo>
                <a:lnTo>
                  <a:pt x="499995" y="28283"/>
                </a:lnTo>
                <a:lnTo>
                  <a:pt x="455581" y="12856"/>
                </a:lnTo>
                <a:lnTo>
                  <a:pt x="408741" y="3285"/>
                </a:lnTo>
                <a:lnTo>
                  <a:pt x="359905" y="0"/>
                </a:lnTo>
                <a:close/>
              </a:path>
            </a:pathLst>
          </a:custGeom>
          <a:solidFill>
            <a:srgbClr val="FFFFFF"/>
          </a:solidFill>
        </p:spPr>
        <p:txBody>
          <a:bodyPr wrap="square" lIns="0" tIns="0" rIns="0" bIns="0" rtlCol="0"/>
          <a:lstStyle/>
          <a:p>
            <a:endParaRPr dirty="0"/>
          </a:p>
        </p:txBody>
      </p:sp>
      <p:sp>
        <p:nvSpPr>
          <p:cNvPr id="11" name="object 27"/>
          <p:cNvSpPr/>
          <p:nvPr/>
        </p:nvSpPr>
        <p:spPr>
          <a:xfrm>
            <a:off x="323566" y="2515499"/>
            <a:ext cx="720090" cy="720090"/>
          </a:xfrm>
          <a:custGeom>
            <a:avLst/>
            <a:gdLst/>
            <a:ahLst/>
            <a:cxnLst/>
            <a:rect l="l" t="t" r="r" b="b"/>
            <a:pathLst>
              <a:path w="720090" h="720089">
                <a:moveTo>
                  <a:pt x="359905" y="719810"/>
                </a:moveTo>
                <a:lnTo>
                  <a:pt x="408741" y="716525"/>
                </a:lnTo>
                <a:lnTo>
                  <a:pt x="455581" y="706954"/>
                </a:lnTo>
                <a:lnTo>
                  <a:pt x="499995" y="691527"/>
                </a:lnTo>
                <a:lnTo>
                  <a:pt x="541555" y="670672"/>
                </a:lnTo>
                <a:lnTo>
                  <a:pt x="579831" y="644819"/>
                </a:lnTo>
                <a:lnTo>
                  <a:pt x="614395" y="614395"/>
                </a:lnTo>
                <a:lnTo>
                  <a:pt x="644819" y="579831"/>
                </a:lnTo>
                <a:lnTo>
                  <a:pt x="670672" y="541555"/>
                </a:lnTo>
                <a:lnTo>
                  <a:pt x="691527" y="499995"/>
                </a:lnTo>
                <a:lnTo>
                  <a:pt x="706954" y="455581"/>
                </a:lnTo>
                <a:lnTo>
                  <a:pt x="716525" y="408741"/>
                </a:lnTo>
                <a:lnTo>
                  <a:pt x="719810" y="359905"/>
                </a:lnTo>
                <a:lnTo>
                  <a:pt x="716525" y="311068"/>
                </a:lnTo>
                <a:lnTo>
                  <a:pt x="706954" y="264229"/>
                </a:lnTo>
                <a:lnTo>
                  <a:pt x="691527" y="219814"/>
                </a:lnTo>
                <a:lnTo>
                  <a:pt x="670672" y="178255"/>
                </a:lnTo>
                <a:lnTo>
                  <a:pt x="644819" y="139978"/>
                </a:lnTo>
                <a:lnTo>
                  <a:pt x="614395" y="105414"/>
                </a:lnTo>
                <a:lnTo>
                  <a:pt x="579831" y="74991"/>
                </a:lnTo>
                <a:lnTo>
                  <a:pt x="541555" y="49138"/>
                </a:lnTo>
                <a:lnTo>
                  <a:pt x="499995" y="28283"/>
                </a:lnTo>
                <a:lnTo>
                  <a:pt x="455581" y="12856"/>
                </a:lnTo>
                <a:lnTo>
                  <a:pt x="408741" y="3285"/>
                </a:lnTo>
                <a:lnTo>
                  <a:pt x="359905" y="0"/>
                </a:lnTo>
                <a:lnTo>
                  <a:pt x="311068" y="3285"/>
                </a:lnTo>
                <a:lnTo>
                  <a:pt x="264229" y="12856"/>
                </a:lnTo>
                <a:lnTo>
                  <a:pt x="219814" y="28283"/>
                </a:lnTo>
                <a:lnTo>
                  <a:pt x="178255" y="49138"/>
                </a:lnTo>
                <a:lnTo>
                  <a:pt x="139978" y="74991"/>
                </a:lnTo>
                <a:lnTo>
                  <a:pt x="105414" y="105414"/>
                </a:lnTo>
                <a:lnTo>
                  <a:pt x="74991" y="139978"/>
                </a:lnTo>
                <a:lnTo>
                  <a:pt x="49138" y="178255"/>
                </a:lnTo>
                <a:lnTo>
                  <a:pt x="28283" y="219814"/>
                </a:lnTo>
                <a:lnTo>
                  <a:pt x="12856" y="264229"/>
                </a:lnTo>
                <a:lnTo>
                  <a:pt x="3285" y="311068"/>
                </a:lnTo>
                <a:lnTo>
                  <a:pt x="0" y="359905"/>
                </a:lnTo>
                <a:lnTo>
                  <a:pt x="3285" y="408741"/>
                </a:lnTo>
                <a:lnTo>
                  <a:pt x="12856" y="455581"/>
                </a:lnTo>
                <a:lnTo>
                  <a:pt x="28283" y="499995"/>
                </a:lnTo>
                <a:lnTo>
                  <a:pt x="49138" y="541555"/>
                </a:lnTo>
                <a:lnTo>
                  <a:pt x="74991" y="579831"/>
                </a:lnTo>
                <a:lnTo>
                  <a:pt x="105414" y="614395"/>
                </a:lnTo>
                <a:lnTo>
                  <a:pt x="139978" y="644819"/>
                </a:lnTo>
                <a:lnTo>
                  <a:pt x="178255" y="670672"/>
                </a:lnTo>
                <a:lnTo>
                  <a:pt x="219814" y="691527"/>
                </a:lnTo>
                <a:lnTo>
                  <a:pt x="264229" y="706954"/>
                </a:lnTo>
                <a:lnTo>
                  <a:pt x="311068" y="716525"/>
                </a:lnTo>
                <a:lnTo>
                  <a:pt x="359905" y="719810"/>
                </a:lnTo>
                <a:close/>
              </a:path>
            </a:pathLst>
          </a:custGeom>
          <a:ln w="12573">
            <a:solidFill>
              <a:srgbClr val="079247"/>
            </a:solidFill>
          </a:ln>
        </p:spPr>
        <p:txBody>
          <a:bodyPr wrap="square" lIns="0" tIns="0" rIns="0" bIns="0" rtlCol="0"/>
          <a:lstStyle/>
          <a:p>
            <a:endParaRPr dirty="0"/>
          </a:p>
        </p:txBody>
      </p:sp>
      <p:sp>
        <p:nvSpPr>
          <p:cNvPr id="12" name="object 28"/>
          <p:cNvSpPr/>
          <p:nvPr/>
        </p:nvSpPr>
        <p:spPr>
          <a:xfrm>
            <a:off x="428074" y="2701150"/>
            <a:ext cx="121615" cy="149313"/>
          </a:xfrm>
          <a:prstGeom prst="rect">
            <a:avLst/>
          </a:prstGeom>
          <a:blipFill rotWithShape="1">
            <a:blip r:embed="rId4"/>
            <a:stretch>
              <a:fillRect/>
            </a:stretch>
          </a:blipFill>
        </p:spPr>
        <p:txBody>
          <a:bodyPr wrap="square" lIns="0" tIns="0" rIns="0" bIns="0" rtlCol="0"/>
          <a:lstStyle/>
          <a:p>
            <a:endParaRPr dirty="0"/>
          </a:p>
        </p:txBody>
      </p:sp>
      <p:sp>
        <p:nvSpPr>
          <p:cNvPr id="13" name="object 29"/>
          <p:cNvSpPr/>
          <p:nvPr/>
        </p:nvSpPr>
        <p:spPr>
          <a:xfrm>
            <a:off x="817431" y="2701150"/>
            <a:ext cx="121615" cy="149313"/>
          </a:xfrm>
          <a:prstGeom prst="rect">
            <a:avLst/>
          </a:prstGeom>
          <a:blipFill rotWithShape="1">
            <a:blip r:embed="rId5"/>
            <a:stretch>
              <a:fillRect/>
            </a:stretch>
          </a:blipFill>
        </p:spPr>
        <p:txBody>
          <a:bodyPr wrap="square" lIns="0" tIns="0" rIns="0" bIns="0" rtlCol="0"/>
          <a:lstStyle/>
          <a:p>
            <a:endParaRPr dirty="0"/>
          </a:p>
        </p:txBody>
      </p:sp>
      <p:sp>
        <p:nvSpPr>
          <p:cNvPr id="14" name="object 30"/>
          <p:cNvSpPr/>
          <p:nvPr/>
        </p:nvSpPr>
        <p:spPr>
          <a:xfrm>
            <a:off x="840430" y="2875344"/>
            <a:ext cx="128638" cy="168554"/>
          </a:xfrm>
          <a:prstGeom prst="rect">
            <a:avLst/>
          </a:prstGeom>
          <a:blipFill rotWithShape="1">
            <a:blip r:embed="rId6"/>
            <a:stretch>
              <a:fillRect/>
            </a:stretch>
          </a:blipFill>
        </p:spPr>
        <p:txBody>
          <a:bodyPr wrap="square" lIns="0" tIns="0" rIns="0" bIns="0" rtlCol="0"/>
          <a:lstStyle/>
          <a:p>
            <a:endParaRPr dirty="0"/>
          </a:p>
        </p:txBody>
      </p:sp>
      <p:sp>
        <p:nvSpPr>
          <p:cNvPr id="15" name="object 31"/>
          <p:cNvSpPr/>
          <p:nvPr/>
        </p:nvSpPr>
        <p:spPr>
          <a:xfrm>
            <a:off x="397874" y="2875344"/>
            <a:ext cx="128638" cy="168554"/>
          </a:xfrm>
          <a:prstGeom prst="rect">
            <a:avLst/>
          </a:prstGeom>
          <a:blipFill rotWithShape="1">
            <a:blip r:embed="rId7"/>
            <a:stretch>
              <a:fillRect/>
            </a:stretch>
          </a:blipFill>
        </p:spPr>
        <p:txBody>
          <a:bodyPr wrap="square" lIns="0" tIns="0" rIns="0" bIns="0" rtlCol="0"/>
          <a:lstStyle/>
          <a:p>
            <a:endParaRPr dirty="0"/>
          </a:p>
        </p:txBody>
      </p:sp>
      <p:sp>
        <p:nvSpPr>
          <p:cNvPr id="16" name="object 32"/>
          <p:cNvSpPr/>
          <p:nvPr/>
        </p:nvSpPr>
        <p:spPr>
          <a:xfrm>
            <a:off x="533764" y="2869772"/>
            <a:ext cx="300355" cy="215265"/>
          </a:xfrm>
          <a:custGeom>
            <a:avLst/>
            <a:gdLst/>
            <a:ahLst/>
            <a:cxnLst/>
            <a:rect l="l" t="t" r="r" b="b"/>
            <a:pathLst>
              <a:path w="300354" h="215264">
                <a:moveTo>
                  <a:pt x="150398" y="0"/>
                </a:moveTo>
                <a:lnTo>
                  <a:pt x="104160" y="4141"/>
                </a:lnTo>
                <a:lnTo>
                  <a:pt x="57937" y="16776"/>
                </a:lnTo>
                <a:lnTo>
                  <a:pt x="13671" y="53366"/>
                </a:lnTo>
                <a:lnTo>
                  <a:pt x="0" y="112217"/>
                </a:lnTo>
                <a:lnTo>
                  <a:pt x="2337" y="148734"/>
                </a:lnTo>
                <a:lnTo>
                  <a:pt x="4584" y="185013"/>
                </a:lnTo>
                <a:lnTo>
                  <a:pt x="33426" y="214731"/>
                </a:lnTo>
                <a:lnTo>
                  <a:pt x="238950" y="214773"/>
                </a:lnTo>
                <a:lnTo>
                  <a:pt x="268477" y="214706"/>
                </a:lnTo>
                <a:lnTo>
                  <a:pt x="296576" y="169204"/>
                </a:lnTo>
                <a:lnTo>
                  <a:pt x="296970" y="163296"/>
                </a:lnTo>
                <a:lnTo>
                  <a:pt x="49606" y="163296"/>
                </a:lnTo>
                <a:lnTo>
                  <a:pt x="48606" y="146866"/>
                </a:lnTo>
                <a:lnTo>
                  <a:pt x="47524" y="130427"/>
                </a:lnTo>
                <a:lnTo>
                  <a:pt x="46779" y="113995"/>
                </a:lnTo>
                <a:lnTo>
                  <a:pt x="46786" y="97586"/>
                </a:lnTo>
                <a:lnTo>
                  <a:pt x="69837" y="65684"/>
                </a:lnTo>
                <a:lnTo>
                  <a:pt x="110109" y="54123"/>
                </a:lnTo>
                <a:lnTo>
                  <a:pt x="150398" y="50293"/>
                </a:lnTo>
                <a:lnTo>
                  <a:pt x="284249" y="50293"/>
                </a:lnTo>
                <a:lnTo>
                  <a:pt x="267167" y="30907"/>
                </a:lnTo>
                <a:lnTo>
                  <a:pt x="242811" y="17018"/>
                </a:lnTo>
                <a:lnTo>
                  <a:pt x="196624" y="4307"/>
                </a:lnTo>
                <a:lnTo>
                  <a:pt x="150398" y="0"/>
                </a:lnTo>
                <a:close/>
              </a:path>
              <a:path w="300354" h="215264">
                <a:moveTo>
                  <a:pt x="284249" y="50293"/>
                </a:moveTo>
                <a:lnTo>
                  <a:pt x="150398" y="50293"/>
                </a:lnTo>
                <a:lnTo>
                  <a:pt x="190664" y="54238"/>
                </a:lnTo>
                <a:lnTo>
                  <a:pt x="230873" y="66001"/>
                </a:lnTo>
                <a:lnTo>
                  <a:pt x="241200" y="72523"/>
                </a:lnTo>
                <a:lnTo>
                  <a:pt x="248750" y="82311"/>
                </a:lnTo>
                <a:lnTo>
                  <a:pt x="253149" y="94276"/>
                </a:lnTo>
                <a:lnTo>
                  <a:pt x="254025" y="107327"/>
                </a:lnTo>
                <a:lnTo>
                  <a:pt x="253037" y="120966"/>
                </a:lnTo>
                <a:lnTo>
                  <a:pt x="250253" y="163296"/>
                </a:lnTo>
                <a:lnTo>
                  <a:pt x="296970" y="163296"/>
                </a:lnTo>
                <a:lnTo>
                  <a:pt x="297941" y="148734"/>
                </a:lnTo>
                <a:lnTo>
                  <a:pt x="299126" y="128252"/>
                </a:lnTo>
                <a:lnTo>
                  <a:pt x="300037" y="107759"/>
                </a:lnTo>
                <a:lnTo>
                  <a:pt x="296805" y="77868"/>
                </a:lnTo>
                <a:lnTo>
                  <a:pt x="285507" y="51720"/>
                </a:lnTo>
                <a:lnTo>
                  <a:pt x="284249" y="50293"/>
                </a:lnTo>
                <a:close/>
              </a:path>
            </a:pathLst>
          </a:custGeom>
          <a:solidFill>
            <a:srgbClr val="079247"/>
          </a:solidFill>
        </p:spPr>
        <p:txBody>
          <a:bodyPr wrap="square" lIns="0" tIns="0" rIns="0" bIns="0" rtlCol="0"/>
          <a:lstStyle/>
          <a:p>
            <a:endParaRPr dirty="0"/>
          </a:p>
        </p:txBody>
      </p:sp>
      <p:sp>
        <p:nvSpPr>
          <p:cNvPr id="17" name="object 33"/>
          <p:cNvSpPr/>
          <p:nvPr/>
        </p:nvSpPr>
        <p:spPr>
          <a:xfrm>
            <a:off x="602509" y="2630778"/>
            <a:ext cx="168122" cy="211213"/>
          </a:xfrm>
          <a:prstGeom prst="rect">
            <a:avLst/>
          </a:prstGeom>
          <a:blipFill rotWithShape="1">
            <a:blip r:embed="rId8"/>
            <a:stretch>
              <a:fillRect/>
            </a:stretch>
          </a:blipFill>
        </p:spPr>
        <p:txBody>
          <a:bodyPr wrap="square" lIns="0" tIns="0" rIns="0" bIns="0" rtlCol="0"/>
          <a:lstStyle/>
          <a:p>
            <a:endParaRPr dirty="0"/>
          </a:p>
        </p:txBody>
      </p:sp>
      <p:sp>
        <p:nvSpPr>
          <p:cNvPr id="18" name="object 34"/>
          <p:cNvSpPr txBox="1"/>
          <p:nvPr/>
        </p:nvSpPr>
        <p:spPr>
          <a:xfrm>
            <a:off x="1435515" y="3070182"/>
            <a:ext cx="2754080" cy="163994"/>
          </a:xfrm>
          <a:prstGeom prst="rect">
            <a:avLst/>
          </a:prstGeom>
        </p:spPr>
        <p:txBody>
          <a:bodyPr vert="horz" wrap="square" lIns="0" tIns="19050" rIns="0" bIns="0" rtlCol="0">
            <a:spAutoFit/>
          </a:bodyPr>
          <a:lstStyle/>
          <a:p>
            <a:pPr marL="12700">
              <a:lnSpc>
                <a:spcPct val="100000"/>
              </a:lnSpc>
              <a:spcBef>
                <a:spcPts val="150"/>
              </a:spcBef>
            </a:pPr>
            <a:r>
              <a:rPr lang="es" sz="950" b="0" i="0" strike="noStrike" cap="none" spc="25" baseline="0" dirty="0">
                <a:solidFill>
                  <a:srgbClr val="FFFFFF"/>
                </a:solidFill>
                <a:effectLst/>
                <a:latin typeface="Arial"/>
                <a:ea typeface="Arial"/>
                <a:cs typeface="Arial"/>
              </a:rPr>
              <a:t>Dominio </a:t>
            </a:r>
            <a:r>
              <a:rPr lang="es" sz="950" b="0" i="0" strike="noStrike" cap="none" spc="-35" baseline="0" dirty="0">
                <a:solidFill>
                  <a:srgbClr val="FFFFFF"/>
                </a:solidFill>
                <a:effectLst/>
                <a:latin typeface="Arial"/>
                <a:ea typeface="Arial"/>
                <a:cs typeface="Arial"/>
              </a:rPr>
              <a:t>B: </a:t>
            </a:r>
            <a:r>
              <a:rPr lang="pt-BR" sz="950" b="0" i="0" strike="noStrike" cap="none" spc="20" baseline="0" dirty="0" err="1" smtClean="0">
                <a:solidFill>
                  <a:srgbClr val="FFFFFF"/>
                </a:solidFill>
                <a:effectLst/>
                <a:latin typeface="Arial"/>
                <a:ea typeface="Arial"/>
                <a:cs typeface="Arial"/>
              </a:rPr>
              <a:t>Gestionar</a:t>
            </a:r>
            <a:r>
              <a:rPr lang="pt-BR" sz="950" b="0" i="0" strike="noStrike" cap="none" spc="20" baseline="0" dirty="0" smtClean="0">
                <a:solidFill>
                  <a:srgbClr val="FFFFFF"/>
                </a:solidFill>
                <a:effectLst/>
                <a:latin typeface="Arial"/>
                <a:ea typeface="Arial"/>
                <a:cs typeface="Arial"/>
              </a:rPr>
              <a:t> personas</a:t>
            </a:r>
            <a:endParaRPr lang="es" sz="950" b="0" i="0" strike="noStrike" cap="none" spc="20" baseline="0" dirty="0">
              <a:solidFill>
                <a:srgbClr val="FFFFFF"/>
              </a:solidFill>
              <a:effectLst/>
              <a:latin typeface="Arial"/>
              <a:ea typeface="Arial"/>
              <a:cs typeface="Arial"/>
            </a:endParaRPr>
          </a:p>
        </p:txBody>
      </p:sp>
      <p:sp>
        <p:nvSpPr>
          <p:cNvPr id="19" name="object 37"/>
          <p:cNvSpPr txBox="1"/>
          <p:nvPr/>
        </p:nvSpPr>
        <p:spPr>
          <a:xfrm>
            <a:off x="210600" y="3398802"/>
            <a:ext cx="161451" cy="102973"/>
          </a:xfrm>
          <a:prstGeom prst="rect">
            <a:avLst/>
          </a:prstGeom>
        </p:spPr>
        <p:txBody>
          <a:bodyPr vert="horz" wrap="square" lIns="0" tIns="11430" rIns="0" bIns="0" rtlCol="0">
            <a:spAutoFit/>
          </a:bodyPr>
          <a:lstStyle/>
          <a:p>
            <a:pPr marL="12700">
              <a:lnSpc>
                <a:spcPct val="100000"/>
              </a:lnSpc>
              <a:spcBef>
                <a:spcPts val="90"/>
              </a:spcBef>
            </a:pPr>
            <a:r>
              <a:rPr lang="es" sz="600" b="0" i="0" strike="noStrike" cap="none" spc="-45" baseline="0">
                <a:solidFill>
                  <a:srgbClr val="58595B"/>
                </a:solidFill>
                <a:effectLst/>
                <a:latin typeface="Verdana"/>
                <a:ea typeface="Verdana"/>
                <a:cs typeface="Verdana"/>
              </a:rPr>
              <a:t>28B</a:t>
            </a:r>
          </a:p>
        </p:txBody>
      </p:sp>
      <p:sp>
        <p:nvSpPr>
          <p:cNvPr id="20" name="object 38"/>
          <p:cNvSpPr txBox="1"/>
          <p:nvPr/>
        </p:nvSpPr>
        <p:spPr>
          <a:xfrm>
            <a:off x="2678906" y="3398802"/>
            <a:ext cx="2586156" cy="103875"/>
          </a:xfrm>
          <a:prstGeom prst="rect">
            <a:avLst/>
          </a:prstGeom>
        </p:spPr>
        <p:txBody>
          <a:bodyPr vert="horz" wrap="square" lIns="0" tIns="11430" rIns="0" bIns="0" rtlCol="0">
            <a:spAutoFit/>
          </a:bodyPr>
          <a:lstStyle/>
          <a:p>
            <a:pPr marL="12700">
              <a:lnSpc>
                <a:spcPct val="100000"/>
              </a:lnSpc>
              <a:spcBef>
                <a:spcPts val="90"/>
              </a:spcBef>
            </a:pPr>
            <a:r>
              <a:rPr lang="es" sz="600" b="0" i="1" strike="noStrike" cap="none" spc="55" baseline="0" dirty="0">
                <a:solidFill>
                  <a:srgbClr val="58595B"/>
                </a:solidFill>
                <a:effectLst/>
                <a:latin typeface="Arial"/>
                <a:ea typeface="Arial"/>
                <a:cs typeface="Arial"/>
              </a:rPr>
              <a:t>©</a:t>
            </a:r>
            <a:r>
              <a:rPr lang="es" sz="600" b="0" i="1" strike="noStrike" cap="none" spc="-110" baseline="0" dirty="0">
                <a:solidFill>
                  <a:srgbClr val="58595B"/>
                </a:solidFill>
                <a:effectLst/>
                <a:latin typeface="Arial"/>
                <a:ea typeface="Arial"/>
                <a:cs typeface="Arial"/>
              </a:rPr>
              <a:t> </a:t>
            </a:r>
            <a:r>
              <a:rPr lang="es" sz="600" b="0" i="1" strike="noStrike" cap="none" spc="-25" baseline="0" dirty="0">
                <a:solidFill>
                  <a:srgbClr val="58595B"/>
                </a:solidFill>
                <a:effectLst/>
                <a:latin typeface="Arial"/>
                <a:ea typeface="Arial"/>
                <a:cs typeface="Arial"/>
              </a:rPr>
              <a:t>Copyright </a:t>
            </a:r>
            <a:r>
              <a:rPr lang="es" sz="600" b="0" i="1" strike="noStrike" cap="none" spc="-5" baseline="0" dirty="0">
                <a:solidFill>
                  <a:srgbClr val="58595B"/>
                </a:solidFill>
                <a:effectLst/>
                <a:latin typeface="Arial"/>
                <a:ea typeface="Arial"/>
                <a:cs typeface="Arial"/>
              </a:rPr>
              <a:t>2019, </a:t>
            </a:r>
            <a:r>
              <a:rPr lang="es" sz="600" b="0" i="1" strike="noStrike" cap="none" spc="-50" baseline="0" dirty="0">
                <a:solidFill>
                  <a:srgbClr val="58595B"/>
                </a:solidFill>
                <a:effectLst/>
                <a:latin typeface="Arial"/>
                <a:ea typeface="Arial"/>
                <a:cs typeface="Arial"/>
              </a:rPr>
              <a:t>TeamTelligent, </a:t>
            </a:r>
            <a:r>
              <a:rPr lang="es-PE" sz="600" b="0" i="1" strike="noStrike" cap="none" spc="-60" baseline="0" dirty="0" smtClean="0">
                <a:solidFill>
                  <a:srgbClr val="58595B"/>
                </a:solidFill>
                <a:effectLst/>
                <a:latin typeface="Arial"/>
                <a:ea typeface="Arial"/>
                <a:cs typeface="Arial"/>
              </a:rPr>
              <a:t>CLL</a:t>
            </a:r>
            <a:r>
              <a:rPr lang="es" sz="600" b="0" i="1" strike="noStrike" cap="none" spc="-6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smtClean="0">
                <a:solidFill>
                  <a:srgbClr val="58595B"/>
                </a:solidFill>
                <a:effectLst/>
                <a:latin typeface="Arial"/>
                <a:ea typeface="Arial"/>
                <a:cs typeface="Arial"/>
              </a:rPr>
              <a:t>Todos </a:t>
            </a:r>
            <a:r>
              <a:rPr lang="es" sz="600" b="0" i="1" strike="noStrike" cap="none" spc="-15" baseline="0" dirty="0">
                <a:solidFill>
                  <a:srgbClr val="58595B"/>
                </a:solidFill>
                <a:effectLst/>
                <a:latin typeface="Arial"/>
                <a:ea typeface="Arial"/>
                <a:cs typeface="Arial"/>
              </a:rPr>
              <a:t>los derechos reservados</a:t>
            </a:r>
            <a:r>
              <a:rPr lang="es" sz="600" b="0" i="1" strike="noStrike" cap="none" spc="55" baseline="0" dirty="0">
                <a:solidFill>
                  <a:srgbClr val="58595B"/>
                </a:solidFill>
                <a:effectLst/>
                <a:latin typeface="Arial"/>
                <a:ea typeface="Arial"/>
                <a:cs typeface="Arial"/>
              </a:rPr>
              <a:t> </a:t>
            </a:r>
            <a:r>
              <a:rPr lang="es" sz="600" b="0" i="1" strike="noStrike" cap="none" spc="-4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a:solidFill>
                  <a:srgbClr val="58595B"/>
                </a:solidFill>
                <a:effectLst/>
                <a:latin typeface="Arial"/>
                <a:ea typeface="Arial"/>
                <a:cs typeface="Arial"/>
              </a:rPr>
              <a:t>V5</a:t>
            </a:r>
            <a:r>
              <a:rPr lang="es" sz="600" b="0" i="1" strike="noStrike" cap="none" spc="55" baseline="0" dirty="0">
                <a:solidFill>
                  <a:srgbClr val="58595B"/>
                </a:solidFill>
                <a:effectLst/>
                <a:latin typeface="Arial"/>
                <a:ea typeface="Arial"/>
                <a:cs typeface="Arial"/>
              </a:rPr>
              <a:t> </a:t>
            </a:r>
          </a:p>
        </p:txBody>
      </p:sp>
    </p:spTree>
    <p:extLst>
      <p:ext uri="{BB962C8B-B14F-4D97-AF65-F5344CB8AC3E}">
        <p14:creationId xmlns:p14="http://schemas.microsoft.com/office/powerpoint/2010/main" val="54840895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0" y="186435"/>
            <a:ext cx="5486400"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BIBLIOTECA DE COMPORTAMIENTO DEL JEFE </a:t>
            </a: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CLL</a:t>
            </a:r>
            <a:r>
              <a:rPr lang="es" sz="1000" b="1" strike="noStrike" cap="none" spc="5" baseline="0" dirty="0" smtClean="0">
                <a:solidFill>
                  <a:srgbClr val="58595B"/>
                </a:solidFill>
                <a:effectLst/>
                <a:latin typeface="Arial" panose="020B0604020202020204" pitchFamily="34" charset="0"/>
                <a:ea typeface="Arial"/>
                <a:cs typeface="Arial" panose="020B0604020202020204" pitchFamily="34" charset="0"/>
              </a:rPr>
              <a:t>™</a:t>
            </a:r>
            <a:endParaRPr lang="es" sz="1000" b="1" strike="noStrike" cap="none" spc="5" baseline="0" dirty="0">
              <a:solidFill>
                <a:srgbClr val="58595B"/>
              </a:solidFill>
              <a:effectLst/>
              <a:latin typeface="Arial" panose="020B0604020202020204" pitchFamily="34" charset="0"/>
              <a:ea typeface="Arial"/>
              <a:cs typeface="Arial" panose="020B0604020202020204" pitchFamily="34" charset="0"/>
            </a:endParaRPr>
          </a:p>
        </p:txBody>
      </p:sp>
      <p:sp>
        <p:nvSpPr>
          <p:cNvPr id="3" name="object 6"/>
          <p:cNvSpPr/>
          <p:nvPr/>
        </p:nvSpPr>
        <p:spPr>
          <a:xfrm>
            <a:off x="238125" y="514350"/>
            <a:ext cx="891540" cy="2800350"/>
          </a:xfrm>
          <a:custGeom>
            <a:avLst/>
            <a:gdLst/>
            <a:ahLst/>
            <a:cxnLst/>
            <a:rect l="l" t="t" r="r" b="b"/>
            <a:pathLst>
              <a:path w="891540" h="2800350">
                <a:moveTo>
                  <a:pt x="0" y="2800350"/>
                </a:moveTo>
                <a:lnTo>
                  <a:pt x="891540" y="2800350"/>
                </a:lnTo>
                <a:lnTo>
                  <a:pt x="891540" y="0"/>
                </a:lnTo>
                <a:lnTo>
                  <a:pt x="0" y="0"/>
                </a:lnTo>
                <a:lnTo>
                  <a:pt x="0" y="2800350"/>
                </a:lnTo>
                <a:close/>
              </a:path>
            </a:pathLst>
          </a:custGeom>
          <a:solidFill>
            <a:srgbClr val="DCDDDE"/>
          </a:solid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4" name="object 7"/>
          <p:cNvSpPr/>
          <p:nvPr/>
        </p:nvSpPr>
        <p:spPr>
          <a:xfrm>
            <a:off x="1294257" y="514349"/>
            <a:ext cx="3963670" cy="2759811"/>
          </a:xfrm>
          <a:custGeom>
            <a:avLst/>
            <a:gdLst/>
            <a:ahLst/>
            <a:cxnLst/>
            <a:rect l="l" t="t" r="r" b="b"/>
            <a:pathLst>
              <a:path w="3963670" h="2800350">
                <a:moveTo>
                  <a:pt x="0" y="2800350"/>
                </a:moveTo>
                <a:lnTo>
                  <a:pt x="3963543" y="2800350"/>
                </a:lnTo>
                <a:lnTo>
                  <a:pt x="3963543" y="0"/>
                </a:lnTo>
                <a:lnTo>
                  <a:pt x="0" y="0"/>
                </a:lnTo>
                <a:lnTo>
                  <a:pt x="0" y="2800350"/>
                </a:lnTo>
                <a:close/>
              </a:path>
            </a:pathLst>
          </a:custGeom>
          <a:solidFill>
            <a:srgbClr val="007DB6"/>
          </a:solid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5" name="object 9"/>
          <p:cNvSpPr txBox="1">
            <a:spLocks/>
          </p:cNvSpPr>
          <p:nvPr/>
        </p:nvSpPr>
        <p:spPr>
          <a:xfrm>
            <a:off x="252957" y="563984"/>
            <a:ext cx="772932" cy="443711"/>
          </a:xfrm>
          <a:prstGeom prst="rect">
            <a:avLst/>
          </a:prstGeom>
        </p:spPr>
        <p:txBody>
          <a:bodyPr vert="horz" wrap="square" lIns="0" tIns="12700" rIns="0" bIns="0" rtlCol="0" anchor="b">
            <a:spAutoFit/>
          </a:bodyPr>
          <a:lstStyle>
            <a:lvl1pPr algn="ctr" defTabSz="487650" rtl="0" eaLnBrk="1" latinLnBrk="0" hangingPunct="1">
              <a:lnSpc>
                <a:spcPct val="90000"/>
              </a:lnSpc>
              <a:spcBef>
                <a:spcPct val="0"/>
              </a:spcBef>
              <a:buNone/>
              <a:defRPr sz="3200" kern="1200">
                <a:solidFill>
                  <a:schemeClr val="tx1"/>
                </a:solidFill>
                <a:latin typeface="+mj-lt"/>
                <a:ea typeface="+mj-ea"/>
                <a:cs typeface="+mj-cs"/>
              </a:defRPr>
            </a:lvl1pPr>
          </a:lstStyle>
          <a:p>
            <a:pPr marL="12700">
              <a:lnSpc>
                <a:spcPct val="100000"/>
              </a:lnSpc>
              <a:spcBef>
                <a:spcPts val="100"/>
              </a:spcBef>
            </a:pPr>
            <a:r>
              <a:rPr lang="es" sz="2800" spc="-40" dirty="0" smtClean="0">
                <a:solidFill>
                  <a:srgbClr val="231F20"/>
                </a:solidFill>
                <a:latin typeface="Arial" panose="020B0604020202020204" pitchFamily="34" charset="0"/>
                <a:ea typeface="Verdana"/>
                <a:cs typeface="Arial" panose="020B0604020202020204" pitchFamily="34" charset="0"/>
              </a:rPr>
              <a:t>CEP</a:t>
            </a:r>
            <a:endParaRPr lang="es" sz="2800" spc="-40" dirty="0">
              <a:solidFill>
                <a:srgbClr val="231F20"/>
              </a:solidFill>
              <a:latin typeface="Arial" panose="020B0604020202020204" pitchFamily="34" charset="0"/>
              <a:ea typeface="Verdana"/>
              <a:cs typeface="Arial" panose="020B0604020202020204" pitchFamily="34" charset="0"/>
            </a:endParaRPr>
          </a:p>
        </p:txBody>
      </p:sp>
      <p:sp>
        <p:nvSpPr>
          <p:cNvPr id="6" name="object 12"/>
          <p:cNvSpPr/>
          <p:nvPr/>
        </p:nvSpPr>
        <p:spPr>
          <a:xfrm>
            <a:off x="2058009" y="562495"/>
            <a:ext cx="234187" cy="234175"/>
          </a:xfrm>
          <a:prstGeom prst="rect">
            <a:avLst/>
          </a:prstGeom>
          <a:blipFill rotWithShape="1">
            <a:blip r:embed="rId2"/>
            <a:stretch>
              <a:fillRect/>
            </a:stretch>
          </a:blip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7" name="object 13"/>
          <p:cNvSpPr txBox="1"/>
          <p:nvPr/>
        </p:nvSpPr>
        <p:spPr>
          <a:xfrm>
            <a:off x="1294257" y="577189"/>
            <a:ext cx="3967633" cy="2622000"/>
          </a:xfrm>
          <a:prstGeom prst="rect">
            <a:avLst/>
          </a:prstGeom>
        </p:spPr>
        <p:txBody>
          <a:bodyPr vert="horz" wrap="square" lIns="0" tIns="12700" rIns="0" bIns="0" rtlCol="0">
            <a:spAutoFit/>
          </a:bodyPr>
          <a:lstStyle/>
          <a:p>
            <a:pPr marL="146050">
              <a:lnSpc>
                <a:spcPct val="100000"/>
              </a:lnSpc>
              <a:spcBef>
                <a:spcPts val="100"/>
              </a:spcBef>
            </a:pPr>
            <a:r>
              <a:rPr lang="es" sz="1100" b="0" i="0" strike="noStrike" cap="none" spc="70" baseline="0" dirty="0" smtClean="0">
                <a:solidFill>
                  <a:srgbClr val="FFFFFF"/>
                </a:solidFill>
                <a:effectLst/>
                <a:latin typeface="Arial" panose="020B0604020202020204" pitchFamily="34" charset="0"/>
                <a:ea typeface="Arial"/>
                <a:cs typeface="Arial" panose="020B0604020202020204" pitchFamily="34" charset="0"/>
              </a:rPr>
              <a:t>Práctica </a:t>
            </a:r>
            <a:r>
              <a:rPr lang="es" sz="1100" b="0" i="0" strike="noStrike" cap="none" spc="70" baseline="0" dirty="0" smtClean="0">
                <a:solidFill>
                  <a:srgbClr val="007DB6"/>
                </a:solidFill>
                <a:effectLst/>
                <a:latin typeface="Arial" panose="020B0604020202020204" pitchFamily="34" charset="0"/>
                <a:ea typeface="Arial"/>
                <a:cs typeface="Arial" panose="020B0604020202020204" pitchFamily="34" charset="0"/>
              </a:rPr>
              <a:t> </a:t>
            </a:r>
            <a:r>
              <a:rPr lang="es" sz="1100" b="0" i="0" strike="noStrike" cap="none" spc="-80" baseline="0" dirty="0" smtClean="0">
                <a:solidFill>
                  <a:srgbClr val="007DB6"/>
                </a:solidFill>
                <a:effectLst/>
                <a:latin typeface="Arial" panose="020B0604020202020204" pitchFamily="34" charset="0"/>
                <a:ea typeface="Arial"/>
                <a:cs typeface="Arial" panose="020B0604020202020204" pitchFamily="34" charset="0"/>
              </a:rPr>
              <a:t>17 </a:t>
            </a:r>
            <a:r>
              <a:rPr lang="es" sz="1100" b="0" i="0" strike="noStrike" cap="none" spc="70" baseline="0" dirty="0" smtClean="0">
                <a:solidFill>
                  <a:srgbClr val="007DB6"/>
                </a:solidFill>
                <a:effectLst/>
                <a:latin typeface="Arial" panose="020B0604020202020204" pitchFamily="34" charset="0"/>
                <a:ea typeface="Arial"/>
                <a:cs typeface="Arial" panose="020B0604020202020204" pitchFamily="34" charset="0"/>
              </a:rPr>
              <a:t> </a:t>
            </a:r>
            <a:r>
              <a:rPr lang="es" sz="1100" b="0" i="0" strike="noStrike" cap="none" spc="70" baseline="0" dirty="0" smtClean="0">
                <a:solidFill>
                  <a:srgbClr val="FFFFFF"/>
                </a:solidFill>
                <a:effectLst/>
                <a:latin typeface="Arial" panose="020B0604020202020204" pitchFamily="34" charset="0"/>
                <a:ea typeface="Arial"/>
                <a:cs typeface="Arial" panose="020B0604020202020204" pitchFamily="34" charset="0"/>
              </a:rPr>
              <a:t> </a:t>
            </a:r>
            <a:r>
              <a:rPr lang="es" sz="1100" b="0" i="0" strike="noStrike" cap="none" spc="114" baseline="0" dirty="0">
                <a:solidFill>
                  <a:srgbClr val="FFFFFF"/>
                </a:solidFill>
                <a:effectLst/>
                <a:latin typeface="Arial" panose="020B0604020202020204" pitchFamily="34" charset="0"/>
                <a:ea typeface="Arial"/>
                <a:cs typeface="Arial" panose="020B0604020202020204" pitchFamily="34" charset="0"/>
              </a:rPr>
              <a:t>Comunicación del propósito de la empresa</a:t>
            </a:r>
          </a:p>
          <a:p>
            <a:pPr>
              <a:lnSpc>
                <a:spcPct val="100000"/>
              </a:lnSpc>
            </a:pPr>
            <a:endParaRPr sz="1400" dirty="0">
              <a:latin typeface="Arial" panose="020B0604020202020204" pitchFamily="34" charset="0"/>
              <a:cs typeface="Arial" panose="020B0604020202020204" pitchFamily="34" charset="0"/>
            </a:endParaRPr>
          </a:p>
          <a:p>
            <a:pPr marL="146050" marR="150495">
              <a:lnSpc>
                <a:spcPct val="106100"/>
              </a:lnSpc>
            </a:pPr>
            <a:r>
              <a:rPr lang="es" sz="1050" b="0" i="0" strike="noStrike" cap="none" spc="-15" baseline="0" dirty="0">
                <a:solidFill>
                  <a:srgbClr val="FFFFFF"/>
                </a:solidFill>
                <a:effectLst/>
                <a:latin typeface="Arial" panose="020B0604020202020204" pitchFamily="34" charset="0"/>
                <a:ea typeface="Arial"/>
                <a:cs typeface="Arial" panose="020B0604020202020204" pitchFamily="34" charset="0"/>
              </a:rPr>
              <a:t>Las empresas funcionan mejor cuando tienen un propósito en común</a:t>
            </a:r>
            <a:r>
              <a:rPr lang="es" sz="1050" b="0" i="0" strike="noStrike" cap="none" spc="-20" baseline="0" dirty="0">
                <a:solidFill>
                  <a:srgbClr val="FFFFFF"/>
                </a:solidFill>
                <a:effectLst/>
                <a:latin typeface="Arial" panose="020B0604020202020204" pitchFamily="34" charset="0"/>
                <a:ea typeface="Arial"/>
                <a:cs typeface="Arial" panose="020B0604020202020204" pitchFamily="34" charset="0"/>
              </a:rPr>
              <a:t>. </a:t>
            </a:r>
            <a:r>
              <a:rPr lang="es" sz="1050" b="0" i="0" strike="noStrike" cap="none" spc="-15" baseline="0" dirty="0">
                <a:solidFill>
                  <a:srgbClr val="FFFFFF"/>
                </a:solidFill>
                <a:effectLst/>
                <a:latin typeface="Arial" panose="020B0604020202020204" pitchFamily="34" charset="0"/>
                <a:ea typeface="Arial"/>
                <a:cs typeface="Arial" panose="020B0604020202020204" pitchFamily="34" charset="0"/>
              </a:rPr>
              <a:t>Propósito </a:t>
            </a:r>
            <a:r>
              <a:rPr lang="es" sz="1050" b="0" i="0" strike="noStrike" cap="none" spc="-20" baseline="0" dirty="0">
                <a:solidFill>
                  <a:srgbClr val="FFFFFF"/>
                </a:solidFill>
                <a:effectLst/>
                <a:latin typeface="Arial" panose="020B0604020202020204" pitchFamily="34" charset="0"/>
                <a:ea typeface="Arial"/>
                <a:cs typeface="Arial" panose="020B0604020202020204" pitchFamily="34" charset="0"/>
              </a:rPr>
              <a:t>incluye visión</a:t>
            </a:r>
            <a:r>
              <a:rPr lang="es" sz="1050" b="0" i="0" strike="noStrike" cap="none" spc="-20" baseline="0" dirty="0" smtClean="0">
                <a:solidFill>
                  <a:srgbClr val="FFFFFF"/>
                </a:solidFill>
                <a:effectLst/>
                <a:latin typeface="Arial" panose="020B0604020202020204" pitchFamily="34" charset="0"/>
                <a:ea typeface="Arial"/>
                <a:cs typeface="Arial" panose="020B0604020202020204" pitchFamily="34" charset="0"/>
              </a:rPr>
              <a:t>, </a:t>
            </a:r>
            <a:r>
              <a:rPr lang="es" sz="1050" b="0" i="0" strike="noStrike" cap="none" spc="-15" baseline="0" dirty="0" smtClean="0">
                <a:solidFill>
                  <a:srgbClr val="FFFFFF"/>
                </a:solidFill>
                <a:effectLst/>
                <a:latin typeface="Arial" panose="020B0604020202020204" pitchFamily="34" charset="0"/>
                <a:ea typeface="Arial"/>
                <a:cs typeface="Arial" panose="020B0604020202020204" pitchFamily="34" charset="0"/>
              </a:rPr>
              <a:t> </a:t>
            </a:r>
            <a:r>
              <a:rPr lang="es" sz="1050" b="0" i="0" strike="noStrike" cap="none" spc="-25" baseline="0" dirty="0" smtClean="0">
                <a:solidFill>
                  <a:srgbClr val="FFFFFF"/>
                </a:solidFill>
                <a:effectLst/>
                <a:latin typeface="Arial" panose="020B0604020202020204" pitchFamily="34" charset="0"/>
                <a:ea typeface="Arial"/>
                <a:cs typeface="Arial" panose="020B0604020202020204" pitchFamily="34" charset="0"/>
              </a:rPr>
              <a:t>valores, </a:t>
            </a:r>
            <a:r>
              <a:rPr lang="es" sz="1050" b="0" i="0" strike="noStrike" cap="none" spc="-15" baseline="0" dirty="0" smtClean="0">
                <a:solidFill>
                  <a:srgbClr val="FFFFFF"/>
                </a:solidFill>
                <a:effectLst/>
                <a:latin typeface="Arial" panose="020B0604020202020204" pitchFamily="34" charset="0"/>
                <a:ea typeface="Arial"/>
                <a:cs typeface="Arial" panose="020B0604020202020204" pitchFamily="34" charset="0"/>
              </a:rPr>
              <a:t> </a:t>
            </a:r>
            <a:r>
              <a:rPr lang="es" sz="1050" b="0" i="0" strike="noStrike" cap="none" spc="-20" baseline="0" dirty="0" smtClean="0">
                <a:solidFill>
                  <a:srgbClr val="FFFFFF"/>
                </a:solidFill>
                <a:effectLst/>
                <a:latin typeface="Arial" panose="020B0604020202020204" pitchFamily="34" charset="0"/>
                <a:ea typeface="Arial"/>
                <a:cs typeface="Arial" panose="020B0604020202020204" pitchFamily="34" charset="0"/>
              </a:rPr>
              <a:t>cultura, </a:t>
            </a:r>
            <a:r>
              <a:rPr lang="es" sz="1050" b="0" i="0" strike="noStrike" cap="none" spc="-15" baseline="0" dirty="0" smtClean="0">
                <a:solidFill>
                  <a:srgbClr val="FFFFFF"/>
                </a:solidFill>
                <a:effectLst/>
                <a:latin typeface="Arial" panose="020B0604020202020204" pitchFamily="34" charset="0"/>
                <a:ea typeface="Arial"/>
                <a:cs typeface="Arial" panose="020B0604020202020204" pitchFamily="34" charset="0"/>
              </a:rPr>
              <a:t> </a:t>
            </a:r>
            <a:r>
              <a:rPr lang="es" sz="1050" b="0" i="0" strike="noStrike" cap="none" spc="-35" baseline="0" dirty="0" smtClean="0">
                <a:solidFill>
                  <a:srgbClr val="FFFFFF"/>
                </a:solidFill>
                <a:effectLst/>
                <a:latin typeface="Arial" panose="020B0604020202020204" pitchFamily="34" charset="0"/>
                <a:ea typeface="Arial"/>
                <a:cs typeface="Arial" panose="020B0604020202020204" pitchFamily="34" charset="0"/>
              </a:rPr>
              <a:t>estrategia, </a:t>
            </a:r>
            <a:r>
              <a:rPr lang="es" sz="1050" b="0" i="0" strike="noStrike" cap="none" spc="-15" baseline="0" dirty="0" smtClean="0">
                <a:solidFill>
                  <a:srgbClr val="FFFFFF"/>
                </a:solidFill>
                <a:effectLst/>
                <a:latin typeface="Arial" panose="020B0604020202020204" pitchFamily="34" charset="0"/>
                <a:ea typeface="Arial"/>
                <a:cs typeface="Arial" panose="020B0604020202020204" pitchFamily="34" charset="0"/>
              </a:rPr>
              <a:t> </a:t>
            </a:r>
            <a:r>
              <a:rPr lang="es" sz="1050" b="0" i="0" strike="noStrike" cap="none" spc="-25" baseline="0" dirty="0" smtClean="0">
                <a:solidFill>
                  <a:srgbClr val="FFFFFF"/>
                </a:solidFill>
                <a:effectLst/>
                <a:latin typeface="Arial" panose="020B0604020202020204" pitchFamily="34" charset="0"/>
                <a:ea typeface="Arial"/>
                <a:cs typeface="Arial" panose="020B0604020202020204" pitchFamily="34" charset="0"/>
              </a:rPr>
              <a:t>objetivos </a:t>
            </a:r>
            <a:r>
              <a:rPr lang="es" sz="1050" b="0" i="0" strike="noStrike" cap="none" spc="-25" baseline="0" dirty="0">
                <a:solidFill>
                  <a:srgbClr val="FFFFFF"/>
                </a:solidFill>
                <a:effectLst/>
                <a:latin typeface="Arial" panose="020B0604020202020204" pitchFamily="34" charset="0"/>
                <a:ea typeface="Arial"/>
                <a:cs typeface="Arial" panose="020B0604020202020204" pitchFamily="34" charset="0"/>
              </a:rPr>
              <a:t>y metas. </a:t>
            </a:r>
            <a:r>
              <a:rPr lang="es" sz="1050" b="0" i="0" strike="noStrike" cap="none" spc="-20" baseline="0" smtClean="0">
                <a:solidFill>
                  <a:srgbClr val="FFFFFF"/>
                </a:solidFill>
                <a:effectLst/>
                <a:latin typeface="Arial" panose="020B0604020202020204" pitchFamily="34" charset="0"/>
                <a:ea typeface="Arial"/>
                <a:cs typeface="Arial" panose="020B0604020202020204" pitchFamily="34" charset="0"/>
              </a:rPr>
              <a:t>El</a:t>
            </a:r>
            <a:r>
              <a:rPr lang="es" sz="1050" b="0" i="0" strike="noStrike" cap="none" spc="-20" smtClean="0">
                <a:solidFill>
                  <a:srgbClr val="FFFFFF"/>
                </a:solidFill>
                <a:effectLst/>
                <a:latin typeface="Arial" panose="020B0604020202020204" pitchFamily="34" charset="0"/>
                <a:ea typeface="Arial"/>
                <a:cs typeface="Arial" panose="020B0604020202020204" pitchFamily="34" charset="0"/>
              </a:rPr>
              <a:t> líder de equipo</a:t>
            </a:r>
            <a:r>
              <a:rPr lang="es" sz="1050" b="0" i="0" strike="noStrike" cap="none" spc="-15" baseline="0" smtClean="0">
                <a:solidFill>
                  <a:srgbClr val="FFFFFF"/>
                </a:solidFill>
                <a:effectLst/>
                <a:latin typeface="Arial" panose="020B0604020202020204" pitchFamily="34" charset="0"/>
                <a:ea typeface="Arial"/>
                <a:cs typeface="Arial" panose="020B0604020202020204" pitchFamily="34" charset="0"/>
              </a:rPr>
              <a:t> </a:t>
            </a:r>
            <a:r>
              <a:rPr lang="es" sz="1050" b="0" i="0" strike="noStrike" cap="none" spc="-25" baseline="0" smtClean="0">
                <a:solidFill>
                  <a:srgbClr val="FFFFFF"/>
                </a:solidFill>
                <a:effectLst/>
                <a:latin typeface="Arial" panose="020B0604020202020204" pitchFamily="34" charset="0"/>
                <a:ea typeface="Arial"/>
                <a:cs typeface="Arial" panose="020B0604020202020204" pitchFamily="34" charset="0"/>
              </a:rPr>
              <a:t> </a:t>
            </a:r>
            <a:r>
              <a:rPr lang="es" sz="1050" b="0" i="0" strike="noStrike" cap="none" spc="-20" baseline="0" dirty="0" smtClean="0">
                <a:solidFill>
                  <a:srgbClr val="FFFFFF"/>
                </a:solidFill>
                <a:effectLst/>
                <a:latin typeface="Arial" panose="020B0604020202020204" pitchFamily="34" charset="0"/>
                <a:ea typeface="Arial"/>
                <a:cs typeface="Arial" panose="020B0604020202020204" pitchFamily="34" charset="0"/>
              </a:rPr>
              <a:t>debe </a:t>
            </a:r>
            <a:r>
              <a:rPr lang="es" sz="1050" b="0" i="0" strike="noStrike" cap="none" spc="-20" baseline="0" dirty="0">
                <a:solidFill>
                  <a:srgbClr val="FFFFFF"/>
                </a:solidFill>
                <a:effectLst/>
                <a:latin typeface="Arial" panose="020B0604020202020204" pitchFamily="34" charset="0"/>
                <a:ea typeface="Arial"/>
                <a:cs typeface="Arial" panose="020B0604020202020204" pitchFamily="34" charset="0"/>
              </a:rPr>
              <a:t>entender</a:t>
            </a:r>
            <a:r>
              <a:rPr lang="es" sz="1050" b="0" i="0" strike="noStrike" cap="none" spc="-15" baseline="0" dirty="0">
                <a:solidFill>
                  <a:srgbClr val="FFFFFF"/>
                </a:solidFill>
                <a:effectLst/>
                <a:latin typeface="Arial" panose="020B0604020202020204" pitchFamily="34" charset="0"/>
                <a:ea typeface="Arial"/>
                <a:cs typeface="Arial" panose="020B0604020202020204" pitchFamily="34" charset="0"/>
              </a:rPr>
              <a:t> </a:t>
            </a:r>
            <a:r>
              <a:rPr lang="es" sz="1050" b="0" i="0" strike="noStrike" cap="none" spc="-25" baseline="0" dirty="0">
                <a:solidFill>
                  <a:srgbClr val="FFFFFF"/>
                </a:solidFill>
                <a:effectLst/>
                <a:latin typeface="Arial" panose="020B0604020202020204" pitchFamily="34" charset="0"/>
                <a:ea typeface="Arial"/>
                <a:cs typeface="Arial" panose="020B0604020202020204" pitchFamily="34" charset="0"/>
              </a:rPr>
              <a:t>y </a:t>
            </a:r>
            <a:r>
              <a:rPr lang="es" sz="1050" b="0" i="0" strike="noStrike" cap="none" spc="-25" baseline="0" dirty="0" smtClean="0">
                <a:solidFill>
                  <a:srgbClr val="FFFFFF"/>
                </a:solidFill>
                <a:effectLst/>
                <a:latin typeface="Arial" panose="020B0604020202020204" pitchFamily="34" charset="0"/>
                <a:ea typeface="Arial"/>
                <a:cs typeface="Arial" panose="020B0604020202020204" pitchFamily="34" charset="0"/>
              </a:rPr>
              <a:t>comunicar </a:t>
            </a:r>
            <a:r>
              <a:rPr lang="es" sz="1050" b="0" i="0" strike="noStrike" cap="none" spc="-15" baseline="0" dirty="0" smtClean="0">
                <a:solidFill>
                  <a:srgbClr val="FFFFFF"/>
                </a:solidFill>
                <a:effectLst/>
                <a:latin typeface="Arial" panose="020B0604020202020204" pitchFamily="34" charset="0"/>
                <a:ea typeface="Arial"/>
                <a:cs typeface="Arial" panose="020B0604020202020204" pitchFamily="34" charset="0"/>
              </a:rPr>
              <a:t> </a:t>
            </a:r>
            <a:r>
              <a:rPr lang="es" sz="1050" b="0" i="0" strike="noStrike" cap="none" spc="-20" baseline="0" dirty="0" smtClean="0">
                <a:solidFill>
                  <a:srgbClr val="FFFFFF"/>
                </a:solidFill>
                <a:effectLst/>
                <a:latin typeface="Arial" panose="020B0604020202020204" pitchFamily="34" charset="0"/>
                <a:ea typeface="Arial"/>
                <a:cs typeface="Arial" panose="020B0604020202020204" pitchFamily="34" charset="0"/>
              </a:rPr>
              <a:t>el </a:t>
            </a:r>
            <a:r>
              <a:rPr lang="es" sz="1050" b="0" i="0" strike="noStrike" cap="none" spc="-20" baseline="0" dirty="0">
                <a:solidFill>
                  <a:srgbClr val="FFFFFF"/>
                </a:solidFill>
                <a:effectLst/>
                <a:latin typeface="Arial" panose="020B0604020202020204" pitchFamily="34" charset="0"/>
                <a:ea typeface="Arial"/>
                <a:cs typeface="Arial" panose="020B0604020202020204" pitchFamily="34" charset="0"/>
              </a:rPr>
              <a:t>propósito de forma suficientemente consistente </a:t>
            </a:r>
            <a:r>
              <a:rPr lang="es" sz="1050" b="0" i="0" strike="noStrike" cap="none" spc="-15" baseline="0" dirty="0">
                <a:solidFill>
                  <a:srgbClr val="FFFFFF"/>
                </a:solidFill>
                <a:effectLst/>
                <a:latin typeface="Arial" panose="020B0604020202020204" pitchFamily="34" charset="0"/>
                <a:ea typeface="Arial"/>
                <a:cs typeface="Arial" panose="020B0604020202020204" pitchFamily="34" charset="0"/>
              </a:rPr>
              <a:t>para convertirse en una parte inseparable de los </a:t>
            </a:r>
            <a:r>
              <a:rPr lang="es" sz="1050" b="0" i="0" strike="noStrike" cap="none" spc="-25" baseline="0" dirty="0">
                <a:solidFill>
                  <a:srgbClr val="FFFFFF"/>
                </a:solidFill>
                <a:effectLst/>
                <a:latin typeface="Arial" panose="020B0604020202020204" pitchFamily="34" charset="0"/>
                <a:ea typeface="Arial"/>
                <a:cs typeface="Arial" panose="020B0604020202020204" pitchFamily="34" charset="0"/>
              </a:rPr>
              <a:t>hábitos y </a:t>
            </a:r>
            <a:r>
              <a:rPr lang="es" sz="1050" b="0" i="0" strike="noStrike" cap="none" spc="-25" baseline="0" dirty="0" smtClean="0">
                <a:solidFill>
                  <a:srgbClr val="FFFFFF"/>
                </a:solidFill>
                <a:effectLst/>
                <a:latin typeface="Arial" panose="020B0604020202020204" pitchFamily="34" charset="0"/>
                <a:ea typeface="Arial"/>
                <a:cs typeface="Arial" panose="020B0604020202020204" pitchFamily="34" charset="0"/>
              </a:rPr>
              <a:t>perspectivas  </a:t>
            </a:r>
            <a:r>
              <a:rPr lang="es" sz="1050" b="0" i="0" strike="noStrike" cap="none" spc="-15" baseline="0" dirty="0" smtClean="0">
                <a:solidFill>
                  <a:srgbClr val="FFFFFF"/>
                </a:solidFill>
                <a:effectLst/>
                <a:latin typeface="Arial" panose="020B0604020202020204" pitchFamily="34" charset="0"/>
                <a:ea typeface="Arial"/>
                <a:cs typeface="Arial" panose="020B0604020202020204" pitchFamily="34" charset="0"/>
              </a:rPr>
              <a:t> </a:t>
            </a:r>
            <a:r>
              <a:rPr lang="es" sz="1050" b="0" i="0" strike="noStrike" cap="none" spc="-20" baseline="0" dirty="0">
                <a:solidFill>
                  <a:srgbClr val="FFFFFF"/>
                </a:solidFill>
                <a:effectLst/>
                <a:latin typeface="Arial" panose="020B0604020202020204" pitchFamily="34" charset="0"/>
                <a:ea typeface="Arial"/>
                <a:cs typeface="Arial" panose="020B0604020202020204" pitchFamily="34" charset="0"/>
              </a:rPr>
              <a:t>del equipo. </a:t>
            </a:r>
            <a:r>
              <a:rPr lang="es" sz="1050" b="0" i="0" strike="noStrike" cap="none" spc="-20" baseline="0" smtClean="0">
                <a:solidFill>
                  <a:srgbClr val="FFFFFF"/>
                </a:solidFill>
                <a:effectLst/>
                <a:latin typeface="Arial" panose="020B0604020202020204" pitchFamily="34" charset="0"/>
                <a:ea typeface="Arial"/>
                <a:cs typeface="Arial" panose="020B0604020202020204" pitchFamily="34" charset="0"/>
              </a:rPr>
              <a:t>El </a:t>
            </a:r>
            <a:r>
              <a:rPr lang="es" sz="1050" spc="-20" smtClean="0">
                <a:solidFill>
                  <a:srgbClr val="FFFFFF"/>
                </a:solidFill>
                <a:latin typeface="Arial" panose="020B0604020202020204" pitchFamily="34" charset="0"/>
                <a:cs typeface="Arial" panose="020B0604020202020204" pitchFamily="34" charset="0"/>
              </a:rPr>
              <a:t>líder de equipo</a:t>
            </a:r>
            <a:r>
              <a:rPr lang="es" sz="1050" b="0" i="0" strike="noStrike" cap="none" spc="-15" baseline="0" smtClean="0">
                <a:solidFill>
                  <a:srgbClr val="FFFFFF"/>
                </a:solidFill>
                <a:effectLst/>
                <a:latin typeface="Arial" panose="020B0604020202020204" pitchFamily="34" charset="0"/>
                <a:ea typeface="Arial"/>
                <a:cs typeface="Arial" panose="020B0604020202020204" pitchFamily="34" charset="0"/>
              </a:rPr>
              <a:t> </a:t>
            </a:r>
            <a:r>
              <a:rPr lang="es" sz="1050" b="0" i="0" strike="noStrike" cap="none" spc="-20" baseline="0" dirty="0" smtClean="0">
                <a:solidFill>
                  <a:srgbClr val="FFFFFF"/>
                </a:solidFill>
                <a:effectLst/>
                <a:latin typeface="Arial" panose="020B0604020202020204" pitchFamily="34" charset="0"/>
                <a:ea typeface="Arial"/>
                <a:cs typeface="Arial" panose="020B0604020202020204" pitchFamily="34" charset="0"/>
              </a:rPr>
              <a:t>y </a:t>
            </a:r>
            <a:r>
              <a:rPr lang="es" sz="1050" b="0" i="0" strike="noStrike" cap="none" spc="-20" baseline="0" dirty="0">
                <a:solidFill>
                  <a:srgbClr val="FFFFFF"/>
                </a:solidFill>
                <a:effectLst/>
                <a:latin typeface="Arial" panose="020B0604020202020204" pitchFamily="34" charset="0"/>
                <a:ea typeface="Arial"/>
                <a:cs typeface="Arial" panose="020B0604020202020204" pitchFamily="34" charset="0"/>
              </a:rPr>
              <a:t>el equipo deben </a:t>
            </a:r>
            <a:r>
              <a:rPr lang="es" sz="1050" b="0" i="0" strike="noStrike" cap="none" spc="-20" baseline="0" dirty="0" smtClean="0">
                <a:solidFill>
                  <a:srgbClr val="FFFFFF"/>
                </a:solidFill>
                <a:effectLst/>
                <a:latin typeface="Arial" panose="020B0604020202020204" pitchFamily="34" charset="0"/>
                <a:ea typeface="Arial"/>
                <a:cs typeface="Arial" panose="020B0604020202020204" pitchFamily="34" charset="0"/>
              </a:rPr>
              <a:t>entonces </a:t>
            </a:r>
            <a:r>
              <a:rPr lang="es" sz="1050" b="0" i="0" strike="noStrike" cap="none" spc="-15" baseline="0" dirty="0" smtClean="0">
                <a:solidFill>
                  <a:srgbClr val="FFFFFF"/>
                </a:solidFill>
                <a:effectLst/>
                <a:latin typeface="Arial" panose="020B0604020202020204" pitchFamily="34" charset="0"/>
                <a:ea typeface="Arial"/>
                <a:cs typeface="Arial" panose="020B0604020202020204" pitchFamily="34" charset="0"/>
              </a:rPr>
              <a:t> </a:t>
            </a:r>
            <a:r>
              <a:rPr lang="es" sz="1050" b="0" i="0" strike="noStrike" cap="none" spc="-35" baseline="0" dirty="0" smtClean="0">
                <a:solidFill>
                  <a:srgbClr val="FFFFFF"/>
                </a:solidFill>
                <a:effectLst/>
                <a:latin typeface="Arial" panose="020B0604020202020204" pitchFamily="34" charset="0"/>
                <a:ea typeface="Arial"/>
                <a:cs typeface="Arial" panose="020B0604020202020204" pitchFamily="34" charset="0"/>
              </a:rPr>
              <a:t>traducir </a:t>
            </a:r>
            <a:r>
              <a:rPr lang="es" sz="1050" b="0" i="0" strike="noStrike" cap="none" spc="-35" baseline="0" dirty="0">
                <a:solidFill>
                  <a:srgbClr val="FFFFFF"/>
                </a:solidFill>
                <a:effectLst/>
                <a:latin typeface="Arial" panose="020B0604020202020204" pitchFamily="34" charset="0"/>
                <a:ea typeface="Arial"/>
                <a:cs typeface="Arial" panose="020B0604020202020204" pitchFamily="34" charset="0"/>
              </a:rPr>
              <a:t>este propósito </a:t>
            </a:r>
            <a:r>
              <a:rPr lang="es" sz="1050" b="0" i="0" strike="noStrike" cap="none" spc="-15" baseline="0" dirty="0">
                <a:solidFill>
                  <a:srgbClr val="FFFFFF"/>
                </a:solidFill>
                <a:effectLst/>
                <a:latin typeface="Arial" panose="020B0604020202020204" pitchFamily="34" charset="0"/>
                <a:ea typeface="Arial"/>
                <a:cs typeface="Arial" panose="020B0604020202020204" pitchFamily="34" charset="0"/>
              </a:rPr>
              <a:t>para las tareas específicas del </a:t>
            </a:r>
            <a:r>
              <a:rPr lang="es" sz="1050" b="0" i="0" strike="noStrike" cap="none" spc="-20" baseline="0" dirty="0">
                <a:solidFill>
                  <a:srgbClr val="FFFFFF"/>
                </a:solidFill>
                <a:effectLst/>
                <a:latin typeface="Arial" panose="020B0604020202020204" pitchFamily="34" charset="0"/>
                <a:ea typeface="Arial"/>
                <a:cs typeface="Arial" panose="020B0604020202020204" pitchFamily="34" charset="0"/>
              </a:rPr>
              <a:t>equipo, de </a:t>
            </a:r>
            <a:r>
              <a:rPr lang="es" sz="1050" b="0" i="0" strike="noStrike" cap="none" spc="-20" baseline="0" dirty="0" smtClean="0">
                <a:solidFill>
                  <a:srgbClr val="FFFFFF"/>
                </a:solidFill>
                <a:effectLst/>
                <a:latin typeface="Arial" panose="020B0604020202020204" pitchFamily="34" charset="0"/>
                <a:ea typeface="Arial"/>
                <a:cs typeface="Arial" panose="020B0604020202020204" pitchFamily="34" charset="0"/>
              </a:rPr>
              <a:t>modo </a:t>
            </a:r>
            <a:r>
              <a:rPr lang="es" sz="1050" b="0" i="0" strike="noStrike" cap="none" spc="-15" baseline="0" dirty="0" smtClean="0">
                <a:solidFill>
                  <a:srgbClr val="FFFFFF"/>
                </a:solidFill>
                <a:effectLst/>
                <a:latin typeface="Arial" panose="020B0604020202020204" pitchFamily="34" charset="0"/>
                <a:ea typeface="Arial"/>
                <a:cs typeface="Arial" panose="020B0604020202020204" pitchFamily="34" charset="0"/>
              </a:rPr>
              <a:t> </a:t>
            </a:r>
            <a:r>
              <a:rPr lang="es" sz="1050" b="0" i="0" strike="noStrike" cap="none" spc="-30" baseline="0" dirty="0" smtClean="0">
                <a:solidFill>
                  <a:srgbClr val="FFFFFF"/>
                </a:solidFill>
                <a:effectLst/>
                <a:latin typeface="Arial" panose="020B0604020202020204" pitchFamily="34" charset="0"/>
                <a:ea typeface="Arial"/>
                <a:cs typeface="Arial" panose="020B0604020202020204" pitchFamily="34" charset="0"/>
              </a:rPr>
              <a:t>que </a:t>
            </a:r>
            <a:r>
              <a:rPr lang="es" sz="1050" b="0" i="0" strike="noStrike" cap="none" spc="-30" baseline="0" dirty="0">
                <a:solidFill>
                  <a:srgbClr val="FFFFFF"/>
                </a:solidFill>
                <a:effectLst/>
                <a:latin typeface="Arial" panose="020B0604020202020204" pitchFamily="34" charset="0"/>
                <a:ea typeface="Arial"/>
                <a:cs typeface="Arial" panose="020B0604020202020204" pitchFamily="34" charset="0"/>
              </a:rPr>
              <a:t>todos </a:t>
            </a:r>
            <a:r>
              <a:rPr lang="es" sz="1050" b="0" i="0" strike="noStrike" cap="none" spc="-30" baseline="0" dirty="0" smtClean="0">
                <a:solidFill>
                  <a:srgbClr val="FFFFFF"/>
                </a:solidFill>
                <a:effectLst/>
                <a:latin typeface="Arial" panose="020B0604020202020204" pitchFamily="34" charset="0"/>
                <a:ea typeface="Arial"/>
                <a:cs typeface="Arial" panose="020B0604020202020204" pitchFamily="34" charset="0"/>
              </a:rPr>
              <a:t>sepan </a:t>
            </a:r>
            <a:r>
              <a:rPr lang="es" sz="1050" b="0" i="0" strike="noStrike" cap="none" spc="-15" baseline="0" dirty="0" smtClean="0">
                <a:solidFill>
                  <a:srgbClr val="FFFFFF"/>
                </a:solidFill>
                <a:effectLst/>
                <a:latin typeface="Arial" panose="020B0604020202020204" pitchFamily="34" charset="0"/>
                <a:ea typeface="Arial"/>
                <a:cs typeface="Arial" panose="020B0604020202020204" pitchFamily="34" charset="0"/>
              </a:rPr>
              <a:t> </a:t>
            </a:r>
            <a:r>
              <a:rPr lang="es" sz="1050" b="0" i="0" strike="noStrike" cap="none" spc="-25" baseline="0" dirty="0" smtClean="0">
                <a:solidFill>
                  <a:srgbClr val="FFFFFF"/>
                </a:solidFill>
                <a:effectLst/>
                <a:latin typeface="Arial" panose="020B0604020202020204" pitchFamily="34" charset="0"/>
                <a:ea typeface="Arial"/>
                <a:cs typeface="Arial" panose="020B0604020202020204" pitchFamily="34" charset="0"/>
              </a:rPr>
              <a:t>dónde </a:t>
            </a:r>
            <a:r>
              <a:rPr lang="es" sz="1050" b="0" i="0" strike="noStrike" cap="none" spc="-25" baseline="0" dirty="0">
                <a:solidFill>
                  <a:srgbClr val="FFFFFF"/>
                </a:solidFill>
                <a:effectLst/>
                <a:latin typeface="Arial" panose="020B0604020202020204" pitchFamily="34" charset="0"/>
                <a:ea typeface="Arial"/>
                <a:cs typeface="Arial" panose="020B0604020202020204" pitchFamily="34" charset="0"/>
              </a:rPr>
              <a:t>se encuadra todo</a:t>
            </a:r>
            <a:r>
              <a:rPr lang="es" sz="1050" b="0" i="0" strike="noStrike" cap="none" spc="-15" baseline="0" dirty="0">
                <a:solidFill>
                  <a:srgbClr val="FFFFFF"/>
                </a:solidFill>
                <a:effectLst/>
                <a:latin typeface="Arial" panose="020B0604020202020204" pitchFamily="34" charset="0"/>
                <a:ea typeface="Arial"/>
                <a:cs typeface="Arial" panose="020B0604020202020204" pitchFamily="34" charset="0"/>
              </a:rPr>
              <a:t> </a:t>
            </a:r>
            <a:r>
              <a:rPr lang="es" sz="1050" b="0" i="0" strike="noStrike" cap="none" spc="-20" baseline="0" dirty="0">
                <a:solidFill>
                  <a:srgbClr val="FFFFFF"/>
                </a:solidFill>
                <a:effectLst/>
                <a:latin typeface="Arial" panose="020B0604020202020204" pitchFamily="34" charset="0"/>
                <a:ea typeface="Arial"/>
                <a:cs typeface="Arial" panose="020B0604020202020204" pitchFamily="34" charset="0"/>
              </a:rPr>
              <a:t>. </a:t>
            </a:r>
            <a:r>
              <a:rPr lang="es" sz="1050" b="0" i="0" strike="noStrike" cap="none" spc="-20" baseline="0">
                <a:solidFill>
                  <a:srgbClr val="FFFFFF"/>
                </a:solidFill>
                <a:effectLst/>
                <a:latin typeface="Arial" panose="020B0604020202020204" pitchFamily="34" charset="0"/>
                <a:ea typeface="Arial"/>
                <a:cs typeface="Arial" panose="020B0604020202020204" pitchFamily="34" charset="0"/>
              </a:rPr>
              <a:t>El </a:t>
            </a:r>
            <a:r>
              <a:rPr lang="es" sz="1050" spc="-20" smtClean="0">
                <a:solidFill>
                  <a:srgbClr val="FFFFFF"/>
                </a:solidFill>
                <a:latin typeface="Arial" panose="020B0604020202020204" pitchFamily="34" charset="0"/>
                <a:cs typeface="Arial" panose="020B0604020202020204" pitchFamily="34" charset="0"/>
              </a:rPr>
              <a:t>líder de equipo</a:t>
            </a:r>
            <a:r>
              <a:rPr lang="es" sz="1050" b="0" i="0" strike="noStrike" cap="none" spc="-25" baseline="0" smtClean="0">
                <a:solidFill>
                  <a:srgbClr val="FFFFFF"/>
                </a:solidFill>
                <a:effectLst/>
                <a:latin typeface="Arial" panose="020B0604020202020204" pitchFamily="34" charset="0"/>
                <a:ea typeface="Arial"/>
                <a:cs typeface="Arial" panose="020B0604020202020204" pitchFamily="34" charset="0"/>
              </a:rPr>
              <a:t> </a:t>
            </a:r>
            <a:r>
              <a:rPr lang="es" sz="1050" b="0" i="0" strike="noStrike" cap="none" spc="-25" baseline="0" dirty="0">
                <a:solidFill>
                  <a:srgbClr val="FFFFFF"/>
                </a:solidFill>
                <a:effectLst/>
                <a:latin typeface="Arial" panose="020B0604020202020204" pitchFamily="34" charset="0"/>
                <a:ea typeface="Arial"/>
                <a:cs typeface="Arial" panose="020B0604020202020204" pitchFamily="34" charset="0"/>
              </a:rPr>
              <a:t>debe </a:t>
            </a:r>
            <a:r>
              <a:rPr lang="es" sz="1050" b="0" i="0" strike="noStrike" cap="none" spc="-25" baseline="0" dirty="0" smtClean="0">
                <a:solidFill>
                  <a:srgbClr val="FFFFFF"/>
                </a:solidFill>
                <a:effectLst/>
                <a:latin typeface="Arial" panose="020B0604020202020204" pitchFamily="34" charset="0"/>
                <a:ea typeface="Arial"/>
                <a:cs typeface="Arial" panose="020B0604020202020204" pitchFamily="34" charset="0"/>
              </a:rPr>
              <a:t>asegurar </a:t>
            </a:r>
            <a:r>
              <a:rPr lang="es" sz="1050" b="0" i="0" strike="noStrike" cap="none" spc="-20" baseline="0" dirty="0" smtClean="0">
                <a:solidFill>
                  <a:srgbClr val="FFFFFF"/>
                </a:solidFill>
                <a:effectLst/>
                <a:latin typeface="Arial" panose="020B0604020202020204" pitchFamily="34" charset="0"/>
                <a:ea typeface="Arial"/>
                <a:cs typeface="Arial" panose="020B0604020202020204" pitchFamily="34" charset="0"/>
              </a:rPr>
              <a:t>que </a:t>
            </a:r>
            <a:r>
              <a:rPr lang="es" sz="1050" b="0" i="0" strike="noStrike" cap="none" spc="-20" baseline="0" dirty="0">
                <a:solidFill>
                  <a:srgbClr val="FFFFFF"/>
                </a:solidFill>
                <a:effectLst/>
                <a:latin typeface="Arial" panose="020B0604020202020204" pitchFamily="34" charset="0"/>
                <a:ea typeface="Arial"/>
                <a:cs typeface="Arial" panose="020B0604020202020204" pitchFamily="34" charset="0"/>
              </a:rPr>
              <a:t>este propósito, que está </a:t>
            </a:r>
            <a:r>
              <a:rPr lang="es" sz="1050" b="0" i="0" strike="noStrike" cap="none" spc="-15" baseline="0" dirty="0">
                <a:solidFill>
                  <a:srgbClr val="FFFFFF"/>
                </a:solidFill>
                <a:effectLst/>
                <a:latin typeface="Arial" panose="020B0604020202020204" pitchFamily="34" charset="0"/>
                <a:ea typeface="Arial"/>
                <a:cs typeface="Arial" panose="020B0604020202020204" pitchFamily="34" charset="0"/>
              </a:rPr>
              <a:t>alineado </a:t>
            </a:r>
            <a:r>
              <a:rPr lang="es" sz="1050" b="0" i="0" strike="noStrike" cap="none" spc="-20" baseline="0" dirty="0">
                <a:solidFill>
                  <a:srgbClr val="FFFFFF"/>
                </a:solidFill>
                <a:effectLst/>
                <a:latin typeface="Arial" panose="020B0604020202020204" pitchFamily="34" charset="0"/>
                <a:ea typeface="Arial"/>
                <a:cs typeface="Arial" panose="020B0604020202020204" pitchFamily="34" charset="0"/>
              </a:rPr>
              <a:t>tanto a la empresa como al equipo, </a:t>
            </a:r>
            <a:r>
              <a:rPr lang="es" sz="1050" b="0" i="0" strike="noStrike" cap="none" spc="-15" baseline="0" dirty="0" smtClean="0">
                <a:solidFill>
                  <a:srgbClr val="FFFFFF"/>
                </a:solidFill>
                <a:effectLst/>
                <a:latin typeface="Arial" panose="020B0604020202020204" pitchFamily="34" charset="0"/>
                <a:ea typeface="Arial"/>
                <a:cs typeface="Arial" panose="020B0604020202020204" pitchFamily="34" charset="0"/>
              </a:rPr>
              <a:t>es </a:t>
            </a:r>
            <a:r>
              <a:rPr lang="es" sz="1050" b="0" i="0" strike="noStrike" cap="none" spc="-20" baseline="0" dirty="0" smtClean="0">
                <a:solidFill>
                  <a:srgbClr val="FFFFFF"/>
                </a:solidFill>
                <a:effectLst/>
                <a:latin typeface="Arial" panose="020B0604020202020204" pitchFamily="34" charset="0"/>
                <a:ea typeface="Arial"/>
                <a:cs typeface="Arial" panose="020B0604020202020204" pitchFamily="34" charset="0"/>
              </a:rPr>
              <a:t>suficientemente convincente </a:t>
            </a:r>
            <a:r>
              <a:rPr lang="es" sz="1050" b="0" i="0" strike="noStrike" cap="none" spc="-25" baseline="0" dirty="0" smtClean="0">
                <a:solidFill>
                  <a:srgbClr val="FFFFFF"/>
                </a:solidFill>
                <a:effectLst/>
                <a:latin typeface="Arial" panose="020B0604020202020204" pitchFamily="34" charset="0"/>
                <a:ea typeface="Arial"/>
                <a:cs typeface="Arial" panose="020B0604020202020204" pitchFamily="34" charset="0"/>
              </a:rPr>
              <a:t>para </a:t>
            </a:r>
            <a:r>
              <a:rPr lang="es" sz="1050" b="0" i="0" strike="noStrike" cap="none" spc="-25" baseline="0" dirty="0">
                <a:solidFill>
                  <a:srgbClr val="FFFFFF"/>
                </a:solidFill>
                <a:effectLst/>
                <a:latin typeface="Arial" panose="020B0604020202020204" pitchFamily="34" charset="0"/>
                <a:ea typeface="Arial"/>
                <a:cs typeface="Arial" panose="020B0604020202020204" pitchFamily="34" charset="0"/>
              </a:rPr>
              <a:t>que las </a:t>
            </a:r>
            <a:r>
              <a:rPr lang="es" sz="1050" b="0" i="0" strike="noStrike" cap="none" spc="-25" baseline="0" dirty="0" smtClean="0">
                <a:solidFill>
                  <a:srgbClr val="FFFFFF"/>
                </a:solidFill>
                <a:effectLst/>
                <a:latin typeface="Arial" panose="020B0604020202020204" pitchFamily="34" charset="0"/>
                <a:ea typeface="Arial"/>
                <a:cs typeface="Arial" panose="020B0604020202020204" pitchFamily="34" charset="0"/>
              </a:rPr>
              <a:t>personas </a:t>
            </a:r>
            <a:r>
              <a:rPr lang="es" sz="1050" b="0" i="0" strike="noStrike" cap="none" spc="-20" baseline="0" dirty="0" smtClean="0">
                <a:solidFill>
                  <a:srgbClr val="FFFFFF"/>
                </a:solidFill>
                <a:effectLst/>
                <a:latin typeface="Arial" panose="020B0604020202020204" pitchFamily="34" charset="0"/>
                <a:ea typeface="Arial"/>
                <a:cs typeface="Arial" panose="020B0604020202020204" pitchFamily="34" charset="0"/>
              </a:rPr>
              <a:t>se </a:t>
            </a:r>
            <a:r>
              <a:rPr lang="es" sz="1050" b="0" i="0" strike="noStrike" cap="none" spc="-20" baseline="0" dirty="0">
                <a:solidFill>
                  <a:srgbClr val="FFFFFF"/>
                </a:solidFill>
                <a:effectLst/>
                <a:latin typeface="Arial" panose="020B0604020202020204" pitchFamily="34" charset="0"/>
                <a:ea typeface="Arial"/>
                <a:cs typeface="Arial" panose="020B0604020202020204" pitchFamily="34" charset="0"/>
              </a:rPr>
              <a:t>sientan motivadas</a:t>
            </a:r>
            <a:r>
              <a:rPr lang="es" sz="1050" b="0" i="0" strike="noStrike" cap="none" spc="-25" baseline="0" dirty="0">
                <a:solidFill>
                  <a:srgbClr val="FFFFFF"/>
                </a:solidFill>
                <a:effectLst/>
                <a:latin typeface="Arial" panose="020B0604020202020204" pitchFamily="34" charset="0"/>
                <a:ea typeface="Arial"/>
                <a:cs typeface="Arial" panose="020B0604020202020204" pitchFamily="34" charset="0"/>
              </a:rPr>
              <a:t>, </a:t>
            </a:r>
            <a:r>
              <a:rPr lang="es" sz="1050" b="0" i="0" strike="noStrike" cap="none" spc="-20" baseline="0" dirty="0">
                <a:solidFill>
                  <a:srgbClr val="FFFFFF"/>
                </a:solidFill>
                <a:effectLst/>
                <a:latin typeface="Arial" panose="020B0604020202020204" pitchFamily="34" charset="0"/>
                <a:ea typeface="Arial"/>
                <a:cs typeface="Arial" panose="020B0604020202020204" pitchFamily="34" charset="0"/>
              </a:rPr>
              <a:t>inspiradas, </a:t>
            </a:r>
            <a:r>
              <a:rPr lang="es" sz="1050" b="0" i="0" strike="noStrike" cap="none" spc="-25" baseline="0" dirty="0">
                <a:solidFill>
                  <a:srgbClr val="FFFFFF"/>
                </a:solidFill>
                <a:effectLst/>
                <a:latin typeface="Arial" panose="020B0604020202020204" pitchFamily="34" charset="0"/>
                <a:ea typeface="Arial"/>
                <a:cs typeface="Arial" panose="020B0604020202020204" pitchFamily="34" charset="0"/>
              </a:rPr>
              <a:t>involucradas y entusiasmadas</a:t>
            </a:r>
            <a:r>
              <a:rPr lang="es" sz="1050" b="0" i="0" strike="noStrike" cap="none" spc="-20" baseline="0" dirty="0">
                <a:solidFill>
                  <a:srgbClr val="FFFFFF"/>
                </a:solidFill>
                <a:effectLst/>
                <a:latin typeface="Arial" panose="020B0604020202020204" pitchFamily="34" charset="0"/>
                <a:ea typeface="Arial"/>
                <a:cs typeface="Arial" panose="020B0604020202020204" pitchFamily="34" charset="0"/>
              </a:rPr>
              <a:t>.</a:t>
            </a:r>
          </a:p>
        </p:txBody>
      </p:sp>
      <p:sp>
        <p:nvSpPr>
          <p:cNvPr id="8" name="object 15"/>
          <p:cNvSpPr/>
          <p:nvPr/>
        </p:nvSpPr>
        <p:spPr>
          <a:xfrm>
            <a:off x="269620" y="1530362"/>
            <a:ext cx="234188" cy="234175"/>
          </a:xfrm>
          <a:prstGeom prst="rect">
            <a:avLst/>
          </a:prstGeom>
          <a:blipFill rotWithShape="1">
            <a:blip r:embed="rId3"/>
            <a:stretch>
              <a:fillRect/>
            </a:stretch>
          </a:blip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9" name="object 16"/>
          <p:cNvSpPr txBox="1"/>
          <p:nvPr/>
        </p:nvSpPr>
        <p:spPr>
          <a:xfrm>
            <a:off x="256920" y="972311"/>
            <a:ext cx="891796" cy="754052"/>
          </a:xfrm>
          <a:prstGeom prst="rect">
            <a:avLst/>
          </a:prstGeom>
        </p:spPr>
        <p:txBody>
          <a:bodyPr vert="horz" wrap="square" lIns="0" tIns="27939" rIns="0" bIns="0" rtlCol="0">
            <a:spAutoFit/>
          </a:bodyPr>
          <a:lstStyle/>
          <a:p>
            <a:pPr marL="31115" marR="5080">
              <a:spcBef>
                <a:spcPts val="85"/>
              </a:spcBef>
            </a:pPr>
            <a:r>
              <a:rPr lang="es" sz="900" spc="-30" dirty="0">
                <a:solidFill>
                  <a:srgbClr val="231F20"/>
                </a:solidFill>
                <a:latin typeface="Arial" panose="020B0604020202020204" pitchFamily="34" charset="0"/>
                <a:ea typeface="Verdana"/>
                <a:cs typeface="Arial" panose="020B0604020202020204" pitchFamily="34" charset="0"/>
              </a:rPr>
              <a:t>Comunicación del propósito de la empresa (CEP)</a:t>
            </a:r>
          </a:p>
          <a:p>
            <a:pPr marL="61594">
              <a:lnSpc>
                <a:spcPct val="100000"/>
              </a:lnSpc>
              <a:spcBef>
                <a:spcPts val="1075"/>
              </a:spcBef>
            </a:pPr>
            <a:r>
              <a:rPr lang="es" sz="1100" b="0" i="0" strike="noStrike" cap="none" spc="-80" baseline="0" dirty="0">
                <a:solidFill>
                  <a:srgbClr val="FFFFFF"/>
                </a:solidFill>
                <a:effectLst/>
                <a:latin typeface="Arial" panose="020B0604020202020204" pitchFamily="34" charset="0"/>
                <a:ea typeface="Arial"/>
                <a:cs typeface="Arial" panose="020B0604020202020204" pitchFamily="34" charset="0"/>
              </a:rPr>
              <a:t>17</a:t>
            </a:r>
          </a:p>
        </p:txBody>
      </p:sp>
      <p:sp>
        <p:nvSpPr>
          <p:cNvPr id="10" name="object 19"/>
          <p:cNvSpPr/>
          <p:nvPr/>
        </p:nvSpPr>
        <p:spPr>
          <a:xfrm>
            <a:off x="614587" y="2521623"/>
            <a:ext cx="136753" cy="123088"/>
          </a:xfrm>
          <a:prstGeom prst="rect">
            <a:avLst/>
          </a:prstGeom>
          <a:blipFill rotWithShape="1">
            <a:blip r:embed="rId4"/>
            <a:stretch>
              <a:fillRect/>
            </a:stretch>
          </a:blip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11" name="object 20"/>
          <p:cNvSpPr/>
          <p:nvPr/>
        </p:nvSpPr>
        <p:spPr>
          <a:xfrm>
            <a:off x="414480" y="2632450"/>
            <a:ext cx="537210" cy="538480"/>
          </a:xfrm>
          <a:custGeom>
            <a:avLst/>
            <a:gdLst/>
            <a:ahLst/>
            <a:cxnLst/>
            <a:rect l="l" t="t" r="r" b="b"/>
            <a:pathLst>
              <a:path w="537210" h="538480">
                <a:moveTo>
                  <a:pt x="268490" y="0"/>
                </a:moveTo>
                <a:lnTo>
                  <a:pt x="220228" y="4332"/>
                </a:lnTo>
                <a:lnTo>
                  <a:pt x="174804" y="16825"/>
                </a:lnTo>
                <a:lnTo>
                  <a:pt x="132977" y="36718"/>
                </a:lnTo>
                <a:lnTo>
                  <a:pt x="95504" y="63252"/>
                </a:lnTo>
                <a:lnTo>
                  <a:pt x="63145" y="95666"/>
                </a:lnTo>
                <a:lnTo>
                  <a:pt x="36656" y="133203"/>
                </a:lnTo>
                <a:lnTo>
                  <a:pt x="16797" y="175101"/>
                </a:lnTo>
                <a:lnTo>
                  <a:pt x="4325" y="220603"/>
                </a:lnTo>
                <a:lnTo>
                  <a:pt x="0" y="268947"/>
                </a:lnTo>
                <a:lnTo>
                  <a:pt x="4325" y="317292"/>
                </a:lnTo>
                <a:lnTo>
                  <a:pt x="16797" y="362793"/>
                </a:lnTo>
                <a:lnTo>
                  <a:pt x="36656" y="404692"/>
                </a:lnTo>
                <a:lnTo>
                  <a:pt x="63145" y="442228"/>
                </a:lnTo>
                <a:lnTo>
                  <a:pt x="95504" y="474643"/>
                </a:lnTo>
                <a:lnTo>
                  <a:pt x="132977" y="501177"/>
                </a:lnTo>
                <a:lnTo>
                  <a:pt x="174804" y="521070"/>
                </a:lnTo>
                <a:lnTo>
                  <a:pt x="220228" y="533562"/>
                </a:lnTo>
                <a:lnTo>
                  <a:pt x="268490" y="537895"/>
                </a:lnTo>
                <a:lnTo>
                  <a:pt x="316748" y="533562"/>
                </a:lnTo>
                <a:lnTo>
                  <a:pt x="362169" y="521070"/>
                </a:lnTo>
                <a:lnTo>
                  <a:pt x="403994" y="501177"/>
                </a:lnTo>
                <a:lnTo>
                  <a:pt x="441466" y="474643"/>
                </a:lnTo>
                <a:lnTo>
                  <a:pt x="473824" y="442228"/>
                </a:lnTo>
                <a:lnTo>
                  <a:pt x="500312" y="404692"/>
                </a:lnTo>
                <a:lnTo>
                  <a:pt x="520171" y="362793"/>
                </a:lnTo>
                <a:lnTo>
                  <a:pt x="532643" y="317292"/>
                </a:lnTo>
                <a:lnTo>
                  <a:pt x="536968" y="268947"/>
                </a:lnTo>
                <a:lnTo>
                  <a:pt x="532643" y="220603"/>
                </a:lnTo>
                <a:lnTo>
                  <a:pt x="520171" y="175101"/>
                </a:lnTo>
                <a:lnTo>
                  <a:pt x="500312" y="133203"/>
                </a:lnTo>
                <a:lnTo>
                  <a:pt x="473824" y="95666"/>
                </a:lnTo>
                <a:lnTo>
                  <a:pt x="441466" y="63252"/>
                </a:lnTo>
                <a:lnTo>
                  <a:pt x="403994" y="36718"/>
                </a:lnTo>
                <a:lnTo>
                  <a:pt x="362169" y="16825"/>
                </a:lnTo>
                <a:lnTo>
                  <a:pt x="316748" y="4332"/>
                </a:lnTo>
                <a:lnTo>
                  <a:pt x="268490" y="0"/>
                </a:lnTo>
                <a:close/>
              </a:path>
            </a:pathLst>
          </a:custGeom>
          <a:solidFill>
            <a:srgbClr val="BED2E6"/>
          </a:solid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12" name="object 21"/>
          <p:cNvSpPr/>
          <p:nvPr/>
        </p:nvSpPr>
        <p:spPr>
          <a:xfrm>
            <a:off x="414480" y="2632450"/>
            <a:ext cx="537210" cy="538480"/>
          </a:xfrm>
          <a:custGeom>
            <a:avLst/>
            <a:gdLst/>
            <a:ahLst/>
            <a:cxnLst/>
            <a:rect l="l" t="t" r="r" b="b"/>
            <a:pathLst>
              <a:path w="537210" h="538480">
                <a:moveTo>
                  <a:pt x="0" y="268947"/>
                </a:moveTo>
                <a:lnTo>
                  <a:pt x="4325" y="220603"/>
                </a:lnTo>
                <a:lnTo>
                  <a:pt x="16797" y="175101"/>
                </a:lnTo>
                <a:lnTo>
                  <a:pt x="36656" y="133203"/>
                </a:lnTo>
                <a:lnTo>
                  <a:pt x="63145" y="95666"/>
                </a:lnTo>
                <a:lnTo>
                  <a:pt x="95504" y="63252"/>
                </a:lnTo>
                <a:lnTo>
                  <a:pt x="132977" y="36718"/>
                </a:lnTo>
                <a:lnTo>
                  <a:pt x="174804" y="16825"/>
                </a:lnTo>
                <a:lnTo>
                  <a:pt x="220228" y="4332"/>
                </a:lnTo>
                <a:lnTo>
                  <a:pt x="268490" y="0"/>
                </a:lnTo>
                <a:lnTo>
                  <a:pt x="316748" y="4332"/>
                </a:lnTo>
                <a:lnTo>
                  <a:pt x="362169" y="16825"/>
                </a:lnTo>
                <a:lnTo>
                  <a:pt x="403994" y="36718"/>
                </a:lnTo>
                <a:lnTo>
                  <a:pt x="441466" y="63252"/>
                </a:lnTo>
                <a:lnTo>
                  <a:pt x="473824" y="95666"/>
                </a:lnTo>
                <a:lnTo>
                  <a:pt x="500312" y="133203"/>
                </a:lnTo>
                <a:lnTo>
                  <a:pt x="520171" y="175101"/>
                </a:lnTo>
                <a:lnTo>
                  <a:pt x="532643" y="220603"/>
                </a:lnTo>
                <a:lnTo>
                  <a:pt x="536968" y="268947"/>
                </a:lnTo>
                <a:lnTo>
                  <a:pt x="532643" y="317292"/>
                </a:lnTo>
                <a:lnTo>
                  <a:pt x="520171" y="362793"/>
                </a:lnTo>
                <a:lnTo>
                  <a:pt x="500312" y="404692"/>
                </a:lnTo>
                <a:lnTo>
                  <a:pt x="473824" y="442228"/>
                </a:lnTo>
                <a:lnTo>
                  <a:pt x="441466" y="474643"/>
                </a:lnTo>
                <a:lnTo>
                  <a:pt x="403994" y="501177"/>
                </a:lnTo>
                <a:lnTo>
                  <a:pt x="362169" y="521070"/>
                </a:lnTo>
                <a:lnTo>
                  <a:pt x="316748" y="533562"/>
                </a:lnTo>
                <a:lnTo>
                  <a:pt x="268490" y="537895"/>
                </a:lnTo>
                <a:lnTo>
                  <a:pt x="220228" y="533562"/>
                </a:lnTo>
                <a:lnTo>
                  <a:pt x="174804" y="521070"/>
                </a:lnTo>
                <a:lnTo>
                  <a:pt x="132977" y="501177"/>
                </a:lnTo>
                <a:lnTo>
                  <a:pt x="95504" y="474643"/>
                </a:lnTo>
                <a:lnTo>
                  <a:pt x="63145" y="442228"/>
                </a:lnTo>
                <a:lnTo>
                  <a:pt x="36656" y="404692"/>
                </a:lnTo>
                <a:lnTo>
                  <a:pt x="16797" y="362793"/>
                </a:lnTo>
                <a:lnTo>
                  <a:pt x="4325" y="317292"/>
                </a:lnTo>
                <a:lnTo>
                  <a:pt x="0" y="268947"/>
                </a:lnTo>
                <a:close/>
              </a:path>
            </a:pathLst>
          </a:custGeom>
          <a:ln w="10375">
            <a:solidFill>
              <a:srgbClr val="007DB6"/>
            </a:solidFill>
          </a:ln>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13" name="object 22"/>
          <p:cNvSpPr/>
          <p:nvPr/>
        </p:nvSpPr>
        <p:spPr>
          <a:xfrm>
            <a:off x="469452" y="2687518"/>
            <a:ext cx="427355" cy="427990"/>
          </a:xfrm>
          <a:custGeom>
            <a:avLst/>
            <a:gdLst/>
            <a:ahLst/>
            <a:cxnLst/>
            <a:rect l="l" t="t" r="r" b="b"/>
            <a:pathLst>
              <a:path w="427355" h="427989">
                <a:moveTo>
                  <a:pt x="213512" y="0"/>
                </a:moveTo>
                <a:lnTo>
                  <a:pt x="164556" y="5648"/>
                </a:lnTo>
                <a:lnTo>
                  <a:pt x="119615" y="21739"/>
                </a:lnTo>
                <a:lnTo>
                  <a:pt x="79971" y="46987"/>
                </a:lnTo>
                <a:lnTo>
                  <a:pt x="46906" y="80109"/>
                </a:lnTo>
                <a:lnTo>
                  <a:pt x="21701" y="119821"/>
                </a:lnTo>
                <a:lnTo>
                  <a:pt x="5639" y="164839"/>
                </a:lnTo>
                <a:lnTo>
                  <a:pt x="0" y="213880"/>
                </a:lnTo>
                <a:lnTo>
                  <a:pt x="5639" y="262921"/>
                </a:lnTo>
                <a:lnTo>
                  <a:pt x="21701" y="307939"/>
                </a:lnTo>
                <a:lnTo>
                  <a:pt x="46906" y="347652"/>
                </a:lnTo>
                <a:lnTo>
                  <a:pt x="79971" y="380774"/>
                </a:lnTo>
                <a:lnTo>
                  <a:pt x="119615" y="406022"/>
                </a:lnTo>
                <a:lnTo>
                  <a:pt x="164556" y="422112"/>
                </a:lnTo>
                <a:lnTo>
                  <a:pt x="213512" y="427761"/>
                </a:lnTo>
                <a:lnTo>
                  <a:pt x="262468" y="422112"/>
                </a:lnTo>
                <a:lnTo>
                  <a:pt x="307409" y="406022"/>
                </a:lnTo>
                <a:lnTo>
                  <a:pt x="347053" y="380774"/>
                </a:lnTo>
                <a:lnTo>
                  <a:pt x="380118" y="347652"/>
                </a:lnTo>
                <a:lnTo>
                  <a:pt x="405323" y="307939"/>
                </a:lnTo>
                <a:lnTo>
                  <a:pt x="421385" y="262921"/>
                </a:lnTo>
                <a:lnTo>
                  <a:pt x="427024" y="213880"/>
                </a:lnTo>
                <a:lnTo>
                  <a:pt x="421385" y="164839"/>
                </a:lnTo>
                <a:lnTo>
                  <a:pt x="405323" y="119821"/>
                </a:lnTo>
                <a:lnTo>
                  <a:pt x="380118" y="80109"/>
                </a:lnTo>
                <a:lnTo>
                  <a:pt x="347053" y="46987"/>
                </a:lnTo>
                <a:lnTo>
                  <a:pt x="307409" y="21739"/>
                </a:lnTo>
                <a:lnTo>
                  <a:pt x="262468" y="5648"/>
                </a:lnTo>
                <a:lnTo>
                  <a:pt x="213512" y="0"/>
                </a:lnTo>
                <a:close/>
              </a:path>
            </a:pathLst>
          </a:custGeom>
          <a:solidFill>
            <a:srgbClr val="FFFFFF"/>
          </a:solid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14" name="object 23"/>
          <p:cNvSpPr/>
          <p:nvPr/>
        </p:nvSpPr>
        <p:spPr>
          <a:xfrm>
            <a:off x="469452" y="2687518"/>
            <a:ext cx="427355" cy="427990"/>
          </a:xfrm>
          <a:custGeom>
            <a:avLst/>
            <a:gdLst/>
            <a:ahLst/>
            <a:cxnLst/>
            <a:rect l="l" t="t" r="r" b="b"/>
            <a:pathLst>
              <a:path w="427355" h="427989">
                <a:moveTo>
                  <a:pt x="0" y="213880"/>
                </a:moveTo>
                <a:lnTo>
                  <a:pt x="5639" y="164839"/>
                </a:lnTo>
                <a:lnTo>
                  <a:pt x="21701" y="119821"/>
                </a:lnTo>
                <a:lnTo>
                  <a:pt x="46906" y="80109"/>
                </a:lnTo>
                <a:lnTo>
                  <a:pt x="79971" y="46987"/>
                </a:lnTo>
                <a:lnTo>
                  <a:pt x="119615" y="21739"/>
                </a:lnTo>
                <a:lnTo>
                  <a:pt x="164556" y="5648"/>
                </a:lnTo>
                <a:lnTo>
                  <a:pt x="213512" y="0"/>
                </a:lnTo>
                <a:lnTo>
                  <a:pt x="262468" y="5648"/>
                </a:lnTo>
                <a:lnTo>
                  <a:pt x="307409" y="21739"/>
                </a:lnTo>
                <a:lnTo>
                  <a:pt x="347053" y="46987"/>
                </a:lnTo>
                <a:lnTo>
                  <a:pt x="380118" y="80109"/>
                </a:lnTo>
                <a:lnTo>
                  <a:pt x="405323" y="119821"/>
                </a:lnTo>
                <a:lnTo>
                  <a:pt x="421385" y="164839"/>
                </a:lnTo>
                <a:lnTo>
                  <a:pt x="427024" y="213880"/>
                </a:lnTo>
                <a:lnTo>
                  <a:pt x="421385" y="262921"/>
                </a:lnTo>
                <a:lnTo>
                  <a:pt x="405323" y="307939"/>
                </a:lnTo>
                <a:lnTo>
                  <a:pt x="380118" y="347652"/>
                </a:lnTo>
                <a:lnTo>
                  <a:pt x="347053" y="380774"/>
                </a:lnTo>
                <a:lnTo>
                  <a:pt x="307409" y="406022"/>
                </a:lnTo>
                <a:lnTo>
                  <a:pt x="262468" y="422112"/>
                </a:lnTo>
                <a:lnTo>
                  <a:pt x="213512" y="427761"/>
                </a:lnTo>
                <a:lnTo>
                  <a:pt x="164556" y="422112"/>
                </a:lnTo>
                <a:lnTo>
                  <a:pt x="119615" y="406022"/>
                </a:lnTo>
                <a:lnTo>
                  <a:pt x="79971" y="380774"/>
                </a:lnTo>
                <a:lnTo>
                  <a:pt x="46906" y="347652"/>
                </a:lnTo>
                <a:lnTo>
                  <a:pt x="21701" y="307939"/>
                </a:lnTo>
                <a:lnTo>
                  <a:pt x="5639" y="262921"/>
                </a:lnTo>
                <a:lnTo>
                  <a:pt x="0" y="213880"/>
                </a:lnTo>
                <a:close/>
              </a:path>
            </a:pathLst>
          </a:custGeom>
          <a:ln w="7785">
            <a:solidFill>
              <a:srgbClr val="007DB6"/>
            </a:solidFill>
          </a:ln>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15" name="object 24"/>
          <p:cNvSpPr/>
          <p:nvPr/>
        </p:nvSpPr>
        <p:spPr>
          <a:xfrm>
            <a:off x="561262" y="2784208"/>
            <a:ext cx="241475" cy="239144"/>
          </a:xfrm>
          <a:prstGeom prst="rect">
            <a:avLst/>
          </a:prstGeom>
          <a:blipFill rotWithShape="1">
            <a:blip r:embed="rId5"/>
            <a:stretch>
              <a:fillRect/>
            </a:stretch>
          </a:blip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16" name="object 25"/>
          <p:cNvSpPr/>
          <p:nvPr/>
        </p:nvSpPr>
        <p:spPr>
          <a:xfrm>
            <a:off x="810859" y="2772393"/>
            <a:ext cx="110489" cy="330200"/>
          </a:xfrm>
          <a:custGeom>
            <a:avLst/>
            <a:gdLst/>
            <a:ahLst/>
            <a:cxnLst/>
            <a:rect l="l" t="t" r="r" b="b"/>
            <a:pathLst>
              <a:path w="110489" h="330200">
                <a:moveTo>
                  <a:pt x="72009" y="0"/>
                </a:moveTo>
                <a:lnTo>
                  <a:pt x="88036" y="29154"/>
                </a:lnTo>
                <a:lnTo>
                  <a:pt x="99931" y="60617"/>
                </a:lnTo>
                <a:lnTo>
                  <a:pt x="107333" y="94022"/>
                </a:lnTo>
                <a:lnTo>
                  <a:pt x="109880" y="129006"/>
                </a:lnTo>
                <a:lnTo>
                  <a:pt x="104795" y="178231"/>
                </a:lnTo>
                <a:lnTo>
                  <a:pt x="90229" y="223960"/>
                </a:lnTo>
                <a:lnTo>
                  <a:pt x="67218" y="265158"/>
                </a:lnTo>
                <a:lnTo>
                  <a:pt x="36796" y="300790"/>
                </a:lnTo>
                <a:lnTo>
                  <a:pt x="0" y="329819"/>
                </a:lnTo>
              </a:path>
            </a:pathLst>
          </a:custGeom>
          <a:ln w="5194">
            <a:solidFill>
              <a:srgbClr val="007DB6"/>
            </a:solidFill>
          </a:ln>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17" name="object 26"/>
          <p:cNvSpPr/>
          <p:nvPr/>
        </p:nvSpPr>
        <p:spPr>
          <a:xfrm>
            <a:off x="682970" y="2663237"/>
            <a:ext cx="158750" cy="60960"/>
          </a:xfrm>
          <a:custGeom>
            <a:avLst/>
            <a:gdLst/>
            <a:ahLst/>
            <a:cxnLst/>
            <a:rect l="l" t="t" r="r" b="b"/>
            <a:pathLst>
              <a:path w="158750" h="60960">
                <a:moveTo>
                  <a:pt x="0" y="0"/>
                </a:moveTo>
                <a:lnTo>
                  <a:pt x="44623" y="4187"/>
                </a:lnTo>
                <a:lnTo>
                  <a:pt x="86466" y="16236"/>
                </a:lnTo>
                <a:lnTo>
                  <a:pt x="124763" y="35382"/>
                </a:lnTo>
                <a:lnTo>
                  <a:pt x="158750" y="60858"/>
                </a:lnTo>
              </a:path>
            </a:pathLst>
          </a:custGeom>
          <a:ln w="5194">
            <a:solidFill>
              <a:srgbClr val="007DB6"/>
            </a:solidFill>
          </a:ln>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18" name="object 27"/>
          <p:cNvSpPr/>
          <p:nvPr/>
        </p:nvSpPr>
        <p:spPr>
          <a:xfrm>
            <a:off x="660286" y="2567389"/>
            <a:ext cx="45720" cy="45720"/>
          </a:xfrm>
          <a:custGeom>
            <a:avLst/>
            <a:gdLst/>
            <a:ahLst/>
            <a:cxnLst/>
            <a:rect l="l" t="t" r="r" b="b"/>
            <a:pathLst>
              <a:path w="45720" h="45719">
                <a:moveTo>
                  <a:pt x="22682" y="0"/>
                </a:moveTo>
                <a:lnTo>
                  <a:pt x="13855" y="1785"/>
                </a:lnTo>
                <a:lnTo>
                  <a:pt x="6645" y="6654"/>
                </a:lnTo>
                <a:lnTo>
                  <a:pt x="1783" y="13876"/>
                </a:lnTo>
                <a:lnTo>
                  <a:pt x="0" y="22720"/>
                </a:lnTo>
                <a:lnTo>
                  <a:pt x="1783" y="31563"/>
                </a:lnTo>
                <a:lnTo>
                  <a:pt x="6645" y="38785"/>
                </a:lnTo>
                <a:lnTo>
                  <a:pt x="13855" y="43655"/>
                </a:lnTo>
                <a:lnTo>
                  <a:pt x="22682" y="45440"/>
                </a:lnTo>
                <a:lnTo>
                  <a:pt x="31509" y="43655"/>
                </a:lnTo>
                <a:lnTo>
                  <a:pt x="38719" y="38785"/>
                </a:lnTo>
                <a:lnTo>
                  <a:pt x="43581" y="31563"/>
                </a:lnTo>
                <a:lnTo>
                  <a:pt x="45364" y="22720"/>
                </a:lnTo>
                <a:lnTo>
                  <a:pt x="43581" y="13876"/>
                </a:lnTo>
                <a:lnTo>
                  <a:pt x="38719" y="6654"/>
                </a:lnTo>
                <a:lnTo>
                  <a:pt x="31509" y="1785"/>
                </a:lnTo>
                <a:lnTo>
                  <a:pt x="22682" y="0"/>
                </a:lnTo>
                <a:close/>
              </a:path>
            </a:pathLst>
          </a:custGeom>
          <a:solidFill>
            <a:srgbClr val="FFFFFF"/>
          </a:solid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19" name="object 28"/>
          <p:cNvSpPr/>
          <p:nvPr/>
        </p:nvSpPr>
        <p:spPr>
          <a:xfrm>
            <a:off x="660286" y="2567389"/>
            <a:ext cx="45720" cy="45720"/>
          </a:xfrm>
          <a:custGeom>
            <a:avLst/>
            <a:gdLst/>
            <a:ahLst/>
            <a:cxnLst/>
            <a:rect l="l" t="t" r="r" b="b"/>
            <a:pathLst>
              <a:path w="45720" h="45719">
                <a:moveTo>
                  <a:pt x="0" y="22720"/>
                </a:moveTo>
                <a:lnTo>
                  <a:pt x="1783" y="13876"/>
                </a:lnTo>
                <a:lnTo>
                  <a:pt x="6645" y="6654"/>
                </a:lnTo>
                <a:lnTo>
                  <a:pt x="13855" y="1785"/>
                </a:lnTo>
                <a:lnTo>
                  <a:pt x="22682" y="0"/>
                </a:lnTo>
                <a:lnTo>
                  <a:pt x="31509" y="1785"/>
                </a:lnTo>
                <a:lnTo>
                  <a:pt x="38719" y="6654"/>
                </a:lnTo>
                <a:lnTo>
                  <a:pt x="43581" y="13876"/>
                </a:lnTo>
                <a:lnTo>
                  <a:pt x="45364" y="22720"/>
                </a:lnTo>
                <a:lnTo>
                  <a:pt x="43581" y="31563"/>
                </a:lnTo>
                <a:lnTo>
                  <a:pt x="38719" y="38785"/>
                </a:lnTo>
                <a:lnTo>
                  <a:pt x="31509" y="43655"/>
                </a:lnTo>
                <a:lnTo>
                  <a:pt x="22682" y="45440"/>
                </a:lnTo>
                <a:lnTo>
                  <a:pt x="13855" y="43655"/>
                </a:lnTo>
                <a:lnTo>
                  <a:pt x="6645" y="38785"/>
                </a:lnTo>
                <a:lnTo>
                  <a:pt x="1783" y="31563"/>
                </a:lnTo>
                <a:lnTo>
                  <a:pt x="0" y="22720"/>
                </a:lnTo>
                <a:close/>
              </a:path>
            </a:pathLst>
          </a:custGeom>
          <a:ln w="5156">
            <a:solidFill>
              <a:srgbClr val="007DB6"/>
            </a:solidFill>
          </a:ln>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20" name="object 29"/>
          <p:cNvSpPr/>
          <p:nvPr/>
        </p:nvSpPr>
        <p:spPr>
          <a:xfrm>
            <a:off x="662271" y="2881815"/>
            <a:ext cx="45720" cy="45720"/>
          </a:xfrm>
          <a:custGeom>
            <a:avLst/>
            <a:gdLst/>
            <a:ahLst/>
            <a:cxnLst/>
            <a:rect l="l" t="t" r="r" b="b"/>
            <a:pathLst>
              <a:path w="45720" h="45719">
                <a:moveTo>
                  <a:pt x="22682" y="0"/>
                </a:moveTo>
                <a:lnTo>
                  <a:pt x="13855" y="1785"/>
                </a:lnTo>
                <a:lnTo>
                  <a:pt x="6645" y="6654"/>
                </a:lnTo>
                <a:lnTo>
                  <a:pt x="1783" y="13876"/>
                </a:lnTo>
                <a:lnTo>
                  <a:pt x="0" y="22720"/>
                </a:lnTo>
                <a:lnTo>
                  <a:pt x="1783" y="31563"/>
                </a:lnTo>
                <a:lnTo>
                  <a:pt x="6645" y="38785"/>
                </a:lnTo>
                <a:lnTo>
                  <a:pt x="13855" y="43655"/>
                </a:lnTo>
                <a:lnTo>
                  <a:pt x="22682" y="45440"/>
                </a:lnTo>
                <a:lnTo>
                  <a:pt x="31509" y="43655"/>
                </a:lnTo>
                <a:lnTo>
                  <a:pt x="38719" y="38785"/>
                </a:lnTo>
                <a:lnTo>
                  <a:pt x="43581" y="31563"/>
                </a:lnTo>
                <a:lnTo>
                  <a:pt x="45364" y="22720"/>
                </a:lnTo>
                <a:lnTo>
                  <a:pt x="43581" y="13876"/>
                </a:lnTo>
                <a:lnTo>
                  <a:pt x="38719" y="6654"/>
                </a:lnTo>
                <a:lnTo>
                  <a:pt x="31509" y="1785"/>
                </a:lnTo>
                <a:lnTo>
                  <a:pt x="22682" y="0"/>
                </a:lnTo>
                <a:close/>
              </a:path>
            </a:pathLst>
          </a:custGeom>
          <a:solidFill>
            <a:srgbClr val="FFFFFF"/>
          </a:solid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21" name="object 30"/>
          <p:cNvSpPr/>
          <p:nvPr/>
        </p:nvSpPr>
        <p:spPr>
          <a:xfrm>
            <a:off x="662271" y="2881815"/>
            <a:ext cx="45720" cy="45720"/>
          </a:xfrm>
          <a:custGeom>
            <a:avLst/>
            <a:gdLst/>
            <a:ahLst/>
            <a:cxnLst/>
            <a:rect l="l" t="t" r="r" b="b"/>
            <a:pathLst>
              <a:path w="45720" h="45719">
                <a:moveTo>
                  <a:pt x="0" y="22720"/>
                </a:moveTo>
                <a:lnTo>
                  <a:pt x="1783" y="13876"/>
                </a:lnTo>
                <a:lnTo>
                  <a:pt x="6645" y="6654"/>
                </a:lnTo>
                <a:lnTo>
                  <a:pt x="13855" y="1785"/>
                </a:lnTo>
                <a:lnTo>
                  <a:pt x="22682" y="0"/>
                </a:lnTo>
                <a:lnTo>
                  <a:pt x="31509" y="1785"/>
                </a:lnTo>
                <a:lnTo>
                  <a:pt x="38719" y="6654"/>
                </a:lnTo>
                <a:lnTo>
                  <a:pt x="43581" y="13876"/>
                </a:lnTo>
                <a:lnTo>
                  <a:pt x="45364" y="22720"/>
                </a:lnTo>
                <a:lnTo>
                  <a:pt x="43581" y="31563"/>
                </a:lnTo>
                <a:lnTo>
                  <a:pt x="38719" y="38785"/>
                </a:lnTo>
                <a:lnTo>
                  <a:pt x="31509" y="43655"/>
                </a:lnTo>
                <a:lnTo>
                  <a:pt x="22682" y="45440"/>
                </a:lnTo>
                <a:lnTo>
                  <a:pt x="13855" y="43655"/>
                </a:lnTo>
                <a:lnTo>
                  <a:pt x="6645" y="38785"/>
                </a:lnTo>
                <a:lnTo>
                  <a:pt x="1783" y="31563"/>
                </a:lnTo>
                <a:lnTo>
                  <a:pt x="0" y="22720"/>
                </a:lnTo>
                <a:close/>
              </a:path>
            </a:pathLst>
          </a:custGeom>
          <a:ln w="5156">
            <a:solidFill>
              <a:srgbClr val="007DB6"/>
            </a:solidFill>
          </a:ln>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22" name="object 31"/>
          <p:cNvSpPr/>
          <p:nvPr/>
        </p:nvSpPr>
        <p:spPr>
          <a:xfrm>
            <a:off x="684961" y="2768147"/>
            <a:ext cx="137160" cy="125095"/>
          </a:xfrm>
          <a:custGeom>
            <a:avLst/>
            <a:gdLst/>
            <a:ahLst/>
            <a:cxnLst/>
            <a:rect l="l" t="t" r="r" b="b"/>
            <a:pathLst>
              <a:path w="137159" h="125094">
                <a:moveTo>
                  <a:pt x="0" y="76631"/>
                </a:moveTo>
                <a:lnTo>
                  <a:pt x="137045" y="0"/>
                </a:lnTo>
                <a:lnTo>
                  <a:pt x="59397" y="124891"/>
                </a:lnTo>
              </a:path>
            </a:pathLst>
          </a:custGeom>
          <a:ln w="5194">
            <a:solidFill>
              <a:srgbClr val="007DB6"/>
            </a:solidFill>
          </a:ln>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23" name="object 32"/>
          <p:cNvSpPr/>
          <p:nvPr/>
        </p:nvSpPr>
        <p:spPr>
          <a:xfrm>
            <a:off x="725055" y="2773989"/>
            <a:ext cx="90805" cy="86360"/>
          </a:xfrm>
          <a:custGeom>
            <a:avLst/>
            <a:gdLst/>
            <a:ahLst/>
            <a:cxnLst/>
            <a:rect l="l" t="t" r="r" b="b"/>
            <a:pathLst>
              <a:path w="90805" h="86360">
                <a:moveTo>
                  <a:pt x="0" y="86118"/>
                </a:moveTo>
                <a:lnTo>
                  <a:pt x="90398" y="0"/>
                </a:lnTo>
              </a:path>
            </a:pathLst>
          </a:custGeom>
          <a:ln w="5194">
            <a:solidFill>
              <a:srgbClr val="007DB6"/>
            </a:solidFill>
          </a:ln>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24" name="object 33"/>
          <p:cNvSpPr/>
          <p:nvPr/>
        </p:nvSpPr>
        <p:spPr>
          <a:xfrm>
            <a:off x="545719" y="2910464"/>
            <a:ext cx="132080" cy="128270"/>
          </a:xfrm>
          <a:custGeom>
            <a:avLst/>
            <a:gdLst/>
            <a:ahLst/>
            <a:cxnLst/>
            <a:rect l="l" t="t" r="r" b="b"/>
            <a:pathLst>
              <a:path w="132079" h="128269">
                <a:moveTo>
                  <a:pt x="79463" y="0"/>
                </a:moveTo>
                <a:lnTo>
                  <a:pt x="0" y="127711"/>
                </a:lnTo>
                <a:lnTo>
                  <a:pt x="131762" y="52717"/>
                </a:lnTo>
              </a:path>
            </a:pathLst>
          </a:custGeom>
          <a:ln w="5194">
            <a:solidFill>
              <a:srgbClr val="007DB6"/>
            </a:solidFill>
          </a:ln>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25" name="object 34"/>
          <p:cNvSpPr/>
          <p:nvPr/>
        </p:nvSpPr>
        <p:spPr>
          <a:xfrm>
            <a:off x="552284" y="2946214"/>
            <a:ext cx="90805" cy="86360"/>
          </a:xfrm>
          <a:custGeom>
            <a:avLst/>
            <a:gdLst/>
            <a:ahLst/>
            <a:cxnLst/>
            <a:rect l="l" t="t" r="r" b="b"/>
            <a:pathLst>
              <a:path w="90804" h="86360">
                <a:moveTo>
                  <a:pt x="0" y="86118"/>
                </a:moveTo>
                <a:lnTo>
                  <a:pt x="90398" y="0"/>
                </a:lnTo>
              </a:path>
            </a:pathLst>
          </a:custGeom>
          <a:ln w="5194">
            <a:solidFill>
              <a:srgbClr val="007DB6"/>
            </a:solidFill>
          </a:ln>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26" name="object 35"/>
          <p:cNvSpPr/>
          <p:nvPr/>
        </p:nvSpPr>
        <p:spPr>
          <a:xfrm flipH="1">
            <a:off x="682967" y="2722675"/>
            <a:ext cx="0" cy="94615"/>
          </a:xfrm>
          <a:custGeom>
            <a:avLst/>
            <a:gdLst/>
            <a:ahLst/>
            <a:cxnLst/>
            <a:rect l="l" t="t" r="r" b="b"/>
            <a:pathLst>
              <a:path h="94614">
                <a:moveTo>
                  <a:pt x="0" y="0"/>
                </a:moveTo>
                <a:lnTo>
                  <a:pt x="0" y="94475"/>
                </a:lnTo>
              </a:path>
            </a:pathLst>
          </a:custGeom>
          <a:ln w="7785">
            <a:solidFill>
              <a:srgbClr val="007DB6"/>
            </a:solidFill>
          </a:ln>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27" name="object 36"/>
          <p:cNvSpPr/>
          <p:nvPr/>
        </p:nvSpPr>
        <p:spPr>
          <a:xfrm flipH="1">
            <a:off x="682967" y="2992233"/>
            <a:ext cx="0" cy="99060"/>
          </a:xfrm>
          <a:custGeom>
            <a:avLst/>
            <a:gdLst/>
            <a:ahLst/>
            <a:cxnLst/>
            <a:rect l="l" t="t" r="r" b="b"/>
            <a:pathLst>
              <a:path h="99060">
                <a:moveTo>
                  <a:pt x="0" y="0"/>
                </a:moveTo>
                <a:lnTo>
                  <a:pt x="0" y="98602"/>
                </a:lnTo>
              </a:path>
            </a:pathLst>
          </a:custGeom>
          <a:ln w="7785">
            <a:solidFill>
              <a:srgbClr val="007DB6"/>
            </a:solidFill>
          </a:ln>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28" name="object 37"/>
          <p:cNvSpPr/>
          <p:nvPr/>
        </p:nvSpPr>
        <p:spPr>
          <a:xfrm>
            <a:off x="775449" y="2904984"/>
            <a:ext cx="94615" cy="0"/>
          </a:xfrm>
          <a:custGeom>
            <a:avLst/>
            <a:gdLst/>
            <a:ahLst/>
            <a:cxnLst/>
            <a:rect l="l" t="t" r="r" b="b"/>
            <a:pathLst>
              <a:path w="94615">
                <a:moveTo>
                  <a:pt x="0" y="0"/>
                </a:moveTo>
                <a:lnTo>
                  <a:pt x="94170" y="0"/>
                </a:lnTo>
              </a:path>
            </a:pathLst>
          </a:custGeom>
          <a:ln w="7785">
            <a:solidFill>
              <a:srgbClr val="007DB6"/>
            </a:solidFill>
          </a:ln>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29" name="object 38"/>
          <p:cNvSpPr/>
          <p:nvPr/>
        </p:nvSpPr>
        <p:spPr>
          <a:xfrm>
            <a:off x="499148" y="2904984"/>
            <a:ext cx="94615" cy="0"/>
          </a:xfrm>
          <a:custGeom>
            <a:avLst/>
            <a:gdLst/>
            <a:ahLst/>
            <a:cxnLst/>
            <a:rect l="l" t="t" r="r" b="b"/>
            <a:pathLst>
              <a:path w="94615">
                <a:moveTo>
                  <a:pt x="94157" y="0"/>
                </a:moveTo>
                <a:lnTo>
                  <a:pt x="0" y="0"/>
                </a:lnTo>
              </a:path>
            </a:pathLst>
          </a:custGeom>
          <a:ln w="7785">
            <a:solidFill>
              <a:srgbClr val="007DB6"/>
            </a:solidFill>
          </a:ln>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30" name="object 39"/>
          <p:cNvSpPr/>
          <p:nvPr/>
        </p:nvSpPr>
        <p:spPr>
          <a:xfrm>
            <a:off x="312356" y="2900780"/>
            <a:ext cx="67945" cy="0"/>
          </a:xfrm>
          <a:custGeom>
            <a:avLst/>
            <a:gdLst/>
            <a:ahLst/>
            <a:cxnLst/>
            <a:rect l="l" t="t" r="r" b="b"/>
            <a:pathLst>
              <a:path w="67945">
                <a:moveTo>
                  <a:pt x="67754" y="0"/>
                </a:moveTo>
                <a:lnTo>
                  <a:pt x="0" y="0"/>
                </a:lnTo>
              </a:path>
            </a:pathLst>
          </a:custGeom>
          <a:ln w="7785">
            <a:solidFill>
              <a:srgbClr val="007DB6"/>
            </a:solidFill>
          </a:ln>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31" name="object 40"/>
          <p:cNvSpPr/>
          <p:nvPr/>
        </p:nvSpPr>
        <p:spPr>
          <a:xfrm>
            <a:off x="987678" y="2900780"/>
            <a:ext cx="67945" cy="0"/>
          </a:xfrm>
          <a:custGeom>
            <a:avLst/>
            <a:gdLst/>
            <a:ahLst/>
            <a:cxnLst/>
            <a:rect l="l" t="t" r="r" b="b"/>
            <a:pathLst>
              <a:path w="67944">
                <a:moveTo>
                  <a:pt x="67754" y="0"/>
                </a:moveTo>
                <a:lnTo>
                  <a:pt x="0" y="0"/>
                </a:lnTo>
              </a:path>
            </a:pathLst>
          </a:custGeom>
          <a:ln w="7785">
            <a:solidFill>
              <a:srgbClr val="007DB6"/>
            </a:solidFill>
          </a:ln>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32" name="object 41"/>
          <p:cNvSpPr/>
          <p:nvPr/>
        </p:nvSpPr>
        <p:spPr>
          <a:xfrm>
            <a:off x="362140" y="2714395"/>
            <a:ext cx="59055" cy="34290"/>
          </a:xfrm>
          <a:custGeom>
            <a:avLst/>
            <a:gdLst/>
            <a:ahLst/>
            <a:cxnLst/>
            <a:rect l="l" t="t" r="r" b="b"/>
            <a:pathLst>
              <a:path w="59054" h="34289">
                <a:moveTo>
                  <a:pt x="58661" y="33985"/>
                </a:moveTo>
                <a:lnTo>
                  <a:pt x="0" y="0"/>
                </a:lnTo>
              </a:path>
            </a:pathLst>
          </a:custGeom>
          <a:ln w="7785">
            <a:solidFill>
              <a:srgbClr val="007DB6"/>
            </a:solidFill>
          </a:ln>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33" name="object 42"/>
          <p:cNvSpPr/>
          <p:nvPr/>
        </p:nvSpPr>
        <p:spPr>
          <a:xfrm>
            <a:off x="946988" y="3053180"/>
            <a:ext cx="59055" cy="34290"/>
          </a:xfrm>
          <a:custGeom>
            <a:avLst/>
            <a:gdLst/>
            <a:ahLst/>
            <a:cxnLst/>
            <a:rect l="l" t="t" r="r" b="b"/>
            <a:pathLst>
              <a:path w="59055" h="34289">
                <a:moveTo>
                  <a:pt x="58661" y="33985"/>
                </a:moveTo>
                <a:lnTo>
                  <a:pt x="0" y="0"/>
                </a:lnTo>
              </a:path>
            </a:pathLst>
          </a:custGeom>
          <a:ln w="7785">
            <a:solidFill>
              <a:srgbClr val="007DB6"/>
            </a:solidFill>
          </a:ln>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34" name="object 43"/>
          <p:cNvSpPr/>
          <p:nvPr/>
        </p:nvSpPr>
        <p:spPr>
          <a:xfrm>
            <a:off x="498132" y="2577959"/>
            <a:ext cx="34290" cy="59055"/>
          </a:xfrm>
          <a:custGeom>
            <a:avLst/>
            <a:gdLst/>
            <a:ahLst/>
            <a:cxnLst/>
            <a:rect l="l" t="t" r="r" b="b"/>
            <a:pathLst>
              <a:path w="34290" h="59055">
                <a:moveTo>
                  <a:pt x="33870" y="58864"/>
                </a:moveTo>
                <a:lnTo>
                  <a:pt x="0" y="0"/>
                </a:lnTo>
              </a:path>
            </a:pathLst>
          </a:custGeom>
          <a:ln w="7785">
            <a:solidFill>
              <a:srgbClr val="007DB6"/>
            </a:solidFill>
          </a:ln>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35" name="object 44"/>
          <p:cNvSpPr/>
          <p:nvPr/>
        </p:nvSpPr>
        <p:spPr>
          <a:xfrm>
            <a:off x="835786" y="3164749"/>
            <a:ext cx="34290" cy="59055"/>
          </a:xfrm>
          <a:custGeom>
            <a:avLst/>
            <a:gdLst/>
            <a:ahLst/>
            <a:cxnLst/>
            <a:rect l="l" t="t" r="r" b="b"/>
            <a:pathLst>
              <a:path w="34290" h="59055">
                <a:moveTo>
                  <a:pt x="33870" y="58864"/>
                </a:moveTo>
                <a:lnTo>
                  <a:pt x="0" y="0"/>
                </a:lnTo>
              </a:path>
            </a:pathLst>
          </a:custGeom>
          <a:ln w="7785">
            <a:solidFill>
              <a:srgbClr val="007DB6"/>
            </a:solidFill>
          </a:ln>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36" name="object 45"/>
          <p:cNvSpPr/>
          <p:nvPr/>
        </p:nvSpPr>
        <p:spPr>
          <a:xfrm flipH="1">
            <a:off x="682967" y="3205580"/>
            <a:ext cx="0" cy="68580"/>
          </a:xfrm>
          <a:custGeom>
            <a:avLst/>
            <a:gdLst/>
            <a:ahLst/>
            <a:cxnLst/>
            <a:rect l="l" t="t" r="r" b="b"/>
            <a:pathLst>
              <a:path h="68579">
                <a:moveTo>
                  <a:pt x="0" y="67970"/>
                </a:moveTo>
                <a:lnTo>
                  <a:pt x="0" y="0"/>
                </a:lnTo>
              </a:path>
            </a:pathLst>
          </a:custGeom>
          <a:ln w="7785">
            <a:solidFill>
              <a:srgbClr val="007DB6"/>
            </a:solidFill>
          </a:ln>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37" name="object 46"/>
          <p:cNvSpPr/>
          <p:nvPr/>
        </p:nvSpPr>
        <p:spPr>
          <a:xfrm>
            <a:off x="362140" y="3053180"/>
            <a:ext cx="59055" cy="34290"/>
          </a:xfrm>
          <a:custGeom>
            <a:avLst/>
            <a:gdLst/>
            <a:ahLst/>
            <a:cxnLst/>
            <a:rect l="l" t="t" r="r" b="b"/>
            <a:pathLst>
              <a:path w="59054" h="34289">
                <a:moveTo>
                  <a:pt x="58661" y="0"/>
                </a:moveTo>
                <a:lnTo>
                  <a:pt x="0" y="33985"/>
                </a:lnTo>
              </a:path>
            </a:pathLst>
          </a:custGeom>
          <a:ln w="7785">
            <a:solidFill>
              <a:srgbClr val="007DB6"/>
            </a:solidFill>
          </a:ln>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38" name="object 47"/>
          <p:cNvSpPr/>
          <p:nvPr/>
        </p:nvSpPr>
        <p:spPr>
          <a:xfrm>
            <a:off x="946988" y="2714395"/>
            <a:ext cx="59055" cy="34290"/>
          </a:xfrm>
          <a:custGeom>
            <a:avLst/>
            <a:gdLst/>
            <a:ahLst/>
            <a:cxnLst/>
            <a:rect l="l" t="t" r="r" b="b"/>
            <a:pathLst>
              <a:path w="59055" h="34289">
                <a:moveTo>
                  <a:pt x="58661" y="0"/>
                </a:moveTo>
                <a:lnTo>
                  <a:pt x="0" y="33985"/>
                </a:lnTo>
              </a:path>
            </a:pathLst>
          </a:custGeom>
          <a:ln w="7785">
            <a:solidFill>
              <a:srgbClr val="007DB6"/>
            </a:solidFill>
          </a:ln>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39" name="object 48"/>
          <p:cNvSpPr/>
          <p:nvPr/>
        </p:nvSpPr>
        <p:spPr>
          <a:xfrm>
            <a:off x="498132" y="3164749"/>
            <a:ext cx="34290" cy="59055"/>
          </a:xfrm>
          <a:custGeom>
            <a:avLst/>
            <a:gdLst/>
            <a:ahLst/>
            <a:cxnLst/>
            <a:rect l="l" t="t" r="r" b="b"/>
            <a:pathLst>
              <a:path w="34290" h="59055">
                <a:moveTo>
                  <a:pt x="33870" y="0"/>
                </a:moveTo>
                <a:lnTo>
                  <a:pt x="0" y="58864"/>
                </a:lnTo>
              </a:path>
            </a:pathLst>
          </a:custGeom>
          <a:ln w="7785">
            <a:solidFill>
              <a:srgbClr val="007DB6"/>
            </a:solidFill>
          </a:ln>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40" name="object 49"/>
          <p:cNvSpPr/>
          <p:nvPr/>
        </p:nvSpPr>
        <p:spPr>
          <a:xfrm>
            <a:off x="835786" y="2577959"/>
            <a:ext cx="34290" cy="59055"/>
          </a:xfrm>
          <a:custGeom>
            <a:avLst/>
            <a:gdLst/>
            <a:ahLst/>
            <a:cxnLst/>
            <a:rect l="l" t="t" r="r" b="b"/>
            <a:pathLst>
              <a:path w="34290" h="59055">
                <a:moveTo>
                  <a:pt x="33870" y="0"/>
                </a:moveTo>
                <a:lnTo>
                  <a:pt x="0" y="58864"/>
                </a:lnTo>
              </a:path>
            </a:pathLst>
          </a:custGeom>
          <a:ln w="7785">
            <a:solidFill>
              <a:srgbClr val="007DB6"/>
            </a:solidFill>
          </a:ln>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41" name="object 82"/>
          <p:cNvSpPr txBox="1">
            <a:spLocks noGrp="1"/>
          </p:cNvSpPr>
          <p:nvPr>
            <p:ph type="ftr" sz="quarter" idx="4294967295"/>
          </p:nvPr>
        </p:nvSpPr>
        <p:spPr>
          <a:xfrm>
            <a:off x="215900" y="3402431"/>
            <a:ext cx="2541588" cy="103875"/>
          </a:xfrm>
          <a:prstGeom prst="rect">
            <a:avLst/>
          </a:prstGeom>
        </p:spPr>
        <p:txBody>
          <a:bodyPr vert="horz" wrap="square" lIns="0" tIns="11430" rIns="0" bIns="0" rtlCol="0">
            <a:spAutoFit/>
          </a:bodyPr>
          <a:lstStyle/>
          <a:p>
            <a:pPr marL="12700">
              <a:lnSpc>
                <a:spcPct val="100000"/>
              </a:lnSpc>
              <a:spcBef>
                <a:spcPts val="90"/>
              </a:spcBef>
            </a:pPr>
            <a:r>
              <a:rPr lang="es" sz="600" b="0" i="1" strike="noStrike" cap="none" spc="55" baseline="0" dirty="0">
                <a:solidFill>
                  <a:srgbClr val="58595B"/>
                </a:solidFill>
                <a:effectLst/>
                <a:latin typeface="Arial" panose="020B0604020202020204" pitchFamily="34" charset="0"/>
                <a:ea typeface="Arial"/>
                <a:cs typeface="Arial" panose="020B0604020202020204" pitchFamily="34" charset="0"/>
              </a:rPr>
              <a:t>©</a:t>
            </a:r>
            <a:r>
              <a:rPr lang="es" sz="600" b="0" i="1" strike="noStrike" cap="none" spc="-110" baseline="0" dirty="0">
                <a:solidFill>
                  <a:srgbClr val="58595B"/>
                </a:solidFill>
                <a:effectLst/>
                <a:latin typeface="Arial" panose="020B0604020202020204" pitchFamily="34" charset="0"/>
                <a:ea typeface="Arial"/>
                <a:cs typeface="Arial" panose="020B0604020202020204" pitchFamily="34" charset="0"/>
              </a:rPr>
              <a:t> </a:t>
            </a:r>
            <a:r>
              <a:rPr lang="es" sz="600" b="0" i="1" strike="noStrike" cap="none" spc="-25" baseline="0" dirty="0">
                <a:solidFill>
                  <a:srgbClr val="58595B"/>
                </a:solidFill>
                <a:effectLst/>
                <a:latin typeface="Arial" panose="020B0604020202020204" pitchFamily="34" charset="0"/>
                <a:ea typeface="Arial"/>
                <a:cs typeface="Arial" panose="020B0604020202020204" pitchFamily="34" charset="0"/>
              </a:rPr>
              <a:t>Copyright </a:t>
            </a:r>
            <a:r>
              <a:rPr lang="es" sz="600" b="0" i="1" strike="noStrike" cap="none" spc="-5" baseline="0" dirty="0">
                <a:solidFill>
                  <a:srgbClr val="58595B"/>
                </a:solidFill>
                <a:effectLst/>
                <a:latin typeface="Arial" panose="020B0604020202020204" pitchFamily="34" charset="0"/>
                <a:ea typeface="Arial"/>
                <a:cs typeface="Arial" panose="020B0604020202020204" pitchFamily="34" charset="0"/>
              </a:rPr>
              <a:t>2019, </a:t>
            </a:r>
            <a:r>
              <a:rPr lang="es" sz="600" b="0" i="1" strike="noStrike" cap="none" spc="-50" baseline="0" dirty="0">
                <a:solidFill>
                  <a:srgbClr val="58595B"/>
                </a:solidFill>
                <a:effectLst/>
                <a:latin typeface="Arial" panose="020B0604020202020204" pitchFamily="34" charset="0"/>
                <a:ea typeface="Arial"/>
                <a:cs typeface="Arial" panose="020B0604020202020204" pitchFamily="34" charset="0"/>
              </a:rPr>
              <a:t>TeamTelligent, </a:t>
            </a:r>
            <a:r>
              <a:rPr lang="es-PE" sz="600" b="0" i="1" strike="noStrike" cap="none" spc="-60" baseline="0" dirty="0" smtClean="0">
                <a:solidFill>
                  <a:srgbClr val="58595B"/>
                </a:solidFill>
                <a:effectLst/>
                <a:latin typeface="Arial" panose="020B0604020202020204" pitchFamily="34" charset="0"/>
                <a:ea typeface="Arial"/>
                <a:cs typeface="Arial" panose="020B0604020202020204" pitchFamily="34" charset="0"/>
              </a:rPr>
              <a:t>CLL</a:t>
            </a:r>
            <a:r>
              <a:rPr lang="es" sz="600" b="0" i="1" strike="noStrike" cap="none" spc="-60" baseline="0" dirty="0" smtClean="0">
                <a:solidFill>
                  <a:srgbClr val="58595B"/>
                </a:solidFill>
                <a:effectLst/>
                <a:latin typeface="Arial" panose="020B0604020202020204" pitchFamily="34" charset="0"/>
                <a:ea typeface="Arial"/>
                <a:cs typeface="Arial" panose="020B0604020202020204" pitchFamily="34" charset="0"/>
              </a:rPr>
              <a:t>. </a:t>
            </a:r>
            <a:r>
              <a:rPr lang="es" sz="600" b="0" i="1" strike="noStrike" cap="none" spc="55" baseline="0" dirty="0" smtClean="0">
                <a:solidFill>
                  <a:srgbClr val="58595B"/>
                </a:solidFill>
                <a:effectLst/>
                <a:latin typeface="Arial" panose="020B0604020202020204" pitchFamily="34" charset="0"/>
                <a:ea typeface="Arial"/>
                <a:cs typeface="Arial" panose="020B0604020202020204" pitchFamily="34" charset="0"/>
              </a:rPr>
              <a:t> </a:t>
            </a:r>
            <a:r>
              <a:rPr lang="es" sz="600" b="0" i="1" strike="noStrike" cap="none" spc="-15" baseline="0" dirty="0" smtClean="0">
                <a:solidFill>
                  <a:srgbClr val="58595B"/>
                </a:solidFill>
                <a:effectLst/>
                <a:latin typeface="Arial" panose="020B0604020202020204" pitchFamily="34" charset="0"/>
                <a:ea typeface="Arial"/>
                <a:cs typeface="Arial" panose="020B0604020202020204" pitchFamily="34" charset="0"/>
              </a:rPr>
              <a:t>Todos </a:t>
            </a:r>
            <a:r>
              <a:rPr lang="es" sz="600" b="0" i="1" strike="noStrike" cap="none" spc="-15" baseline="0" dirty="0">
                <a:solidFill>
                  <a:srgbClr val="58595B"/>
                </a:solidFill>
                <a:effectLst/>
                <a:latin typeface="Arial" panose="020B0604020202020204" pitchFamily="34" charset="0"/>
                <a:ea typeface="Arial"/>
                <a:cs typeface="Arial" panose="020B0604020202020204" pitchFamily="34" charset="0"/>
              </a:rPr>
              <a:t>los derechos reservados</a:t>
            </a:r>
            <a:r>
              <a:rPr lang="es" sz="600" b="0" i="1" strike="noStrike" cap="none" spc="55" baseline="0" dirty="0">
                <a:solidFill>
                  <a:srgbClr val="58595B"/>
                </a:solidFill>
                <a:effectLst/>
                <a:latin typeface="Arial" panose="020B0604020202020204" pitchFamily="34" charset="0"/>
                <a:ea typeface="Arial"/>
                <a:cs typeface="Arial" panose="020B0604020202020204" pitchFamily="34" charset="0"/>
              </a:rPr>
              <a:t> </a:t>
            </a:r>
            <a:r>
              <a:rPr lang="es" sz="600" b="0" i="1" strike="noStrike" cap="none" spc="-40" baseline="0" dirty="0" smtClean="0">
                <a:solidFill>
                  <a:srgbClr val="58595B"/>
                </a:solidFill>
                <a:effectLst/>
                <a:latin typeface="Arial" panose="020B0604020202020204" pitchFamily="34" charset="0"/>
                <a:ea typeface="Arial"/>
                <a:cs typeface="Arial" panose="020B0604020202020204" pitchFamily="34" charset="0"/>
              </a:rPr>
              <a:t>. </a:t>
            </a:r>
            <a:r>
              <a:rPr lang="es" sz="600" b="0" i="1" strike="noStrike" cap="none" spc="55" baseline="0" dirty="0" smtClean="0">
                <a:solidFill>
                  <a:srgbClr val="58595B"/>
                </a:solidFill>
                <a:effectLst/>
                <a:latin typeface="Arial" panose="020B0604020202020204" pitchFamily="34" charset="0"/>
                <a:ea typeface="Arial"/>
                <a:cs typeface="Arial" panose="020B0604020202020204" pitchFamily="34" charset="0"/>
              </a:rPr>
              <a:t>  </a:t>
            </a:r>
            <a:r>
              <a:rPr lang="es" sz="600" b="0" i="1" strike="noStrike" cap="none" spc="-15" baseline="0" dirty="0">
                <a:solidFill>
                  <a:srgbClr val="58595B"/>
                </a:solidFill>
                <a:effectLst/>
                <a:latin typeface="Arial" panose="020B0604020202020204" pitchFamily="34" charset="0"/>
                <a:ea typeface="Arial"/>
                <a:cs typeface="Arial" panose="020B0604020202020204" pitchFamily="34" charset="0"/>
              </a:rPr>
              <a:t>V5</a:t>
            </a:r>
            <a:r>
              <a:rPr lang="es" sz="600" b="0" i="1" strike="noStrike" cap="none" spc="55" baseline="0" dirty="0">
                <a:solidFill>
                  <a:srgbClr val="58595B"/>
                </a:solidFill>
                <a:effectLst/>
                <a:latin typeface="Arial" panose="020B0604020202020204" pitchFamily="34" charset="0"/>
                <a:ea typeface="Arial"/>
                <a:cs typeface="Arial" panose="020B0604020202020204" pitchFamily="34" charset="0"/>
              </a:rPr>
              <a:t> </a:t>
            </a:r>
          </a:p>
        </p:txBody>
      </p:sp>
      <p:sp>
        <p:nvSpPr>
          <p:cNvPr id="42" name="object 83"/>
          <p:cNvSpPr txBox="1"/>
          <p:nvPr/>
        </p:nvSpPr>
        <p:spPr>
          <a:xfrm>
            <a:off x="5109197" y="3402431"/>
            <a:ext cx="163358" cy="102973"/>
          </a:xfrm>
          <a:prstGeom prst="rect">
            <a:avLst/>
          </a:prstGeom>
        </p:spPr>
        <p:txBody>
          <a:bodyPr vert="horz" wrap="square" lIns="0" tIns="11430" rIns="0" bIns="0" rtlCol="0">
            <a:spAutoFit/>
          </a:bodyPr>
          <a:lstStyle/>
          <a:p>
            <a:pPr marL="12700">
              <a:lnSpc>
                <a:spcPct val="100000"/>
              </a:lnSpc>
              <a:spcBef>
                <a:spcPts val="90"/>
              </a:spcBef>
            </a:pPr>
            <a:r>
              <a:rPr lang="es" sz="600" b="0" i="0" strike="noStrike" cap="none" spc="-35" baseline="0">
                <a:solidFill>
                  <a:srgbClr val="58595B"/>
                </a:solidFill>
                <a:effectLst/>
                <a:latin typeface="Arial" panose="020B0604020202020204" pitchFamily="34" charset="0"/>
                <a:ea typeface="Verdana"/>
                <a:cs typeface="Arial" panose="020B0604020202020204" pitchFamily="34" charset="0"/>
              </a:rPr>
              <a:t>29A</a:t>
            </a:r>
          </a:p>
        </p:txBody>
      </p:sp>
    </p:spTree>
    <p:extLst>
      <p:ext uri="{BB962C8B-B14F-4D97-AF65-F5344CB8AC3E}">
        <p14:creationId xmlns:p14="http://schemas.microsoft.com/office/powerpoint/2010/main" val="287754852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3"/>
          <p:cNvSpPr txBox="1"/>
          <p:nvPr/>
        </p:nvSpPr>
        <p:spPr>
          <a:xfrm>
            <a:off x="0" y="247100"/>
            <a:ext cx="5486400"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BIBLIOTECA DE COMPORTAMIENTO DEL JEFE </a:t>
            </a: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CLL</a:t>
            </a:r>
            <a:r>
              <a:rPr lang="es" sz="1000" b="1" strike="noStrike" cap="none" spc="5" baseline="0" dirty="0" smtClean="0">
                <a:solidFill>
                  <a:srgbClr val="58595B"/>
                </a:solidFill>
                <a:effectLst/>
                <a:latin typeface="Arial" panose="020B0604020202020204" pitchFamily="34" charset="0"/>
                <a:ea typeface="Arial"/>
                <a:cs typeface="Arial" panose="020B0604020202020204" pitchFamily="34" charset="0"/>
              </a:rPr>
              <a:t>™</a:t>
            </a:r>
            <a:endParaRPr lang="es" sz="1000" b="1" strike="noStrike" cap="none" spc="5" baseline="0" dirty="0">
              <a:solidFill>
                <a:srgbClr val="58595B"/>
              </a:solidFill>
              <a:effectLst/>
              <a:latin typeface="Arial" panose="020B0604020202020204" pitchFamily="34" charset="0"/>
              <a:ea typeface="Arial"/>
              <a:cs typeface="Arial" panose="020B0604020202020204" pitchFamily="34" charset="0"/>
            </a:endParaRPr>
          </a:p>
        </p:txBody>
      </p:sp>
      <p:sp>
        <p:nvSpPr>
          <p:cNvPr id="3" name="object 4"/>
          <p:cNvSpPr/>
          <p:nvPr/>
        </p:nvSpPr>
        <p:spPr>
          <a:xfrm>
            <a:off x="2002557" y="667864"/>
            <a:ext cx="234188" cy="234175"/>
          </a:xfrm>
          <a:prstGeom prst="rect">
            <a:avLst/>
          </a:prstGeom>
          <a:blipFill rotWithShape="1">
            <a:blip r:embed="rId2"/>
            <a:stretch>
              <a:fillRect/>
            </a:stretch>
          </a:blip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4" name="object 5"/>
          <p:cNvSpPr/>
          <p:nvPr/>
        </p:nvSpPr>
        <p:spPr>
          <a:xfrm>
            <a:off x="167763" y="575015"/>
            <a:ext cx="891540" cy="2800350"/>
          </a:xfrm>
          <a:custGeom>
            <a:avLst/>
            <a:gdLst/>
            <a:ahLst/>
            <a:cxnLst/>
            <a:rect l="l" t="t" r="r" b="b"/>
            <a:pathLst>
              <a:path w="891540" h="2800350">
                <a:moveTo>
                  <a:pt x="0" y="2800350"/>
                </a:moveTo>
                <a:lnTo>
                  <a:pt x="891540" y="2800350"/>
                </a:lnTo>
                <a:lnTo>
                  <a:pt x="891540" y="0"/>
                </a:lnTo>
                <a:lnTo>
                  <a:pt x="0" y="0"/>
                </a:lnTo>
                <a:lnTo>
                  <a:pt x="0" y="2800350"/>
                </a:lnTo>
                <a:close/>
              </a:path>
            </a:pathLst>
          </a:custGeom>
          <a:solidFill>
            <a:srgbClr val="DCDDDE"/>
          </a:solid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5" name="object 8"/>
          <p:cNvSpPr/>
          <p:nvPr/>
        </p:nvSpPr>
        <p:spPr>
          <a:xfrm>
            <a:off x="1223894" y="575015"/>
            <a:ext cx="3963670" cy="2800350"/>
          </a:xfrm>
          <a:custGeom>
            <a:avLst/>
            <a:gdLst/>
            <a:ahLst/>
            <a:cxnLst/>
            <a:rect l="l" t="t" r="r" b="b"/>
            <a:pathLst>
              <a:path w="3963670" h="2800350">
                <a:moveTo>
                  <a:pt x="0" y="2800350"/>
                </a:moveTo>
                <a:lnTo>
                  <a:pt x="3963543" y="2800350"/>
                </a:lnTo>
                <a:lnTo>
                  <a:pt x="3963543" y="0"/>
                </a:lnTo>
                <a:lnTo>
                  <a:pt x="0" y="0"/>
                </a:lnTo>
                <a:lnTo>
                  <a:pt x="0" y="2800350"/>
                </a:lnTo>
                <a:close/>
              </a:path>
            </a:pathLst>
          </a:custGeom>
          <a:ln w="19050">
            <a:solidFill>
              <a:srgbClr val="007DB6"/>
            </a:solidFill>
          </a:ln>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6" name="object 10"/>
          <p:cNvSpPr txBox="1"/>
          <p:nvPr/>
        </p:nvSpPr>
        <p:spPr>
          <a:xfrm>
            <a:off x="1370237" y="684590"/>
            <a:ext cx="3490272" cy="348328"/>
          </a:xfrm>
          <a:prstGeom prst="rect">
            <a:avLst/>
          </a:prstGeom>
        </p:spPr>
        <p:txBody>
          <a:bodyPr vert="horz" wrap="square" lIns="0" tIns="12700" rIns="0" bIns="0" rtlCol="0">
            <a:spAutoFit/>
          </a:bodyPr>
          <a:lstStyle/>
          <a:p>
            <a:pPr>
              <a:lnSpc>
                <a:spcPct val="100000"/>
              </a:lnSpc>
              <a:spcBef>
                <a:spcPts val="100"/>
              </a:spcBef>
            </a:pPr>
            <a:r>
              <a:rPr lang="es" sz="1100" b="0" i="0" strike="noStrike" cap="none" spc="70" baseline="0" dirty="0" smtClean="0">
                <a:solidFill>
                  <a:srgbClr val="58595B"/>
                </a:solidFill>
                <a:effectLst/>
                <a:latin typeface="Arial" panose="020B0604020202020204" pitchFamily="34" charset="0"/>
                <a:ea typeface="Arial"/>
                <a:cs typeface="Arial" panose="020B0604020202020204" pitchFamily="34" charset="0"/>
              </a:rPr>
              <a:t>Práctica </a:t>
            </a:r>
            <a:r>
              <a:rPr lang="es" sz="1100" b="0" i="0" strike="noStrike" cap="none" spc="70" baseline="0" dirty="0" smtClean="0">
                <a:solidFill>
                  <a:srgbClr val="FFFFFF"/>
                </a:solidFill>
                <a:effectLst/>
                <a:latin typeface="Arial" panose="020B0604020202020204" pitchFamily="34" charset="0"/>
                <a:ea typeface="Arial"/>
                <a:cs typeface="Arial" panose="020B0604020202020204" pitchFamily="34" charset="0"/>
              </a:rPr>
              <a:t> </a:t>
            </a:r>
            <a:r>
              <a:rPr lang="es" sz="1100" b="0" i="0" strike="noStrike" cap="none" spc="-80" baseline="0" dirty="0" smtClean="0">
                <a:solidFill>
                  <a:srgbClr val="FFFFFF"/>
                </a:solidFill>
                <a:effectLst/>
                <a:latin typeface="Arial" panose="020B0604020202020204" pitchFamily="34" charset="0"/>
                <a:ea typeface="Arial"/>
                <a:cs typeface="Arial" panose="020B0604020202020204" pitchFamily="34" charset="0"/>
              </a:rPr>
              <a:t>17 </a:t>
            </a:r>
            <a:r>
              <a:rPr lang="es" sz="1100" b="0" i="0" strike="noStrike" cap="none" spc="70" baseline="0" dirty="0" smtClean="0">
                <a:solidFill>
                  <a:srgbClr val="FFFFFF"/>
                </a:solidFill>
                <a:effectLst/>
                <a:latin typeface="Arial" panose="020B0604020202020204" pitchFamily="34" charset="0"/>
                <a:ea typeface="Arial"/>
                <a:cs typeface="Arial" panose="020B0604020202020204" pitchFamily="34" charset="0"/>
              </a:rPr>
              <a:t> </a:t>
            </a:r>
            <a:r>
              <a:rPr lang="es" sz="1100" b="0" i="0" strike="noStrike" cap="none" spc="70" baseline="0" dirty="0" smtClean="0">
                <a:solidFill>
                  <a:srgbClr val="58595B"/>
                </a:solidFill>
                <a:effectLst/>
                <a:latin typeface="Arial" panose="020B0604020202020204" pitchFamily="34" charset="0"/>
                <a:ea typeface="Arial"/>
                <a:cs typeface="Arial" panose="020B0604020202020204" pitchFamily="34" charset="0"/>
              </a:rPr>
              <a:t> </a:t>
            </a:r>
            <a:r>
              <a:rPr lang="es" sz="1100" b="0" i="0" strike="noStrike" cap="none" spc="114" baseline="0" dirty="0">
                <a:solidFill>
                  <a:srgbClr val="58595B"/>
                </a:solidFill>
                <a:effectLst/>
                <a:latin typeface="Arial" panose="020B0604020202020204" pitchFamily="34" charset="0"/>
                <a:ea typeface="Arial"/>
                <a:cs typeface="Arial" panose="020B0604020202020204" pitchFamily="34" charset="0"/>
              </a:rPr>
              <a:t>Comunicación del propósito de la empresa</a:t>
            </a:r>
          </a:p>
        </p:txBody>
      </p:sp>
      <p:sp>
        <p:nvSpPr>
          <p:cNvPr id="7" name="object 11"/>
          <p:cNvSpPr txBox="1"/>
          <p:nvPr/>
        </p:nvSpPr>
        <p:spPr>
          <a:xfrm>
            <a:off x="1379977" y="1069963"/>
            <a:ext cx="3722279" cy="1947215"/>
          </a:xfrm>
          <a:prstGeom prst="rect">
            <a:avLst/>
          </a:prstGeom>
        </p:spPr>
        <p:txBody>
          <a:bodyPr vert="horz" wrap="square" lIns="0" tIns="80010" rIns="0" bIns="0" rtlCol="0">
            <a:spAutoFit/>
          </a:bodyPr>
          <a:lstStyle/>
          <a:p>
            <a:pPr>
              <a:lnSpc>
                <a:spcPct val="100000"/>
              </a:lnSpc>
              <a:spcBef>
                <a:spcPts val="630"/>
              </a:spcBef>
            </a:pPr>
            <a:r>
              <a:rPr lang="es-ES" sz="1050" b="1" i="0" strike="noStrike" cap="none" spc="-5" baseline="0" dirty="0" smtClean="0">
                <a:solidFill>
                  <a:srgbClr val="231F20"/>
                </a:solidFill>
                <a:effectLst/>
                <a:latin typeface="Arial" panose="020B0604020202020204" pitchFamily="34" charset="0"/>
                <a:ea typeface="Arial"/>
                <a:cs typeface="Arial" panose="020B0604020202020204" pitchFamily="34" charset="0"/>
              </a:rPr>
              <a:t>Puntos que se deben observar</a:t>
            </a:r>
            <a:r>
              <a:rPr lang="es" sz="1050" b="1" i="0" strike="noStrike" cap="none" spc="-5" baseline="0" dirty="0" smtClean="0">
                <a:solidFill>
                  <a:srgbClr val="231F20"/>
                </a:solidFill>
                <a:effectLst/>
                <a:latin typeface="Arial" panose="020B0604020202020204" pitchFamily="34" charset="0"/>
                <a:ea typeface="Arial"/>
                <a:cs typeface="Arial" panose="020B0604020202020204" pitchFamily="34" charset="0"/>
              </a:rPr>
              <a:t>:</a:t>
            </a:r>
            <a:endParaRPr lang="es" sz="1050" b="1" i="0" strike="noStrike" cap="none" spc="-5" baseline="0" dirty="0">
              <a:solidFill>
                <a:srgbClr val="231F20"/>
              </a:solidFill>
              <a:effectLst/>
              <a:latin typeface="Arial" panose="020B0604020202020204" pitchFamily="34" charset="0"/>
              <a:ea typeface="Arial"/>
              <a:cs typeface="Arial" panose="020B0604020202020204" pitchFamily="34" charset="0"/>
            </a:endParaRPr>
          </a:p>
          <a:p>
            <a:pPr marL="170815" indent="-170815">
              <a:lnSpc>
                <a:spcPct val="100000"/>
              </a:lnSpc>
              <a:spcBef>
                <a:spcPts val="530"/>
              </a:spcBef>
              <a:buAutoNum type="alphaLcPeriod"/>
              <a:tabLst>
                <a:tab pos="171450" algn="l"/>
              </a:tabLst>
            </a:pPr>
            <a:r>
              <a:rPr lang="es" sz="1050" b="0" i="0" strike="noStrike" cap="none" spc="-35" baseline="0" dirty="0">
                <a:solidFill>
                  <a:srgbClr val="231F20"/>
                </a:solidFill>
                <a:effectLst/>
                <a:latin typeface="Arial" panose="020B0604020202020204" pitchFamily="34" charset="0"/>
                <a:ea typeface="Arial"/>
                <a:cs typeface="Arial" panose="020B0604020202020204" pitchFamily="34" charset="0"/>
              </a:rPr>
              <a:t>Comunica el propósito </a:t>
            </a:r>
            <a:r>
              <a:rPr lang="es" sz="1050" b="0" i="0" strike="noStrike" cap="none" spc="-30" baseline="0" dirty="0">
                <a:solidFill>
                  <a:srgbClr val="231F20"/>
                </a:solidFill>
                <a:effectLst/>
                <a:latin typeface="Arial" panose="020B0604020202020204" pitchFamily="34" charset="0"/>
                <a:ea typeface="Arial"/>
                <a:cs typeface="Arial" panose="020B0604020202020204" pitchFamily="34" charset="0"/>
              </a:rPr>
              <a:t>de forma consistente y convincente</a:t>
            </a:r>
          </a:p>
          <a:p>
            <a:pPr marL="170815" marR="302260" indent="-170815">
              <a:lnSpc>
                <a:spcPct val="106100"/>
              </a:lnSpc>
              <a:spcBef>
                <a:spcPts val="450"/>
              </a:spcBef>
              <a:buAutoNum type="alphaLcPeriod"/>
              <a:tabLst>
                <a:tab pos="171450" algn="l"/>
              </a:tabLst>
            </a:pPr>
            <a:r>
              <a:rPr lang="es" sz="1050" b="0" i="0" strike="noStrike" cap="none" spc="-35" baseline="0" dirty="0">
                <a:solidFill>
                  <a:srgbClr val="231F20"/>
                </a:solidFill>
                <a:effectLst/>
                <a:latin typeface="Arial" panose="020B0604020202020204" pitchFamily="34" charset="0"/>
                <a:ea typeface="Arial"/>
                <a:cs typeface="Arial" panose="020B0604020202020204" pitchFamily="34" charset="0"/>
              </a:rPr>
              <a:t>Facilita la comprensión del enlace </a:t>
            </a:r>
            <a:r>
              <a:rPr lang="es" sz="1050" b="0" i="0" strike="noStrike" cap="none" spc="-25" baseline="0" dirty="0">
                <a:solidFill>
                  <a:srgbClr val="231F20"/>
                </a:solidFill>
                <a:effectLst/>
                <a:latin typeface="Arial" panose="020B0604020202020204" pitchFamily="34" charset="0"/>
                <a:ea typeface="Arial"/>
                <a:cs typeface="Arial" panose="020B0604020202020204" pitchFamily="34" charset="0"/>
              </a:rPr>
              <a:t>entre el trabajo del </a:t>
            </a:r>
            <a:r>
              <a:rPr lang="es" sz="1050" b="0" i="0" strike="noStrike" cap="none" spc="-25" baseline="0" dirty="0" smtClean="0">
                <a:solidFill>
                  <a:srgbClr val="231F20"/>
                </a:solidFill>
                <a:effectLst/>
                <a:latin typeface="Arial" panose="020B0604020202020204" pitchFamily="34" charset="0"/>
                <a:ea typeface="Arial"/>
                <a:cs typeface="Arial" panose="020B0604020202020204" pitchFamily="34" charset="0"/>
              </a:rPr>
              <a:t>colaborador </a:t>
            </a:r>
            <a:r>
              <a:rPr lang="es" sz="1050" b="0" i="0" strike="noStrike" cap="none" spc="-35" baseline="0" dirty="0" smtClean="0">
                <a:solidFill>
                  <a:srgbClr val="231F20"/>
                </a:solidFill>
                <a:effectLst/>
                <a:latin typeface="Arial" panose="020B0604020202020204" pitchFamily="34" charset="0"/>
                <a:ea typeface="Arial"/>
                <a:cs typeface="Arial" panose="020B0604020202020204" pitchFamily="34" charset="0"/>
              </a:rPr>
              <a:t> </a:t>
            </a:r>
            <a:r>
              <a:rPr lang="es" sz="1050" b="0" i="0" strike="noStrike" cap="none" spc="-30" baseline="0" dirty="0" smtClean="0">
                <a:solidFill>
                  <a:srgbClr val="231F20"/>
                </a:solidFill>
                <a:effectLst/>
                <a:latin typeface="Arial" panose="020B0604020202020204" pitchFamily="34" charset="0"/>
                <a:ea typeface="Arial"/>
                <a:cs typeface="Arial" panose="020B0604020202020204" pitchFamily="34" charset="0"/>
              </a:rPr>
              <a:t>y </a:t>
            </a:r>
            <a:r>
              <a:rPr lang="es" sz="1050" b="0" i="0" strike="noStrike" cap="none" spc="-35" baseline="0" dirty="0">
                <a:solidFill>
                  <a:srgbClr val="231F20"/>
                </a:solidFill>
                <a:effectLst/>
                <a:latin typeface="Arial" panose="020B0604020202020204" pitchFamily="34" charset="0"/>
                <a:ea typeface="Arial"/>
                <a:cs typeface="Arial" panose="020B0604020202020204" pitchFamily="34" charset="0"/>
              </a:rPr>
              <a:t>el propósito </a:t>
            </a:r>
            <a:r>
              <a:rPr lang="es" sz="1050" b="0" i="0" strike="noStrike" cap="none" spc="-30" baseline="0" dirty="0">
                <a:solidFill>
                  <a:srgbClr val="231F20"/>
                </a:solidFill>
                <a:effectLst/>
                <a:latin typeface="Arial" panose="020B0604020202020204" pitchFamily="34" charset="0"/>
                <a:ea typeface="Arial"/>
                <a:cs typeface="Arial" panose="020B0604020202020204" pitchFamily="34" charset="0"/>
              </a:rPr>
              <a:t>y las </a:t>
            </a:r>
            <a:r>
              <a:rPr lang="es" sz="1050" b="0" i="0" strike="noStrike" cap="none" spc="-35" baseline="0" dirty="0">
                <a:solidFill>
                  <a:srgbClr val="231F20"/>
                </a:solidFill>
                <a:effectLst/>
                <a:latin typeface="Arial" panose="020B0604020202020204" pitchFamily="34" charset="0"/>
                <a:ea typeface="Arial"/>
                <a:cs typeface="Arial" panose="020B0604020202020204" pitchFamily="34" charset="0"/>
              </a:rPr>
              <a:t>metas como un todo</a:t>
            </a:r>
          </a:p>
          <a:p>
            <a:pPr marL="170815" indent="-170815">
              <a:lnSpc>
                <a:spcPct val="100000"/>
              </a:lnSpc>
              <a:spcBef>
                <a:spcPts val="530"/>
              </a:spcBef>
              <a:buAutoNum type="alphaLcPeriod"/>
              <a:tabLst>
                <a:tab pos="171450" algn="l"/>
              </a:tabLst>
            </a:pPr>
            <a:r>
              <a:rPr lang="es" sz="1050" b="0" i="0" strike="noStrike" cap="none" spc="-35" baseline="0" dirty="0">
                <a:solidFill>
                  <a:srgbClr val="231F20"/>
                </a:solidFill>
                <a:effectLst/>
                <a:latin typeface="Arial" panose="020B0604020202020204" pitchFamily="34" charset="0"/>
                <a:ea typeface="Arial"/>
                <a:cs typeface="Arial" panose="020B0604020202020204" pitchFamily="34" charset="0"/>
              </a:rPr>
              <a:t>Establece </a:t>
            </a:r>
            <a:r>
              <a:rPr lang="es" sz="1050" b="0" i="0" strike="noStrike" cap="none" spc="-30" baseline="0" dirty="0">
                <a:solidFill>
                  <a:srgbClr val="231F20"/>
                </a:solidFill>
                <a:effectLst/>
                <a:latin typeface="Arial" panose="020B0604020202020204" pitchFamily="34" charset="0"/>
                <a:ea typeface="Arial"/>
                <a:cs typeface="Arial" panose="020B0604020202020204" pitchFamily="34" charset="0"/>
              </a:rPr>
              <a:t>tácticas para medir y monitorear el </a:t>
            </a:r>
            <a:r>
              <a:rPr lang="es" sz="1050" b="0" i="0" strike="noStrike" cap="none" spc="-35" baseline="0" dirty="0">
                <a:solidFill>
                  <a:srgbClr val="231F20"/>
                </a:solidFill>
                <a:effectLst/>
                <a:latin typeface="Arial" panose="020B0604020202020204" pitchFamily="34" charset="0"/>
                <a:ea typeface="Arial"/>
                <a:cs typeface="Arial" panose="020B0604020202020204" pitchFamily="34" charset="0"/>
              </a:rPr>
              <a:t>progreso </a:t>
            </a:r>
          </a:p>
          <a:p>
            <a:pPr marL="170815" marR="226695" indent="-170815">
              <a:lnSpc>
                <a:spcPct val="106100"/>
              </a:lnSpc>
              <a:spcBef>
                <a:spcPts val="445"/>
              </a:spcBef>
              <a:buAutoNum type="alphaLcPeriod"/>
              <a:tabLst>
                <a:tab pos="171450" algn="l"/>
              </a:tabLst>
            </a:pPr>
            <a:r>
              <a:rPr lang="es" sz="1050" b="0" i="0" strike="noStrike" cap="none" spc="-35" baseline="0" dirty="0">
                <a:solidFill>
                  <a:srgbClr val="231F20"/>
                </a:solidFill>
                <a:effectLst/>
                <a:latin typeface="Arial" panose="020B0604020202020204" pitchFamily="34" charset="0"/>
                <a:ea typeface="Arial"/>
                <a:cs typeface="Arial" panose="020B0604020202020204" pitchFamily="34" charset="0"/>
              </a:rPr>
              <a:t>Proporciona </a:t>
            </a:r>
            <a:r>
              <a:rPr lang="es" sz="1050" b="0" i="0" strike="noStrike" cap="none" spc="-40" baseline="0" dirty="0">
                <a:solidFill>
                  <a:srgbClr val="231F20"/>
                </a:solidFill>
                <a:effectLst/>
                <a:latin typeface="Arial" panose="020B0604020202020204" pitchFamily="34" charset="0"/>
                <a:ea typeface="Arial"/>
                <a:cs typeface="Arial" panose="020B0604020202020204" pitchFamily="34" charset="0"/>
              </a:rPr>
              <a:t>feedback </a:t>
            </a:r>
            <a:r>
              <a:rPr lang="es" sz="1050" b="0" i="0" strike="noStrike" cap="none" spc="-40" baseline="0" dirty="0" smtClean="0">
                <a:solidFill>
                  <a:srgbClr val="231F20"/>
                </a:solidFill>
                <a:effectLst/>
                <a:latin typeface="Arial" panose="020B0604020202020204" pitchFamily="34" charset="0"/>
                <a:ea typeface="Arial"/>
                <a:cs typeface="Arial" panose="020B0604020202020204" pitchFamily="34" charset="0"/>
              </a:rPr>
              <a:t>significativo </a:t>
            </a:r>
            <a:r>
              <a:rPr lang="es" sz="1050" b="0" i="0" strike="noStrike" cap="none" spc="-35" baseline="0" dirty="0" smtClean="0">
                <a:solidFill>
                  <a:srgbClr val="231F20"/>
                </a:solidFill>
                <a:effectLst/>
                <a:latin typeface="Arial" panose="020B0604020202020204" pitchFamily="34" charset="0"/>
                <a:ea typeface="Arial"/>
                <a:cs typeface="Arial" panose="020B0604020202020204" pitchFamily="34" charset="0"/>
              </a:rPr>
              <a:t> </a:t>
            </a:r>
            <a:r>
              <a:rPr lang="es" sz="1050" b="0" i="0" strike="noStrike" cap="none" spc="-30" baseline="0" dirty="0" smtClean="0">
                <a:solidFill>
                  <a:srgbClr val="231F20"/>
                </a:solidFill>
                <a:effectLst/>
                <a:latin typeface="Arial" panose="020B0604020202020204" pitchFamily="34" charset="0"/>
                <a:ea typeface="Arial"/>
                <a:cs typeface="Arial" panose="020B0604020202020204" pitchFamily="34" charset="0"/>
              </a:rPr>
              <a:t>sobre </a:t>
            </a:r>
            <a:r>
              <a:rPr lang="es" sz="1050" b="0" i="0" strike="noStrike" cap="none" spc="-30" baseline="0" dirty="0">
                <a:solidFill>
                  <a:srgbClr val="231F20"/>
                </a:solidFill>
                <a:effectLst/>
                <a:latin typeface="Arial" panose="020B0604020202020204" pitchFamily="34" charset="0"/>
                <a:ea typeface="Arial"/>
                <a:cs typeface="Arial" panose="020B0604020202020204" pitchFamily="34" charset="0"/>
              </a:rPr>
              <a:t>el </a:t>
            </a:r>
            <a:r>
              <a:rPr lang="es" sz="1050" b="0" i="0" strike="noStrike" cap="none" spc="-35" baseline="0" dirty="0">
                <a:solidFill>
                  <a:srgbClr val="231F20"/>
                </a:solidFill>
                <a:effectLst/>
                <a:latin typeface="Arial" panose="020B0604020202020204" pitchFamily="34" charset="0"/>
                <a:ea typeface="Arial"/>
                <a:cs typeface="Arial" panose="020B0604020202020204" pitchFamily="34" charset="0"/>
              </a:rPr>
              <a:t>progreso con respecto a las metas y el logro del </a:t>
            </a:r>
            <a:r>
              <a:rPr lang="es" sz="1050" b="0" i="0" strike="noStrike" cap="none" spc="-30" baseline="0" dirty="0">
                <a:solidFill>
                  <a:srgbClr val="231F20"/>
                </a:solidFill>
                <a:effectLst/>
                <a:latin typeface="Arial" panose="020B0604020202020204" pitchFamily="34" charset="0"/>
                <a:ea typeface="Arial"/>
                <a:cs typeface="Arial" panose="020B0604020202020204" pitchFamily="34" charset="0"/>
              </a:rPr>
              <a:t>objetivo</a:t>
            </a:r>
          </a:p>
          <a:p>
            <a:pPr marL="170815" indent="-170815">
              <a:lnSpc>
                <a:spcPct val="100000"/>
              </a:lnSpc>
              <a:spcBef>
                <a:spcPts val="530"/>
              </a:spcBef>
              <a:buAutoNum type="alphaLcPeriod"/>
              <a:tabLst>
                <a:tab pos="171450" algn="l"/>
              </a:tabLst>
            </a:pPr>
            <a:r>
              <a:rPr lang="es" sz="1050" b="0" i="0" strike="noStrike" cap="none" spc="-30" baseline="0" dirty="0">
                <a:solidFill>
                  <a:srgbClr val="231F20"/>
                </a:solidFill>
                <a:effectLst/>
                <a:latin typeface="Arial" panose="020B0604020202020204" pitchFamily="34" charset="0"/>
                <a:ea typeface="Arial"/>
                <a:cs typeface="Arial" panose="020B0604020202020204" pitchFamily="34" charset="0"/>
              </a:rPr>
              <a:t>Inspira a los </a:t>
            </a:r>
            <a:r>
              <a:rPr lang="es" sz="1050" b="0" i="0" strike="noStrike" cap="none" spc="-40" baseline="0" dirty="0">
                <a:solidFill>
                  <a:srgbClr val="231F20"/>
                </a:solidFill>
                <a:effectLst/>
                <a:latin typeface="Arial" panose="020B0604020202020204" pitchFamily="34" charset="0"/>
                <a:ea typeface="Arial"/>
                <a:cs typeface="Arial" panose="020B0604020202020204" pitchFamily="34" charset="0"/>
              </a:rPr>
              <a:t>colaboradores</a:t>
            </a:r>
            <a:r>
              <a:rPr lang="es" sz="1050" b="0" i="0" strike="noStrike" cap="none" spc="-30" baseline="0" dirty="0">
                <a:solidFill>
                  <a:srgbClr val="231F20"/>
                </a:solidFill>
                <a:effectLst/>
                <a:latin typeface="Arial" panose="020B0604020202020204" pitchFamily="34" charset="0"/>
                <a:ea typeface="Arial"/>
                <a:cs typeface="Arial" panose="020B0604020202020204" pitchFamily="34" charset="0"/>
              </a:rPr>
              <a:t> </a:t>
            </a:r>
            <a:r>
              <a:rPr lang="es" sz="1050" b="0" i="0" strike="noStrike" cap="none" spc="-25" baseline="0" dirty="0">
                <a:solidFill>
                  <a:srgbClr val="231F20"/>
                </a:solidFill>
                <a:effectLst/>
                <a:latin typeface="Arial" panose="020B0604020202020204" pitchFamily="34" charset="0"/>
                <a:ea typeface="Arial"/>
                <a:cs typeface="Arial" panose="020B0604020202020204" pitchFamily="34" charset="0"/>
              </a:rPr>
              <a:t>a apropiarse del propósito de la empresa.</a:t>
            </a:r>
          </a:p>
        </p:txBody>
      </p:sp>
      <p:sp>
        <p:nvSpPr>
          <p:cNvPr id="8" name="object 14"/>
          <p:cNvSpPr/>
          <p:nvPr/>
        </p:nvSpPr>
        <p:spPr>
          <a:xfrm>
            <a:off x="1220719" y="3079963"/>
            <a:ext cx="3956685" cy="289560"/>
          </a:xfrm>
          <a:custGeom>
            <a:avLst/>
            <a:gdLst/>
            <a:ahLst/>
            <a:cxnLst/>
            <a:rect l="l" t="t" r="r" b="b"/>
            <a:pathLst>
              <a:path w="3956684" h="289560">
                <a:moveTo>
                  <a:pt x="0" y="289051"/>
                </a:moveTo>
                <a:lnTo>
                  <a:pt x="3956177" y="289051"/>
                </a:lnTo>
                <a:lnTo>
                  <a:pt x="3956177" y="0"/>
                </a:lnTo>
                <a:lnTo>
                  <a:pt x="0" y="0"/>
                </a:lnTo>
                <a:lnTo>
                  <a:pt x="0" y="289051"/>
                </a:lnTo>
                <a:close/>
              </a:path>
            </a:pathLst>
          </a:custGeom>
          <a:solidFill>
            <a:srgbClr val="007DB6"/>
          </a:solid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9" name="object 17"/>
          <p:cNvSpPr/>
          <p:nvPr/>
        </p:nvSpPr>
        <p:spPr>
          <a:xfrm>
            <a:off x="194026" y="1591027"/>
            <a:ext cx="234188" cy="234175"/>
          </a:xfrm>
          <a:prstGeom prst="rect">
            <a:avLst/>
          </a:prstGeom>
          <a:blipFill rotWithShape="1">
            <a:blip r:embed="rId2"/>
            <a:stretch>
              <a:fillRect/>
            </a:stretch>
          </a:blip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10" name="object 18"/>
          <p:cNvSpPr txBox="1"/>
          <p:nvPr/>
        </p:nvSpPr>
        <p:spPr>
          <a:xfrm>
            <a:off x="167763" y="516173"/>
            <a:ext cx="896881" cy="1283044"/>
          </a:xfrm>
          <a:prstGeom prst="rect">
            <a:avLst/>
          </a:prstGeom>
        </p:spPr>
        <p:txBody>
          <a:bodyPr vert="horz" wrap="square" lIns="0" tIns="46355" rIns="0" bIns="0" rtlCol="0">
            <a:spAutoFit/>
          </a:bodyPr>
          <a:lstStyle/>
          <a:p>
            <a:pPr marL="635">
              <a:lnSpc>
                <a:spcPct val="100000"/>
              </a:lnSpc>
              <a:spcBef>
                <a:spcPts val="365"/>
              </a:spcBef>
            </a:pPr>
            <a:r>
              <a:rPr lang="es" sz="3100" b="0" i="0" strike="noStrike" cap="none" spc="-40" baseline="0" dirty="0">
                <a:solidFill>
                  <a:srgbClr val="231F20"/>
                </a:solidFill>
                <a:effectLst/>
                <a:latin typeface="Arial" panose="020B0604020202020204" pitchFamily="34" charset="0"/>
                <a:ea typeface="Verdana"/>
                <a:cs typeface="Arial" panose="020B0604020202020204" pitchFamily="34" charset="0"/>
              </a:rPr>
              <a:t>CEP</a:t>
            </a:r>
          </a:p>
          <a:p>
            <a:pPr marL="26034">
              <a:lnSpc>
                <a:spcPts val="1100"/>
              </a:lnSpc>
              <a:spcBef>
                <a:spcPts val="204"/>
              </a:spcBef>
            </a:pPr>
            <a:r>
              <a:rPr lang="es" sz="900" spc="-30" dirty="0">
                <a:solidFill>
                  <a:srgbClr val="231F20"/>
                </a:solidFill>
                <a:latin typeface="Arial" panose="020B0604020202020204" pitchFamily="34" charset="0"/>
                <a:ea typeface="Verdana"/>
                <a:cs typeface="Arial" panose="020B0604020202020204" pitchFamily="34" charset="0"/>
              </a:rPr>
              <a:t>Comunicación del propósito de la empresa (CEP)</a:t>
            </a:r>
          </a:p>
          <a:p>
            <a:pPr marL="75565">
              <a:lnSpc>
                <a:spcPct val="100000"/>
              </a:lnSpc>
              <a:spcBef>
                <a:spcPts val="1075"/>
              </a:spcBef>
            </a:pPr>
            <a:r>
              <a:rPr lang="es" sz="1100" b="0" i="0" strike="noStrike" cap="none" spc="-80" baseline="0" dirty="0">
                <a:solidFill>
                  <a:srgbClr val="FFFFFF"/>
                </a:solidFill>
                <a:effectLst/>
                <a:latin typeface="Arial" panose="020B0604020202020204" pitchFamily="34" charset="0"/>
                <a:ea typeface="Arial"/>
                <a:cs typeface="Arial" panose="020B0604020202020204" pitchFamily="34" charset="0"/>
              </a:rPr>
              <a:t>17</a:t>
            </a:r>
          </a:p>
        </p:txBody>
      </p:sp>
      <p:sp>
        <p:nvSpPr>
          <p:cNvPr id="11" name="object 50"/>
          <p:cNvSpPr/>
          <p:nvPr/>
        </p:nvSpPr>
        <p:spPr>
          <a:xfrm>
            <a:off x="544222" y="2582288"/>
            <a:ext cx="136753" cy="123088"/>
          </a:xfrm>
          <a:prstGeom prst="rect">
            <a:avLst/>
          </a:prstGeom>
          <a:blipFill rotWithShape="1">
            <a:blip r:embed="rId3"/>
            <a:stretch>
              <a:fillRect/>
            </a:stretch>
          </a:blip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12" name="object 51"/>
          <p:cNvSpPr/>
          <p:nvPr/>
        </p:nvSpPr>
        <p:spPr>
          <a:xfrm>
            <a:off x="344115" y="2693115"/>
            <a:ext cx="537210" cy="538480"/>
          </a:xfrm>
          <a:custGeom>
            <a:avLst/>
            <a:gdLst/>
            <a:ahLst/>
            <a:cxnLst/>
            <a:rect l="l" t="t" r="r" b="b"/>
            <a:pathLst>
              <a:path w="537210" h="538480">
                <a:moveTo>
                  <a:pt x="268490" y="0"/>
                </a:moveTo>
                <a:lnTo>
                  <a:pt x="220228" y="4332"/>
                </a:lnTo>
                <a:lnTo>
                  <a:pt x="174804" y="16825"/>
                </a:lnTo>
                <a:lnTo>
                  <a:pt x="132977" y="36718"/>
                </a:lnTo>
                <a:lnTo>
                  <a:pt x="95504" y="63252"/>
                </a:lnTo>
                <a:lnTo>
                  <a:pt x="63145" y="95666"/>
                </a:lnTo>
                <a:lnTo>
                  <a:pt x="36656" y="133203"/>
                </a:lnTo>
                <a:lnTo>
                  <a:pt x="16797" y="175101"/>
                </a:lnTo>
                <a:lnTo>
                  <a:pt x="4325" y="220603"/>
                </a:lnTo>
                <a:lnTo>
                  <a:pt x="0" y="268947"/>
                </a:lnTo>
                <a:lnTo>
                  <a:pt x="4325" y="317292"/>
                </a:lnTo>
                <a:lnTo>
                  <a:pt x="16797" y="362793"/>
                </a:lnTo>
                <a:lnTo>
                  <a:pt x="36656" y="404692"/>
                </a:lnTo>
                <a:lnTo>
                  <a:pt x="63145" y="442228"/>
                </a:lnTo>
                <a:lnTo>
                  <a:pt x="95504" y="474643"/>
                </a:lnTo>
                <a:lnTo>
                  <a:pt x="132977" y="501177"/>
                </a:lnTo>
                <a:lnTo>
                  <a:pt x="174804" y="521070"/>
                </a:lnTo>
                <a:lnTo>
                  <a:pt x="220228" y="533562"/>
                </a:lnTo>
                <a:lnTo>
                  <a:pt x="268490" y="537895"/>
                </a:lnTo>
                <a:lnTo>
                  <a:pt x="316748" y="533562"/>
                </a:lnTo>
                <a:lnTo>
                  <a:pt x="362169" y="521070"/>
                </a:lnTo>
                <a:lnTo>
                  <a:pt x="403994" y="501177"/>
                </a:lnTo>
                <a:lnTo>
                  <a:pt x="441466" y="474643"/>
                </a:lnTo>
                <a:lnTo>
                  <a:pt x="473824" y="442228"/>
                </a:lnTo>
                <a:lnTo>
                  <a:pt x="500312" y="404692"/>
                </a:lnTo>
                <a:lnTo>
                  <a:pt x="520171" y="362793"/>
                </a:lnTo>
                <a:lnTo>
                  <a:pt x="532643" y="317292"/>
                </a:lnTo>
                <a:lnTo>
                  <a:pt x="536968" y="268947"/>
                </a:lnTo>
                <a:lnTo>
                  <a:pt x="532643" y="220603"/>
                </a:lnTo>
                <a:lnTo>
                  <a:pt x="520171" y="175101"/>
                </a:lnTo>
                <a:lnTo>
                  <a:pt x="500312" y="133203"/>
                </a:lnTo>
                <a:lnTo>
                  <a:pt x="473824" y="95666"/>
                </a:lnTo>
                <a:lnTo>
                  <a:pt x="441466" y="63252"/>
                </a:lnTo>
                <a:lnTo>
                  <a:pt x="403994" y="36718"/>
                </a:lnTo>
                <a:lnTo>
                  <a:pt x="362169" y="16825"/>
                </a:lnTo>
                <a:lnTo>
                  <a:pt x="316748" y="4332"/>
                </a:lnTo>
                <a:lnTo>
                  <a:pt x="268490" y="0"/>
                </a:lnTo>
                <a:close/>
              </a:path>
            </a:pathLst>
          </a:custGeom>
          <a:solidFill>
            <a:srgbClr val="BED2E6"/>
          </a:solid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13" name="object 52"/>
          <p:cNvSpPr/>
          <p:nvPr/>
        </p:nvSpPr>
        <p:spPr>
          <a:xfrm>
            <a:off x="344115" y="2693115"/>
            <a:ext cx="537210" cy="538480"/>
          </a:xfrm>
          <a:custGeom>
            <a:avLst/>
            <a:gdLst/>
            <a:ahLst/>
            <a:cxnLst/>
            <a:rect l="l" t="t" r="r" b="b"/>
            <a:pathLst>
              <a:path w="537210" h="538480">
                <a:moveTo>
                  <a:pt x="0" y="268947"/>
                </a:moveTo>
                <a:lnTo>
                  <a:pt x="4325" y="220603"/>
                </a:lnTo>
                <a:lnTo>
                  <a:pt x="16797" y="175101"/>
                </a:lnTo>
                <a:lnTo>
                  <a:pt x="36656" y="133203"/>
                </a:lnTo>
                <a:lnTo>
                  <a:pt x="63145" y="95666"/>
                </a:lnTo>
                <a:lnTo>
                  <a:pt x="95504" y="63252"/>
                </a:lnTo>
                <a:lnTo>
                  <a:pt x="132977" y="36718"/>
                </a:lnTo>
                <a:lnTo>
                  <a:pt x="174804" y="16825"/>
                </a:lnTo>
                <a:lnTo>
                  <a:pt x="220228" y="4332"/>
                </a:lnTo>
                <a:lnTo>
                  <a:pt x="268490" y="0"/>
                </a:lnTo>
                <a:lnTo>
                  <a:pt x="316748" y="4332"/>
                </a:lnTo>
                <a:lnTo>
                  <a:pt x="362169" y="16825"/>
                </a:lnTo>
                <a:lnTo>
                  <a:pt x="403994" y="36718"/>
                </a:lnTo>
                <a:lnTo>
                  <a:pt x="441466" y="63252"/>
                </a:lnTo>
                <a:lnTo>
                  <a:pt x="473824" y="95666"/>
                </a:lnTo>
                <a:lnTo>
                  <a:pt x="500312" y="133203"/>
                </a:lnTo>
                <a:lnTo>
                  <a:pt x="520171" y="175101"/>
                </a:lnTo>
                <a:lnTo>
                  <a:pt x="532643" y="220603"/>
                </a:lnTo>
                <a:lnTo>
                  <a:pt x="536968" y="268947"/>
                </a:lnTo>
                <a:lnTo>
                  <a:pt x="532643" y="317292"/>
                </a:lnTo>
                <a:lnTo>
                  <a:pt x="520171" y="362793"/>
                </a:lnTo>
                <a:lnTo>
                  <a:pt x="500312" y="404692"/>
                </a:lnTo>
                <a:lnTo>
                  <a:pt x="473824" y="442228"/>
                </a:lnTo>
                <a:lnTo>
                  <a:pt x="441466" y="474643"/>
                </a:lnTo>
                <a:lnTo>
                  <a:pt x="403994" y="501177"/>
                </a:lnTo>
                <a:lnTo>
                  <a:pt x="362169" y="521070"/>
                </a:lnTo>
                <a:lnTo>
                  <a:pt x="316748" y="533562"/>
                </a:lnTo>
                <a:lnTo>
                  <a:pt x="268490" y="537895"/>
                </a:lnTo>
                <a:lnTo>
                  <a:pt x="220228" y="533562"/>
                </a:lnTo>
                <a:lnTo>
                  <a:pt x="174804" y="521070"/>
                </a:lnTo>
                <a:lnTo>
                  <a:pt x="132977" y="501177"/>
                </a:lnTo>
                <a:lnTo>
                  <a:pt x="95504" y="474643"/>
                </a:lnTo>
                <a:lnTo>
                  <a:pt x="63145" y="442228"/>
                </a:lnTo>
                <a:lnTo>
                  <a:pt x="36656" y="404692"/>
                </a:lnTo>
                <a:lnTo>
                  <a:pt x="16797" y="362793"/>
                </a:lnTo>
                <a:lnTo>
                  <a:pt x="4325" y="317292"/>
                </a:lnTo>
                <a:lnTo>
                  <a:pt x="0" y="268947"/>
                </a:lnTo>
                <a:close/>
              </a:path>
            </a:pathLst>
          </a:custGeom>
          <a:ln w="10375">
            <a:solidFill>
              <a:srgbClr val="007DB6"/>
            </a:solidFill>
          </a:ln>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14" name="object 53"/>
          <p:cNvSpPr/>
          <p:nvPr/>
        </p:nvSpPr>
        <p:spPr>
          <a:xfrm>
            <a:off x="399093" y="2748183"/>
            <a:ext cx="427355" cy="427990"/>
          </a:xfrm>
          <a:custGeom>
            <a:avLst/>
            <a:gdLst/>
            <a:ahLst/>
            <a:cxnLst/>
            <a:rect l="l" t="t" r="r" b="b"/>
            <a:pathLst>
              <a:path w="427354" h="427989">
                <a:moveTo>
                  <a:pt x="213512" y="0"/>
                </a:moveTo>
                <a:lnTo>
                  <a:pt x="164556" y="5648"/>
                </a:lnTo>
                <a:lnTo>
                  <a:pt x="119615" y="21739"/>
                </a:lnTo>
                <a:lnTo>
                  <a:pt x="79971" y="46987"/>
                </a:lnTo>
                <a:lnTo>
                  <a:pt x="46906" y="80109"/>
                </a:lnTo>
                <a:lnTo>
                  <a:pt x="21701" y="119821"/>
                </a:lnTo>
                <a:lnTo>
                  <a:pt x="5639" y="164839"/>
                </a:lnTo>
                <a:lnTo>
                  <a:pt x="0" y="213880"/>
                </a:lnTo>
                <a:lnTo>
                  <a:pt x="5639" y="262921"/>
                </a:lnTo>
                <a:lnTo>
                  <a:pt x="21701" y="307939"/>
                </a:lnTo>
                <a:lnTo>
                  <a:pt x="46906" y="347652"/>
                </a:lnTo>
                <a:lnTo>
                  <a:pt x="79971" y="380774"/>
                </a:lnTo>
                <a:lnTo>
                  <a:pt x="119615" y="406022"/>
                </a:lnTo>
                <a:lnTo>
                  <a:pt x="164556" y="422112"/>
                </a:lnTo>
                <a:lnTo>
                  <a:pt x="213512" y="427761"/>
                </a:lnTo>
                <a:lnTo>
                  <a:pt x="262468" y="422112"/>
                </a:lnTo>
                <a:lnTo>
                  <a:pt x="307409" y="406022"/>
                </a:lnTo>
                <a:lnTo>
                  <a:pt x="347053" y="380774"/>
                </a:lnTo>
                <a:lnTo>
                  <a:pt x="380118" y="347652"/>
                </a:lnTo>
                <a:lnTo>
                  <a:pt x="405323" y="307939"/>
                </a:lnTo>
                <a:lnTo>
                  <a:pt x="421385" y="262921"/>
                </a:lnTo>
                <a:lnTo>
                  <a:pt x="427024" y="213880"/>
                </a:lnTo>
                <a:lnTo>
                  <a:pt x="421385" y="164839"/>
                </a:lnTo>
                <a:lnTo>
                  <a:pt x="405323" y="119821"/>
                </a:lnTo>
                <a:lnTo>
                  <a:pt x="380118" y="80109"/>
                </a:lnTo>
                <a:lnTo>
                  <a:pt x="347053" y="46987"/>
                </a:lnTo>
                <a:lnTo>
                  <a:pt x="307409" y="21739"/>
                </a:lnTo>
                <a:lnTo>
                  <a:pt x="262468" y="5648"/>
                </a:lnTo>
                <a:lnTo>
                  <a:pt x="213512" y="0"/>
                </a:lnTo>
                <a:close/>
              </a:path>
            </a:pathLst>
          </a:custGeom>
          <a:solidFill>
            <a:srgbClr val="FFFFFF"/>
          </a:solid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15" name="object 54"/>
          <p:cNvSpPr/>
          <p:nvPr/>
        </p:nvSpPr>
        <p:spPr>
          <a:xfrm>
            <a:off x="399093" y="2748183"/>
            <a:ext cx="427355" cy="427990"/>
          </a:xfrm>
          <a:custGeom>
            <a:avLst/>
            <a:gdLst/>
            <a:ahLst/>
            <a:cxnLst/>
            <a:rect l="l" t="t" r="r" b="b"/>
            <a:pathLst>
              <a:path w="427354" h="427989">
                <a:moveTo>
                  <a:pt x="0" y="213880"/>
                </a:moveTo>
                <a:lnTo>
                  <a:pt x="5639" y="164839"/>
                </a:lnTo>
                <a:lnTo>
                  <a:pt x="21701" y="119821"/>
                </a:lnTo>
                <a:lnTo>
                  <a:pt x="46906" y="80109"/>
                </a:lnTo>
                <a:lnTo>
                  <a:pt x="79971" y="46987"/>
                </a:lnTo>
                <a:lnTo>
                  <a:pt x="119615" y="21739"/>
                </a:lnTo>
                <a:lnTo>
                  <a:pt x="164556" y="5648"/>
                </a:lnTo>
                <a:lnTo>
                  <a:pt x="213512" y="0"/>
                </a:lnTo>
                <a:lnTo>
                  <a:pt x="262468" y="5648"/>
                </a:lnTo>
                <a:lnTo>
                  <a:pt x="307409" y="21739"/>
                </a:lnTo>
                <a:lnTo>
                  <a:pt x="347053" y="46987"/>
                </a:lnTo>
                <a:lnTo>
                  <a:pt x="380118" y="80109"/>
                </a:lnTo>
                <a:lnTo>
                  <a:pt x="405323" y="119821"/>
                </a:lnTo>
                <a:lnTo>
                  <a:pt x="421385" y="164839"/>
                </a:lnTo>
                <a:lnTo>
                  <a:pt x="427024" y="213880"/>
                </a:lnTo>
                <a:lnTo>
                  <a:pt x="421385" y="262921"/>
                </a:lnTo>
                <a:lnTo>
                  <a:pt x="405323" y="307939"/>
                </a:lnTo>
                <a:lnTo>
                  <a:pt x="380118" y="347652"/>
                </a:lnTo>
                <a:lnTo>
                  <a:pt x="347053" y="380774"/>
                </a:lnTo>
                <a:lnTo>
                  <a:pt x="307409" y="406022"/>
                </a:lnTo>
                <a:lnTo>
                  <a:pt x="262468" y="422112"/>
                </a:lnTo>
                <a:lnTo>
                  <a:pt x="213512" y="427761"/>
                </a:lnTo>
                <a:lnTo>
                  <a:pt x="164556" y="422112"/>
                </a:lnTo>
                <a:lnTo>
                  <a:pt x="119615" y="406022"/>
                </a:lnTo>
                <a:lnTo>
                  <a:pt x="79971" y="380774"/>
                </a:lnTo>
                <a:lnTo>
                  <a:pt x="46906" y="347652"/>
                </a:lnTo>
                <a:lnTo>
                  <a:pt x="21701" y="307939"/>
                </a:lnTo>
                <a:lnTo>
                  <a:pt x="5639" y="262921"/>
                </a:lnTo>
                <a:lnTo>
                  <a:pt x="0" y="213880"/>
                </a:lnTo>
                <a:close/>
              </a:path>
            </a:pathLst>
          </a:custGeom>
          <a:ln w="7785">
            <a:solidFill>
              <a:srgbClr val="007DB6"/>
            </a:solidFill>
          </a:ln>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16" name="object 55"/>
          <p:cNvSpPr/>
          <p:nvPr/>
        </p:nvSpPr>
        <p:spPr>
          <a:xfrm>
            <a:off x="490901" y="2844873"/>
            <a:ext cx="241477" cy="239144"/>
          </a:xfrm>
          <a:prstGeom prst="rect">
            <a:avLst/>
          </a:prstGeom>
          <a:blipFill rotWithShape="1">
            <a:blip r:embed="rId4"/>
            <a:stretch>
              <a:fillRect/>
            </a:stretch>
          </a:blip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17" name="object 56"/>
          <p:cNvSpPr/>
          <p:nvPr/>
        </p:nvSpPr>
        <p:spPr>
          <a:xfrm>
            <a:off x="740494" y="2833058"/>
            <a:ext cx="110489" cy="330200"/>
          </a:xfrm>
          <a:custGeom>
            <a:avLst/>
            <a:gdLst/>
            <a:ahLst/>
            <a:cxnLst/>
            <a:rect l="l" t="t" r="r" b="b"/>
            <a:pathLst>
              <a:path w="110488" h="330200">
                <a:moveTo>
                  <a:pt x="72009" y="0"/>
                </a:moveTo>
                <a:lnTo>
                  <a:pt x="88036" y="29154"/>
                </a:lnTo>
                <a:lnTo>
                  <a:pt x="99931" y="60617"/>
                </a:lnTo>
                <a:lnTo>
                  <a:pt x="107333" y="94022"/>
                </a:lnTo>
                <a:lnTo>
                  <a:pt x="109880" y="129006"/>
                </a:lnTo>
                <a:lnTo>
                  <a:pt x="104795" y="178231"/>
                </a:lnTo>
                <a:lnTo>
                  <a:pt x="90229" y="223960"/>
                </a:lnTo>
                <a:lnTo>
                  <a:pt x="67218" y="265158"/>
                </a:lnTo>
                <a:lnTo>
                  <a:pt x="36796" y="300790"/>
                </a:lnTo>
                <a:lnTo>
                  <a:pt x="0" y="329819"/>
                </a:lnTo>
              </a:path>
            </a:pathLst>
          </a:custGeom>
          <a:ln w="5194">
            <a:solidFill>
              <a:srgbClr val="007DB6"/>
            </a:solidFill>
          </a:ln>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18" name="object 57"/>
          <p:cNvSpPr/>
          <p:nvPr/>
        </p:nvSpPr>
        <p:spPr>
          <a:xfrm>
            <a:off x="612606" y="2723902"/>
            <a:ext cx="158750" cy="60960"/>
          </a:xfrm>
          <a:custGeom>
            <a:avLst/>
            <a:gdLst/>
            <a:ahLst/>
            <a:cxnLst/>
            <a:rect l="l" t="t" r="r" b="b"/>
            <a:pathLst>
              <a:path w="158750" h="60960">
                <a:moveTo>
                  <a:pt x="0" y="0"/>
                </a:moveTo>
                <a:lnTo>
                  <a:pt x="44623" y="4187"/>
                </a:lnTo>
                <a:lnTo>
                  <a:pt x="86466" y="16236"/>
                </a:lnTo>
                <a:lnTo>
                  <a:pt x="124763" y="35382"/>
                </a:lnTo>
                <a:lnTo>
                  <a:pt x="158750" y="60858"/>
                </a:lnTo>
              </a:path>
            </a:pathLst>
          </a:custGeom>
          <a:ln w="5194">
            <a:solidFill>
              <a:srgbClr val="007DB6"/>
            </a:solidFill>
          </a:ln>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19" name="object 58"/>
          <p:cNvSpPr/>
          <p:nvPr/>
        </p:nvSpPr>
        <p:spPr>
          <a:xfrm>
            <a:off x="589923" y="2628054"/>
            <a:ext cx="45720" cy="45720"/>
          </a:xfrm>
          <a:custGeom>
            <a:avLst/>
            <a:gdLst/>
            <a:ahLst/>
            <a:cxnLst/>
            <a:rect l="l" t="t" r="r" b="b"/>
            <a:pathLst>
              <a:path w="45720" h="45719">
                <a:moveTo>
                  <a:pt x="22682" y="0"/>
                </a:moveTo>
                <a:lnTo>
                  <a:pt x="13855" y="1785"/>
                </a:lnTo>
                <a:lnTo>
                  <a:pt x="6645" y="6654"/>
                </a:lnTo>
                <a:lnTo>
                  <a:pt x="1783" y="13876"/>
                </a:lnTo>
                <a:lnTo>
                  <a:pt x="0" y="22720"/>
                </a:lnTo>
                <a:lnTo>
                  <a:pt x="1783" y="31563"/>
                </a:lnTo>
                <a:lnTo>
                  <a:pt x="6645" y="38785"/>
                </a:lnTo>
                <a:lnTo>
                  <a:pt x="13855" y="43655"/>
                </a:lnTo>
                <a:lnTo>
                  <a:pt x="22682" y="45440"/>
                </a:lnTo>
                <a:lnTo>
                  <a:pt x="31509" y="43655"/>
                </a:lnTo>
                <a:lnTo>
                  <a:pt x="38719" y="38785"/>
                </a:lnTo>
                <a:lnTo>
                  <a:pt x="43581" y="31563"/>
                </a:lnTo>
                <a:lnTo>
                  <a:pt x="45364" y="22720"/>
                </a:lnTo>
                <a:lnTo>
                  <a:pt x="43581" y="13876"/>
                </a:lnTo>
                <a:lnTo>
                  <a:pt x="38719" y="6654"/>
                </a:lnTo>
                <a:lnTo>
                  <a:pt x="31509" y="1785"/>
                </a:lnTo>
                <a:lnTo>
                  <a:pt x="22682" y="0"/>
                </a:lnTo>
                <a:close/>
              </a:path>
            </a:pathLst>
          </a:custGeom>
          <a:solidFill>
            <a:srgbClr val="FFFFFF"/>
          </a:solid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20" name="object 59"/>
          <p:cNvSpPr/>
          <p:nvPr/>
        </p:nvSpPr>
        <p:spPr>
          <a:xfrm>
            <a:off x="589923" y="2628054"/>
            <a:ext cx="45720" cy="45720"/>
          </a:xfrm>
          <a:custGeom>
            <a:avLst/>
            <a:gdLst/>
            <a:ahLst/>
            <a:cxnLst/>
            <a:rect l="l" t="t" r="r" b="b"/>
            <a:pathLst>
              <a:path w="45720" h="45719">
                <a:moveTo>
                  <a:pt x="0" y="22720"/>
                </a:moveTo>
                <a:lnTo>
                  <a:pt x="1783" y="13876"/>
                </a:lnTo>
                <a:lnTo>
                  <a:pt x="6645" y="6654"/>
                </a:lnTo>
                <a:lnTo>
                  <a:pt x="13855" y="1785"/>
                </a:lnTo>
                <a:lnTo>
                  <a:pt x="22682" y="0"/>
                </a:lnTo>
                <a:lnTo>
                  <a:pt x="31509" y="1785"/>
                </a:lnTo>
                <a:lnTo>
                  <a:pt x="38719" y="6654"/>
                </a:lnTo>
                <a:lnTo>
                  <a:pt x="43581" y="13876"/>
                </a:lnTo>
                <a:lnTo>
                  <a:pt x="45364" y="22720"/>
                </a:lnTo>
                <a:lnTo>
                  <a:pt x="43581" y="31563"/>
                </a:lnTo>
                <a:lnTo>
                  <a:pt x="38719" y="38785"/>
                </a:lnTo>
                <a:lnTo>
                  <a:pt x="31509" y="43655"/>
                </a:lnTo>
                <a:lnTo>
                  <a:pt x="22682" y="45440"/>
                </a:lnTo>
                <a:lnTo>
                  <a:pt x="13855" y="43655"/>
                </a:lnTo>
                <a:lnTo>
                  <a:pt x="6645" y="38785"/>
                </a:lnTo>
                <a:lnTo>
                  <a:pt x="1783" y="31563"/>
                </a:lnTo>
                <a:lnTo>
                  <a:pt x="0" y="22720"/>
                </a:lnTo>
                <a:close/>
              </a:path>
            </a:pathLst>
          </a:custGeom>
          <a:ln w="5156">
            <a:solidFill>
              <a:srgbClr val="007DB6"/>
            </a:solidFill>
          </a:ln>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21" name="object 60"/>
          <p:cNvSpPr/>
          <p:nvPr/>
        </p:nvSpPr>
        <p:spPr>
          <a:xfrm>
            <a:off x="591904" y="2942480"/>
            <a:ext cx="45720" cy="45720"/>
          </a:xfrm>
          <a:custGeom>
            <a:avLst/>
            <a:gdLst/>
            <a:ahLst/>
            <a:cxnLst/>
            <a:rect l="l" t="t" r="r" b="b"/>
            <a:pathLst>
              <a:path w="45720" h="45719">
                <a:moveTo>
                  <a:pt x="22682" y="0"/>
                </a:moveTo>
                <a:lnTo>
                  <a:pt x="13855" y="1785"/>
                </a:lnTo>
                <a:lnTo>
                  <a:pt x="6645" y="6654"/>
                </a:lnTo>
                <a:lnTo>
                  <a:pt x="1783" y="13876"/>
                </a:lnTo>
                <a:lnTo>
                  <a:pt x="0" y="22720"/>
                </a:lnTo>
                <a:lnTo>
                  <a:pt x="1783" y="31563"/>
                </a:lnTo>
                <a:lnTo>
                  <a:pt x="6645" y="38785"/>
                </a:lnTo>
                <a:lnTo>
                  <a:pt x="13855" y="43655"/>
                </a:lnTo>
                <a:lnTo>
                  <a:pt x="22682" y="45440"/>
                </a:lnTo>
                <a:lnTo>
                  <a:pt x="31509" y="43655"/>
                </a:lnTo>
                <a:lnTo>
                  <a:pt x="38719" y="38785"/>
                </a:lnTo>
                <a:lnTo>
                  <a:pt x="43581" y="31563"/>
                </a:lnTo>
                <a:lnTo>
                  <a:pt x="45364" y="22720"/>
                </a:lnTo>
                <a:lnTo>
                  <a:pt x="43581" y="13876"/>
                </a:lnTo>
                <a:lnTo>
                  <a:pt x="38719" y="6654"/>
                </a:lnTo>
                <a:lnTo>
                  <a:pt x="31509" y="1785"/>
                </a:lnTo>
                <a:lnTo>
                  <a:pt x="22682" y="0"/>
                </a:lnTo>
                <a:close/>
              </a:path>
            </a:pathLst>
          </a:custGeom>
          <a:solidFill>
            <a:srgbClr val="FFFFFF"/>
          </a:solid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22" name="object 61"/>
          <p:cNvSpPr/>
          <p:nvPr/>
        </p:nvSpPr>
        <p:spPr>
          <a:xfrm>
            <a:off x="591904" y="2942480"/>
            <a:ext cx="45720" cy="45720"/>
          </a:xfrm>
          <a:custGeom>
            <a:avLst/>
            <a:gdLst/>
            <a:ahLst/>
            <a:cxnLst/>
            <a:rect l="l" t="t" r="r" b="b"/>
            <a:pathLst>
              <a:path w="45720" h="45719">
                <a:moveTo>
                  <a:pt x="0" y="22720"/>
                </a:moveTo>
                <a:lnTo>
                  <a:pt x="1783" y="13876"/>
                </a:lnTo>
                <a:lnTo>
                  <a:pt x="6645" y="6654"/>
                </a:lnTo>
                <a:lnTo>
                  <a:pt x="13855" y="1785"/>
                </a:lnTo>
                <a:lnTo>
                  <a:pt x="22682" y="0"/>
                </a:lnTo>
                <a:lnTo>
                  <a:pt x="31509" y="1785"/>
                </a:lnTo>
                <a:lnTo>
                  <a:pt x="38719" y="6654"/>
                </a:lnTo>
                <a:lnTo>
                  <a:pt x="43581" y="13876"/>
                </a:lnTo>
                <a:lnTo>
                  <a:pt x="45364" y="22720"/>
                </a:lnTo>
                <a:lnTo>
                  <a:pt x="43581" y="31563"/>
                </a:lnTo>
                <a:lnTo>
                  <a:pt x="38719" y="38785"/>
                </a:lnTo>
                <a:lnTo>
                  <a:pt x="31509" y="43655"/>
                </a:lnTo>
                <a:lnTo>
                  <a:pt x="22682" y="45440"/>
                </a:lnTo>
                <a:lnTo>
                  <a:pt x="13855" y="43655"/>
                </a:lnTo>
                <a:lnTo>
                  <a:pt x="6645" y="38785"/>
                </a:lnTo>
                <a:lnTo>
                  <a:pt x="1783" y="31563"/>
                </a:lnTo>
                <a:lnTo>
                  <a:pt x="0" y="22720"/>
                </a:lnTo>
                <a:close/>
              </a:path>
            </a:pathLst>
          </a:custGeom>
          <a:ln w="5156">
            <a:solidFill>
              <a:srgbClr val="007DB6"/>
            </a:solidFill>
          </a:ln>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23" name="object 62"/>
          <p:cNvSpPr/>
          <p:nvPr/>
        </p:nvSpPr>
        <p:spPr>
          <a:xfrm>
            <a:off x="614599" y="2828812"/>
            <a:ext cx="137160" cy="125095"/>
          </a:xfrm>
          <a:custGeom>
            <a:avLst/>
            <a:gdLst/>
            <a:ahLst/>
            <a:cxnLst/>
            <a:rect l="l" t="t" r="r" b="b"/>
            <a:pathLst>
              <a:path w="137160" h="125094">
                <a:moveTo>
                  <a:pt x="0" y="76631"/>
                </a:moveTo>
                <a:lnTo>
                  <a:pt x="137045" y="0"/>
                </a:lnTo>
                <a:lnTo>
                  <a:pt x="59397" y="124891"/>
                </a:lnTo>
              </a:path>
            </a:pathLst>
          </a:custGeom>
          <a:ln w="5194">
            <a:solidFill>
              <a:srgbClr val="007DB6"/>
            </a:solidFill>
          </a:ln>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24" name="object 63"/>
          <p:cNvSpPr/>
          <p:nvPr/>
        </p:nvSpPr>
        <p:spPr>
          <a:xfrm>
            <a:off x="654693" y="2834654"/>
            <a:ext cx="90805" cy="86360"/>
          </a:xfrm>
          <a:custGeom>
            <a:avLst/>
            <a:gdLst/>
            <a:ahLst/>
            <a:cxnLst/>
            <a:rect l="l" t="t" r="r" b="b"/>
            <a:pathLst>
              <a:path w="90804" h="86360">
                <a:moveTo>
                  <a:pt x="0" y="86118"/>
                </a:moveTo>
                <a:lnTo>
                  <a:pt x="90398" y="0"/>
                </a:lnTo>
              </a:path>
            </a:pathLst>
          </a:custGeom>
          <a:ln w="5194">
            <a:solidFill>
              <a:srgbClr val="007DB6"/>
            </a:solidFill>
          </a:ln>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25" name="object 64"/>
          <p:cNvSpPr/>
          <p:nvPr/>
        </p:nvSpPr>
        <p:spPr>
          <a:xfrm>
            <a:off x="475357" y="2971129"/>
            <a:ext cx="132080" cy="128270"/>
          </a:xfrm>
          <a:custGeom>
            <a:avLst/>
            <a:gdLst/>
            <a:ahLst/>
            <a:cxnLst/>
            <a:rect l="l" t="t" r="r" b="b"/>
            <a:pathLst>
              <a:path w="132079" h="128269">
                <a:moveTo>
                  <a:pt x="79463" y="0"/>
                </a:moveTo>
                <a:lnTo>
                  <a:pt x="0" y="127711"/>
                </a:lnTo>
                <a:lnTo>
                  <a:pt x="131762" y="52717"/>
                </a:lnTo>
              </a:path>
            </a:pathLst>
          </a:custGeom>
          <a:ln w="5194">
            <a:solidFill>
              <a:srgbClr val="007DB6"/>
            </a:solidFill>
          </a:ln>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26" name="object 65"/>
          <p:cNvSpPr/>
          <p:nvPr/>
        </p:nvSpPr>
        <p:spPr>
          <a:xfrm>
            <a:off x="481922" y="3006879"/>
            <a:ext cx="90805" cy="86360"/>
          </a:xfrm>
          <a:custGeom>
            <a:avLst/>
            <a:gdLst/>
            <a:ahLst/>
            <a:cxnLst/>
            <a:rect l="l" t="t" r="r" b="b"/>
            <a:pathLst>
              <a:path w="90804" h="86360">
                <a:moveTo>
                  <a:pt x="0" y="86118"/>
                </a:moveTo>
                <a:lnTo>
                  <a:pt x="90398" y="0"/>
                </a:lnTo>
              </a:path>
            </a:pathLst>
          </a:custGeom>
          <a:ln w="5194">
            <a:solidFill>
              <a:srgbClr val="007DB6"/>
            </a:solidFill>
          </a:ln>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27" name="object 66"/>
          <p:cNvSpPr/>
          <p:nvPr/>
        </p:nvSpPr>
        <p:spPr>
          <a:xfrm flipH="1">
            <a:off x="612606" y="2783340"/>
            <a:ext cx="0" cy="94615"/>
          </a:xfrm>
          <a:custGeom>
            <a:avLst/>
            <a:gdLst/>
            <a:ahLst/>
            <a:cxnLst/>
            <a:rect l="l" t="t" r="r" b="b"/>
            <a:pathLst>
              <a:path h="94614">
                <a:moveTo>
                  <a:pt x="0" y="0"/>
                </a:moveTo>
                <a:lnTo>
                  <a:pt x="0" y="94475"/>
                </a:lnTo>
              </a:path>
            </a:pathLst>
          </a:custGeom>
          <a:ln w="7785">
            <a:solidFill>
              <a:srgbClr val="007DB6"/>
            </a:solidFill>
          </a:ln>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28" name="object 67"/>
          <p:cNvSpPr/>
          <p:nvPr/>
        </p:nvSpPr>
        <p:spPr>
          <a:xfrm flipH="1">
            <a:off x="612606" y="3052898"/>
            <a:ext cx="0" cy="99060"/>
          </a:xfrm>
          <a:custGeom>
            <a:avLst/>
            <a:gdLst/>
            <a:ahLst/>
            <a:cxnLst/>
            <a:rect l="l" t="t" r="r" b="b"/>
            <a:pathLst>
              <a:path h="99060">
                <a:moveTo>
                  <a:pt x="0" y="0"/>
                </a:moveTo>
                <a:lnTo>
                  <a:pt x="0" y="98602"/>
                </a:lnTo>
              </a:path>
            </a:pathLst>
          </a:custGeom>
          <a:ln w="7785">
            <a:solidFill>
              <a:srgbClr val="007DB6"/>
            </a:solidFill>
          </a:ln>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29" name="object 68"/>
          <p:cNvSpPr/>
          <p:nvPr/>
        </p:nvSpPr>
        <p:spPr>
          <a:xfrm>
            <a:off x="705087" y="2965649"/>
            <a:ext cx="94615" cy="0"/>
          </a:xfrm>
          <a:custGeom>
            <a:avLst/>
            <a:gdLst/>
            <a:ahLst/>
            <a:cxnLst/>
            <a:rect l="l" t="t" r="r" b="b"/>
            <a:pathLst>
              <a:path w="94614">
                <a:moveTo>
                  <a:pt x="0" y="0"/>
                </a:moveTo>
                <a:lnTo>
                  <a:pt x="94170" y="0"/>
                </a:lnTo>
              </a:path>
            </a:pathLst>
          </a:custGeom>
          <a:ln w="7785">
            <a:solidFill>
              <a:srgbClr val="007DB6"/>
            </a:solidFill>
          </a:ln>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30" name="object 69"/>
          <p:cNvSpPr/>
          <p:nvPr/>
        </p:nvSpPr>
        <p:spPr>
          <a:xfrm>
            <a:off x="428786" y="2965649"/>
            <a:ext cx="94615" cy="0"/>
          </a:xfrm>
          <a:custGeom>
            <a:avLst/>
            <a:gdLst/>
            <a:ahLst/>
            <a:cxnLst/>
            <a:rect l="l" t="t" r="r" b="b"/>
            <a:pathLst>
              <a:path w="94614">
                <a:moveTo>
                  <a:pt x="94157" y="0"/>
                </a:moveTo>
                <a:lnTo>
                  <a:pt x="0" y="0"/>
                </a:lnTo>
              </a:path>
            </a:pathLst>
          </a:custGeom>
          <a:ln w="7785">
            <a:solidFill>
              <a:srgbClr val="007DB6"/>
            </a:solidFill>
          </a:ln>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31" name="object 70"/>
          <p:cNvSpPr/>
          <p:nvPr/>
        </p:nvSpPr>
        <p:spPr>
          <a:xfrm>
            <a:off x="241994" y="2961445"/>
            <a:ext cx="67945" cy="0"/>
          </a:xfrm>
          <a:custGeom>
            <a:avLst/>
            <a:gdLst/>
            <a:ahLst/>
            <a:cxnLst/>
            <a:rect l="l" t="t" r="r" b="b"/>
            <a:pathLst>
              <a:path w="67945">
                <a:moveTo>
                  <a:pt x="67754" y="0"/>
                </a:moveTo>
                <a:lnTo>
                  <a:pt x="0" y="0"/>
                </a:lnTo>
              </a:path>
            </a:pathLst>
          </a:custGeom>
          <a:ln w="7785">
            <a:solidFill>
              <a:srgbClr val="007DB6"/>
            </a:solidFill>
          </a:ln>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32" name="object 71"/>
          <p:cNvSpPr/>
          <p:nvPr/>
        </p:nvSpPr>
        <p:spPr>
          <a:xfrm>
            <a:off x="917316" y="2961445"/>
            <a:ext cx="67945" cy="0"/>
          </a:xfrm>
          <a:custGeom>
            <a:avLst/>
            <a:gdLst/>
            <a:ahLst/>
            <a:cxnLst/>
            <a:rect l="l" t="t" r="r" b="b"/>
            <a:pathLst>
              <a:path w="67945">
                <a:moveTo>
                  <a:pt x="67754" y="0"/>
                </a:moveTo>
                <a:lnTo>
                  <a:pt x="0" y="0"/>
                </a:lnTo>
              </a:path>
            </a:pathLst>
          </a:custGeom>
          <a:ln w="7785">
            <a:solidFill>
              <a:srgbClr val="007DB6"/>
            </a:solidFill>
          </a:ln>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33" name="object 72"/>
          <p:cNvSpPr/>
          <p:nvPr/>
        </p:nvSpPr>
        <p:spPr>
          <a:xfrm>
            <a:off x="291778" y="2775060"/>
            <a:ext cx="59055" cy="34290"/>
          </a:xfrm>
          <a:custGeom>
            <a:avLst/>
            <a:gdLst/>
            <a:ahLst/>
            <a:cxnLst/>
            <a:rect l="l" t="t" r="r" b="b"/>
            <a:pathLst>
              <a:path w="59054" h="34289">
                <a:moveTo>
                  <a:pt x="58661" y="33985"/>
                </a:moveTo>
                <a:lnTo>
                  <a:pt x="0" y="0"/>
                </a:lnTo>
              </a:path>
            </a:pathLst>
          </a:custGeom>
          <a:ln w="7785">
            <a:solidFill>
              <a:srgbClr val="007DB6"/>
            </a:solidFill>
          </a:ln>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34" name="object 73"/>
          <p:cNvSpPr/>
          <p:nvPr/>
        </p:nvSpPr>
        <p:spPr>
          <a:xfrm>
            <a:off x="876626" y="3113845"/>
            <a:ext cx="59055" cy="34290"/>
          </a:xfrm>
          <a:custGeom>
            <a:avLst/>
            <a:gdLst/>
            <a:ahLst/>
            <a:cxnLst/>
            <a:rect l="l" t="t" r="r" b="b"/>
            <a:pathLst>
              <a:path w="59054" h="34289">
                <a:moveTo>
                  <a:pt x="58661" y="33985"/>
                </a:moveTo>
                <a:lnTo>
                  <a:pt x="0" y="0"/>
                </a:lnTo>
              </a:path>
            </a:pathLst>
          </a:custGeom>
          <a:ln w="7785">
            <a:solidFill>
              <a:srgbClr val="007DB6"/>
            </a:solidFill>
          </a:ln>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35" name="object 74"/>
          <p:cNvSpPr/>
          <p:nvPr/>
        </p:nvSpPr>
        <p:spPr>
          <a:xfrm>
            <a:off x="427769" y="2638624"/>
            <a:ext cx="34290" cy="59055"/>
          </a:xfrm>
          <a:custGeom>
            <a:avLst/>
            <a:gdLst/>
            <a:ahLst/>
            <a:cxnLst/>
            <a:rect l="l" t="t" r="r" b="b"/>
            <a:pathLst>
              <a:path w="34289" h="59055">
                <a:moveTo>
                  <a:pt x="33870" y="58864"/>
                </a:moveTo>
                <a:lnTo>
                  <a:pt x="0" y="0"/>
                </a:lnTo>
              </a:path>
            </a:pathLst>
          </a:custGeom>
          <a:ln w="7785">
            <a:solidFill>
              <a:srgbClr val="007DB6"/>
            </a:solidFill>
          </a:ln>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36" name="object 75"/>
          <p:cNvSpPr/>
          <p:nvPr/>
        </p:nvSpPr>
        <p:spPr>
          <a:xfrm>
            <a:off x="765424" y="3225414"/>
            <a:ext cx="34290" cy="59055"/>
          </a:xfrm>
          <a:custGeom>
            <a:avLst/>
            <a:gdLst/>
            <a:ahLst/>
            <a:cxnLst/>
            <a:rect l="l" t="t" r="r" b="b"/>
            <a:pathLst>
              <a:path w="34289" h="59055">
                <a:moveTo>
                  <a:pt x="33870" y="58864"/>
                </a:moveTo>
                <a:lnTo>
                  <a:pt x="0" y="0"/>
                </a:lnTo>
              </a:path>
            </a:pathLst>
          </a:custGeom>
          <a:ln w="7785">
            <a:solidFill>
              <a:srgbClr val="007DB6"/>
            </a:solidFill>
          </a:ln>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37" name="object 76"/>
          <p:cNvSpPr/>
          <p:nvPr/>
        </p:nvSpPr>
        <p:spPr>
          <a:xfrm flipH="1">
            <a:off x="612606" y="3266245"/>
            <a:ext cx="0" cy="68580"/>
          </a:xfrm>
          <a:custGeom>
            <a:avLst/>
            <a:gdLst/>
            <a:ahLst/>
            <a:cxnLst/>
            <a:rect l="l" t="t" r="r" b="b"/>
            <a:pathLst>
              <a:path h="68579">
                <a:moveTo>
                  <a:pt x="0" y="67970"/>
                </a:moveTo>
                <a:lnTo>
                  <a:pt x="0" y="0"/>
                </a:lnTo>
              </a:path>
            </a:pathLst>
          </a:custGeom>
          <a:ln w="7785">
            <a:solidFill>
              <a:srgbClr val="007DB6"/>
            </a:solidFill>
          </a:ln>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38" name="object 77"/>
          <p:cNvSpPr/>
          <p:nvPr/>
        </p:nvSpPr>
        <p:spPr>
          <a:xfrm>
            <a:off x="291778" y="3113845"/>
            <a:ext cx="59055" cy="34290"/>
          </a:xfrm>
          <a:custGeom>
            <a:avLst/>
            <a:gdLst/>
            <a:ahLst/>
            <a:cxnLst/>
            <a:rect l="l" t="t" r="r" b="b"/>
            <a:pathLst>
              <a:path w="59054" h="34289">
                <a:moveTo>
                  <a:pt x="58661" y="0"/>
                </a:moveTo>
                <a:lnTo>
                  <a:pt x="0" y="33985"/>
                </a:lnTo>
              </a:path>
            </a:pathLst>
          </a:custGeom>
          <a:ln w="7785">
            <a:solidFill>
              <a:srgbClr val="007DB6"/>
            </a:solidFill>
          </a:ln>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39" name="object 78"/>
          <p:cNvSpPr/>
          <p:nvPr/>
        </p:nvSpPr>
        <p:spPr>
          <a:xfrm>
            <a:off x="876626" y="2775060"/>
            <a:ext cx="59055" cy="34290"/>
          </a:xfrm>
          <a:custGeom>
            <a:avLst/>
            <a:gdLst/>
            <a:ahLst/>
            <a:cxnLst/>
            <a:rect l="l" t="t" r="r" b="b"/>
            <a:pathLst>
              <a:path w="59054" h="34289">
                <a:moveTo>
                  <a:pt x="58661" y="0"/>
                </a:moveTo>
                <a:lnTo>
                  <a:pt x="0" y="33985"/>
                </a:lnTo>
              </a:path>
            </a:pathLst>
          </a:custGeom>
          <a:ln w="7785">
            <a:solidFill>
              <a:srgbClr val="007DB6"/>
            </a:solidFill>
          </a:ln>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40" name="object 79"/>
          <p:cNvSpPr/>
          <p:nvPr/>
        </p:nvSpPr>
        <p:spPr>
          <a:xfrm>
            <a:off x="427769" y="3225414"/>
            <a:ext cx="34290" cy="59055"/>
          </a:xfrm>
          <a:custGeom>
            <a:avLst/>
            <a:gdLst/>
            <a:ahLst/>
            <a:cxnLst/>
            <a:rect l="l" t="t" r="r" b="b"/>
            <a:pathLst>
              <a:path w="34289" h="59055">
                <a:moveTo>
                  <a:pt x="33870" y="0"/>
                </a:moveTo>
                <a:lnTo>
                  <a:pt x="0" y="58864"/>
                </a:lnTo>
              </a:path>
            </a:pathLst>
          </a:custGeom>
          <a:ln w="7785">
            <a:solidFill>
              <a:srgbClr val="007DB6"/>
            </a:solidFill>
          </a:ln>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41" name="object 80"/>
          <p:cNvSpPr/>
          <p:nvPr/>
        </p:nvSpPr>
        <p:spPr>
          <a:xfrm>
            <a:off x="765424" y="2638624"/>
            <a:ext cx="34290" cy="59055"/>
          </a:xfrm>
          <a:custGeom>
            <a:avLst/>
            <a:gdLst/>
            <a:ahLst/>
            <a:cxnLst/>
            <a:rect l="l" t="t" r="r" b="b"/>
            <a:pathLst>
              <a:path w="34289" h="59055">
                <a:moveTo>
                  <a:pt x="33870" y="0"/>
                </a:moveTo>
                <a:lnTo>
                  <a:pt x="0" y="58864"/>
                </a:lnTo>
              </a:path>
            </a:pathLst>
          </a:custGeom>
          <a:ln w="7785">
            <a:solidFill>
              <a:srgbClr val="007DB6"/>
            </a:solidFill>
          </a:ln>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42" name="object 81"/>
          <p:cNvSpPr txBox="1"/>
          <p:nvPr/>
        </p:nvSpPr>
        <p:spPr>
          <a:xfrm>
            <a:off x="1379978" y="3147176"/>
            <a:ext cx="2514445" cy="163994"/>
          </a:xfrm>
          <a:prstGeom prst="rect">
            <a:avLst/>
          </a:prstGeom>
        </p:spPr>
        <p:txBody>
          <a:bodyPr vert="horz" wrap="square" lIns="0" tIns="19050" rIns="0" bIns="0" rtlCol="0">
            <a:spAutoFit/>
          </a:bodyPr>
          <a:lstStyle/>
          <a:p>
            <a:pPr marL="12700">
              <a:lnSpc>
                <a:spcPct val="100000"/>
              </a:lnSpc>
              <a:spcBef>
                <a:spcPts val="150"/>
              </a:spcBef>
            </a:pPr>
            <a:r>
              <a:rPr lang="es" sz="950" b="0" i="0" strike="noStrike" cap="none" spc="65" baseline="0" dirty="0">
                <a:solidFill>
                  <a:srgbClr val="FFFFFF"/>
                </a:solidFill>
                <a:effectLst/>
                <a:latin typeface="Arial" panose="020B0604020202020204" pitchFamily="34" charset="0"/>
                <a:ea typeface="Arial"/>
                <a:cs typeface="Arial" panose="020B0604020202020204" pitchFamily="34" charset="0"/>
              </a:rPr>
              <a:t>Dominio </a:t>
            </a:r>
            <a:r>
              <a:rPr lang="es" sz="950" b="0" i="0" strike="noStrike" cap="none" spc="-55" baseline="0" dirty="0">
                <a:solidFill>
                  <a:srgbClr val="FFFFFF"/>
                </a:solidFill>
                <a:effectLst/>
                <a:latin typeface="Arial" panose="020B0604020202020204" pitchFamily="34" charset="0"/>
                <a:ea typeface="Arial"/>
                <a:cs typeface="Arial" panose="020B0604020202020204" pitchFamily="34" charset="0"/>
              </a:rPr>
              <a:t>C: </a:t>
            </a:r>
            <a:r>
              <a:rPr lang="pt-BR" sz="950" b="0" i="0" strike="noStrike" cap="none" spc="50" baseline="0" dirty="0" err="1" smtClean="0">
                <a:solidFill>
                  <a:srgbClr val="FFFFFF"/>
                </a:solidFill>
                <a:effectLst/>
                <a:latin typeface="Arial" panose="020B0604020202020204" pitchFamily="34" charset="0"/>
                <a:ea typeface="Arial"/>
                <a:cs typeface="Arial" panose="020B0604020202020204" pitchFamily="34" charset="0"/>
              </a:rPr>
              <a:t>Establecer</a:t>
            </a:r>
            <a:r>
              <a:rPr lang="pt-BR" sz="950" b="0" i="0" strike="noStrike" cap="none" spc="50" baseline="0" dirty="0" smtClean="0">
                <a:solidFill>
                  <a:srgbClr val="FFFFFF"/>
                </a:solidFill>
                <a:effectLst/>
                <a:latin typeface="Arial" panose="020B0604020202020204" pitchFamily="34" charset="0"/>
                <a:ea typeface="Arial"/>
                <a:cs typeface="Arial" panose="020B0604020202020204" pitchFamily="34" charset="0"/>
              </a:rPr>
              <a:t> </a:t>
            </a:r>
            <a:r>
              <a:rPr lang="pt-BR" sz="950" b="0" i="0" strike="noStrike" cap="none" spc="50" baseline="0" dirty="0" err="1" smtClean="0">
                <a:solidFill>
                  <a:srgbClr val="FFFFFF"/>
                </a:solidFill>
                <a:effectLst/>
                <a:latin typeface="Arial" panose="020B0604020202020204" pitchFamily="34" charset="0"/>
                <a:ea typeface="Arial"/>
                <a:cs typeface="Arial" panose="020B0604020202020204" pitchFamily="34" charset="0"/>
              </a:rPr>
              <a:t>la</a:t>
            </a:r>
            <a:r>
              <a:rPr lang="pt-BR" sz="950" b="0" i="0" strike="noStrike" cap="none" spc="50" baseline="0" dirty="0" smtClean="0">
                <a:solidFill>
                  <a:srgbClr val="FFFFFF"/>
                </a:solidFill>
                <a:effectLst/>
                <a:latin typeface="Arial" panose="020B0604020202020204" pitchFamily="34" charset="0"/>
                <a:ea typeface="Arial"/>
                <a:cs typeface="Arial" panose="020B0604020202020204" pitchFamily="34" charset="0"/>
              </a:rPr>
              <a:t> </a:t>
            </a:r>
            <a:r>
              <a:rPr lang="pt-BR" sz="950" b="0" i="0" strike="noStrike" cap="none" spc="50" baseline="0" dirty="0" err="1" smtClean="0">
                <a:solidFill>
                  <a:srgbClr val="FFFFFF"/>
                </a:solidFill>
                <a:effectLst/>
                <a:latin typeface="Arial" panose="020B0604020202020204" pitchFamily="34" charset="0"/>
                <a:ea typeface="Arial"/>
                <a:cs typeface="Arial" panose="020B0604020202020204" pitchFamily="34" charset="0"/>
              </a:rPr>
              <a:t>dirección</a:t>
            </a:r>
            <a:endParaRPr lang="es" sz="950" b="0" i="0" strike="noStrike" cap="none" spc="50" baseline="0" dirty="0">
              <a:solidFill>
                <a:srgbClr val="FFFFFF"/>
              </a:solidFill>
              <a:effectLst/>
              <a:latin typeface="Arial" panose="020B0604020202020204" pitchFamily="34" charset="0"/>
              <a:ea typeface="Arial"/>
              <a:cs typeface="Arial" panose="020B0604020202020204" pitchFamily="34" charset="0"/>
            </a:endParaRPr>
          </a:p>
        </p:txBody>
      </p:sp>
      <p:sp>
        <p:nvSpPr>
          <p:cNvPr id="43" name="object 84"/>
          <p:cNvSpPr txBox="1"/>
          <p:nvPr/>
        </p:nvSpPr>
        <p:spPr>
          <a:xfrm>
            <a:off x="155063" y="3463096"/>
            <a:ext cx="161451" cy="102973"/>
          </a:xfrm>
          <a:prstGeom prst="rect">
            <a:avLst/>
          </a:prstGeom>
        </p:spPr>
        <p:txBody>
          <a:bodyPr vert="horz" wrap="square" lIns="0" tIns="11430" rIns="0" bIns="0" rtlCol="0">
            <a:spAutoFit/>
          </a:bodyPr>
          <a:lstStyle/>
          <a:p>
            <a:pPr marL="12700">
              <a:lnSpc>
                <a:spcPct val="100000"/>
              </a:lnSpc>
              <a:spcBef>
                <a:spcPts val="90"/>
              </a:spcBef>
            </a:pPr>
            <a:r>
              <a:rPr lang="es" sz="600" b="0" i="0" strike="noStrike" cap="none" spc="-45" baseline="0" dirty="0">
                <a:solidFill>
                  <a:srgbClr val="58595B"/>
                </a:solidFill>
                <a:effectLst/>
                <a:latin typeface="Verdana" panose="020B0604030504040204" pitchFamily="34" charset="0"/>
                <a:ea typeface="Verdana" panose="020B0604030504040204" pitchFamily="34" charset="0"/>
                <a:cs typeface="Verdana" panose="020B0604030504040204" pitchFamily="34" charset="0"/>
              </a:rPr>
              <a:t>29B</a:t>
            </a:r>
          </a:p>
        </p:txBody>
      </p:sp>
      <p:sp>
        <p:nvSpPr>
          <p:cNvPr id="44" name="object 85"/>
          <p:cNvSpPr txBox="1"/>
          <p:nvPr/>
        </p:nvSpPr>
        <p:spPr>
          <a:xfrm>
            <a:off x="2728913" y="3463096"/>
            <a:ext cx="2480612" cy="103875"/>
          </a:xfrm>
          <a:prstGeom prst="rect">
            <a:avLst/>
          </a:prstGeom>
        </p:spPr>
        <p:txBody>
          <a:bodyPr vert="horz" wrap="square" lIns="0" tIns="11430" rIns="0" bIns="0" rtlCol="0">
            <a:spAutoFit/>
          </a:bodyPr>
          <a:lstStyle/>
          <a:p>
            <a:pPr marL="12700">
              <a:lnSpc>
                <a:spcPct val="100000"/>
              </a:lnSpc>
              <a:spcBef>
                <a:spcPts val="90"/>
              </a:spcBef>
            </a:pPr>
            <a:r>
              <a:rPr lang="es" sz="600" b="0" i="1" strike="noStrike" cap="none" spc="55" baseline="0" dirty="0">
                <a:solidFill>
                  <a:srgbClr val="58595B"/>
                </a:solidFill>
                <a:effectLst/>
                <a:latin typeface="Arial" panose="020B0604020202020204" pitchFamily="34" charset="0"/>
                <a:ea typeface="Arial"/>
                <a:cs typeface="Arial" panose="020B0604020202020204" pitchFamily="34" charset="0"/>
              </a:rPr>
              <a:t>©</a:t>
            </a:r>
            <a:r>
              <a:rPr lang="es" sz="600" b="0" i="1" strike="noStrike" cap="none" spc="-110" baseline="0" dirty="0">
                <a:solidFill>
                  <a:srgbClr val="58595B"/>
                </a:solidFill>
                <a:effectLst/>
                <a:latin typeface="Arial" panose="020B0604020202020204" pitchFamily="34" charset="0"/>
                <a:ea typeface="Arial"/>
                <a:cs typeface="Arial" panose="020B0604020202020204" pitchFamily="34" charset="0"/>
              </a:rPr>
              <a:t> </a:t>
            </a:r>
            <a:r>
              <a:rPr lang="es" sz="600" b="0" i="1" strike="noStrike" cap="none" spc="-25" baseline="0" dirty="0">
                <a:solidFill>
                  <a:srgbClr val="58595B"/>
                </a:solidFill>
                <a:effectLst/>
                <a:latin typeface="Arial" panose="020B0604020202020204" pitchFamily="34" charset="0"/>
                <a:ea typeface="Arial"/>
                <a:cs typeface="Arial" panose="020B0604020202020204" pitchFamily="34" charset="0"/>
              </a:rPr>
              <a:t>Copyright </a:t>
            </a:r>
            <a:r>
              <a:rPr lang="es" sz="600" b="0" i="1" strike="noStrike" cap="none" spc="-5" baseline="0" dirty="0">
                <a:solidFill>
                  <a:srgbClr val="58595B"/>
                </a:solidFill>
                <a:effectLst/>
                <a:latin typeface="Arial" panose="020B0604020202020204" pitchFamily="34" charset="0"/>
                <a:ea typeface="Arial"/>
                <a:cs typeface="Arial" panose="020B0604020202020204" pitchFamily="34" charset="0"/>
              </a:rPr>
              <a:t>2019, </a:t>
            </a:r>
            <a:r>
              <a:rPr lang="es" sz="600" b="0" i="1" strike="noStrike" cap="none" spc="-50" baseline="0" dirty="0">
                <a:solidFill>
                  <a:srgbClr val="58595B"/>
                </a:solidFill>
                <a:effectLst/>
                <a:latin typeface="Arial" panose="020B0604020202020204" pitchFamily="34" charset="0"/>
                <a:ea typeface="Arial"/>
                <a:cs typeface="Arial" panose="020B0604020202020204" pitchFamily="34" charset="0"/>
              </a:rPr>
              <a:t>TeamTelligent, </a:t>
            </a:r>
            <a:r>
              <a:rPr lang="es-PE" sz="600" b="0" i="1" strike="noStrike" cap="none" spc="-60" baseline="0" dirty="0" smtClean="0">
                <a:solidFill>
                  <a:srgbClr val="58595B"/>
                </a:solidFill>
                <a:effectLst/>
                <a:latin typeface="Arial" panose="020B0604020202020204" pitchFamily="34" charset="0"/>
                <a:ea typeface="Arial"/>
                <a:cs typeface="Arial" panose="020B0604020202020204" pitchFamily="34" charset="0"/>
              </a:rPr>
              <a:t>CLL</a:t>
            </a:r>
            <a:r>
              <a:rPr lang="es" sz="600" b="0" i="1" strike="noStrike" cap="none" spc="-60" baseline="0" dirty="0" smtClean="0">
                <a:solidFill>
                  <a:srgbClr val="58595B"/>
                </a:solidFill>
                <a:effectLst/>
                <a:latin typeface="Arial" panose="020B0604020202020204" pitchFamily="34" charset="0"/>
                <a:ea typeface="Arial"/>
                <a:cs typeface="Arial" panose="020B0604020202020204" pitchFamily="34" charset="0"/>
              </a:rPr>
              <a:t>. </a:t>
            </a:r>
            <a:r>
              <a:rPr lang="es" sz="600" b="0" i="1" strike="noStrike" cap="none" spc="55" baseline="0" dirty="0" smtClean="0">
                <a:solidFill>
                  <a:srgbClr val="58595B"/>
                </a:solidFill>
                <a:effectLst/>
                <a:latin typeface="Arial" panose="020B0604020202020204" pitchFamily="34" charset="0"/>
                <a:ea typeface="Arial"/>
                <a:cs typeface="Arial" panose="020B0604020202020204" pitchFamily="34" charset="0"/>
              </a:rPr>
              <a:t> </a:t>
            </a:r>
            <a:r>
              <a:rPr lang="es" sz="600" b="0" i="1" strike="noStrike" cap="none" spc="-15" baseline="0" dirty="0" smtClean="0">
                <a:solidFill>
                  <a:srgbClr val="58595B"/>
                </a:solidFill>
                <a:effectLst/>
                <a:latin typeface="Arial" panose="020B0604020202020204" pitchFamily="34" charset="0"/>
                <a:ea typeface="Arial"/>
                <a:cs typeface="Arial" panose="020B0604020202020204" pitchFamily="34" charset="0"/>
              </a:rPr>
              <a:t>Todos </a:t>
            </a:r>
            <a:r>
              <a:rPr lang="es" sz="600" b="0" i="1" strike="noStrike" cap="none" spc="-15" baseline="0" dirty="0">
                <a:solidFill>
                  <a:srgbClr val="58595B"/>
                </a:solidFill>
                <a:effectLst/>
                <a:latin typeface="Arial" panose="020B0604020202020204" pitchFamily="34" charset="0"/>
                <a:ea typeface="Arial"/>
                <a:cs typeface="Arial" panose="020B0604020202020204" pitchFamily="34" charset="0"/>
              </a:rPr>
              <a:t>los derechos reservados</a:t>
            </a:r>
            <a:r>
              <a:rPr lang="es" sz="600" b="0" i="1" strike="noStrike" cap="none" spc="55" baseline="0" dirty="0">
                <a:solidFill>
                  <a:srgbClr val="58595B"/>
                </a:solidFill>
                <a:effectLst/>
                <a:latin typeface="Arial" panose="020B0604020202020204" pitchFamily="34" charset="0"/>
                <a:ea typeface="Arial"/>
                <a:cs typeface="Arial" panose="020B0604020202020204" pitchFamily="34" charset="0"/>
              </a:rPr>
              <a:t> </a:t>
            </a:r>
            <a:r>
              <a:rPr lang="es" sz="600" b="0" i="1" strike="noStrike" cap="none" spc="-40" baseline="0" dirty="0" smtClean="0">
                <a:solidFill>
                  <a:srgbClr val="58595B"/>
                </a:solidFill>
                <a:effectLst/>
                <a:latin typeface="Arial" panose="020B0604020202020204" pitchFamily="34" charset="0"/>
                <a:ea typeface="Arial"/>
                <a:cs typeface="Arial" panose="020B0604020202020204" pitchFamily="34" charset="0"/>
              </a:rPr>
              <a:t>. </a:t>
            </a:r>
            <a:r>
              <a:rPr lang="es" sz="600" b="0" i="1" strike="noStrike" cap="none" spc="55" baseline="0" dirty="0" smtClean="0">
                <a:solidFill>
                  <a:srgbClr val="58595B"/>
                </a:solidFill>
                <a:effectLst/>
                <a:latin typeface="Arial" panose="020B0604020202020204" pitchFamily="34" charset="0"/>
                <a:ea typeface="Arial"/>
                <a:cs typeface="Arial" panose="020B0604020202020204" pitchFamily="34" charset="0"/>
              </a:rPr>
              <a:t>  </a:t>
            </a:r>
            <a:r>
              <a:rPr lang="es" sz="600" b="0" i="1" strike="noStrike" cap="none" spc="-15" baseline="0" dirty="0">
                <a:solidFill>
                  <a:srgbClr val="58595B"/>
                </a:solidFill>
                <a:effectLst/>
                <a:latin typeface="Arial" panose="020B0604020202020204" pitchFamily="34" charset="0"/>
                <a:ea typeface="Arial"/>
                <a:cs typeface="Arial" panose="020B0604020202020204" pitchFamily="34" charset="0"/>
              </a:rPr>
              <a:t>V5</a:t>
            </a:r>
            <a:r>
              <a:rPr lang="es" sz="600" b="0" i="1" strike="noStrike" cap="none" spc="55" baseline="0" dirty="0">
                <a:solidFill>
                  <a:srgbClr val="58595B"/>
                </a:solidFill>
                <a:effectLst/>
                <a:latin typeface="Arial" panose="020B0604020202020204" pitchFamily="34" charset="0"/>
                <a:ea typeface="Arial"/>
                <a:cs typeface="Arial" panose="020B0604020202020204" pitchFamily="34" charset="0"/>
              </a:rPr>
              <a:t> </a:t>
            </a:r>
          </a:p>
        </p:txBody>
      </p:sp>
    </p:spTree>
    <p:extLst>
      <p:ext uri="{BB962C8B-B14F-4D97-AF65-F5344CB8AC3E}">
        <p14:creationId xmlns:p14="http://schemas.microsoft.com/office/powerpoint/2010/main" val="83400804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0" y="186435"/>
            <a:ext cx="5486400"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BIBLIOTECA DE COMPORTAMIENTO DEL JEFE </a:t>
            </a: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CLL</a:t>
            </a:r>
            <a:r>
              <a:rPr lang="es" sz="1000" b="1" strike="noStrike" cap="none" spc="5" baseline="0" dirty="0" smtClean="0">
                <a:solidFill>
                  <a:srgbClr val="58595B"/>
                </a:solidFill>
                <a:effectLst/>
                <a:latin typeface="Arial" panose="020B0604020202020204" pitchFamily="34" charset="0"/>
                <a:ea typeface="Arial"/>
                <a:cs typeface="Arial" panose="020B0604020202020204" pitchFamily="34" charset="0"/>
              </a:rPr>
              <a:t>™</a:t>
            </a:r>
            <a:endParaRPr lang="es" sz="1000" b="1" strike="noStrike" cap="none" spc="5" baseline="0" dirty="0">
              <a:solidFill>
                <a:srgbClr val="58595B"/>
              </a:solidFill>
              <a:effectLst/>
              <a:latin typeface="Arial" panose="020B0604020202020204" pitchFamily="34" charset="0"/>
              <a:ea typeface="Arial"/>
              <a:cs typeface="Arial" panose="020B0604020202020204" pitchFamily="34" charset="0"/>
            </a:endParaRPr>
          </a:p>
        </p:txBody>
      </p:sp>
      <p:sp>
        <p:nvSpPr>
          <p:cNvPr id="3" name="object 6"/>
          <p:cNvSpPr/>
          <p:nvPr/>
        </p:nvSpPr>
        <p:spPr>
          <a:xfrm>
            <a:off x="238125" y="514350"/>
            <a:ext cx="891540" cy="2800350"/>
          </a:xfrm>
          <a:custGeom>
            <a:avLst/>
            <a:gdLst/>
            <a:ahLst/>
            <a:cxnLst/>
            <a:rect l="l" t="t" r="r" b="b"/>
            <a:pathLst>
              <a:path w="891540" h="2800350">
                <a:moveTo>
                  <a:pt x="0" y="2800350"/>
                </a:moveTo>
                <a:lnTo>
                  <a:pt x="891540" y="2800350"/>
                </a:lnTo>
                <a:lnTo>
                  <a:pt x="891540" y="0"/>
                </a:lnTo>
                <a:lnTo>
                  <a:pt x="0" y="0"/>
                </a:lnTo>
                <a:lnTo>
                  <a:pt x="0" y="2800350"/>
                </a:lnTo>
                <a:close/>
              </a:path>
            </a:pathLst>
          </a:custGeom>
          <a:solidFill>
            <a:srgbClr val="DCDDDE"/>
          </a:solid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4" name="object 7"/>
          <p:cNvSpPr/>
          <p:nvPr/>
        </p:nvSpPr>
        <p:spPr>
          <a:xfrm>
            <a:off x="1294257" y="514350"/>
            <a:ext cx="3963670" cy="2800350"/>
          </a:xfrm>
          <a:custGeom>
            <a:avLst/>
            <a:gdLst/>
            <a:ahLst/>
            <a:cxnLst/>
            <a:rect l="l" t="t" r="r" b="b"/>
            <a:pathLst>
              <a:path w="3963670" h="2800350">
                <a:moveTo>
                  <a:pt x="0" y="2800350"/>
                </a:moveTo>
                <a:lnTo>
                  <a:pt x="3963543" y="2800350"/>
                </a:lnTo>
                <a:lnTo>
                  <a:pt x="3963543" y="0"/>
                </a:lnTo>
                <a:lnTo>
                  <a:pt x="0" y="0"/>
                </a:lnTo>
                <a:lnTo>
                  <a:pt x="0" y="2800350"/>
                </a:lnTo>
                <a:close/>
              </a:path>
            </a:pathLst>
          </a:custGeom>
          <a:solidFill>
            <a:srgbClr val="079247"/>
          </a:solid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5" name="object 9"/>
          <p:cNvSpPr txBox="1">
            <a:spLocks/>
          </p:cNvSpPr>
          <p:nvPr/>
        </p:nvSpPr>
        <p:spPr>
          <a:xfrm>
            <a:off x="244220" y="489051"/>
            <a:ext cx="772932" cy="485625"/>
          </a:xfrm>
          <a:prstGeom prst="rect">
            <a:avLst/>
          </a:prstGeom>
        </p:spPr>
        <p:txBody>
          <a:bodyPr vert="horz" wrap="square" lIns="0" tIns="12700" rIns="0" bIns="0" rtlCol="0" anchor="b">
            <a:spAutoFit/>
          </a:bodyPr>
          <a:lstStyle>
            <a:lvl1pPr algn="ctr" defTabSz="487650" rtl="0" eaLnBrk="1" latinLnBrk="0" hangingPunct="1">
              <a:lnSpc>
                <a:spcPct val="90000"/>
              </a:lnSpc>
              <a:spcBef>
                <a:spcPct val="0"/>
              </a:spcBef>
              <a:buNone/>
              <a:defRPr sz="3200" kern="1200">
                <a:solidFill>
                  <a:schemeClr val="tx1"/>
                </a:solidFill>
                <a:latin typeface="+mj-lt"/>
                <a:ea typeface="+mj-ea"/>
                <a:cs typeface="+mj-cs"/>
              </a:defRPr>
            </a:lvl1pPr>
          </a:lstStyle>
          <a:p>
            <a:pPr marL="12700">
              <a:lnSpc>
                <a:spcPct val="100000"/>
              </a:lnSpc>
              <a:spcBef>
                <a:spcPts val="100"/>
              </a:spcBef>
            </a:pPr>
            <a:r>
              <a:rPr lang="es" sz="3100" spc="-180" smtClean="0">
                <a:solidFill>
                  <a:srgbClr val="231F20"/>
                </a:solidFill>
                <a:latin typeface="Arial" panose="020B0604020202020204" pitchFamily="34" charset="0"/>
                <a:ea typeface="Verdana"/>
                <a:cs typeface="Arial" panose="020B0604020202020204" pitchFamily="34" charset="0"/>
              </a:rPr>
              <a:t>CHT</a:t>
            </a:r>
            <a:endParaRPr lang="es" sz="3100" spc="-180">
              <a:solidFill>
                <a:srgbClr val="231F20"/>
              </a:solidFill>
              <a:latin typeface="Arial" panose="020B0604020202020204" pitchFamily="34" charset="0"/>
              <a:ea typeface="Verdana"/>
              <a:cs typeface="Arial" panose="020B0604020202020204" pitchFamily="34" charset="0"/>
            </a:endParaRPr>
          </a:p>
        </p:txBody>
      </p:sp>
      <p:sp>
        <p:nvSpPr>
          <p:cNvPr id="6" name="object 11"/>
          <p:cNvSpPr/>
          <p:nvPr/>
        </p:nvSpPr>
        <p:spPr>
          <a:xfrm>
            <a:off x="2055367" y="562495"/>
            <a:ext cx="234187" cy="234175"/>
          </a:xfrm>
          <a:prstGeom prst="rect">
            <a:avLst/>
          </a:prstGeom>
          <a:blipFill rotWithShape="1">
            <a:blip r:embed="rId2"/>
            <a:stretch>
              <a:fillRect/>
            </a:stretch>
          </a:blip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7" name="object 12"/>
          <p:cNvSpPr txBox="1"/>
          <p:nvPr/>
        </p:nvSpPr>
        <p:spPr>
          <a:xfrm>
            <a:off x="1323766" y="598665"/>
            <a:ext cx="4109615" cy="2642647"/>
          </a:xfrm>
          <a:prstGeom prst="rect">
            <a:avLst/>
          </a:prstGeom>
        </p:spPr>
        <p:txBody>
          <a:bodyPr vert="horz" wrap="square" lIns="0" tIns="12700" rIns="0" bIns="0" rtlCol="0">
            <a:spAutoFit/>
          </a:bodyPr>
          <a:lstStyle/>
          <a:p>
            <a:pPr marL="146050">
              <a:lnSpc>
                <a:spcPct val="100000"/>
              </a:lnSpc>
              <a:spcBef>
                <a:spcPts val="100"/>
              </a:spcBef>
            </a:pPr>
            <a:r>
              <a:rPr lang="es" sz="1100" b="0" i="0" strike="noStrike" cap="none" spc="70" baseline="0" dirty="0" smtClean="0">
                <a:solidFill>
                  <a:srgbClr val="FFFFFF"/>
                </a:solidFill>
                <a:effectLst/>
                <a:latin typeface="Arial" panose="020B0604020202020204" pitchFamily="34" charset="0"/>
                <a:ea typeface="Arial"/>
                <a:cs typeface="Arial" panose="020B0604020202020204" pitchFamily="34" charset="0"/>
              </a:rPr>
              <a:t>Práctica </a:t>
            </a:r>
            <a:r>
              <a:rPr lang="es" sz="1100" b="0" i="0" strike="noStrike" cap="none" spc="-70" baseline="0" dirty="0" smtClean="0">
                <a:solidFill>
                  <a:srgbClr val="079247"/>
                </a:solidFill>
                <a:effectLst/>
                <a:latin typeface="Arial" panose="020B0604020202020204" pitchFamily="34" charset="0"/>
                <a:ea typeface="Arial"/>
                <a:cs typeface="Arial" panose="020B0604020202020204" pitchFamily="34" charset="0"/>
              </a:rPr>
              <a:t>16 </a:t>
            </a:r>
            <a:r>
              <a:rPr lang="es" sz="1100" b="0" i="0" strike="noStrike" cap="none" spc="70" baseline="0" dirty="0" smtClean="0">
                <a:solidFill>
                  <a:srgbClr val="079247"/>
                </a:solidFill>
                <a:effectLst/>
                <a:latin typeface="Arial" panose="020B0604020202020204" pitchFamily="34" charset="0"/>
                <a:ea typeface="Arial"/>
                <a:cs typeface="Arial" panose="020B0604020202020204" pitchFamily="34" charset="0"/>
              </a:rPr>
              <a:t> </a:t>
            </a:r>
            <a:r>
              <a:rPr lang="es" sz="1100" b="0" i="0" strike="noStrike" cap="none" spc="70" baseline="0" dirty="0" smtClean="0">
                <a:solidFill>
                  <a:srgbClr val="FFFFFF"/>
                </a:solidFill>
                <a:effectLst/>
                <a:latin typeface="Arial" panose="020B0604020202020204" pitchFamily="34" charset="0"/>
                <a:ea typeface="Arial"/>
                <a:cs typeface="Arial" panose="020B0604020202020204" pitchFamily="34" charset="0"/>
              </a:rPr>
              <a:t> </a:t>
            </a:r>
            <a:r>
              <a:rPr lang="es" sz="1100" b="0" i="0" strike="noStrike" cap="none" spc="80" baseline="0" dirty="0">
                <a:solidFill>
                  <a:srgbClr val="FFFFFF"/>
                </a:solidFill>
                <a:effectLst/>
                <a:latin typeface="Arial" panose="020B0604020202020204" pitchFamily="34" charset="0"/>
                <a:ea typeface="Arial"/>
                <a:cs typeface="Arial" panose="020B0604020202020204" pitchFamily="34" charset="0"/>
              </a:rPr>
              <a:t>Creación de equipos de alto desempeño</a:t>
            </a:r>
          </a:p>
          <a:p>
            <a:pPr marL="150495" marR="213995">
              <a:lnSpc>
                <a:spcPct val="106100"/>
              </a:lnSpc>
              <a:spcBef>
                <a:spcPts val="1005"/>
              </a:spcBef>
            </a:pPr>
            <a:r>
              <a:rPr lang="es" sz="1100" b="0" i="0" strike="noStrike" cap="none" spc="-15" baseline="0" dirty="0">
                <a:solidFill>
                  <a:srgbClr val="FFFFFF"/>
                </a:solidFill>
                <a:effectLst/>
                <a:latin typeface="Arial" panose="020B0604020202020204" pitchFamily="34" charset="0"/>
                <a:ea typeface="Arial"/>
                <a:cs typeface="Arial" panose="020B0604020202020204" pitchFamily="34" charset="0"/>
              </a:rPr>
              <a:t>Es esencial crear e incentivar equipos de alto desempeño</a:t>
            </a:r>
            <a:r>
              <a:rPr lang="es" sz="1100" b="0" i="0" strike="noStrike" cap="none" spc="-20" baseline="0" dirty="0">
                <a:solidFill>
                  <a:srgbClr val="FFFFFF"/>
                </a:solidFill>
                <a:effectLst/>
                <a:latin typeface="Arial" panose="020B0604020202020204" pitchFamily="34" charset="0"/>
                <a:ea typeface="Arial"/>
                <a:cs typeface="Arial" panose="020B0604020202020204" pitchFamily="34" charset="0"/>
              </a:rPr>
              <a:t>. </a:t>
            </a:r>
            <a:r>
              <a:rPr lang="es" sz="1100" b="0" i="0" strike="noStrike" cap="none" spc="-15" baseline="0" dirty="0">
                <a:solidFill>
                  <a:srgbClr val="FFFFFF"/>
                </a:solidFill>
                <a:effectLst/>
                <a:latin typeface="Arial" panose="020B0604020202020204" pitchFamily="34" charset="0"/>
                <a:ea typeface="Arial"/>
                <a:cs typeface="Arial" panose="020B0604020202020204" pitchFamily="34" charset="0"/>
              </a:rPr>
              <a:t>Los equipos que funcionan bien son cruciales para el </a:t>
            </a:r>
            <a:r>
              <a:rPr lang="es" sz="1100" b="0" i="0" strike="noStrike" cap="none" spc="-10" baseline="0" dirty="0">
                <a:solidFill>
                  <a:srgbClr val="FFFFFF"/>
                </a:solidFill>
                <a:effectLst/>
                <a:latin typeface="Arial" panose="020B0604020202020204" pitchFamily="34" charset="0"/>
                <a:ea typeface="Arial"/>
                <a:cs typeface="Arial" panose="020B0604020202020204" pitchFamily="34" charset="0"/>
              </a:rPr>
              <a:t>éxito de la empresa </a:t>
            </a:r>
            <a:r>
              <a:rPr lang="es" sz="1100" b="0" i="0" strike="noStrike" cap="none" spc="-15" baseline="0" dirty="0">
                <a:solidFill>
                  <a:srgbClr val="FFFFFF"/>
                </a:solidFill>
                <a:effectLst/>
                <a:latin typeface="Arial" panose="020B0604020202020204" pitchFamily="34" charset="0"/>
                <a:ea typeface="Arial"/>
                <a:cs typeface="Arial" panose="020B0604020202020204" pitchFamily="34" charset="0"/>
              </a:rPr>
              <a:t>. </a:t>
            </a:r>
            <a:r>
              <a:rPr lang="es" sz="1100" b="0" i="0" strike="noStrike" cap="none" spc="-10" baseline="0" dirty="0">
                <a:solidFill>
                  <a:srgbClr val="FFFFFF"/>
                </a:solidFill>
                <a:effectLst/>
                <a:latin typeface="Arial" panose="020B0604020202020204" pitchFamily="34" charset="0"/>
                <a:ea typeface="Arial"/>
                <a:cs typeface="Arial" panose="020B0604020202020204" pitchFamily="34" charset="0"/>
              </a:rPr>
              <a:t>Un </a:t>
            </a:r>
            <a:r>
              <a:rPr lang="es" sz="1100" b="0" i="0" strike="noStrike" cap="none" spc="-15" baseline="0" dirty="0">
                <a:solidFill>
                  <a:srgbClr val="FFFFFF"/>
                </a:solidFill>
                <a:effectLst/>
                <a:latin typeface="Arial" panose="020B0604020202020204" pitchFamily="34" charset="0"/>
                <a:ea typeface="Arial"/>
                <a:cs typeface="Arial" panose="020B0604020202020204" pitchFamily="34" charset="0"/>
              </a:rPr>
              <a:t>equipo efectivo tiene claridad sobre sus tareas y </a:t>
            </a:r>
            <a:r>
              <a:rPr lang="es" sz="1100" b="0" i="0" strike="noStrike" cap="none" spc="-10" baseline="0" dirty="0">
                <a:solidFill>
                  <a:srgbClr val="FFFFFF"/>
                </a:solidFill>
                <a:effectLst/>
                <a:latin typeface="Arial" panose="020B0604020202020204" pitchFamily="34" charset="0"/>
                <a:ea typeface="Arial"/>
                <a:cs typeface="Arial" panose="020B0604020202020204" pitchFamily="34" charset="0"/>
              </a:rPr>
              <a:t>el conjunto perfecto de </a:t>
            </a:r>
            <a:r>
              <a:rPr lang="es" sz="1100" b="0" i="0" strike="noStrike" cap="none" spc="-15" baseline="0" dirty="0">
                <a:solidFill>
                  <a:srgbClr val="FFFFFF"/>
                </a:solidFill>
                <a:effectLst/>
                <a:latin typeface="Arial" panose="020B0604020202020204" pitchFamily="34" charset="0"/>
                <a:ea typeface="Arial"/>
                <a:cs typeface="Arial" panose="020B0604020202020204" pitchFamily="34" charset="0"/>
              </a:rPr>
              <a:t>talentos </a:t>
            </a:r>
            <a:r>
              <a:rPr lang="es" sz="1100" b="0" i="0" strike="noStrike" cap="none" spc="-10" baseline="0" dirty="0">
                <a:solidFill>
                  <a:srgbClr val="FFFFFF"/>
                </a:solidFill>
                <a:effectLst/>
                <a:latin typeface="Arial" panose="020B0604020202020204" pitchFamily="34" charset="0"/>
                <a:ea typeface="Arial"/>
                <a:cs typeface="Arial" panose="020B0604020202020204" pitchFamily="34" charset="0"/>
              </a:rPr>
              <a:t>para realizar el trabajo. Cada miembro del equipo </a:t>
            </a:r>
            <a:r>
              <a:rPr lang="es" sz="1100" b="0" i="0" strike="noStrike" cap="none" spc="-10" baseline="0" dirty="0" smtClean="0">
                <a:solidFill>
                  <a:srgbClr val="FFFFFF"/>
                </a:solidFill>
                <a:effectLst/>
                <a:latin typeface="Arial" panose="020B0604020202020204" pitchFamily="34" charset="0"/>
                <a:ea typeface="Arial"/>
                <a:cs typeface="Arial" panose="020B0604020202020204" pitchFamily="34" charset="0"/>
              </a:rPr>
              <a:t>tiene </a:t>
            </a:r>
            <a:r>
              <a:rPr lang="es" sz="1100" b="0" i="0" strike="noStrike" cap="none" spc="-15" baseline="0" dirty="0" smtClean="0">
                <a:solidFill>
                  <a:srgbClr val="FFFFFF"/>
                </a:solidFill>
                <a:effectLst/>
                <a:latin typeface="Arial" panose="020B0604020202020204" pitchFamily="34" charset="0"/>
                <a:ea typeface="Arial"/>
                <a:cs typeface="Arial" panose="020B0604020202020204" pitchFamily="34" charset="0"/>
              </a:rPr>
              <a:t> </a:t>
            </a:r>
            <a:r>
              <a:rPr lang="es" sz="1100" b="0" i="0" strike="noStrike" cap="none" spc="-20" baseline="0" dirty="0" smtClean="0">
                <a:solidFill>
                  <a:srgbClr val="FFFFFF"/>
                </a:solidFill>
                <a:effectLst/>
                <a:latin typeface="Arial" panose="020B0604020202020204" pitchFamily="34" charset="0"/>
                <a:ea typeface="Arial"/>
                <a:cs typeface="Arial" panose="020B0604020202020204" pitchFamily="34" charset="0"/>
              </a:rPr>
              <a:t>responsabilidades </a:t>
            </a:r>
            <a:r>
              <a:rPr lang="es" sz="1100" b="0" i="0" strike="noStrike" cap="none" spc="-20" baseline="0" dirty="0">
                <a:solidFill>
                  <a:srgbClr val="FFFFFF"/>
                </a:solidFill>
                <a:effectLst/>
                <a:latin typeface="Arial" panose="020B0604020202020204" pitchFamily="34" charset="0"/>
                <a:ea typeface="Arial"/>
                <a:cs typeface="Arial" panose="020B0604020202020204" pitchFamily="34" charset="0"/>
              </a:rPr>
              <a:t>y sabe qué hacer</a:t>
            </a:r>
            <a:r>
              <a:rPr lang="es" sz="1100" b="0" i="0" strike="noStrike" cap="none" spc="-15" baseline="0" dirty="0">
                <a:solidFill>
                  <a:srgbClr val="FFFFFF"/>
                </a:solidFill>
                <a:effectLst/>
                <a:latin typeface="Arial" panose="020B0604020202020204" pitchFamily="34" charset="0"/>
                <a:ea typeface="Arial"/>
                <a:cs typeface="Arial" panose="020B0604020202020204" pitchFamily="34" charset="0"/>
              </a:rPr>
              <a:t> </a:t>
            </a:r>
            <a:r>
              <a:rPr lang="es" sz="1100" b="0" i="0" strike="noStrike" cap="none" spc="-25" baseline="0" dirty="0">
                <a:solidFill>
                  <a:srgbClr val="FFFFFF"/>
                </a:solidFill>
                <a:effectLst/>
                <a:latin typeface="Arial" panose="020B0604020202020204" pitchFamily="34" charset="0"/>
                <a:ea typeface="Arial"/>
                <a:cs typeface="Arial" panose="020B0604020202020204" pitchFamily="34" charset="0"/>
              </a:rPr>
              <a:t>. </a:t>
            </a:r>
            <a:r>
              <a:rPr lang="es" sz="1100" b="0" i="0" strike="noStrike" cap="none" spc="-45" baseline="0" dirty="0">
                <a:solidFill>
                  <a:srgbClr val="FFFFFF"/>
                </a:solidFill>
                <a:effectLst/>
                <a:latin typeface="Arial" panose="020B0604020202020204" pitchFamily="34" charset="0"/>
                <a:ea typeface="Arial"/>
                <a:cs typeface="Arial" panose="020B0604020202020204" pitchFamily="34" charset="0"/>
              </a:rPr>
              <a:t>La cultura del </a:t>
            </a:r>
            <a:r>
              <a:rPr lang="es" sz="1100" b="0" i="0" strike="noStrike" cap="none" spc="-45" baseline="0" dirty="0" smtClean="0">
                <a:solidFill>
                  <a:srgbClr val="FFFFFF"/>
                </a:solidFill>
                <a:effectLst/>
                <a:latin typeface="Arial" panose="020B0604020202020204" pitchFamily="34" charset="0"/>
                <a:ea typeface="Arial"/>
                <a:cs typeface="Arial" panose="020B0604020202020204" pitchFamily="34" charset="0"/>
              </a:rPr>
              <a:t>equipo </a:t>
            </a:r>
            <a:r>
              <a:rPr lang="es" sz="1100" b="0" i="0" strike="noStrike" cap="none" spc="-15" baseline="0" dirty="0" smtClean="0">
                <a:solidFill>
                  <a:srgbClr val="FFFFFF"/>
                </a:solidFill>
                <a:effectLst/>
                <a:latin typeface="Arial" panose="020B0604020202020204" pitchFamily="34" charset="0"/>
                <a:ea typeface="Arial"/>
                <a:cs typeface="Arial" panose="020B0604020202020204" pitchFamily="34" charset="0"/>
              </a:rPr>
              <a:t> </a:t>
            </a:r>
            <a:r>
              <a:rPr lang="es" sz="1100" b="0" i="0" strike="noStrike" cap="none" spc="-10" baseline="0" dirty="0" smtClean="0">
                <a:solidFill>
                  <a:srgbClr val="FFFFFF"/>
                </a:solidFill>
                <a:effectLst/>
                <a:latin typeface="Arial" panose="020B0604020202020204" pitchFamily="34" charset="0"/>
                <a:ea typeface="Arial"/>
                <a:cs typeface="Arial" panose="020B0604020202020204" pitchFamily="34" charset="0"/>
              </a:rPr>
              <a:t>es </a:t>
            </a:r>
            <a:r>
              <a:rPr lang="es" sz="1100" b="0" i="0" strike="noStrike" cap="none" spc="-10" baseline="0" dirty="0">
                <a:solidFill>
                  <a:srgbClr val="FFFFFF"/>
                </a:solidFill>
                <a:effectLst/>
                <a:latin typeface="Arial" panose="020B0604020202020204" pitchFamily="34" charset="0"/>
                <a:ea typeface="Arial"/>
                <a:cs typeface="Arial" panose="020B0604020202020204" pitchFamily="34" charset="0"/>
              </a:rPr>
              <a:t>colaborativa</a:t>
            </a:r>
            <a:r>
              <a:rPr lang="es" sz="1100" b="0" i="0" strike="noStrike" cap="none" spc="-15" baseline="0" dirty="0">
                <a:solidFill>
                  <a:srgbClr val="FFFFFF"/>
                </a:solidFill>
                <a:effectLst/>
                <a:latin typeface="Arial" panose="020B0604020202020204" pitchFamily="34" charset="0"/>
                <a:ea typeface="Arial"/>
                <a:cs typeface="Arial" panose="020B0604020202020204" pitchFamily="34" charset="0"/>
              </a:rPr>
              <a:t> </a:t>
            </a:r>
            <a:r>
              <a:rPr lang="es" sz="1100" b="0" i="0" strike="noStrike" cap="none" spc="-20" baseline="0" dirty="0">
                <a:solidFill>
                  <a:srgbClr val="FFFFFF"/>
                </a:solidFill>
                <a:effectLst/>
                <a:latin typeface="Arial" panose="020B0604020202020204" pitchFamily="34" charset="0"/>
                <a:ea typeface="Arial"/>
                <a:cs typeface="Arial" panose="020B0604020202020204" pitchFamily="34" charset="0"/>
              </a:rPr>
              <a:t>.</a:t>
            </a:r>
          </a:p>
          <a:p>
            <a:pPr marL="150495" marR="288290">
              <a:lnSpc>
                <a:spcPct val="106100"/>
              </a:lnSpc>
            </a:pPr>
            <a:r>
              <a:rPr lang="es" sz="1100" b="0" i="0" strike="noStrike" cap="none" spc="-15" baseline="0" dirty="0">
                <a:solidFill>
                  <a:srgbClr val="FFFFFF"/>
                </a:solidFill>
                <a:effectLst/>
                <a:latin typeface="Arial" panose="020B0604020202020204" pitchFamily="34" charset="0"/>
                <a:ea typeface="Arial"/>
                <a:cs typeface="Arial" panose="020B0604020202020204" pitchFamily="34" charset="0"/>
              </a:rPr>
              <a:t>Hay métricas para monitorear el progreso </a:t>
            </a:r>
            <a:r>
              <a:rPr lang="es" sz="1100" b="0" i="0" strike="noStrike" cap="none" spc="-20" baseline="0" dirty="0">
                <a:solidFill>
                  <a:srgbClr val="FFFFFF"/>
                </a:solidFill>
                <a:effectLst/>
                <a:latin typeface="Arial" panose="020B0604020202020204" pitchFamily="34" charset="0"/>
                <a:ea typeface="Arial"/>
                <a:cs typeface="Arial" panose="020B0604020202020204" pitchFamily="34" charset="0"/>
              </a:rPr>
              <a:t>, incluyendo ciclos de retroalimentación </a:t>
            </a:r>
            <a:r>
              <a:rPr lang="es" sz="1100" b="0" i="0" strike="noStrike" cap="none" spc="-15" baseline="0" dirty="0">
                <a:solidFill>
                  <a:srgbClr val="FFFFFF"/>
                </a:solidFill>
                <a:effectLst/>
                <a:latin typeface="Arial" panose="020B0604020202020204" pitchFamily="34" charset="0"/>
                <a:ea typeface="Arial"/>
                <a:cs typeface="Arial" panose="020B0604020202020204" pitchFamily="34" charset="0"/>
              </a:rPr>
              <a:t>para añadir consultas y </a:t>
            </a:r>
            <a:r>
              <a:rPr lang="es" sz="1100" b="0" i="0" strike="noStrike" cap="none" spc="-15" baseline="0" dirty="0" smtClean="0">
                <a:solidFill>
                  <a:srgbClr val="FFFFFF"/>
                </a:solidFill>
                <a:effectLst/>
                <a:latin typeface="Arial" panose="020B0604020202020204" pitchFamily="34" charset="0"/>
                <a:ea typeface="Arial"/>
                <a:cs typeface="Arial" panose="020B0604020202020204" pitchFamily="34" charset="0"/>
              </a:rPr>
              <a:t>consejos </a:t>
            </a:r>
            <a:r>
              <a:rPr lang="es" sz="1100" b="0" i="0" strike="noStrike" cap="none" spc="-10" baseline="0" dirty="0" smtClean="0">
                <a:solidFill>
                  <a:srgbClr val="FFFFFF"/>
                </a:solidFill>
                <a:effectLst/>
                <a:latin typeface="Arial" panose="020B0604020202020204" pitchFamily="34" charset="0"/>
                <a:ea typeface="Arial"/>
                <a:cs typeface="Arial" panose="020B0604020202020204" pitchFamily="34" charset="0"/>
              </a:rPr>
              <a:t>correctivos</a:t>
            </a:r>
            <a:r>
              <a:rPr lang="es" sz="1100" b="0" i="0" strike="noStrike" cap="none" spc="-15" baseline="0" dirty="0" smtClean="0">
                <a:solidFill>
                  <a:srgbClr val="FFFFFF"/>
                </a:solidFill>
                <a:effectLst/>
                <a:latin typeface="Arial" panose="020B0604020202020204" pitchFamily="34" charset="0"/>
                <a:ea typeface="Arial"/>
                <a:cs typeface="Arial" panose="020B0604020202020204" pitchFamily="34" charset="0"/>
              </a:rPr>
              <a:t> </a:t>
            </a:r>
            <a:r>
              <a:rPr lang="es" sz="1100" b="0" i="0" strike="noStrike" cap="none" spc="-20" baseline="0" dirty="0">
                <a:solidFill>
                  <a:srgbClr val="FFFFFF"/>
                </a:solidFill>
                <a:effectLst/>
                <a:latin typeface="Arial" panose="020B0604020202020204" pitchFamily="34" charset="0"/>
                <a:ea typeface="Arial"/>
                <a:cs typeface="Arial" panose="020B0604020202020204" pitchFamily="34" charset="0"/>
              </a:rPr>
              <a:t>. </a:t>
            </a:r>
            <a:r>
              <a:rPr lang="es" sz="1100" b="0" i="0" strike="noStrike" cap="none" spc="-45" baseline="0" dirty="0">
                <a:solidFill>
                  <a:srgbClr val="FFFFFF"/>
                </a:solidFill>
                <a:effectLst/>
                <a:latin typeface="Arial" panose="020B0604020202020204" pitchFamily="34" charset="0"/>
                <a:ea typeface="Arial"/>
                <a:cs typeface="Arial" panose="020B0604020202020204" pitchFamily="34" charset="0"/>
              </a:rPr>
              <a:t>Los miembros del equipo están </a:t>
            </a:r>
            <a:r>
              <a:rPr lang="es" sz="1100" b="0" i="0" strike="noStrike" cap="none" spc="-15" baseline="0" dirty="0">
                <a:solidFill>
                  <a:srgbClr val="FFFFFF"/>
                </a:solidFill>
                <a:effectLst/>
                <a:latin typeface="Arial" panose="020B0604020202020204" pitchFamily="34" charset="0"/>
                <a:ea typeface="Arial"/>
                <a:cs typeface="Arial" panose="020B0604020202020204" pitchFamily="34" charset="0"/>
              </a:rPr>
              <a:t>comprometidos </a:t>
            </a:r>
            <a:r>
              <a:rPr lang="es" sz="1100" b="0" i="0" strike="noStrike" cap="none" spc="-20" baseline="0" dirty="0">
                <a:solidFill>
                  <a:srgbClr val="FFFFFF"/>
                </a:solidFill>
                <a:effectLst/>
                <a:latin typeface="Arial" panose="020B0604020202020204" pitchFamily="34" charset="0"/>
                <a:ea typeface="Arial"/>
                <a:cs typeface="Arial" panose="020B0604020202020204" pitchFamily="34" charset="0"/>
              </a:rPr>
              <a:t>en pro del éxito </a:t>
            </a:r>
            <a:r>
              <a:rPr lang="es" sz="1100" b="0" i="0" strike="noStrike" cap="none" spc="-15" baseline="0" dirty="0">
                <a:solidFill>
                  <a:srgbClr val="FFFFFF"/>
                </a:solidFill>
                <a:effectLst/>
                <a:latin typeface="Arial" panose="020B0604020202020204" pitchFamily="34" charset="0"/>
                <a:ea typeface="Arial"/>
                <a:cs typeface="Arial" panose="020B0604020202020204" pitchFamily="34" charset="0"/>
              </a:rPr>
              <a:t>del equipo y de las oportunidades de aprendizaje. Todos estos </a:t>
            </a:r>
            <a:r>
              <a:rPr lang="es" sz="1100" b="0" i="0" strike="noStrike" cap="none" spc="-20" baseline="0" dirty="0">
                <a:solidFill>
                  <a:srgbClr val="FFFFFF"/>
                </a:solidFill>
                <a:effectLst/>
                <a:latin typeface="Arial" panose="020B0604020202020204" pitchFamily="34" charset="0"/>
                <a:ea typeface="Arial"/>
                <a:cs typeface="Arial" panose="020B0604020202020204" pitchFamily="34" charset="0"/>
              </a:rPr>
              <a:t>atributos son necesarios para que el equipo extraiga lecciones basadas en la experiencia </a:t>
            </a:r>
            <a:r>
              <a:rPr lang="es" sz="1100" b="0" i="0" strike="noStrike" cap="none" spc="-15" baseline="0" dirty="0">
                <a:solidFill>
                  <a:srgbClr val="FFFFFF"/>
                </a:solidFill>
                <a:effectLst/>
                <a:latin typeface="Arial" panose="020B0604020202020204" pitchFamily="34" charset="0"/>
                <a:ea typeface="Arial"/>
                <a:cs typeface="Arial" panose="020B0604020202020204" pitchFamily="34" charset="0"/>
              </a:rPr>
              <a:t>que se usará en los desafíos futuros.</a:t>
            </a:r>
          </a:p>
        </p:txBody>
      </p:sp>
      <p:sp>
        <p:nvSpPr>
          <p:cNvPr id="8" name="object 15"/>
          <p:cNvSpPr/>
          <p:nvPr/>
        </p:nvSpPr>
        <p:spPr>
          <a:xfrm>
            <a:off x="266898" y="1577487"/>
            <a:ext cx="234188" cy="234175"/>
          </a:xfrm>
          <a:prstGeom prst="rect">
            <a:avLst/>
          </a:prstGeom>
          <a:blipFill rotWithShape="1">
            <a:blip r:embed="rId3"/>
            <a:stretch>
              <a:fillRect/>
            </a:stretch>
          </a:blip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9" name="object 16"/>
          <p:cNvSpPr txBox="1"/>
          <p:nvPr/>
        </p:nvSpPr>
        <p:spPr>
          <a:xfrm>
            <a:off x="242392" y="933549"/>
            <a:ext cx="868912" cy="864338"/>
          </a:xfrm>
          <a:prstGeom prst="rect">
            <a:avLst/>
          </a:prstGeom>
        </p:spPr>
        <p:txBody>
          <a:bodyPr vert="horz" wrap="square" lIns="0" tIns="27939" rIns="0" bIns="0" rtlCol="0">
            <a:spAutoFit/>
          </a:bodyPr>
          <a:lstStyle/>
          <a:p>
            <a:pPr marL="12700" marR="5080">
              <a:lnSpc>
                <a:spcPts val="1100"/>
              </a:lnSpc>
              <a:spcBef>
                <a:spcPts val="219"/>
              </a:spcBef>
            </a:pPr>
            <a:r>
              <a:rPr lang="es" sz="900" spc="-30" dirty="0">
                <a:solidFill>
                  <a:srgbClr val="231F20"/>
                </a:solidFill>
                <a:latin typeface="Arial" panose="020B0604020202020204" pitchFamily="34" charset="0"/>
                <a:ea typeface="Verdana"/>
                <a:cs typeface="Arial" panose="020B0604020202020204" pitchFamily="34" charset="0"/>
              </a:rPr>
              <a:t>Creación de equipos de alto desempeño (CHT)</a:t>
            </a:r>
          </a:p>
          <a:p>
            <a:pPr marL="60325">
              <a:lnSpc>
                <a:spcPct val="100000"/>
              </a:lnSpc>
              <a:spcBef>
                <a:spcPts val="800"/>
              </a:spcBef>
            </a:pPr>
            <a:r>
              <a:rPr lang="es" sz="1100" b="0" i="0" strike="noStrike" cap="none" spc="-70" baseline="0" dirty="0">
                <a:solidFill>
                  <a:srgbClr val="FFFFFF"/>
                </a:solidFill>
                <a:effectLst/>
                <a:latin typeface="Arial" panose="020B0604020202020204" pitchFamily="34" charset="0"/>
                <a:ea typeface="Arial"/>
                <a:cs typeface="Arial" panose="020B0604020202020204" pitchFamily="34" charset="0"/>
              </a:rPr>
              <a:t>16</a:t>
            </a:r>
          </a:p>
        </p:txBody>
      </p:sp>
      <p:sp>
        <p:nvSpPr>
          <p:cNvPr id="10" name="object 18"/>
          <p:cNvSpPr/>
          <p:nvPr/>
        </p:nvSpPr>
        <p:spPr>
          <a:xfrm>
            <a:off x="324738" y="2519128"/>
            <a:ext cx="720090" cy="720090"/>
          </a:xfrm>
          <a:custGeom>
            <a:avLst/>
            <a:gdLst/>
            <a:ahLst/>
            <a:cxnLst/>
            <a:rect l="l" t="t" r="r" b="b"/>
            <a:pathLst>
              <a:path w="720090" h="720089">
                <a:moveTo>
                  <a:pt x="359905" y="0"/>
                </a:moveTo>
                <a:lnTo>
                  <a:pt x="311068" y="3285"/>
                </a:lnTo>
                <a:lnTo>
                  <a:pt x="264229" y="12856"/>
                </a:lnTo>
                <a:lnTo>
                  <a:pt x="219814" y="28283"/>
                </a:lnTo>
                <a:lnTo>
                  <a:pt x="178255" y="49138"/>
                </a:lnTo>
                <a:lnTo>
                  <a:pt x="139978" y="74991"/>
                </a:lnTo>
                <a:lnTo>
                  <a:pt x="105414" y="105414"/>
                </a:lnTo>
                <a:lnTo>
                  <a:pt x="74991" y="139978"/>
                </a:lnTo>
                <a:lnTo>
                  <a:pt x="49138" y="178255"/>
                </a:lnTo>
                <a:lnTo>
                  <a:pt x="28283" y="219814"/>
                </a:lnTo>
                <a:lnTo>
                  <a:pt x="12856" y="264229"/>
                </a:lnTo>
                <a:lnTo>
                  <a:pt x="3285" y="311068"/>
                </a:lnTo>
                <a:lnTo>
                  <a:pt x="0" y="359905"/>
                </a:lnTo>
                <a:lnTo>
                  <a:pt x="3285" y="408741"/>
                </a:lnTo>
                <a:lnTo>
                  <a:pt x="12856" y="455581"/>
                </a:lnTo>
                <a:lnTo>
                  <a:pt x="28283" y="499995"/>
                </a:lnTo>
                <a:lnTo>
                  <a:pt x="49138" y="541555"/>
                </a:lnTo>
                <a:lnTo>
                  <a:pt x="74991" y="579831"/>
                </a:lnTo>
                <a:lnTo>
                  <a:pt x="105414" y="614395"/>
                </a:lnTo>
                <a:lnTo>
                  <a:pt x="139978" y="644819"/>
                </a:lnTo>
                <a:lnTo>
                  <a:pt x="178255" y="670672"/>
                </a:lnTo>
                <a:lnTo>
                  <a:pt x="219814" y="691527"/>
                </a:lnTo>
                <a:lnTo>
                  <a:pt x="264229" y="706954"/>
                </a:lnTo>
                <a:lnTo>
                  <a:pt x="311068" y="716525"/>
                </a:lnTo>
                <a:lnTo>
                  <a:pt x="359905" y="719810"/>
                </a:lnTo>
                <a:lnTo>
                  <a:pt x="408741" y="716525"/>
                </a:lnTo>
                <a:lnTo>
                  <a:pt x="455581" y="706954"/>
                </a:lnTo>
                <a:lnTo>
                  <a:pt x="499995" y="691527"/>
                </a:lnTo>
                <a:lnTo>
                  <a:pt x="541555" y="670672"/>
                </a:lnTo>
                <a:lnTo>
                  <a:pt x="579831" y="644819"/>
                </a:lnTo>
                <a:lnTo>
                  <a:pt x="614395" y="614395"/>
                </a:lnTo>
                <a:lnTo>
                  <a:pt x="644819" y="579831"/>
                </a:lnTo>
                <a:lnTo>
                  <a:pt x="670672" y="541555"/>
                </a:lnTo>
                <a:lnTo>
                  <a:pt x="691527" y="499995"/>
                </a:lnTo>
                <a:lnTo>
                  <a:pt x="706954" y="455581"/>
                </a:lnTo>
                <a:lnTo>
                  <a:pt x="716525" y="408741"/>
                </a:lnTo>
                <a:lnTo>
                  <a:pt x="719810" y="359905"/>
                </a:lnTo>
                <a:lnTo>
                  <a:pt x="716525" y="311068"/>
                </a:lnTo>
                <a:lnTo>
                  <a:pt x="706954" y="264229"/>
                </a:lnTo>
                <a:lnTo>
                  <a:pt x="691527" y="219814"/>
                </a:lnTo>
                <a:lnTo>
                  <a:pt x="670672" y="178255"/>
                </a:lnTo>
                <a:lnTo>
                  <a:pt x="644819" y="139978"/>
                </a:lnTo>
                <a:lnTo>
                  <a:pt x="614395" y="105414"/>
                </a:lnTo>
                <a:lnTo>
                  <a:pt x="579831" y="74991"/>
                </a:lnTo>
                <a:lnTo>
                  <a:pt x="541555" y="49138"/>
                </a:lnTo>
                <a:lnTo>
                  <a:pt x="499995" y="28283"/>
                </a:lnTo>
                <a:lnTo>
                  <a:pt x="455581" y="12856"/>
                </a:lnTo>
                <a:lnTo>
                  <a:pt x="408741" y="3285"/>
                </a:lnTo>
                <a:lnTo>
                  <a:pt x="359905" y="0"/>
                </a:lnTo>
                <a:close/>
              </a:path>
            </a:pathLst>
          </a:custGeom>
          <a:solidFill>
            <a:srgbClr val="FFFFFF"/>
          </a:solid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11" name="object 19"/>
          <p:cNvSpPr/>
          <p:nvPr/>
        </p:nvSpPr>
        <p:spPr>
          <a:xfrm>
            <a:off x="324738" y="2519128"/>
            <a:ext cx="720090" cy="720090"/>
          </a:xfrm>
          <a:custGeom>
            <a:avLst/>
            <a:gdLst/>
            <a:ahLst/>
            <a:cxnLst/>
            <a:rect l="l" t="t" r="r" b="b"/>
            <a:pathLst>
              <a:path w="720090" h="720089">
                <a:moveTo>
                  <a:pt x="359905" y="719810"/>
                </a:moveTo>
                <a:lnTo>
                  <a:pt x="408741" y="716525"/>
                </a:lnTo>
                <a:lnTo>
                  <a:pt x="455581" y="706954"/>
                </a:lnTo>
                <a:lnTo>
                  <a:pt x="499995" y="691527"/>
                </a:lnTo>
                <a:lnTo>
                  <a:pt x="541555" y="670672"/>
                </a:lnTo>
                <a:lnTo>
                  <a:pt x="579831" y="644819"/>
                </a:lnTo>
                <a:lnTo>
                  <a:pt x="614395" y="614395"/>
                </a:lnTo>
                <a:lnTo>
                  <a:pt x="644819" y="579831"/>
                </a:lnTo>
                <a:lnTo>
                  <a:pt x="670672" y="541555"/>
                </a:lnTo>
                <a:lnTo>
                  <a:pt x="691527" y="499995"/>
                </a:lnTo>
                <a:lnTo>
                  <a:pt x="706954" y="455581"/>
                </a:lnTo>
                <a:lnTo>
                  <a:pt x="716525" y="408741"/>
                </a:lnTo>
                <a:lnTo>
                  <a:pt x="719810" y="359905"/>
                </a:lnTo>
                <a:lnTo>
                  <a:pt x="716525" y="311068"/>
                </a:lnTo>
                <a:lnTo>
                  <a:pt x="706954" y="264229"/>
                </a:lnTo>
                <a:lnTo>
                  <a:pt x="691527" y="219814"/>
                </a:lnTo>
                <a:lnTo>
                  <a:pt x="670672" y="178255"/>
                </a:lnTo>
                <a:lnTo>
                  <a:pt x="644819" y="139978"/>
                </a:lnTo>
                <a:lnTo>
                  <a:pt x="614395" y="105414"/>
                </a:lnTo>
                <a:lnTo>
                  <a:pt x="579831" y="74991"/>
                </a:lnTo>
                <a:lnTo>
                  <a:pt x="541555" y="49138"/>
                </a:lnTo>
                <a:lnTo>
                  <a:pt x="499995" y="28283"/>
                </a:lnTo>
                <a:lnTo>
                  <a:pt x="455581" y="12856"/>
                </a:lnTo>
                <a:lnTo>
                  <a:pt x="408741" y="3285"/>
                </a:lnTo>
                <a:lnTo>
                  <a:pt x="359905" y="0"/>
                </a:lnTo>
                <a:lnTo>
                  <a:pt x="311068" y="3285"/>
                </a:lnTo>
                <a:lnTo>
                  <a:pt x="264229" y="12856"/>
                </a:lnTo>
                <a:lnTo>
                  <a:pt x="219814" y="28283"/>
                </a:lnTo>
                <a:lnTo>
                  <a:pt x="178255" y="49138"/>
                </a:lnTo>
                <a:lnTo>
                  <a:pt x="139978" y="74991"/>
                </a:lnTo>
                <a:lnTo>
                  <a:pt x="105414" y="105414"/>
                </a:lnTo>
                <a:lnTo>
                  <a:pt x="74991" y="139978"/>
                </a:lnTo>
                <a:lnTo>
                  <a:pt x="49138" y="178255"/>
                </a:lnTo>
                <a:lnTo>
                  <a:pt x="28283" y="219814"/>
                </a:lnTo>
                <a:lnTo>
                  <a:pt x="12856" y="264229"/>
                </a:lnTo>
                <a:lnTo>
                  <a:pt x="3285" y="311068"/>
                </a:lnTo>
                <a:lnTo>
                  <a:pt x="0" y="359905"/>
                </a:lnTo>
                <a:lnTo>
                  <a:pt x="3285" y="408741"/>
                </a:lnTo>
                <a:lnTo>
                  <a:pt x="12856" y="455581"/>
                </a:lnTo>
                <a:lnTo>
                  <a:pt x="28283" y="499995"/>
                </a:lnTo>
                <a:lnTo>
                  <a:pt x="49138" y="541555"/>
                </a:lnTo>
                <a:lnTo>
                  <a:pt x="74991" y="579831"/>
                </a:lnTo>
                <a:lnTo>
                  <a:pt x="105414" y="614395"/>
                </a:lnTo>
                <a:lnTo>
                  <a:pt x="139978" y="644819"/>
                </a:lnTo>
                <a:lnTo>
                  <a:pt x="178255" y="670672"/>
                </a:lnTo>
                <a:lnTo>
                  <a:pt x="219814" y="691527"/>
                </a:lnTo>
                <a:lnTo>
                  <a:pt x="264229" y="706954"/>
                </a:lnTo>
                <a:lnTo>
                  <a:pt x="311068" y="716525"/>
                </a:lnTo>
                <a:lnTo>
                  <a:pt x="359905" y="719810"/>
                </a:lnTo>
                <a:close/>
              </a:path>
            </a:pathLst>
          </a:custGeom>
          <a:ln w="12573">
            <a:solidFill>
              <a:srgbClr val="079247"/>
            </a:solidFill>
          </a:ln>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12" name="object 20"/>
          <p:cNvSpPr/>
          <p:nvPr/>
        </p:nvSpPr>
        <p:spPr>
          <a:xfrm>
            <a:off x="429243" y="2704779"/>
            <a:ext cx="121615" cy="149313"/>
          </a:xfrm>
          <a:prstGeom prst="rect">
            <a:avLst/>
          </a:prstGeom>
          <a:blipFill rotWithShape="1">
            <a:blip r:embed="rId4"/>
            <a:stretch>
              <a:fillRect/>
            </a:stretch>
          </a:blip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13" name="object 21"/>
          <p:cNvSpPr/>
          <p:nvPr/>
        </p:nvSpPr>
        <p:spPr>
          <a:xfrm>
            <a:off x="818610" y="2704779"/>
            <a:ext cx="121615" cy="149313"/>
          </a:xfrm>
          <a:prstGeom prst="rect">
            <a:avLst/>
          </a:prstGeom>
          <a:blipFill rotWithShape="1">
            <a:blip r:embed="rId5"/>
            <a:stretch>
              <a:fillRect/>
            </a:stretch>
          </a:blip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14" name="object 22"/>
          <p:cNvSpPr/>
          <p:nvPr/>
        </p:nvSpPr>
        <p:spPr>
          <a:xfrm>
            <a:off x="841599" y="2878973"/>
            <a:ext cx="128638" cy="168554"/>
          </a:xfrm>
          <a:prstGeom prst="rect">
            <a:avLst/>
          </a:prstGeom>
          <a:blipFill rotWithShape="1">
            <a:blip r:embed="rId6"/>
            <a:stretch>
              <a:fillRect/>
            </a:stretch>
          </a:blip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15" name="object 23"/>
          <p:cNvSpPr/>
          <p:nvPr/>
        </p:nvSpPr>
        <p:spPr>
          <a:xfrm>
            <a:off x="399051" y="2878973"/>
            <a:ext cx="128638" cy="168554"/>
          </a:xfrm>
          <a:prstGeom prst="rect">
            <a:avLst/>
          </a:prstGeom>
          <a:blipFill rotWithShape="1">
            <a:blip r:embed="rId7"/>
            <a:stretch>
              <a:fillRect/>
            </a:stretch>
          </a:blip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16" name="object 24"/>
          <p:cNvSpPr/>
          <p:nvPr/>
        </p:nvSpPr>
        <p:spPr>
          <a:xfrm>
            <a:off x="534932" y="2873401"/>
            <a:ext cx="300355" cy="215265"/>
          </a:xfrm>
          <a:custGeom>
            <a:avLst/>
            <a:gdLst/>
            <a:ahLst/>
            <a:cxnLst/>
            <a:rect l="l" t="t" r="r" b="b"/>
            <a:pathLst>
              <a:path w="300355" h="215264">
                <a:moveTo>
                  <a:pt x="150398" y="0"/>
                </a:moveTo>
                <a:lnTo>
                  <a:pt x="104160" y="4141"/>
                </a:lnTo>
                <a:lnTo>
                  <a:pt x="57937" y="16776"/>
                </a:lnTo>
                <a:lnTo>
                  <a:pt x="13671" y="53366"/>
                </a:lnTo>
                <a:lnTo>
                  <a:pt x="0" y="112217"/>
                </a:lnTo>
                <a:lnTo>
                  <a:pt x="2337" y="148734"/>
                </a:lnTo>
                <a:lnTo>
                  <a:pt x="4584" y="185013"/>
                </a:lnTo>
                <a:lnTo>
                  <a:pt x="33426" y="214731"/>
                </a:lnTo>
                <a:lnTo>
                  <a:pt x="238950" y="214773"/>
                </a:lnTo>
                <a:lnTo>
                  <a:pt x="268478" y="214706"/>
                </a:lnTo>
                <a:lnTo>
                  <a:pt x="296576" y="169204"/>
                </a:lnTo>
                <a:lnTo>
                  <a:pt x="296970" y="163296"/>
                </a:lnTo>
                <a:lnTo>
                  <a:pt x="49606" y="163296"/>
                </a:lnTo>
                <a:lnTo>
                  <a:pt x="48606" y="146866"/>
                </a:lnTo>
                <a:lnTo>
                  <a:pt x="47524" y="130427"/>
                </a:lnTo>
                <a:lnTo>
                  <a:pt x="46779" y="113995"/>
                </a:lnTo>
                <a:lnTo>
                  <a:pt x="46786" y="97586"/>
                </a:lnTo>
                <a:lnTo>
                  <a:pt x="69837" y="65684"/>
                </a:lnTo>
                <a:lnTo>
                  <a:pt x="110109" y="54123"/>
                </a:lnTo>
                <a:lnTo>
                  <a:pt x="150398" y="50293"/>
                </a:lnTo>
                <a:lnTo>
                  <a:pt x="284249" y="50293"/>
                </a:lnTo>
                <a:lnTo>
                  <a:pt x="267167" y="30907"/>
                </a:lnTo>
                <a:lnTo>
                  <a:pt x="242811" y="17018"/>
                </a:lnTo>
                <a:lnTo>
                  <a:pt x="196624" y="4307"/>
                </a:lnTo>
                <a:lnTo>
                  <a:pt x="150398" y="0"/>
                </a:lnTo>
                <a:close/>
              </a:path>
              <a:path w="300355" h="215264">
                <a:moveTo>
                  <a:pt x="284249" y="50293"/>
                </a:moveTo>
                <a:lnTo>
                  <a:pt x="150398" y="50293"/>
                </a:lnTo>
                <a:lnTo>
                  <a:pt x="190664" y="54238"/>
                </a:lnTo>
                <a:lnTo>
                  <a:pt x="230873" y="66001"/>
                </a:lnTo>
                <a:lnTo>
                  <a:pt x="241200" y="72523"/>
                </a:lnTo>
                <a:lnTo>
                  <a:pt x="248750" y="82311"/>
                </a:lnTo>
                <a:lnTo>
                  <a:pt x="253149" y="94276"/>
                </a:lnTo>
                <a:lnTo>
                  <a:pt x="254025" y="107327"/>
                </a:lnTo>
                <a:lnTo>
                  <a:pt x="253037" y="120966"/>
                </a:lnTo>
                <a:lnTo>
                  <a:pt x="250253" y="163296"/>
                </a:lnTo>
                <a:lnTo>
                  <a:pt x="296970" y="163296"/>
                </a:lnTo>
                <a:lnTo>
                  <a:pt x="297942" y="148734"/>
                </a:lnTo>
                <a:lnTo>
                  <a:pt x="299126" y="128252"/>
                </a:lnTo>
                <a:lnTo>
                  <a:pt x="300037" y="107759"/>
                </a:lnTo>
                <a:lnTo>
                  <a:pt x="296805" y="77868"/>
                </a:lnTo>
                <a:lnTo>
                  <a:pt x="285507" y="51720"/>
                </a:lnTo>
                <a:lnTo>
                  <a:pt x="284249" y="50293"/>
                </a:lnTo>
                <a:close/>
              </a:path>
            </a:pathLst>
          </a:custGeom>
          <a:solidFill>
            <a:srgbClr val="079247"/>
          </a:solid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17" name="object 25"/>
          <p:cNvSpPr/>
          <p:nvPr/>
        </p:nvSpPr>
        <p:spPr>
          <a:xfrm>
            <a:off x="603676" y="2634407"/>
            <a:ext cx="168122" cy="211213"/>
          </a:xfrm>
          <a:prstGeom prst="rect">
            <a:avLst/>
          </a:prstGeom>
          <a:blipFill rotWithShape="1">
            <a:blip r:embed="rId8"/>
            <a:stretch>
              <a:fillRect/>
            </a:stretch>
          </a:blip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18" name="object 36"/>
          <p:cNvSpPr txBox="1">
            <a:spLocks noGrp="1"/>
          </p:cNvSpPr>
          <p:nvPr>
            <p:ph type="ftr" sz="quarter" idx="4294967295"/>
          </p:nvPr>
        </p:nvSpPr>
        <p:spPr>
          <a:xfrm>
            <a:off x="215900" y="3402431"/>
            <a:ext cx="2541588" cy="103875"/>
          </a:xfrm>
          <a:prstGeom prst="rect">
            <a:avLst/>
          </a:prstGeom>
        </p:spPr>
        <p:txBody>
          <a:bodyPr vert="horz" wrap="square" lIns="0" tIns="11430" rIns="0" bIns="0" rtlCol="0">
            <a:spAutoFit/>
          </a:bodyPr>
          <a:lstStyle/>
          <a:p>
            <a:pPr marL="12700">
              <a:lnSpc>
                <a:spcPct val="100000"/>
              </a:lnSpc>
              <a:spcBef>
                <a:spcPts val="90"/>
              </a:spcBef>
            </a:pPr>
            <a:r>
              <a:rPr lang="es" sz="600" b="0" i="1" strike="noStrike" cap="none" spc="55" baseline="0" dirty="0">
                <a:solidFill>
                  <a:srgbClr val="58595B"/>
                </a:solidFill>
                <a:effectLst/>
                <a:latin typeface="Arial" panose="020B0604020202020204" pitchFamily="34" charset="0"/>
                <a:ea typeface="Arial"/>
                <a:cs typeface="Arial" panose="020B0604020202020204" pitchFamily="34" charset="0"/>
              </a:rPr>
              <a:t>©</a:t>
            </a:r>
            <a:r>
              <a:rPr lang="es" sz="600" b="0" i="1" strike="noStrike" cap="none" spc="-110" baseline="0" dirty="0">
                <a:solidFill>
                  <a:srgbClr val="58595B"/>
                </a:solidFill>
                <a:effectLst/>
                <a:latin typeface="Arial" panose="020B0604020202020204" pitchFamily="34" charset="0"/>
                <a:ea typeface="Arial"/>
                <a:cs typeface="Arial" panose="020B0604020202020204" pitchFamily="34" charset="0"/>
              </a:rPr>
              <a:t> </a:t>
            </a:r>
            <a:r>
              <a:rPr lang="es" sz="600" b="0" i="1" strike="noStrike" cap="none" spc="-25" baseline="0" dirty="0">
                <a:solidFill>
                  <a:srgbClr val="58595B"/>
                </a:solidFill>
                <a:effectLst/>
                <a:latin typeface="Arial" panose="020B0604020202020204" pitchFamily="34" charset="0"/>
                <a:ea typeface="Arial"/>
                <a:cs typeface="Arial" panose="020B0604020202020204" pitchFamily="34" charset="0"/>
              </a:rPr>
              <a:t>Copyright </a:t>
            </a:r>
            <a:r>
              <a:rPr lang="es" sz="600" b="0" i="1" strike="noStrike" cap="none" spc="-5" baseline="0" dirty="0">
                <a:solidFill>
                  <a:srgbClr val="58595B"/>
                </a:solidFill>
                <a:effectLst/>
                <a:latin typeface="Arial" panose="020B0604020202020204" pitchFamily="34" charset="0"/>
                <a:ea typeface="Arial"/>
                <a:cs typeface="Arial" panose="020B0604020202020204" pitchFamily="34" charset="0"/>
              </a:rPr>
              <a:t>2019, </a:t>
            </a:r>
            <a:r>
              <a:rPr lang="es" sz="600" b="0" i="1" strike="noStrike" cap="none" spc="-50" baseline="0" dirty="0">
                <a:solidFill>
                  <a:srgbClr val="58595B"/>
                </a:solidFill>
                <a:effectLst/>
                <a:latin typeface="Arial" panose="020B0604020202020204" pitchFamily="34" charset="0"/>
                <a:ea typeface="Arial"/>
                <a:cs typeface="Arial" panose="020B0604020202020204" pitchFamily="34" charset="0"/>
              </a:rPr>
              <a:t>TeamTelligent, </a:t>
            </a:r>
            <a:r>
              <a:rPr lang="es-PE" sz="600" b="0" i="1" strike="noStrike" cap="none" spc="-60" baseline="0" dirty="0" smtClean="0">
                <a:solidFill>
                  <a:srgbClr val="58595B"/>
                </a:solidFill>
                <a:effectLst/>
                <a:latin typeface="Arial" panose="020B0604020202020204" pitchFamily="34" charset="0"/>
                <a:ea typeface="Arial"/>
                <a:cs typeface="Arial" panose="020B0604020202020204" pitchFamily="34" charset="0"/>
              </a:rPr>
              <a:t>CLL</a:t>
            </a:r>
            <a:r>
              <a:rPr lang="es" sz="600" b="0" i="1" strike="noStrike" cap="none" spc="-60" baseline="0" dirty="0" smtClean="0">
                <a:solidFill>
                  <a:srgbClr val="58595B"/>
                </a:solidFill>
                <a:effectLst/>
                <a:latin typeface="Arial" panose="020B0604020202020204" pitchFamily="34" charset="0"/>
                <a:ea typeface="Arial"/>
                <a:cs typeface="Arial" panose="020B0604020202020204" pitchFamily="34" charset="0"/>
              </a:rPr>
              <a:t>. </a:t>
            </a:r>
            <a:r>
              <a:rPr lang="es" sz="600" b="0" i="1" strike="noStrike" cap="none" spc="55" baseline="0" dirty="0" smtClean="0">
                <a:solidFill>
                  <a:srgbClr val="58595B"/>
                </a:solidFill>
                <a:effectLst/>
                <a:latin typeface="Arial" panose="020B0604020202020204" pitchFamily="34" charset="0"/>
                <a:ea typeface="Arial"/>
                <a:cs typeface="Arial" panose="020B0604020202020204" pitchFamily="34" charset="0"/>
              </a:rPr>
              <a:t> </a:t>
            </a:r>
            <a:r>
              <a:rPr lang="es" sz="600" b="0" i="1" strike="noStrike" cap="none" spc="-15" baseline="0" dirty="0" smtClean="0">
                <a:solidFill>
                  <a:srgbClr val="58595B"/>
                </a:solidFill>
                <a:effectLst/>
                <a:latin typeface="Arial" panose="020B0604020202020204" pitchFamily="34" charset="0"/>
                <a:ea typeface="Arial"/>
                <a:cs typeface="Arial" panose="020B0604020202020204" pitchFamily="34" charset="0"/>
              </a:rPr>
              <a:t>Todos </a:t>
            </a:r>
            <a:r>
              <a:rPr lang="es" sz="600" b="0" i="1" strike="noStrike" cap="none" spc="-15" baseline="0" dirty="0">
                <a:solidFill>
                  <a:srgbClr val="58595B"/>
                </a:solidFill>
                <a:effectLst/>
                <a:latin typeface="Arial" panose="020B0604020202020204" pitchFamily="34" charset="0"/>
                <a:ea typeface="Arial"/>
                <a:cs typeface="Arial" panose="020B0604020202020204" pitchFamily="34" charset="0"/>
              </a:rPr>
              <a:t>los derechos reservados</a:t>
            </a:r>
            <a:r>
              <a:rPr lang="es" sz="600" b="0" i="1" strike="noStrike" cap="none" spc="55" baseline="0" dirty="0">
                <a:solidFill>
                  <a:srgbClr val="58595B"/>
                </a:solidFill>
                <a:effectLst/>
                <a:latin typeface="Arial" panose="020B0604020202020204" pitchFamily="34" charset="0"/>
                <a:ea typeface="Arial"/>
                <a:cs typeface="Arial" panose="020B0604020202020204" pitchFamily="34" charset="0"/>
              </a:rPr>
              <a:t> </a:t>
            </a:r>
            <a:r>
              <a:rPr lang="es" sz="600" b="0" i="1" strike="noStrike" cap="none" spc="-40" baseline="0" dirty="0" smtClean="0">
                <a:solidFill>
                  <a:srgbClr val="58595B"/>
                </a:solidFill>
                <a:effectLst/>
                <a:latin typeface="Arial" panose="020B0604020202020204" pitchFamily="34" charset="0"/>
                <a:ea typeface="Arial"/>
                <a:cs typeface="Arial" panose="020B0604020202020204" pitchFamily="34" charset="0"/>
              </a:rPr>
              <a:t>. </a:t>
            </a:r>
            <a:r>
              <a:rPr lang="es" sz="600" b="0" i="1" strike="noStrike" cap="none" spc="55" baseline="0" dirty="0" smtClean="0">
                <a:solidFill>
                  <a:srgbClr val="58595B"/>
                </a:solidFill>
                <a:effectLst/>
                <a:latin typeface="Arial" panose="020B0604020202020204" pitchFamily="34" charset="0"/>
                <a:ea typeface="Arial"/>
                <a:cs typeface="Arial" panose="020B0604020202020204" pitchFamily="34" charset="0"/>
              </a:rPr>
              <a:t>  </a:t>
            </a:r>
            <a:r>
              <a:rPr lang="es" sz="600" b="0" i="1" strike="noStrike" cap="none" spc="-15" baseline="0" dirty="0">
                <a:solidFill>
                  <a:srgbClr val="58595B"/>
                </a:solidFill>
                <a:effectLst/>
                <a:latin typeface="Arial" panose="020B0604020202020204" pitchFamily="34" charset="0"/>
                <a:ea typeface="Arial"/>
                <a:cs typeface="Arial" panose="020B0604020202020204" pitchFamily="34" charset="0"/>
              </a:rPr>
              <a:t>V5</a:t>
            </a:r>
            <a:r>
              <a:rPr lang="es" sz="600" b="0" i="1" strike="noStrike" cap="none" spc="55" baseline="0" dirty="0">
                <a:solidFill>
                  <a:srgbClr val="58595B"/>
                </a:solidFill>
                <a:effectLst/>
                <a:latin typeface="Arial" panose="020B0604020202020204" pitchFamily="34" charset="0"/>
                <a:ea typeface="Arial"/>
                <a:cs typeface="Arial" panose="020B0604020202020204" pitchFamily="34" charset="0"/>
              </a:rPr>
              <a:t> </a:t>
            </a:r>
          </a:p>
        </p:txBody>
      </p:sp>
      <p:sp>
        <p:nvSpPr>
          <p:cNvPr id="19" name="object 37"/>
          <p:cNvSpPr txBox="1"/>
          <p:nvPr/>
        </p:nvSpPr>
        <p:spPr>
          <a:xfrm>
            <a:off x="5109197" y="3402431"/>
            <a:ext cx="163358" cy="102973"/>
          </a:xfrm>
          <a:prstGeom prst="rect">
            <a:avLst/>
          </a:prstGeom>
        </p:spPr>
        <p:txBody>
          <a:bodyPr vert="horz" wrap="square" lIns="0" tIns="11430" rIns="0" bIns="0" rtlCol="0">
            <a:spAutoFit/>
          </a:bodyPr>
          <a:lstStyle/>
          <a:p>
            <a:pPr marL="12700">
              <a:lnSpc>
                <a:spcPct val="100000"/>
              </a:lnSpc>
              <a:spcBef>
                <a:spcPts val="90"/>
              </a:spcBef>
            </a:pPr>
            <a:r>
              <a:rPr lang="es" sz="600" b="0" i="0" strike="noStrike" cap="none" spc="-35" baseline="0" dirty="0">
                <a:solidFill>
                  <a:srgbClr val="58595B"/>
                </a:solidFill>
                <a:effectLst/>
                <a:latin typeface="Verdana" panose="020B0604030504040204" pitchFamily="34" charset="0"/>
                <a:ea typeface="Verdana" panose="020B0604030504040204" pitchFamily="34" charset="0"/>
                <a:cs typeface="Verdana" panose="020B0604030504040204" pitchFamily="34" charset="0"/>
              </a:rPr>
              <a:t>30A</a:t>
            </a:r>
          </a:p>
        </p:txBody>
      </p:sp>
    </p:spTree>
    <p:extLst>
      <p:ext uri="{BB962C8B-B14F-4D97-AF65-F5344CB8AC3E}">
        <p14:creationId xmlns:p14="http://schemas.microsoft.com/office/powerpoint/2010/main" val="21785055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5"/>
          <p:cNvSpPr txBox="1"/>
          <p:nvPr/>
        </p:nvSpPr>
        <p:spPr>
          <a:xfrm>
            <a:off x="1329516" y="1045384"/>
            <a:ext cx="3848553" cy="2243156"/>
          </a:xfrm>
          <a:prstGeom prst="rect">
            <a:avLst/>
          </a:prstGeom>
        </p:spPr>
        <p:txBody>
          <a:bodyPr vert="horz" wrap="square" lIns="0" tIns="12700" rIns="0" bIns="0" rtlCol="0">
            <a:spAutoFit/>
          </a:bodyPr>
          <a:lstStyle/>
          <a:p>
            <a:pPr marL="279400" indent="-266700">
              <a:lnSpc>
                <a:spcPct val="100000"/>
              </a:lnSpc>
              <a:spcBef>
                <a:spcPts val="95"/>
              </a:spcBef>
              <a:buAutoNum type="arabicPeriod"/>
              <a:tabLst>
                <a:tab pos="278765" algn="l"/>
                <a:tab pos="279400" algn="l"/>
              </a:tabLst>
            </a:pPr>
            <a:r>
              <a:rPr lang="es" sz="1300" b="0" i="0" strike="noStrike" cap="none" spc="-10" baseline="0" dirty="0" smtClean="0">
                <a:solidFill>
                  <a:srgbClr val="221F1F"/>
                </a:solidFill>
                <a:effectLst/>
                <a:latin typeface="Arial" panose="020B0604020202020204" pitchFamily="34" charset="0"/>
                <a:ea typeface="Arial"/>
                <a:cs typeface="Arial" panose="020B0604020202020204" pitchFamily="34" charset="0"/>
              </a:rPr>
              <a:t>Producir</a:t>
            </a:r>
            <a:r>
              <a:rPr lang="es" sz="1300" b="0" i="0" strike="noStrike" cap="none" spc="5" baseline="0" dirty="0" smtClean="0">
                <a:solidFill>
                  <a:srgbClr val="221F1F"/>
                </a:solidFill>
                <a:effectLst/>
                <a:latin typeface="Arial" panose="020B0604020202020204" pitchFamily="34" charset="0"/>
                <a:ea typeface="Arial"/>
                <a:cs typeface="Arial" panose="020B0604020202020204" pitchFamily="34" charset="0"/>
              </a:rPr>
              <a:t> </a:t>
            </a:r>
            <a:r>
              <a:rPr lang="es" sz="1300" b="0" i="0" strike="noStrike" cap="none" spc="-5" baseline="0" dirty="0" smtClean="0">
                <a:solidFill>
                  <a:srgbClr val="221F1F"/>
                </a:solidFill>
                <a:effectLst/>
                <a:latin typeface="Arial" panose="020B0604020202020204" pitchFamily="34" charset="0"/>
                <a:ea typeface="Arial"/>
                <a:cs typeface="Arial" panose="020B0604020202020204" pitchFamily="34" charset="0"/>
              </a:rPr>
              <a:t>resultados</a:t>
            </a:r>
            <a:endParaRPr lang="es" sz="1300" b="0" i="0" strike="noStrike" cap="none" spc="-5" baseline="0" dirty="0">
              <a:solidFill>
                <a:srgbClr val="221F1F"/>
              </a:solidFill>
              <a:effectLst/>
              <a:latin typeface="Arial" panose="020B0604020202020204" pitchFamily="34" charset="0"/>
              <a:ea typeface="Arial"/>
              <a:cs typeface="Arial" panose="020B0604020202020204" pitchFamily="34" charset="0"/>
            </a:endParaRPr>
          </a:p>
          <a:p>
            <a:pPr marL="279400" indent="-265430">
              <a:lnSpc>
                <a:spcPct val="100000"/>
              </a:lnSpc>
              <a:spcBef>
                <a:spcPts val="35"/>
              </a:spcBef>
              <a:buAutoNum type="arabicPeriod"/>
              <a:tabLst>
                <a:tab pos="278765" algn="l"/>
                <a:tab pos="279400" algn="l"/>
              </a:tabLst>
            </a:pPr>
            <a:r>
              <a:rPr lang="es" sz="1300" b="0" i="0" strike="noStrike" cap="none" spc="-5" baseline="0" dirty="0" smtClean="0">
                <a:solidFill>
                  <a:srgbClr val="221F1F"/>
                </a:solidFill>
                <a:effectLst/>
                <a:latin typeface="Arial" panose="020B0604020202020204" pitchFamily="34" charset="0"/>
                <a:ea typeface="Arial"/>
                <a:cs typeface="Arial" panose="020B0604020202020204" pitchFamily="34" charset="0"/>
              </a:rPr>
              <a:t>Armar</a:t>
            </a:r>
            <a:r>
              <a:rPr lang="es" sz="1300" b="0" i="0" strike="noStrike" cap="none" spc="5" baseline="0" dirty="0" smtClean="0">
                <a:solidFill>
                  <a:srgbClr val="221F1F"/>
                </a:solidFill>
                <a:effectLst/>
                <a:latin typeface="Arial" panose="020B0604020202020204" pitchFamily="34" charset="0"/>
                <a:ea typeface="Arial"/>
                <a:cs typeface="Arial" panose="020B0604020202020204" pitchFamily="34" charset="0"/>
              </a:rPr>
              <a:t> </a:t>
            </a:r>
            <a:r>
              <a:rPr lang="es" sz="1300" b="0" i="0" strike="noStrike" cap="none" spc="-35" baseline="0" dirty="0" smtClean="0">
                <a:solidFill>
                  <a:srgbClr val="221F1F"/>
                </a:solidFill>
                <a:effectLst/>
                <a:latin typeface="Arial" panose="020B0604020202020204" pitchFamily="34" charset="0"/>
                <a:ea typeface="Arial"/>
                <a:cs typeface="Arial" panose="020B0604020202020204" pitchFamily="34" charset="0"/>
              </a:rPr>
              <a:t>equipos</a:t>
            </a:r>
            <a:endParaRPr lang="es" sz="1300" b="0" i="0" strike="noStrike" cap="none" spc="-35" baseline="0" dirty="0">
              <a:solidFill>
                <a:srgbClr val="221F1F"/>
              </a:solidFill>
              <a:effectLst/>
              <a:latin typeface="Arial" panose="020B0604020202020204" pitchFamily="34" charset="0"/>
              <a:ea typeface="Arial"/>
              <a:cs typeface="Arial" panose="020B0604020202020204" pitchFamily="34" charset="0"/>
            </a:endParaRPr>
          </a:p>
          <a:p>
            <a:pPr marL="279400" indent="-265430">
              <a:lnSpc>
                <a:spcPct val="100000"/>
              </a:lnSpc>
              <a:spcBef>
                <a:spcPts val="35"/>
              </a:spcBef>
              <a:buAutoNum type="arabicPeriod"/>
              <a:tabLst>
                <a:tab pos="278765" algn="l"/>
                <a:tab pos="279400" algn="l"/>
              </a:tabLst>
            </a:pPr>
            <a:r>
              <a:rPr lang="es" sz="1300" b="0" i="0" strike="noStrike" cap="none" spc="-5" baseline="0" dirty="0">
                <a:solidFill>
                  <a:srgbClr val="221F1F"/>
                </a:solidFill>
                <a:effectLst/>
                <a:latin typeface="Arial" panose="020B0604020202020204" pitchFamily="34" charset="0"/>
                <a:ea typeface="Arial"/>
                <a:cs typeface="Arial" panose="020B0604020202020204" pitchFamily="34" charset="0"/>
              </a:rPr>
              <a:t>Trabajar en red </a:t>
            </a:r>
            <a:r>
              <a:rPr lang="es" sz="1300" b="0" i="0" strike="noStrike" cap="none" spc="-5" baseline="0" dirty="0" smtClean="0">
                <a:solidFill>
                  <a:srgbClr val="221F1F"/>
                </a:solidFill>
                <a:effectLst/>
                <a:latin typeface="Arial" panose="020B0604020202020204" pitchFamily="34" charset="0"/>
                <a:ea typeface="Arial"/>
                <a:cs typeface="Arial" panose="020B0604020202020204" pitchFamily="34" charset="0"/>
              </a:rPr>
              <a:t>y colaborativamente</a:t>
            </a:r>
            <a:endParaRPr lang="es" sz="1300" b="0" i="0" strike="noStrike" cap="none" spc="-5" baseline="0" dirty="0">
              <a:solidFill>
                <a:srgbClr val="221F1F"/>
              </a:solidFill>
              <a:effectLst/>
              <a:latin typeface="Arial" panose="020B0604020202020204" pitchFamily="34" charset="0"/>
              <a:ea typeface="Arial"/>
              <a:cs typeface="Arial" panose="020B0604020202020204" pitchFamily="34" charset="0"/>
            </a:endParaRPr>
          </a:p>
          <a:p>
            <a:pPr marL="279400" indent="-265430">
              <a:lnSpc>
                <a:spcPct val="100000"/>
              </a:lnSpc>
              <a:spcBef>
                <a:spcPts val="50"/>
              </a:spcBef>
              <a:buAutoNum type="arabicPeriod"/>
              <a:tabLst>
                <a:tab pos="278765" algn="l"/>
                <a:tab pos="279400" algn="l"/>
              </a:tabLst>
            </a:pPr>
            <a:r>
              <a:rPr lang="es" sz="1300" b="0" i="0" strike="noStrike" cap="none" spc="-10" baseline="0" dirty="0">
                <a:solidFill>
                  <a:srgbClr val="221F1F"/>
                </a:solidFill>
                <a:effectLst/>
                <a:latin typeface="Arial" panose="020B0604020202020204" pitchFamily="34" charset="0"/>
                <a:ea typeface="Arial"/>
                <a:cs typeface="Arial" panose="020B0604020202020204" pitchFamily="34" charset="0"/>
              </a:rPr>
              <a:t>Administrar talentos</a:t>
            </a:r>
          </a:p>
          <a:p>
            <a:pPr marL="279400" indent="-265430">
              <a:lnSpc>
                <a:spcPct val="100000"/>
              </a:lnSpc>
              <a:spcBef>
                <a:spcPts val="35"/>
              </a:spcBef>
              <a:buAutoNum type="arabicPeriod"/>
              <a:tabLst>
                <a:tab pos="278765" algn="l"/>
                <a:tab pos="279400" algn="l"/>
              </a:tabLst>
            </a:pPr>
            <a:r>
              <a:rPr lang="es-MX" sz="1300" b="0" i="0" strike="noStrike" cap="none" spc="-10" baseline="0" dirty="0" smtClean="0">
                <a:solidFill>
                  <a:srgbClr val="221F1F"/>
                </a:solidFill>
                <a:effectLst/>
                <a:latin typeface="Arial" panose="020B0604020202020204" pitchFamily="34" charset="0"/>
                <a:ea typeface="Arial"/>
                <a:cs typeface="Arial" panose="020B0604020202020204" pitchFamily="34" charset="0"/>
              </a:rPr>
              <a:t>Interactuar</a:t>
            </a:r>
            <a:r>
              <a:rPr lang="es-MX" sz="1300" b="0" i="0" strike="noStrike" cap="none" spc="-10" dirty="0" smtClean="0">
                <a:solidFill>
                  <a:srgbClr val="221F1F"/>
                </a:solidFill>
                <a:effectLst/>
                <a:latin typeface="Arial" panose="020B0604020202020204" pitchFamily="34" charset="0"/>
                <a:ea typeface="Arial"/>
                <a:cs typeface="Arial" panose="020B0604020202020204" pitchFamily="34" charset="0"/>
              </a:rPr>
              <a:t> </a:t>
            </a:r>
            <a:r>
              <a:rPr lang="es-MX" sz="1300" b="0" i="0" strike="noStrike" cap="none" spc="-10" baseline="0" dirty="0" smtClean="0">
                <a:solidFill>
                  <a:srgbClr val="221F1F"/>
                </a:solidFill>
                <a:effectLst/>
                <a:latin typeface="Arial" panose="020B0604020202020204" pitchFamily="34" charset="0"/>
                <a:ea typeface="Arial"/>
                <a:cs typeface="Arial" panose="020B0604020202020204" pitchFamily="34" charset="0"/>
              </a:rPr>
              <a:t>con los líderes senior</a:t>
            </a:r>
            <a:r>
              <a:rPr lang="es" sz="1300" b="0" i="0" strike="noStrike" cap="none" spc="0" baseline="0" dirty="0" smtClean="0">
                <a:solidFill>
                  <a:srgbClr val="221F1F"/>
                </a:solidFill>
                <a:effectLst/>
                <a:latin typeface="Arial" panose="020B0604020202020204" pitchFamily="34" charset="0"/>
                <a:ea typeface="Arial"/>
                <a:cs typeface="Arial" panose="020B0604020202020204" pitchFamily="34" charset="0"/>
              </a:rPr>
              <a:t> senior</a:t>
            </a:r>
            <a:endParaRPr lang="es" sz="1300" b="0" i="0" strike="noStrike" cap="none" spc="0" baseline="0" dirty="0">
              <a:solidFill>
                <a:srgbClr val="221F1F"/>
              </a:solidFill>
              <a:effectLst/>
              <a:latin typeface="Arial" panose="020B0604020202020204" pitchFamily="34" charset="0"/>
              <a:ea typeface="Arial"/>
              <a:cs typeface="Arial" panose="020B0604020202020204" pitchFamily="34" charset="0"/>
            </a:endParaRPr>
          </a:p>
          <a:p>
            <a:pPr marL="279400" indent="-265430">
              <a:lnSpc>
                <a:spcPct val="100000"/>
              </a:lnSpc>
              <a:spcBef>
                <a:spcPts val="40"/>
              </a:spcBef>
              <a:buAutoNum type="arabicPeriod"/>
              <a:tabLst>
                <a:tab pos="278765" algn="l"/>
                <a:tab pos="279400" algn="l"/>
              </a:tabLst>
            </a:pPr>
            <a:r>
              <a:rPr lang="es" sz="1300" b="0" i="0" strike="noStrike" cap="none" spc="-5" baseline="0" dirty="0">
                <a:solidFill>
                  <a:srgbClr val="221F1F"/>
                </a:solidFill>
                <a:effectLst/>
                <a:latin typeface="Arial" panose="020B0604020202020204" pitchFamily="34" charset="0"/>
                <a:ea typeface="Arial"/>
                <a:cs typeface="Arial" panose="020B0604020202020204" pitchFamily="34" charset="0"/>
              </a:rPr>
              <a:t>Aportar </a:t>
            </a:r>
            <a:r>
              <a:rPr lang="es" sz="1300" b="0" i="0" strike="noStrike" cap="none" spc="-5" baseline="0" dirty="0" smtClean="0">
                <a:solidFill>
                  <a:srgbClr val="221F1F"/>
                </a:solidFill>
                <a:effectLst/>
                <a:latin typeface="Arial" panose="020B0604020202020204" pitchFamily="34" charset="0"/>
                <a:ea typeface="Arial"/>
                <a:cs typeface="Arial" panose="020B0604020202020204" pitchFamily="34" charset="0"/>
              </a:rPr>
              <a:t>en </a:t>
            </a:r>
            <a:r>
              <a:rPr lang="es" sz="1300" b="0" i="0" strike="noStrike" cap="none" spc="0" baseline="0" dirty="0" smtClean="0">
                <a:solidFill>
                  <a:srgbClr val="221F1F"/>
                </a:solidFill>
                <a:effectLst/>
                <a:latin typeface="Arial" panose="020B0604020202020204" pitchFamily="34" charset="0"/>
                <a:ea typeface="Arial"/>
                <a:cs typeface="Arial" panose="020B0604020202020204" pitchFamily="34" charset="0"/>
              </a:rPr>
              <a:t>la</a:t>
            </a:r>
            <a:r>
              <a:rPr lang="es" sz="1300" b="0" i="0" strike="noStrike" cap="none" spc="-5" baseline="0" dirty="0" smtClean="0">
                <a:solidFill>
                  <a:srgbClr val="221F1F"/>
                </a:solidFill>
                <a:effectLst/>
                <a:latin typeface="Arial" panose="020B0604020202020204" pitchFamily="34" charset="0"/>
                <a:ea typeface="Arial"/>
                <a:cs typeface="Arial" panose="020B0604020202020204" pitchFamily="34" charset="0"/>
              </a:rPr>
              <a:t> </a:t>
            </a:r>
            <a:r>
              <a:rPr lang="es" sz="1300" b="0" i="0" strike="noStrike" cap="none" spc="-5" baseline="0" dirty="0">
                <a:solidFill>
                  <a:srgbClr val="221F1F"/>
                </a:solidFill>
                <a:effectLst/>
                <a:latin typeface="Arial" panose="020B0604020202020204" pitchFamily="34" charset="0"/>
                <a:ea typeface="Arial"/>
                <a:cs typeface="Arial" panose="020B0604020202020204" pitchFamily="34" charset="0"/>
              </a:rPr>
              <a:t>innovación</a:t>
            </a:r>
          </a:p>
          <a:p>
            <a:pPr marL="279400" indent="-265430">
              <a:lnSpc>
                <a:spcPct val="100000"/>
              </a:lnSpc>
              <a:spcBef>
                <a:spcPts val="50"/>
              </a:spcBef>
              <a:buAutoNum type="arabicPeriod"/>
              <a:tabLst>
                <a:tab pos="278765" algn="l"/>
                <a:tab pos="279400" algn="l"/>
              </a:tabLst>
            </a:pPr>
            <a:r>
              <a:rPr lang="es" sz="1300" b="0" i="0" strike="noStrike" cap="none" spc="-10" baseline="0" dirty="0">
                <a:solidFill>
                  <a:srgbClr val="221F1F"/>
                </a:solidFill>
                <a:effectLst/>
                <a:latin typeface="Arial" panose="020B0604020202020204" pitchFamily="34" charset="0"/>
                <a:ea typeface="Arial"/>
                <a:cs typeface="Arial" panose="020B0604020202020204" pitchFamily="34" charset="0"/>
              </a:rPr>
              <a:t>Servir como modelo</a:t>
            </a:r>
          </a:p>
          <a:p>
            <a:pPr marL="279400" indent="-265430">
              <a:lnSpc>
                <a:spcPct val="100000"/>
              </a:lnSpc>
              <a:spcBef>
                <a:spcPts val="35"/>
              </a:spcBef>
              <a:buAutoNum type="arabicPeriod"/>
              <a:tabLst>
                <a:tab pos="278765" algn="l"/>
                <a:tab pos="279400" algn="l"/>
              </a:tabLst>
            </a:pPr>
            <a:r>
              <a:rPr lang="es" sz="1300" b="0" i="0" strike="noStrike" cap="none" spc="-20" baseline="0" dirty="0">
                <a:solidFill>
                  <a:srgbClr val="221F1F"/>
                </a:solidFill>
                <a:effectLst/>
                <a:latin typeface="Arial" panose="020B0604020202020204" pitchFamily="34" charset="0"/>
                <a:ea typeface="Arial"/>
                <a:cs typeface="Arial" panose="020B0604020202020204" pitchFamily="34" charset="0"/>
              </a:rPr>
              <a:t>Apalancar</a:t>
            </a:r>
            <a:r>
              <a:rPr lang="es" sz="1300" b="0" i="0" strike="noStrike" cap="none" spc="-60" baseline="0" dirty="0">
                <a:solidFill>
                  <a:srgbClr val="221F1F"/>
                </a:solidFill>
                <a:effectLst/>
                <a:latin typeface="Arial" panose="020B0604020202020204" pitchFamily="34" charset="0"/>
                <a:ea typeface="Arial"/>
                <a:cs typeface="Arial" panose="020B0604020202020204" pitchFamily="34" charset="0"/>
              </a:rPr>
              <a:t> </a:t>
            </a:r>
            <a:r>
              <a:rPr lang="es" sz="1300" b="0" i="0" strike="noStrike" cap="none" spc="-20" baseline="0" dirty="0">
                <a:solidFill>
                  <a:srgbClr val="221F1F"/>
                </a:solidFill>
                <a:effectLst/>
                <a:latin typeface="Arial" panose="020B0604020202020204" pitchFamily="34" charset="0"/>
                <a:ea typeface="Arial"/>
                <a:cs typeface="Arial" panose="020B0604020202020204" pitchFamily="34" charset="0"/>
              </a:rPr>
              <a:t>recursos</a:t>
            </a:r>
          </a:p>
          <a:p>
            <a:pPr marL="279400" indent="-265430">
              <a:lnSpc>
                <a:spcPct val="100000"/>
              </a:lnSpc>
              <a:spcBef>
                <a:spcPts val="35"/>
              </a:spcBef>
              <a:buAutoNum type="arabicPeriod"/>
              <a:tabLst>
                <a:tab pos="278765" algn="l"/>
                <a:tab pos="279400" algn="l"/>
              </a:tabLst>
            </a:pPr>
            <a:r>
              <a:rPr lang="es" sz="1300" b="0" i="0" strike="noStrike" cap="none" spc="-10" baseline="0" dirty="0">
                <a:solidFill>
                  <a:srgbClr val="221F1F"/>
                </a:solidFill>
                <a:effectLst/>
                <a:latin typeface="Arial" panose="020B0604020202020204" pitchFamily="34" charset="0"/>
                <a:ea typeface="Arial"/>
                <a:cs typeface="Arial" panose="020B0604020202020204" pitchFamily="34" charset="0"/>
              </a:rPr>
              <a:t>Apoyar </a:t>
            </a:r>
            <a:r>
              <a:rPr lang="es" sz="1300" b="0" i="0" strike="noStrike" cap="none" spc="-5" baseline="0" dirty="0" smtClean="0">
                <a:solidFill>
                  <a:srgbClr val="221F1F"/>
                </a:solidFill>
                <a:effectLst/>
                <a:latin typeface="Arial" panose="020B0604020202020204" pitchFamily="34" charset="0"/>
                <a:ea typeface="Arial"/>
                <a:cs typeface="Arial" panose="020B0604020202020204" pitchFamily="34" charset="0"/>
              </a:rPr>
              <a:t>iniciativas de </a:t>
            </a:r>
            <a:r>
              <a:rPr lang="es" sz="1300" b="0" i="0" strike="noStrike" cap="none" spc="-5" baseline="0" dirty="0">
                <a:solidFill>
                  <a:srgbClr val="221F1F"/>
                </a:solidFill>
                <a:effectLst/>
                <a:latin typeface="Arial" panose="020B0604020202020204" pitchFamily="34" charset="0"/>
                <a:ea typeface="Arial"/>
                <a:cs typeface="Arial" panose="020B0604020202020204" pitchFamily="34" charset="0"/>
              </a:rPr>
              <a:t>cambio</a:t>
            </a:r>
          </a:p>
          <a:p>
            <a:pPr marL="279400" indent="-265430">
              <a:lnSpc>
                <a:spcPct val="100000"/>
              </a:lnSpc>
              <a:spcBef>
                <a:spcPts val="35"/>
              </a:spcBef>
              <a:buAutoNum type="arabicPeriod"/>
              <a:tabLst>
                <a:tab pos="278765" algn="l"/>
                <a:tab pos="279400" algn="l"/>
              </a:tabLst>
            </a:pPr>
            <a:r>
              <a:rPr lang="es" sz="1300" b="0" i="0" strike="noStrike" cap="none" spc="-5" baseline="0" dirty="0">
                <a:solidFill>
                  <a:srgbClr val="221F1F"/>
                </a:solidFill>
                <a:effectLst/>
                <a:latin typeface="Arial" panose="020B0604020202020204" pitchFamily="34" charset="0"/>
                <a:ea typeface="Arial"/>
                <a:cs typeface="Arial" panose="020B0604020202020204" pitchFamily="34" charset="0"/>
              </a:rPr>
              <a:t>Desarrollar modelos de crecimiento personal</a:t>
            </a:r>
          </a:p>
          <a:p>
            <a:pPr marL="279400" indent="-265430">
              <a:lnSpc>
                <a:spcPct val="100000"/>
              </a:lnSpc>
              <a:spcBef>
                <a:spcPts val="35"/>
              </a:spcBef>
              <a:buAutoNum type="arabicPeriod"/>
              <a:tabLst>
                <a:tab pos="278765" algn="l"/>
                <a:tab pos="279400" algn="l"/>
              </a:tabLst>
            </a:pPr>
            <a:r>
              <a:rPr lang="es" sz="1300" b="0" i="0" strike="noStrike" cap="none" spc="-5" baseline="0" dirty="0">
                <a:solidFill>
                  <a:srgbClr val="221F1F"/>
                </a:solidFill>
                <a:effectLst/>
                <a:latin typeface="Arial" panose="020B0604020202020204" pitchFamily="34" charset="0"/>
                <a:ea typeface="Arial"/>
                <a:cs typeface="Arial" panose="020B0604020202020204" pitchFamily="34" charset="0"/>
              </a:rPr>
              <a:t>Utilizar la perspectiva correcta</a:t>
            </a:r>
          </a:p>
        </p:txBody>
      </p:sp>
      <p:sp>
        <p:nvSpPr>
          <p:cNvPr id="3" name="object 8"/>
          <p:cNvSpPr/>
          <p:nvPr/>
        </p:nvSpPr>
        <p:spPr>
          <a:xfrm>
            <a:off x="227576" y="581365"/>
            <a:ext cx="5016500" cy="2787650"/>
          </a:xfrm>
          <a:custGeom>
            <a:avLst/>
            <a:gdLst/>
            <a:ahLst/>
            <a:cxnLst/>
            <a:rect l="l" t="t" r="r" b="b"/>
            <a:pathLst>
              <a:path w="5016500" h="2787650">
                <a:moveTo>
                  <a:pt x="0" y="2787650"/>
                </a:moveTo>
                <a:lnTo>
                  <a:pt x="5016500" y="2787650"/>
                </a:lnTo>
                <a:lnTo>
                  <a:pt x="5016500" y="0"/>
                </a:lnTo>
                <a:lnTo>
                  <a:pt x="0" y="0"/>
                </a:lnTo>
                <a:lnTo>
                  <a:pt x="0" y="2787650"/>
                </a:lnTo>
                <a:close/>
              </a:path>
            </a:pathLst>
          </a:custGeom>
          <a:ln w="12700">
            <a:solidFill>
              <a:srgbClr val="EF373D"/>
            </a:solidFill>
          </a:ln>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4" name="object 10"/>
          <p:cNvSpPr/>
          <p:nvPr/>
        </p:nvSpPr>
        <p:spPr>
          <a:xfrm>
            <a:off x="221226" y="575015"/>
            <a:ext cx="5029200" cy="400050"/>
          </a:xfrm>
          <a:custGeom>
            <a:avLst/>
            <a:gdLst/>
            <a:ahLst/>
            <a:cxnLst/>
            <a:rect l="l" t="t" r="r" b="b"/>
            <a:pathLst>
              <a:path w="5029200" h="400050">
                <a:moveTo>
                  <a:pt x="0" y="400050"/>
                </a:moveTo>
                <a:lnTo>
                  <a:pt x="5029200" y="400050"/>
                </a:lnTo>
                <a:lnTo>
                  <a:pt x="5029200" y="0"/>
                </a:lnTo>
                <a:lnTo>
                  <a:pt x="0" y="0"/>
                </a:lnTo>
                <a:lnTo>
                  <a:pt x="0" y="400050"/>
                </a:lnTo>
                <a:close/>
              </a:path>
            </a:pathLst>
          </a:custGeom>
          <a:solidFill>
            <a:srgbClr val="EF373D"/>
          </a:solid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5" name="object 15"/>
          <p:cNvSpPr txBox="1"/>
          <p:nvPr/>
        </p:nvSpPr>
        <p:spPr>
          <a:xfrm>
            <a:off x="208526" y="3463096"/>
            <a:ext cx="117592" cy="102973"/>
          </a:xfrm>
          <a:prstGeom prst="rect">
            <a:avLst/>
          </a:prstGeom>
        </p:spPr>
        <p:txBody>
          <a:bodyPr vert="horz" wrap="square" lIns="0" tIns="11430" rIns="0" bIns="0" rtlCol="0">
            <a:spAutoFit/>
          </a:bodyPr>
          <a:lstStyle/>
          <a:p>
            <a:pPr marL="12700">
              <a:lnSpc>
                <a:spcPct val="100000"/>
              </a:lnSpc>
              <a:spcBef>
                <a:spcPts val="90"/>
              </a:spcBef>
            </a:pPr>
            <a:r>
              <a:rPr lang="es" sz="600" b="0" i="0" strike="noStrike" cap="none" spc="-40" baseline="0">
                <a:solidFill>
                  <a:srgbClr val="58595B"/>
                </a:solidFill>
                <a:effectLst/>
                <a:latin typeface="Arial" panose="020B0604020202020204" pitchFamily="34" charset="0"/>
                <a:ea typeface="Verdana"/>
                <a:cs typeface="Arial" panose="020B0604020202020204" pitchFamily="34" charset="0"/>
              </a:rPr>
              <a:t>3B</a:t>
            </a:r>
          </a:p>
        </p:txBody>
      </p:sp>
      <p:sp>
        <p:nvSpPr>
          <p:cNvPr id="6" name="object 16"/>
          <p:cNvSpPr txBox="1"/>
          <p:nvPr/>
        </p:nvSpPr>
        <p:spPr>
          <a:xfrm>
            <a:off x="2607469" y="3463096"/>
            <a:ext cx="2655520" cy="103875"/>
          </a:xfrm>
          <a:prstGeom prst="rect">
            <a:avLst/>
          </a:prstGeom>
        </p:spPr>
        <p:txBody>
          <a:bodyPr vert="horz" wrap="square" lIns="0" tIns="11430" rIns="0" bIns="0" rtlCol="0">
            <a:spAutoFit/>
          </a:bodyPr>
          <a:lstStyle/>
          <a:p>
            <a:pPr marL="12700" algn="r">
              <a:lnSpc>
                <a:spcPct val="100000"/>
              </a:lnSpc>
              <a:spcBef>
                <a:spcPts val="90"/>
              </a:spcBef>
            </a:pPr>
            <a:r>
              <a:rPr lang="es" sz="600" b="0" i="1" strike="noStrike" cap="none" spc="55" baseline="0" dirty="0">
                <a:solidFill>
                  <a:srgbClr val="58595B"/>
                </a:solidFill>
                <a:effectLst/>
                <a:latin typeface="Arial" panose="020B0604020202020204" pitchFamily="34" charset="0"/>
                <a:ea typeface="Arial"/>
                <a:cs typeface="Arial" panose="020B0604020202020204" pitchFamily="34" charset="0"/>
              </a:rPr>
              <a:t>©</a:t>
            </a:r>
            <a:r>
              <a:rPr lang="es" sz="600" b="0" i="1" strike="noStrike" cap="none" spc="-110" baseline="0" dirty="0">
                <a:solidFill>
                  <a:srgbClr val="58595B"/>
                </a:solidFill>
                <a:effectLst/>
                <a:latin typeface="Arial" panose="020B0604020202020204" pitchFamily="34" charset="0"/>
                <a:ea typeface="Arial"/>
                <a:cs typeface="Arial" panose="020B0604020202020204" pitchFamily="34" charset="0"/>
              </a:rPr>
              <a:t> </a:t>
            </a:r>
            <a:r>
              <a:rPr lang="es" sz="600" b="0" i="1" strike="noStrike" cap="none" spc="-25" baseline="0" dirty="0">
                <a:solidFill>
                  <a:srgbClr val="58595B"/>
                </a:solidFill>
                <a:effectLst/>
                <a:latin typeface="Arial" panose="020B0604020202020204" pitchFamily="34" charset="0"/>
                <a:ea typeface="Arial"/>
                <a:cs typeface="Arial" panose="020B0604020202020204" pitchFamily="34" charset="0"/>
              </a:rPr>
              <a:t>Copyright </a:t>
            </a:r>
            <a:r>
              <a:rPr lang="es" sz="600" b="0" i="1" strike="noStrike" cap="none" spc="-5" baseline="0" dirty="0">
                <a:solidFill>
                  <a:srgbClr val="58595B"/>
                </a:solidFill>
                <a:effectLst/>
                <a:latin typeface="Arial" panose="020B0604020202020204" pitchFamily="34" charset="0"/>
                <a:ea typeface="Arial"/>
                <a:cs typeface="Arial" panose="020B0604020202020204" pitchFamily="34" charset="0"/>
              </a:rPr>
              <a:t>2019, </a:t>
            </a:r>
            <a:r>
              <a:rPr lang="es" sz="600" b="0" i="1" strike="noStrike" cap="none" spc="-50" baseline="0" dirty="0">
                <a:solidFill>
                  <a:srgbClr val="58595B"/>
                </a:solidFill>
                <a:effectLst/>
                <a:latin typeface="Arial" panose="020B0604020202020204" pitchFamily="34" charset="0"/>
                <a:ea typeface="Arial"/>
                <a:cs typeface="Arial" panose="020B0604020202020204" pitchFamily="34" charset="0"/>
              </a:rPr>
              <a:t>TeamTelligent, </a:t>
            </a:r>
            <a:r>
              <a:rPr lang="es-PE" sz="600" b="0" i="1" strike="noStrike" cap="none" spc="-60" baseline="0" dirty="0" smtClean="0">
                <a:solidFill>
                  <a:srgbClr val="58595B"/>
                </a:solidFill>
                <a:effectLst/>
                <a:latin typeface="Arial" panose="020B0604020202020204" pitchFamily="34" charset="0"/>
                <a:ea typeface="Arial"/>
                <a:cs typeface="Arial" panose="020B0604020202020204" pitchFamily="34" charset="0"/>
              </a:rPr>
              <a:t>CLL</a:t>
            </a:r>
            <a:r>
              <a:rPr lang="es" sz="600" b="0" i="1" strike="noStrike" cap="none" spc="-60" baseline="0" dirty="0" smtClean="0">
                <a:solidFill>
                  <a:srgbClr val="58595B"/>
                </a:solidFill>
                <a:effectLst/>
                <a:latin typeface="Arial" panose="020B0604020202020204" pitchFamily="34" charset="0"/>
                <a:ea typeface="Arial"/>
                <a:cs typeface="Arial" panose="020B0604020202020204" pitchFamily="34" charset="0"/>
              </a:rPr>
              <a:t>. </a:t>
            </a:r>
            <a:r>
              <a:rPr lang="es" sz="600" b="0" i="1" strike="noStrike" cap="none" spc="55" baseline="0" dirty="0" smtClean="0">
                <a:solidFill>
                  <a:srgbClr val="58595B"/>
                </a:solidFill>
                <a:effectLst/>
                <a:latin typeface="Arial" panose="020B0604020202020204" pitchFamily="34" charset="0"/>
                <a:ea typeface="Arial"/>
                <a:cs typeface="Arial" panose="020B0604020202020204" pitchFamily="34" charset="0"/>
              </a:rPr>
              <a:t> </a:t>
            </a:r>
            <a:r>
              <a:rPr lang="es" sz="600" b="0" i="1" strike="noStrike" cap="none" spc="-15" baseline="0" dirty="0" smtClean="0">
                <a:solidFill>
                  <a:srgbClr val="58595B"/>
                </a:solidFill>
                <a:effectLst/>
                <a:latin typeface="Arial" panose="020B0604020202020204" pitchFamily="34" charset="0"/>
                <a:ea typeface="Arial"/>
                <a:cs typeface="Arial" panose="020B0604020202020204" pitchFamily="34" charset="0"/>
              </a:rPr>
              <a:t>Todos </a:t>
            </a:r>
            <a:r>
              <a:rPr lang="es" sz="600" b="0" i="1" strike="noStrike" cap="none" spc="-15" baseline="0" dirty="0">
                <a:solidFill>
                  <a:srgbClr val="58595B"/>
                </a:solidFill>
                <a:effectLst/>
                <a:latin typeface="Arial" panose="020B0604020202020204" pitchFamily="34" charset="0"/>
                <a:ea typeface="Arial"/>
                <a:cs typeface="Arial" panose="020B0604020202020204" pitchFamily="34" charset="0"/>
              </a:rPr>
              <a:t>los derechos reservados</a:t>
            </a:r>
            <a:r>
              <a:rPr lang="es" sz="600" b="0" i="1" strike="noStrike" cap="none" spc="55" baseline="0" dirty="0">
                <a:solidFill>
                  <a:srgbClr val="58595B"/>
                </a:solidFill>
                <a:effectLst/>
                <a:latin typeface="Arial" panose="020B0604020202020204" pitchFamily="34" charset="0"/>
                <a:ea typeface="Arial"/>
                <a:cs typeface="Arial" panose="020B0604020202020204" pitchFamily="34" charset="0"/>
              </a:rPr>
              <a:t> </a:t>
            </a:r>
            <a:r>
              <a:rPr lang="es" sz="600" b="0" i="1" strike="noStrike" cap="none" spc="-40" baseline="0" dirty="0" smtClean="0">
                <a:solidFill>
                  <a:srgbClr val="58595B"/>
                </a:solidFill>
                <a:effectLst/>
                <a:latin typeface="Arial" panose="020B0604020202020204" pitchFamily="34" charset="0"/>
                <a:ea typeface="Arial"/>
                <a:cs typeface="Arial" panose="020B0604020202020204" pitchFamily="34" charset="0"/>
              </a:rPr>
              <a:t>. </a:t>
            </a:r>
            <a:r>
              <a:rPr lang="es" sz="600" b="0" i="1" strike="noStrike" cap="none" spc="55" baseline="0" dirty="0" smtClean="0">
                <a:solidFill>
                  <a:srgbClr val="58595B"/>
                </a:solidFill>
                <a:effectLst/>
                <a:latin typeface="Arial" panose="020B0604020202020204" pitchFamily="34" charset="0"/>
                <a:ea typeface="Arial"/>
                <a:cs typeface="Arial" panose="020B0604020202020204" pitchFamily="34" charset="0"/>
              </a:rPr>
              <a:t>  </a:t>
            </a:r>
            <a:r>
              <a:rPr lang="es" sz="600" b="0" i="1" strike="noStrike" cap="none" spc="-15" baseline="0" dirty="0">
                <a:solidFill>
                  <a:srgbClr val="58595B"/>
                </a:solidFill>
                <a:effectLst/>
                <a:latin typeface="Arial" panose="020B0604020202020204" pitchFamily="34" charset="0"/>
                <a:ea typeface="Arial"/>
                <a:cs typeface="Arial" panose="020B0604020202020204" pitchFamily="34" charset="0"/>
              </a:rPr>
              <a:t>V5</a:t>
            </a:r>
            <a:r>
              <a:rPr lang="es" sz="600" b="0" i="1" strike="noStrike" cap="none" spc="55" baseline="0" dirty="0">
                <a:solidFill>
                  <a:srgbClr val="58595B"/>
                </a:solidFill>
                <a:effectLst/>
                <a:latin typeface="Arial" panose="020B0604020202020204" pitchFamily="34" charset="0"/>
                <a:ea typeface="Arial"/>
                <a:cs typeface="Arial" panose="020B0604020202020204" pitchFamily="34" charset="0"/>
              </a:rPr>
              <a:t> </a:t>
            </a:r>
          </a:p>
        </p:txBody>
      </p:sp>
      <p:sp>
        <p:nvSpPr>
          <p:cNvPr id="7" name="object 12"/>
          <p:cNvSpPr txBox="1"/>
          <p:nvPr/>
        </p:nvSpPr>
        <p:spPr>
          <a:xfrm>
            <a:off x="248906" y="714357"/>
            <a:ext cx="4995170" cy="166712"/>
          </a:xfrm>
          <a:prstGeom prst="rect">
            <a:avLst/>
          </a:prstGeom>
        </p:spPr>
        <p:txBody>
          <a:bodyPr vert="horz" wrap="square" lIns="0" tIns="12700" rIns="0" bIns="0" rtlCol="0">
            <a:spAutoFit/>
          </a:bodyPr>
          <a:lstStyle/>
          <a:p>
            <a:pPr marL="12700" algn="ctr">
              <a:lnSpc>
                <a:spcPct val="100000"/>
              </a:lnSpc>
              <a:spcBef>
                <a:spcPts val="100"/>
              </a:spcBef>
            </a:pPr>
            <a:r>
              <a:rPr lang="es-ES" sz="1000" spc="25" dirty="0" smtClean="0">
                <a:solidFill>
                  <a:srgbClr val="FFFFFF"/>
                </a:solidFill>
                <a:latin typeface="Arial" panose="020B0604020202020204" pitchFamily="34" charset="0"/>
                <a:cs typeface="Arial" panose="020B0604020202020204" pitchFamily="34" charset="0"/>
              </a:rPr>
              <a:t>LAS FUNCIONES Y LAS RESPONSABILIDADES DE LOS JEFES</a:t>
            </a:r>
            <a:endParaRPr lang="es" sz="1000" spc="25" dirty="0">
              <a:solidFill>
                <a:srgbClr val="FFFFFF"/>
              </a:solidFill>
              <a:latin typeface="Arial" panose="020B0604020202020204" pitchFamily="34" charset="0"/>
              <a:cs typeface="Arial" panose="020B0604020202020204" pitchFamily="34" charset="0"/>
            </a:endParaRPr>
          </a:p>
        </p:txBody>
      </p:sp>
      <p:sp>
        <p:nvSpPr>
          <p:cNvPr id="8" name="object 2">
            <a:extLst>
              <a:ext uri="{FF2B5EF4-FFF2-40B4-BE49-F238E27FC236}">
                <a16:creationId xmlns:a16="http://schemas.microsoft.com/office/drawing/2014/main" xmlns="" id="{F04CE56C-4EA9-4E11-B347-2A94B2C4FC02}"/>
              </a:ext>
            </a:extLst>
          </p:cNvPr>
          <p:cNvSpPr txBox="1"/>
          <p:nvPr/>
        </p:nvSpPr>
        <p:spPr>
          <a:xfrm>
            <a:off x="0" y="248877"/>
            <a:ext cx="5486400"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i="0" strike="noStrike" cap="none" spc="5" baseline="0" dirty="0" smtClean="0">
                <a:solidFill>
                  <a:srgbClr val="58595B"/>
                </a:solidFill>
                <a:effectLst/>
                <a:latin typeface="Arial" panose="020B0604020202020204" pitchFamily="34" charset="0"/>
                <a:ea typeface="Arial"/>
                <a:cs typeface="Arial" panose="020B0604020202020204" pitchFamily="34" charset="0"/>
              </a:rPr>
              <a:t>BIBLIOTECA DE COMPORTAMIENTO DEL JEFE </a:t>
            </a:r>
            <a:r>
              <a:rPr lang="es-ES" sz="1000" b="0" i="0" strike="noStrike" cap="none" spc="5" baseline="0" dirty="0" smtClean="0">
                <a:solidFill>
                  <a:srgbClr val="58595B"/>
                </a:solidFill>
                <a:effectLst/>
                <a:latin typeface="Arial" panose="020B0604020202020204" pitchFamily="34" charset="0"/>
                <a:ea typeface="Arial"/>
                <a:cs typeface="Arial" panose="020B0604020202020204" pitchFamily="34" charset="0"/>
              </a:rPr>
              <a:t>CLL</a:t>
            </a:r>
            <a:r>
              <a:rPr lang="es" sz="1000" b="1" i="0" strike="noStrike" cap="none" spc="5" baseline="0" dirty="0" smtClean="0">
                <a:solidFill>
                  <a:srgbClr val="58595B"/>
                </a:solidFill>
                <a:effectLst/>
                <a:latin typeface="Arial" panose="020B0604020202020204" pitchFamily="34" charset="0"/>
                <a:ea typeface="Arial"/>
                <a:cs typeface="Arial" panose="020B0604020202020204" pitchFamily="34" charset="0"/>
              </a:rPr>
              <a:t>™</a:t>
            </a:r>
            <a:endParaRPr lang="es" sz="1000" b="1" i="0" strike="noStrike" cap="none" spc="5" baseline="0" dirty="0">
              <a:solidFill>
                <a:srgbClr val="58595B"/>
              </a:solidFill>
              <a:effectLst/>
              <a:latin typeface="Arial" panose="020B0604020202020204" pitchFamily="34" charset="0"/>
              <a:ea typeface="Arial"/>
              <a:cs typeface="Arial" panose="020B0604020202020204" pitchFamily="34" charset="0"/>
            </a:endParaRPr>
          </a:p>
        </p:txBody>
      </p:sp>
    </p:spTree>
    <p:extLst>
      <p:ext uri="{BB962C8B-B14F-4D97-AF65-F5344CB8AC3E}">
        <p14:creationId xmlns:p14="http://schemas.microsoft.com/office/powerpoint/2010/main" val="41955978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3"/>
          <p:cNvSpPr txBox="1"/>
          <p:nvPr/>
        </p:nvSpPr>
        <p:spPr>
          <a:xfrm>
            <a:off x="0" y="134815"/>
            <a:ext cx="5486400"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BIBLIOTECA DE COMPORTAMIENTO DEL JEFE </a:t>
            </a: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CLL</a:t>
            </a:r>
            <a:r>
              <a:rPr lang="es" sz="1000" b="1" strike="noStrike" cap="none" spc="5" baseline="0" dirty="0" smtClean="0">
                <a:solidFill>
                  <a:srgbClr val="58595B"/>
                </a:solidFill>
                <a:effectLst/>
                <a:latin typeface="Arial" panose="020B0604020202020204" pitchFamily="34" charset="0"/>
                <a:ea typeface="Arial"/>
                <a:cs typeface="Arial" panose="020B0604020202020204" pitchFamily="34" charset="0"/>
              </a:rPr>
              <a:t>™</a:t>
            </a:r>
            <a:endParaRPr lang="es" sz="1000" b="1" strike="noStrike" cap="none" spc="5" baseline="0" dirty="0">
              <a:solidFill>
                <a:srgbClr val="58595B"/>
              </a:solidFill>
              <a:effectLst/>
              <a:latin typeface="Arial" panose="020B0604020202020204" pitchFamily="34" charset="0"/>
              <a:ea typeface="Arial"/>
              <a:cs typeface="Arial" panose="020B0604020202020204" pitchFamily="34" charset="0"/>
            </a:endParaRPr>
          </a:p>
        </p:txBody>
      </p:sp>
      <p:sp>
        <p:nvSpPr>
          <p:cNvPr id="3" name="object 4"/>
          <p:cNvSpPr/>
          <p:nvPr/>
        </p:nvSpPr>
        <p:spPr>
          <a:xfrm>
            <a:off x="1949342" y="555579"/>
            <a:ext cx="234188" cy="234175"/>
          </a:xfrm>
          <a:prstGeom prst="rect">
            <a:avLst/>
          </a:prstGeom>
          <a:blipFill rotWithShape="1">
            <a:blip r:embed="rId2"/>
            <a:stretch>
              <a:fillRect/>
            </a:stretch>
          </a:blip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4" name="object 5"/>
          <p:cNvSpPr/>
          <p:nvPr/>
        </p:nvSpPr>
        <p:spPr>
          <a:xfrm>
            <a:off x="132735" y="462730"/>
            <a:ext cx="891540" cy="2800350"/>
          </a:xfrm>
          <a:custGeom>
            <a:avLst/>
            <a:gdLst/>
            <a:ahLst/>
            <a:cxnLst/>
            <a:rect l="l" t="t" r="r" b="b"/>
            <a:pathLst>
              <a:path w="891540" h="2800350">
                <a:moveTo>
                  <a:pt x="0" y="2800350"/>
                </a:moveTo>
                <a:lnTo>
                  <a:pt x="891540" y="2800350"/>
                </a:lnTo>
                <a:lnTo>
                  <a:pt x="891540" y="0"/>
                </a:lnTo>
                <a:lnTo>
                  <a:pt x="0" y="0"/>
                </a:lnTo>
                <a:lnTo>
                  <a:pt x="0" y="2800350"/>
                </a:lnTo>
                <a:close/>
              </a:path>
            </a:pathLst>
          </a:custGeom>
          <a:solidFill>
            <a:srgbClr val="DCDDDE"/>
          </a:solid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5" name="object 8"/>
          <p:cNvSpPr/>
          <p:nvPr/>
        </p:nvSpPr>
        <p:spPr>
          <a:xfrm>
            <a:off x="1188866" y="462730"/>
            <a:ext cx="3963670" cy="2800350"/>
          </a:xfrm>
          <a:custGeom>
            <a:avLst/>
            <a:gdLst/>
            <a:ahLst/>
            <a:cxnLst/>
            <a:rect l="l" t="t" r="r" b="b"/>
            <a:pathLst>
              <a:path w="3963670" h="2800350">
                <a:moveTo>
                  <a:pt x="0" y="2800350"/>
                </a:moveTo>
                <a:lnTo>
                  <a:pt x="3963543" y="2800350"/>
                </a:lnTo>
                <a:lnTo>
                  <a:pt x="3963543" y="0"/>
                </a:lnTo>
                <a:lnTo>
                  <a:pt x="0" y="0"/>
                </a:lnTo>
                <a:lnTo>
                  <a:pt x="0" y="2800350"/>
                </a:lnTo>
                <a:close/>
              </a:path>
            </a:pathLst>
          </a:custGeom>
          <a:ln w="19050">
            <a:solidFill>
              <a:srgbClr val="079247"/>
            </a:solidFill>
          </a:ln>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6" name="object 10"/>
          <p:cNvSpPr txBox="1"/>
          <p:nvPr/>
        </p:nvSpPr>
        <p:spPr>
          <a:xfrm>
            <a:off x="1147034" y="577549"/>
            <a:ext cx="3967634" cy="2410916"/>
          </a:xfrm>
          <a:prstGeom prst="rect">
            <a:avLst/>
          </a:prstGeom>
        </p:spPr>
        <p:txBody>
          <a:bodyPr vert="horz" wrap="square" lIns="0" tIns="12700" rIns="0" bIns="0" rtlCol="0">
            <a:spAutoFit/>
          </a:bodyPr>
          <a:lstStyle/>
          <a:p>
            <a:pPr marL="168275">
              <a:lnSpc>
                <a:spcPct val="100000"/>
              </a:lnSpc>
              <a:spcBef>
                <a:spcPts val="100"/>
              </a:spcBef>
            </a:pPr>
            <a:r>
              <a:rPr lang="es" sz="1100" b="0" i="0" strike="noStrike" cap="none" spc="70" baseline="0" dirty="0" smtClean="0">
                <a:solidFill>
                  <a:srgbClr val="58595B"/>
                </a:solidFill>
                <a:effectLst/>
                <a:latin typeface="Arial" panose="020B0604020202020204" pitchFamily="34" charset="0"/>
                <a:ea typeface="Arial"/>
                <a:cs typeface="Arial" panose="020B0604020202020204" pitchFamily="34" charset="0"/>
              </a:rPr>
              <a:t>Práctica </a:t>
            </a:r>
            <a:r>
              <a:rPr lang="es" sz="1100" b="0" i="0" strike="noStrike" cap="none" spc="70" baseline="0" dirty="0" smtClean="0">
                <a:solidFill>
                  <a:srgbClr val="FFFFFF"/>
                </a:solidFill>
                <a:effectLst/>
                <a:latin typeface="Arial" panose="020B0604020202020204" pitchFamily="34" charset="0"/>
                <a:ea typeface="Arial"/>
                <a:cs typeface="Arial" panose="020B0604020202020204" pitchFamily="34" charset="0"/>
              </a:rPr>
              <a:t> </a:t>
            </a:r>
            <a:r>
              <a:rPr lang="es" sz="1100" b="0" i="0" strike="noStrike" cap="none" spc="-70" baseline="0" dirty="0" smtClean="0">
                <a:solidFill>
                  <a:srgbClr val="FFFFFF"/>
                </a:solidFill>
                <a:effectLst/>
                <a:latin typeface="Arial" panose="020B0604020202020204" pitchFamily="34" charset="0"/>
                <a:ea typeface="Arial"/>
                <a:cs typeface="Arial" panose="020B0604020202020204" pitchFamily="34" charset="0"/>
              </a:rPr>
              <a:t>16 </a:t>
            </a:r>
            <a:r>
              <a:rPr lang="es" sz="1100" b="0" i="0" strike="noStrike" cap="none" spc="70" baseline="0" dirty="0" smtClean="0">
                <a:solidFill>
                  <a:srgbClr val="FFFFFF"/>
                </a:solidFill>
                <a:effectLst/>
                <a:latin typeface="Arial" panose="020B0604020202020204" pitchFamily="34" charset="0"/>
                <a:ea typeface="Arial"/>
                <a:cs typeface="Arial" panose="020B0604020202020204" pitchFamily="34" charset="0"/>
              </a:rPr>
              <a:t> </a:t>
            </a:r>
            <a:r>
              <a:rPr lang="es" sz="1100" b="0" i="0" strike="noStrike" cap="none" spc="70" baseline="0" dirty="0" smtClean="0">
                <a:solidFill>
                  <a:srgbClr val="58595B"/>
                </a:solidFill>
                <a:effectLst/>
                <a:latin typeface="Arial" panose="020B0604020202020204" pitchFamily="34" charset="0"/>
                <a:ea typeface="Arial"/>
                <a:cs typeface="Arial" panose="020B0604020202020204" pitchFamily="34" charset="0"/>
              </a:rPr>
              <a:t> </a:t>
            </a:r>
            <a:r>
              <a:rPr lang="es" sz="1100" b="0" i="0" strike="noStrike" cap="none" spc="80" baseline="0" dirty="0">
                <a:solidFill>
                  <a:srgbClr val="58595B"/>
                </a:solidFill>
                <a:effectLst/>
                <a:latin typeface="Arial" panose="020B0604020202020204" pitchFamily="34" charset="0"/>
                <a:ea typeface="Arial"/>
                <a:cs typeface="Arial" panose="020B0604020202020204" pitchFamily="34" charset="0"/>
              </a:rPr>
              <a:t>Creación de equipos de alto desempeño</a:t>
            </a:r>
          </a:p>
          <a:p>
            <a:pPr>
              <a:lnSpc>
                <a:spcPct val="100000"/>
              </a:lnSpc>
              <a:spcBef>
                <a:spcPts val="30"/>
              </a:spcBef>
            </a:pPr>
            <a:endParaRPr lang="pt-BR" sz="1300" dirty="0">
              <a:latin typeface="Arial" panose="020B0604020202020204" pitchFamily="34" charset="0"/>
              <a:cs typeface="Arial" panose="020B0604020202020204" pitchFamily="34" charset="0"/>
            </a:endParaRPr>
          </a:p>
          <a:p>
            <a:pPr marL="168275">
              <a:lnSpc>
                <a:spcPct val="100000"/>
              </a:lnSpc>
            </a:pPr>
            <a:r>
              <a:rPr lang="es-ES" sz="1100" b="1" i="0" strike="noStrike" cap="none" spc="-5" baseline="0" dirty="0" smtClean="0">
                <a:solidFill>
                  <a:srgbClr val="231F20"/>
                </a:solidFill>
                <a:effectLst/>
                <a:latin typeface="Arial" panose="020B0604020202020204" pitchFamily="34" charset="0"/>
                <a:ea typeface="Arial"/>
                <a:cs typeface="Arial" panose="020B0604020202020204" pitchFamily="34" charset="0"/>
              </a:rPr>
              <a:t>Puntos que se deben observar</a:t>
            </a:r>
            <a:r>
              <a:rPr lang="es" sz="1100" b="1" i="0" strike="noStrike" cap="none" spc="-5" baseline="0" dirty="0" smtClean="0">
                <a:solidFill>
                  <a:srgbClr val="231F20"/>
                </a:solidFill>
                <a:effectLst/>
                <a:latin typeface="Arial" panose="020B0604020202020204" pitchFamily="34" charset="0"/>
                <a:ea typeface="Arial"/>
                <a:cs typeface="Arial" panose="020B0604020202020204" pitchFamily="34" charset="0"/>
              </a:rPr>
              <a:t>:</a:t>
            </a:r>
            <a:endParaRPr lang="es" sz="1100" b="1" i="0" strike="noStrike" cap="none" spc="-5" baseline="0" dirty="0">
              <a:solidFill>
                <a:srgbClr val="231F20"/>
              </a:solidFill>
              <a:effectLst/>
              <a:latin typeface="Arial" panose="020B0604020202020204" pitchFamily="34" charset="0"/>
              <a:ea typeface="Arial"/>
              <a:cs typeface="Arial" panose="020B0604020202020204" pitchFamily="34" charset="0"/>
            </a:endParaRPr>
          </a:p>
          <a:p>
            <a:pPr marL="339725" indent="-171450">
              <a:lnSpc>
                <a:spcPct val="100000"/>
              </a:lnSpc>
              <a:spcBef>
                <a:spcPts val="330"/>
              </a:spcBef>
              <a:buAutoNum type="alphaLcPeriod"/>
              <a:tabLst>
                <a:tab pos="340360" algn="l"/>
              </a:tabLst>
            </a:pPr>
            <a:r>
              <a:rPr lang="es" sz="1100" b="0" i="0" strike="noStrike" cap="none" spc="-55" baseline="0" dirty="0" smtClean="0">
                <a:solidFill>
                  <a:srgbClr val="231F20"/>
                </a:solidFill>
                <a:effectLst/>
                <a:latin typeface="Arial" panose="020B0604020202020204" pitchFamily="34" charset="0"/>
                <a:ea typeface="Arial"/>
                <a:cs typeface="Arial" panose="020B0604020202020204" pitchFamily="34" charset="0"/>
              </a:rPr>
              <a:t>Proporciona </a:t>
            </a:r>
            <a:r>
              <a:rPr lang="es" sz="1100" b="0" i="0" strike="noStrike" cap="none" spc="5" baseline="0" dirty="0" smtClean="0">
                <a:solidFill>
                  <a:srgbClr val="231F20"/>
                </a:solidFill>
                <a:effectLst/>
                <a:latin typeface="Arial" panose="020B0604020202020204" pitchFamily="34" charset="0"/>
                <a:ea typeface="Arial"/>
                <a:cs typeface="Arial" panose="020B0604020202020204" pitchFamily="34" charset="0"/>
              </a:rPr>
              <a:t> </a:t>
            </a:r>
            <a:r>
              <a:rPr lang="es" sz="1100" b="0" i="0" strike="noStrike" cap="none" spc="-55" baseline="0" dirty="0" smtClean="0">
                <a:solidFill>
                  <a:srgbClr val="231F20"/>
                </a:solidFill>
                <a:effectLst/>
                <a:latin typeface="Arial" panose="020B0604020202020204" pitchFamily="34" charset="0"/>
                <a:ea typeface="Arial"/>
                <a:cs typeface="Arial" panose="020B0604020202020204" pitchFamily="34" charset="0"/>
              </a:rPr>
              <a:t> </a:t>
            </a:r>
            <a:r>
              <a:rPr lang="es" sz="1100" b="0" i="0" strike="noStrike" cap="none" spc="-40" baseline="0" dirty="0">
                <a:solidFill>
                  <a:srgbClr val="231F20"/>
                </a:solidFill>
                <a:effectLst/>
                <a:latin typeface="Arial" panose="020B0604020202020204" pitchFamily="34" charset="0"/>
                <a:ea typeface="Arial"/>
                <a:cs typeface="Arial" panose="020B0604020202020204" pitchFamily="34" charset="0"/>
              </a:rPr>
              <a:t>claridad con relación a los procesos, roles, habilidades y entregables </a:t>
            </a:r>
            <a:r>
              <a:rPr lang="es" sz="1100" b="0" i="0" strike="noStrike" cap="none" spc="-40" baseline="0" dirty="0" smtClean="0">
                <a:solidFill>
                  <a:srgbClr val="231F20"/>
                </a:solidFill>
                <a:effectLst/>
                <a:latin typeface="Arial" panose="020B0604020202020204" pitchFamily="34" charset="0"/>
                <a:ea typeface="Arial"/>
                <a:cs typeface="Arial" panose="020B0604020202020204" pitchFamily="34" charset="0"/>
              </a:rPr>
              <a:t>del </a:t>
            </a:r>
            <a:r>
              <a:rPr lang="es" sz="1100" b="0" i="0" strike="noStrike" cap="none" spc="-55" baseline="0" dirty="0" smtClean="0">
                <a:solidFill>
                  <a:srgbClr val="231F20"/>
                </a:solidFill>
                <a:effectLst/>
                <a:latin typeface="Arial" panose="020B0604020202020204" pitchFamily="34" charset="0"/>
                <a:ea typeface="Arial"/>
                <a:cs typeface="Arial" panose="020B0604020202020204" pitchFamily="34" charset="0"/>
              </a:rPr>
              <a:t> </a:t>
            </a:r>
            <a:r>
              <a:rPr lang="es" sz="1100" b="0" i="0" strike="noStrike" cap="none" spc="-60" baseline="0" dirty="0" smtClean="0">
                <a:solidFill>
                  <a:srgbClr val="231F20"/>
                </a:solidFill>
                <a:effectLst/>
                <a:latin typeface="Arial" panose="020B0604020202020204" pitchFamily="34" charset="0"/>
                <a:ea typeface="Arial"/>
                <a:cs typeface="Arial" panose="020B0604020202020204" pitchFamily="34" charset="0"/>
              </a:rPr>
              <a:t>equipo </a:t>
            </a:r>
            <a:endParaRPr lang="es" sz="1100" b="0" i="0" strike="noStrike" cap="none" spc="-60" baseline="0" dirty="0">
              <a:solidFill>
                <a:srgbClr val="231F20"/>
              </a:solidFill>
              <a:effectLst/>
              <a:latin typeface="Arial" panose="020B0604020202020204" pitchFamily="34" charset="0"/>
              <a:ea typeface="Arial"/>
              <a:cs typeface="Arial" panose="020B0604020202020204" pitchFamily="34" charset="0"/>
            </a:endParaRPr>
          </a:p>
          <a:p>
            <a:pPr marL="339725" indent="-171450">
              <a:lnSpc>
                <a:spcPct val="100000"/>
              </a:lnSpc>
              <a:spcBef>
                <a:spcPts val="170"/>
              </a:spcBef>
              <a:buAutoNum type="alphaLcPeriod"/>
              <a:tabLst>
                <a:tab pos="340360" algn="l"/>
              </a:tabLst>
            </a:pPr>
            <a:r>
              <a:rPr lang="es" sz="1100" b="0" i="0" strike="noStrike" cap="none" spc="-55" baseline="0" dirty="0">
                <a:solidFill>
                  <a:srgbClr val="231F20"/>
                </a:solidFill>
                <a:effectLst/>
                <a:latin typeface="Arial" panose="020B0604020202020204" pitchFamily="34" charset="0"/>
                <a:ea typeface="Arial"/>
                <a:cs typeface="Arial" panose="020B0604020202020204" pitchFamily="34" charset="0"/>
              </a:rPr>
              <a:t>Evalúa y describe el desempeño del </a:t>
            </a:r>
            <a:r>
              <a:rPr lang="es" sz="1100" b="0" i="0" strike="noStrike" cap="none" spc="-60" baseline="0" dirty="0">
                <a:solidFill>
                  <a:srgbClr val="231F20"/>
                </a:solidFill>
                <a:effectLst/>
                <a:latin typeface="Arial" panose="020B0604020202020204" pitchFamily="34" charset="0"/>
                <a:ea typeface="Arial"/>
                <a:cs typeface="Arial" panose="020B0604020202020204" pitchFamily="34" charset="0"/>
              </a:rPr>
              <a:t>equipo</a:t>
            </a:r>
          </a:p>
          <a:p>
            <a:pPr marL="339725" indent="-171450">
              <a:lnSpc>
                <a:spcPct val="100000"/>
              </a:lnSpc>
              <a:spcBef>
                <a:spcPts val="165"/>
              </a:spcBef>
              <a:buAutoNum type="alphaLcPeriod"/>
              <a:tabLst>
                <a:tab pos="340360" algn="l"/>
              </a:tabLst>
            </a:pPr>
            <a:r>
              <a:rPr lang="es" sz="1100" b="0" i="0" strike="noStrike" cap="none" spc="-55" baseline="0" dirty="0">
                <a:solidFill>
                  <a:srgbClr val="231F20"/>
                </a:solidFill>
                <a:effectLst/>
                <a:latin typeface="Arial" panose="020B0604020202020204" pitchFamily="34" charset="0"/>
                <a:ea typeface="Arial"/>
                <a:cs typeface="Arial" panose="020B0604020202020204" pitchFamily="34" charset="0"/>
              </a:rPr>
              <a:t>Proporciona </a:t>
            </a:r>
            <a:r>
              <a:rPr lang="es" sz="1100" b="0" i="0" strike="noStrike" cap="none" spc="-60" baseline="0" dirty="0">
                <a:solidFill>
                  <a:srgbClr val="231F20"/>
                </a:solidFill>
                <a:effectLst/>
                <a:latin typeface="Arial" panose="020B0604020202020204" pitchFamily="34" charset="0"/>
                <a:ea typeface="Arial"/>
                <a:cs typeface="Arial" panose="020B0604020202020204" pitchFamily="34" charset="0"/>
              </a:rPr>
              <a:t>feedback </a:t>
            </a:r>
            <a:r>
              <a:rPr lang="es" sz="1100" b="0" i="0" strike="noStrike" cap="none" spc="-60" baseline="0" dirty="0" smtClean="0">
                <a:solidFill>
                  <a:srgbClr val="231F20"/>
                </a:solidFill>
                <a:effectLst/>
                <a:latin typeface="Arial" panose="020B0604020202020204" pitchFamily="34" charset="0"/>
                <a:ea typeface="Arial"/>
                <a:cs typeface="Arial" panose="020B0604020202020204" pitchFamily="34" charset="0"/>
              </a:rPr>
              <a:t>y </a:t>
            </a:r>
            <a:r>
              <a:rPr lang="es" sz="1100" b="0" i="0" strike="noStrike" cap="none" spc="-55" baseline="0" dirty="0" smtClean="0">
                <a:solidFill>
                  <a:srgbClr val="231F20"/>
                </a:solidFill>
                <a:effectLst/>
                <a:latin typeface="Arial" panose="020B0604020202020204" pitchFamily="34" charset="0"/>
                <a:ea typeface="Arial"/>
                <a:cs typeface="Arial" panose="020B0604020202020204" pitchFamily="34" charset="0"/>
              </a:rPr>
              <a:t> </a:t>
            </a:r>
            <a:r>
              <a:rPr lang="es" sz="1100" b="0" i="0" strike="noStrike" cap="none" spc="-45" baseline="0" dirty="0" smtClean="0">
                <a:solidFill>
                  <a:srgbClr val="231F20"/>
                </a:solidFill>
                <a:effectLst/>
                <a:latin typeface="Arial" panose="020B0604020202020204" pitchFamily="34" charset="0"/>
                <a:ea typeface="Arial"/>
                <a:cs typeface="Arial" panose="020B0604020202020204" pitchFamily="34" charset="0"/>
              </a:rPr>
              <a:t>apoyo</a:t>
            </a:r>
            <a:endParaRPr lang="es" sz="1100" b="0" i="0" strike="noStrike" cap="none" spc="-45" baseline="0" dirty="0">
              <a:solidFill>
                <a:srgbClr val="231F20"/>
              </a:solidFill>
              <a:effectLst/>
              <a:latin typeface="Arial" panose="020B0604020202020204" pitchFamily="34" charset="0"/>
              <a:ea typeface="Arial"/>
              <a:cs typeface="Arial" panose="020B0604020202020204" pitchFamily="34" charset="0"/>
            </a:endParaRPr>
          </a:p>
          <a:p>
            <a:pPr marL="339725" indent="-171450">
              <a:lnSpc>
                <a:spcPct val="100000"/>
              </a:lnSpc>
              <a:spcBef>
                <a:spcPts val="170"/>
              </a:spcBef>
              <a:buAutoNum type="alphaLcPeriod"/>
              <a:tabLst>
                <a:tab pos="340360" algn="l"/>
              </a:tabLst>
            </a:pPr>
            <a:r>
              <a:rPr lang="es" sz="1100" b="0" i="0" strike="noStrike" cap="none" spc="-50" baseline="0" dirty="0">
                <a:solidFill>
                  <a:srgbClr val="231F20"/>
                </a:solidFill>
                <a:effectLst/>
                <a:latin typeface="Arial" panose="020B0604020202020204" pitchFamily="34" charset="0"/>
                <a:ea typeface="Arial"/>
                <a:cs typeface="Arial" panose="020B0604020202020204" pitchFamily="34" charset="0"/>
              </a:rPr>
              <a:t>Monitorea y guía las </a:t>
            </a:r>
            <a:r>
              <a:rPr lang="es" sz="1100" b="0" i="0" strike="noStrike" cap="none" spc="-45" baseline="0" dirty="0">
                <a:solidFill>
                  <a:srgbClr val="231F20"/>
                </a:solidFill>
                <a:effectLst/>
                <a:latin typeface="Arial" panose="020B0604020202020204" pitchFamily="34" charset="0"/>
                <a:ea typeface="Arial"/>
                <a:cs typeface="Arial" panose="020B0604020202020204" pitchFamily="34" charset="0"/>
              </a:rPr>
              <a:t>capacidades y </a:t>
            </a:r>
            <a:r>
              <a:rPr lang="es" sz="1100" b="0" i="0" strike="noStrike" cap="none" spc="-50" baseline="0" dirty="0">
                <a:solidFill>
                  <a:srgbClr val="231F20"/>
                </a:solidFill>
                <a:effectLst/>
                <a:latin typeface="Arial" panose="020B0604020202020204" pitchFamily="34" charset="0"/>
                <a:ea typeface="Arial"/>
                <a:cs typeface="Arial" panose="020B0604020202020204" pitchFamily="34" charset="0"/>
              </a:rPr>
              <a:t>entregables del </a:t>
            </a:r>
            <a:r>
              <a:rPr lang="es" sz="1100" b="0" i="0" strike="noStrike" cap="none" spc="-60" baseline="0" dirty="0">
                <a:solidFill>
                  <a:srgbClr val="231F20"/>
                </a:solidFill>
                <a:effectLst/>
                <a:latin typeface="Arial" panose="020B0604020202020204" pitchFamily="34" charset="0"/>
                <a:ea typeface="Arial"/>
                <a:cs typeface="Arial" panose="020B0604020202020204" pitchFamily="34" charset="0"/>
              </a:rPr>
              <a:t>equipo </a:t>
            </a:r>
          </a:p>
          <a:p>
            <a:pPr marL="339725" indent="-171450">
              <a:lnSpc>
                <a:spcPct val="100000"/>
              </a:lnSpc>
              <a:spcBef>
                <a:spcPts val="170"/>
              </a:spcBef>
              <a:buAutoNum type="alphaLcPeriod"/>
              <a:tabLst>
                <a:tab pos="340360" algn="l"/>
              </a:tabLst>
            </a:pPr>
            <a:r>
              <a:rPr lang="es" sz="1100" b="0" i="0" strike="noStrike" cap="none" spc="-40" baseline="0" dirty="0">
                <a:solidFill>
                  <a:srgbClr val="231F20"/>
                </a:solidFill>
                <a:effectLst/>
                <a:latin typeface="Arial" panose="020B0604020202020204" pitchFamily="34" charset="0"/>
                <a:ea typeface="Arial"/>
                <a:cs typeface="Arial" panose="020B0604020202020204" pitchFamily="34" charset="0"/>
              </a:rPr>
              <a:t>Identifica las </a:t>
            </a:r>
            <a:r>
              <a:rPr lang="es" sz="1100" b="0" i="0" strike="noStrike" cap="none" spc="-45" baseline="0" dirty="0">
                <a:solidFill>
                  <a:srgbClr val="231F20"/>
                </a:solidFill>
                <a:effectLst/>
                <a:latin typeface="Arial" panose="020B0604020202020204" pitchFamily="34" charset="0"/>
                <a:ea typeface="Arial"/>
                <a:cs typeface="Arial" panose="020B0604020202020204" pitchFamily="34" charset="0"/>
              </a:rPr>
              <a:t>responsabilidades </a:t>
            </a:r>
            <a:r>
              <a:rPr lang="es" sz="1100" b="0" i="0" strike="noStrike" cap="none" spc="-45" baseline="0" dirty="0" smtClean="0">
                <a:solidFill>
                  <a:srgbClr val="231F20"/>
                </a:solidFill>
                <a:effectLst/>
                <a:latin typeface="Arial" panose="020B0604020202020204" pitchFamily="34" charset="0"/>
                <a:ea typeface="Arial"/>
                <a:cs typeface="Arial" panose="020B0604020202020204" pitchFamily="34" charset="0"/>
              </a:rPr>
              <a:t>del </a:t>
            </a:r>
            <a:r>
              <a:rPr lang="es" sz="1100" b="0" i="0" strike="noStrike" cap="none" spc="-40" baseline="0" dirty="0" smtClean="0">
                <a:solidFill>
                  <a:srgbClr val="231F20"/>
                </a:solidFill>
                <a:effectLst/>
                <a:latin typeface="Arial" panose="020B0604020202020204" pitchFamily="34" charset="0"/>
                <a:ea typeface="Arial"/>
                <a:cs typeface="Arial" panose="020B0604020202020204" pitchFamily="34" charset="0"/>
              </a:rPr>
              <a:t> </a:t>
            </a:r>
            <a:r>
              <a:rPr lang="es" sz="1100" b="0" i="0" strike="noStrike" cap="none" spc="-60" baseline="0" dirty="0" smtClean="0">
                <a:solidFill>
                  <a:srgbClr val="231F20"/>
                </a:solidFill>
                <a:effectLst/>
                <a:latin typeface="Arial" panose="020B0604020202020204" pitchFamily="34" charset="0"/>
                <a:ea typeface="Arial"/>
                <a:cs typeface="Arial" panose="020B0604020202020204" pitchFamily="34" charset="0"/>
              </a:rPr>
              <a:t>equipo </a:t>
            </a:r>
            <a:r>
              <a:rPr lang="es" sz="1100" b="0" i="0" strike="noStrike" cap="none" spc="-40" baseline="0" dirty="0" smtClean="0">
                <a:solidFill>
                  <a:srgbClr val="231F20"/>
                </a:solidFill>
                <a:effectLst/>
                <a:latin typeface="Arial" panose="020B0604020202020204" pitchFamily="34" charset="0"/>
                <a:ea typeface="Arial"/>
                <a:cs typeface="Arial" panose="020B0604020202020204" pitchFamily="34" charset="0"/>
              </a:rPr>
              <a:t> </a:t>
            </a:r>
            <a:r>
              <a:rPr lang="es" sz="1100" b="0" i="0" strike="noStrike" cap="none" spc="-45" baseline="0" dirty="0" smtClean="0">
                <a:solidFill>
                  <a:srgbClr val="231F20"/>
                </a:solidFill>
                <a:effectLst/>
                <a:latin typeface="Arial" panose="020B0604020202020204" pitchFamily="34" charset="0"/>
                <a:ea typeface="Arial"/>
                <a:cs typeface="Arial" panose="020B0604020202020204" pitchFamily="34" charset="0"/>
              </a:rPr>
              <a:t>y </a:t>
            </a:r>
            <a:r>
              <a:rPr lang="es" sz="1100" b="0" i="0" strike="noStrike" cap="none" spc="-45" baseline="0" dirty="0">
                <a:solidFill>
                  <a:srgbClr val="231F20"/>
                </a:solidFill>
                <a:effectLst/>
                <a:latin typeface="Arial" panose="020B0604020202020204" pitchFamily="34" charset="0"/>
                <a:ea typeface="Arial"/>
                <a:cs typeface="Arial" panose="020B0604020202020204" pitchFamily="34" charset="0"/>
              </a:rPr>
              <a:t>las métricas de los resultados obtenidos</a:t>
            </a:r>
          </a:p>
          <a:p>
            <a:pPr marL="339725" indent="-171450">
              <a:lnSpc>
                <a:spcPct val="100000"/>
              </a:lnSpc>
              <a:spcBef>
                <a:spcPts val="165"/>
              </a:spcBef>
              <a:buAutoNum type="alphaLcPeriod"/>
              <a:tabLst>
                <a:tab pos="340360" algn="l"/>
              </a:tabLst>
            </a:pPr>
            <a:r>
              <a:rPr lang="es" sz="1100" b="0" i="0" strike="noStrike" cap="none" spc="-55" baseline="0" dirty="0">
                <a:solidFill>
                  <a:srgbClr val="231F20"/>
                </a:solidFill>
                <a:effectLst/>
                <a:latin typeface="Arial" panose="020B0604020202020204" pitchFamily="34" charset="0"/>
                <a:ea typeface="Arial"/>
                <a:cs typeface="Arial" panose="020B0604020202020204" pitchFamily="34" charset="0"/>
              </a:rPr>
              <a:t>Proporciona</a:t>
            </a:r>
            <a:r>
              <a:rPr lang="es" sz="1100" b="0" i="0" strike="noStrike" cap="none" spc="5" baseline="0" dirty="0">
                <a:solidFill>
                  <a:srgbClr val="231F20"/>
                </a:solidFill>
                <a:effectLst/>
                <a:latin typeface="Arial" panose="020B0604020202020204" pitchFamily="34" charset="0"/>
                <a:ea typeface="Arial"/>
                <a:cs typeface="Arial" panose="020B0604020202020204" pitchFamily="34" charset="0"/>
              </a:rPr>
              <a:t> apoyo para el desarrollo </a:t>
            </a:r>
            <a:r>
              <a:rPr lang="es" sz="1100" b="0" i="0" strike="noStrike" cap="none" spc="5" baseline="0" dirty="0" smtClean="0">
                <a:solidFill>
                  <a:srgbClr val="231F20"/>
                </a:solidFill>
                <a:effectLst/>
                <a:latin typeface="Arial" panose="020B0604020202020204" pitchFamily="34" charset="0"/>
                <a:ea typeface="Arial"/>
                <a:cs typeface="Arial" panose="020B0604020202020204" pitchFamily="34" charset="0"/>
              </a:rPr>
              <a:t>del </a:t>
            </a:r>
            <a:r>
              <a:rPr lang="es" sz="1100" b="0" i="0" strike="noStrike" cap="none" spc="-55" baseline="0" dirty="0" smtClean="0">
                <a:solidFill>
                  <a:srgbClr val="231F20"/>
                </a:solidFill>
                <a:effectLst/>
                <a:latin typeface="Arial" panose="020B0604020202020204" pitchFamily="34" charset="0"/>
                <a:ea typeface="Arial"/>
                <a:cs typeface="Arial" panose="020B0604020202020204" pitchFamily="34" charset="0"/>
              </a:rPr>
              <a:t> </a:t>
            </a:r>
            <a:r>
              <a:rPr lang="es" sz="1100" b="0" i="0" strike="noStrike" cap="none" spc="-60" baseline="0" dirty="0" smtClean="0">
                <a:solidFill>
                  <a:srgbClr val="231F20"/>
                </a:solidFill>
                <a:effectLst/>
                <a:latin typeface="Arial" panose="020B0604020202020204" pitchFamily="34" charset="0"/>
                <a:ea typeface="Arial"/>
                <a:cs typeface="Arial" panose="020B0604020202020204" pitchFamily="34" charset="0"/>
              </a:rPr>
              <a:t>equipo</a:t>
            </a:r>
            <a:r>
              <a:rPr lang="es" sz="1100" b="0" i="0" strike="noStrike" cap="none" spc="-55" baseline="0" dirty="0" smtClean="0">
                <a:solidFill>
                  <a:srgbClr val="231F20"/>
                </a:solidFill>
                <a:effectLst/>
                <a:latin typeface="Arial" panose="020B0604020202020204" pitchFamily="34" charset="0"/>
                <a:ea typeface="Arial"/>
                <a:cs typeface="Arial" panose="020B0604020202020204" pitchFamily="34" charset="0"/>
              </a:rPr>
              <a:t> </a:t>
            </a:r>
            <a:r>
              <a:rPr lang="es" sz="1100" b="0" i="0" strike="noStrike" cap="none" spc="10" baseline="0" dirty="0" smtClean="0">
                <a:solidFill>
                  <a:srgbClr val="231F20"/>
                </a:solidFill>
                <a:effectLst/>
                <a:latin typeface="Arial" panose="020B0604020202020204" pitchFamily="34" charset="0"/>
                <a:ea typeface="Arial"/>
                <a:cs typeface="Arial" panose="020B0604020202020204" pitchFamily="34" charset="0"/>
              </a:rPr>
              <a:t> </a:t>
            </a:r>
            <a:r>
              <a:rPr lang="es" sz="1100" b="0" i="0" strike="noStrike" cap="none" spc="-55" baseline="0" dirty="0" smtClean="0">
                <a:solidFill>
                  <a:srgbClr val="231F20"/>
                </a:solidFill>
                <a:effectLst/>
                <a:latin typeface="Arial" panose="020B0604020202020204" pitchFamily="34" charset="0"/>
                <a:ea typeface="Arial"/>
                <a:cs typeface="Arial" panose="020B0604020202020204" pitchFamily="34" charset="0"/>
              </a:rPr>
              <a:t> </a:t>
            </a:r>
            <a:r>
              <a:rPr lang="es" sz="1100" b="0" i="0" strike="noStrike" cap="none" spc="-60" baseline="0" dirty="0">
                <a:solidFill>
                  <a:srgbClr val="231F20"/>
                </a:solidFill>
                <a:effectLst/>
                <a:latin typeface="Arial" panose="020B0604020202020204" pitchFamily="34" charset="0"/>
                <a:ea typeface="Arial"/>
                <a:cs typeface="Arial" panose="020B0604020202020204" pitchFamily="34" charset="0"/>
              </a:rPr>
              <a:t>para la construcción de capacidades futuras</a:t>
            </a:r>
            <a:r>
              <a:rPr lang="es" sz="1100" b="0" i="0" strike="noStrike" cap="none" spc="-55" baseline="0" dirty="0">
                <a:solidFill>
                  <a:srgbClr val="231F20"/>
                </a:solidFill>
                <a:effectLst/>
                <a:latin typeface="Arial" panose="020B0604020202020204" pitchFamily="34" charset="0"/>
                <a:ea typeface="Arial"/>
                <a:cs typeface="Arial" panose="020B0604020202020204" pitchFamily="34" charset="0"/>
              </a:rPr>
              <a:t> </a:t>
            </a:r>
            <a:r>
              <a:rPr lang="es" sz="1100" b="0" i="0" strike="noStrike" cap="none" spc="-50" baseline="0" dirty="0">
                <a:solidFill>
                  <a:srgbClr val="231F20"/>
                </a:solidFill>
                <a:effectLst/>
                <a:latin typeface="Arial" panose="020B0604020202020204" pitchFamily="34" charset="0"/>
                <a:ea typeface="Arial"/>
                <a:cs typeface="Arial" panose="020B0604020202020204" pitchFamily="34" charset="0"/>
              </a:rPr>
              <a:t>.</a:t>
            </a:r>
          </a:p>
        </p:txBody>
      </p:sp>
      <p:sp>
        <p:nvSpPr>
          <p:cNvPr id="7" name="object 13"/>
          <p:cNvSpPr/>
          <p:nvPr/>
        </p:nvSpPr>
        <p:spPr>
          <a:xfrm>
            <a:off x="146830" y="1571323"/>
            <a:ext cx="234188" cy="234175"/>
          </a:xfrm>
          <a:prstGeom prst="rect">
            <a:avLst/>
          </a:prstGeom>
          <a:blipFill rotWithShape="1">
            <a:blip r:embed="rId3"/>
            <a:stretch>
              <a:fillRect/>
            </a:stretch>
          </a:blip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8" name="object 14"/>
          <p:cNvSpPr txBox="1"/>
          <p:nvPr/>
        </p:nvSpPr>
        <p:spPr>
          <a:xfrm>
            <a:off x="126359" y="401934"/>
            <a:ext cx="892432" cy="1385636"/>
          </a:xfrm>
          <a:prstGeom prst="rect">
            <a:avLst/>
          </a:prstGeom>
        </p:spPr>
        <p:txBody>
          <a:bodyPr vert="horz" wrap="square" lIns="0" tIns="46355" rIns="0" bIns="0" rtlCol="0">
            <a:spAutoFit/>
          </a:bodyPr>
          <a:lstStyle/>
          <a:p>
            <a:pPr marL="18415">
              <a:lnSpc>
                <a:spcPct val="100000"/>
              </a:lnSpc>
              <a:spcBef>
                <a:spcPts val="365"/>
              </a:spcBef>
            </a:pPr>
            <a:r>
              <a:rPr lang="es" sz="3100" b="0" i="0" strike="noStrike" cap="none" spc="-180" baseline="0" dirty="0">
                <a:solidFill>
                  <a:srgbClr val="231F20"/>
                </a:solidFill>
                <a:effectLst/>
                <a:latin typeface="Arial" panose="020B0604020202020204" pitchFamily="34" charset="0"/>
                <a:ea typeface="Verdana"/>
                <a:cs typeface="Arial" panose="020B0604020202020204" pitchFamily="34" charset="0"/>
              </a:rPr>
              <a:t>CHT</a:t>
            </a:r>
          </a:p>
          <a:p>
            <a:pPr marL="12700" marR="5080">
              <a:lnSpc>
                <a:spcPts val="1100"/>
              </a:lnSpc>
              <a:spcBef>
                <a:spcPts val="219"/>
              </a:spcBef>
            </a:pPr>
            <a:r>
              <a:rPr lang="es" sz="900" spc="-30" dirty="0">
                <a:solidFill>
                  <a:srgbClr val="231F20"/>
                </a:solidFill>
                <a:latin typeface="Arial" panose="020B0604020202020204" pitchFamily="34" charset="0"/>
                <a:ea typeface="Verdana"/>
                <a:cs typeface="Arial" panose="020B0604020202020204" pitchFamily="34" charset="0"/>
              </a:rPr>
              <a:t>Creación de equipos de alto desempeño (</a:t>
            </a:r>
            <a:r>
              <a:rPr lang="es" sz="900" spc="-30" dirty="0" smtClean="0">
                <a:solidFill>
                  <a:srgbClr val="231F20"/>
                </a:solidFill>
                <a:latin typeface="Arial" panose="020B0604020202020204" pitchFamily="34" charset="0"/>
                <a:ea typeface="Verdana"/>
                <a:cs typeface="Arial" panose="020B0604020202020204" pitchFamily="34" charset="0"/>
              </a:rPr>
              <a:t>CHT)</a:t>
            </a:r>
          </a:p>
          <a:p>
            <a:pPr marL="82550">
              <a:lnSpc>
                <a:spcPct val="100000"/>
              </a:lnSpc>
              <a:spcBef>
                <a:spcPts val="800"/>
              </a:spcBef>
            </a:pPr>
            <a:r>
              <a:rPr lang="es" sz="1100" b="0" i="0" strike="noStrike" cap="none" spc="-70" baseline="0" dirty="0" smtClean="0">
                <a:solidFill>
                  <a:srgbClr val="FFFFFF"/>
                </a:solidFill>
                <a:effectLst/>
                <a:latin typeface="Arial" panose="020B0604020202020204" pitchFamily="34" charset="0"/>
                <a:ea typeface="Arial"/>
                <a:cs typeface="Arial" panose="020B0604020202020204" pitchFamily="34" charset="0"/>
              </a:rPr>
              <a:t>16</a:t>
            </a:r>
            <a:endParaRPr lang="es" sz="1100" b="0" i="0" strike="noStrike" cap="none" spc="-70" baseline="0" dirty="0">
              <a:solidFill>
                <a:srgbClr val="FFFFFF"/>
              </a:solidFill>
              <a:effectLst/>
              <a:latin typeface="Arial" panose="020B0604020202020204" pitchFamily="34" charset="0"/>
              <a:ea typeface="Arial"/>
              <a:cs typeface="Arial" panose="020B0604020202020204" pitchFamily="34" charset="0"/>
            </a:endParaRPr>
          </a:p>
        </p:txBody>
      </p:sp>
      <p:sp>
        <p:nvSpPr>
          <p:cNvPr id="9" name="object 17"/>
          <p:cNvSpPr/>
          <p:nvPr/>
        </p:nvSpPr>
        <p:spPr>
          <a:xfrm>
            <a:off x="1185691" y="2967678"/>
            <a:ext cx="3956685" cy="289560"/>
          </a:xfrm>
          <a:custGeom>
            <a:avLst/>
            <a:gdLst/>
            <a:ahLst/>
            <a:cxnLst/>
            <a:rect l="l" t="t" r="r" b="b"/>
            <a:pathLst>
              <a:path w="3956684" h="289560">
                <a:moveTo>
                  <a:pt x="0" y="289051"/>
                </a:moveTo>
                <a:lnTo>
                  <a:pt x="3956177" y="289051"/>
                </a:lnTo>
                <a:lnTo>
                  <a:pt x="3956177" y="0"/>
                </a:lnTo>
                <a:lnTo>
                  <a:pt x="0" y="0"/>
                </a:lnTo>
                <a:lnTo>
                  <a:pt x="0" y="289051"/>
                </a:lnTo>
                <a:close/>
              </a:path>
            </a:pathLst>
          </a:custGeom>
          <a:solidFill>
            <a:srgbClr val="079247"/>
          </a:solid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10" name="object 26"/>
          <p:cNvSpPr/>
          <p:nvPr/>
        </p:nvSpPr>
        <p:spPr>
          <a:xfrm>
            <a:off x="233001" y="2467508"/>
            <a:ext cx="720090" cy="720090"/>
          </a:xfrm>
          <a:custGeom>
            <a:avLst/>
            <a:gdLst/>
            <a:ahLst/>
            <a:cxnLst/>
            <a:rect l="l" t="t" r="r" b="b"/>
            <a:pathLst>
              <a:path w="720090" h="720089">
                <a:moveTo>
                  <a:pt x="359905" y="0"/>
                </a:moveTo>
                <a:lnTo>
                  <a:pt x="311068" y="3285"/>
                </a:lnTo>
                <a:lnTo>
                  <a:pt x="264229" y="12856"/>
                </a:lnTo>
                <a:lnTo>
                  <a:pt x="219814" y="28283"/>
                </a:lnTo>
                <a:lnTo>
                  <a:pt x="178255" y="49138"/>
                </a:lnTo>
                <a:lnTo>
                  <a:pt x="139978" y="74991"/>
                </a:lnTo>
                <a:lnTo>
                  <a:pt x="105414" y="105414"/>
                </a:lnTo>
                <a:lnTo>
                  <a:pt x="74991" y="139978"/>
                </a:lnTo>
                <a:lnTo>
                  <a:pt x="49138" y="178255"/>
                </a:lnTo>
                <a:lnTo>
                  <a:pt x="28283" y="219814"/>
                </a:lnTo>
                <a:lnTo>
                  <a:pt x="12856" y="264229"/>
                </a:lnTo>
                <a:lnTo>
                  <a:pt x="3285" y="311068"/>
                </a:lnTo>
                <a:lnTo>
                  <a:pt x="0" y="359905"/>
                </a:lnTo>
                <a:lnTo>
                  <a:pt x="3285" y="408741"/>
                </a:lnTo>
                <a:lnTo>
                  <a:pt x="12856" y="455581"/>
                </a:lnTo>
                <a:lnTo>
                  <a:pt x="28283" y="499995"/>
                </a:lnTo>
                <a:lnTo>
                  <a:pt x="49138" y="541555"/>
                </a:lnTo>
                <a:lnTo>
                  <a:pt x="74991" y="579831"/>
                </a:lnTo>
                <a:lnTo>
                  <a:pt x="105414" y="614395"/>
                </a:lnTo>
                <a:lnTo>
                  <a:pt x="139978" y="644819"/>
                </a:lnTo>
                <a:lnTo>
                  <a:pt x="178255" y="670672"/>
                </a:lnTo>
                <a:lnTo>
                  <a:pt x="219814" y="691527"/>
                </a:lnTo>
                <a:lnTo>
                  <a:pt x="264229" y="706954"/>
                </a:lnTo>
                <a:lnTo>
                  <a:pt x="311068" y="716525"/>
                </a:lnTo>
                <a:lnTo>
                  <a:pt x="359905" y="719810"/>
                </a:lnTo>
                <a:lnTo>
                  <a:pt x="408741" y="716525"/>
                </a:lnTo>
                <a:lnTo>
                  <a:pt x="455581" y="706954"/>
                </a:lnTo>
                <a:lnTo>
                  <a:pt x="499995" y="691527"/>
                </a:lnTo>
                <a:lnTo>
                  <a:pt x="541555" y="670672"/>
                </a:lnTo>
                <a:lnTo>
                  <a:pt x="579831" y="644819"/>
                </a:lnTo>
                <a:lnTo>
                  <a:pt x="614395" y="614395"/>
                </a:lnTo>
                <a:lnTo>
                  <a:pt x="644819" y="579831"/>
                </a:lnTo>
                <a:lnTo>
                  <a:pt x="670672" y="541555"/>
                </a:lnTo>
                <a:lnTo>
                  <a:pt x="691527" y="499995"/>
                </a:lnTo>
                <a:lnTo>
                  <a:pt x="706954" y="455581"/>
                </a:lnTo>
                <a:lnTo>
                  <a:pt x="716525" y="408741"/>
                </a:lnTo>
                <a:lnTo>
                  <a:pt x="719810" y="359905"/>
                </a:lnTo>
                <a:lnTo>
                  <a:pt x="716525" y="311068"/>
                </a:lnTo>
                <a:lnTo>
                  <a:pt x="706954" y="264229"/>
                </a:lnTo>
                <a:lnTo>
                  <a:pt x="691527" y="219814"/>
                </a:lnTo>
                <a:lnTo>
                  <a:pt x="670672" y="178255"/>
                </a:lnTo>
                <a:lnTo>
                  <a:pt x="644819" y="139978"/>
                </a:lnTo>
                <a:lnTo>
                  <a:pt x="614395" y="105414"/>
                </a:lnTo>
                <a:lnTo>
                  <a:pt x="579831" y="74991"/>
                </a:lnTo>
                <a:lnTo>
                  <a:pt x="541555" y="49138"/>
                </a:lnTo>
                <a:lnTo>
                  <a:pt x="499995" y="28283"/>
                </a:lnTo>
                <a:lnTo>
                  <a:pt x="455581" y="12856"/>
                </a:lnTo>
                <a:lnTo>
                  <a:pt x="408741" y="3285"/>
                </a:lnTo>
                <a:lnTo>
                  <a:pt x="359905" y="0"/>
                </a:lnTo>
                <a:close/>
              </a:path>
            </a:pathLst>
          </a:custGeom>
          <a:solidFill>
            <a:srgbClr val="FFFFFF"/>
          </a:solid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11" name="object 27"/>
          <p:cNvSpPr/>
          <p:nvPr/>
        </p:nvSpPr>
        <p:spPr>
          <a:xfrm>
            <a:off x="233001" y="2467508"/>
            <a:ext cx="720090" cy="720090"/>
          </a:xfrm>
          <a:custGeom>
            <a:avLst/>
            <a:gdLst/>
            <a:ahLst/>
            <a:cxnLst/>
            <a:rect l="l" t="t" r="r" b="b"/>
            <a:pathLst>
              <a:path w="720090" h="720089">
                <a:moveTo>
                  <a:pt x="359905" y="719810"/>
                </a:moveTo>
                <a:lnTo>
                  <a:pt x="408741" y="716525"/>
                </a:lnTo>
                <a:lnTo>
                  <a:pt x="455581" y="706954"/>
                </a:lnTo>
                <a:lnTo>
                  <a:pt x="499995" y="691527"/>
                </a:lnTo>
                <a:lnTo>
                  <a:pt x="541555" y="670672"/>
                </a:lnTo>
                <a:lnTo>
                  <a:pt x="579831" y="644819"/>
                </a:lnTo>
                <a:lnTo>
                  <a:pt x="614395" y="614395"/>
                </a:lnTo>
                <a:lnTo>
                  <a:pt x="644819" y="579831"/>
                </a:lnTo>
                <a:lnTo>
                  <a:pt x="670672" y="541555"/>
                </a:lnTo>
                <a:lnTo>
                  <a:pt x="691527" y="499995"/>
                </a:lnTo>
                <a:lnTo>
                  <a:pt x="706954" y="455581"/>
                </a:lnTo>
                <a:lnTo>
                  <a:pt x="716525" y="408741"/>
                </a:lnTo>
                <a:lnTo>
                  <a:pt x="719810" y="359905"/>
                </a:lnTo>
                <a:lnTo>
                  <a:pt x="716525" y="311068"/>
                </a:lnTo>
                <a:lnTo>
                  <a:pt x="706954" y="264229"/>
                </a:lnTo>
                <a:lnTo>
                  <a:pt x="691527" y="219814"/>
                </a:lnTo>
                <a:lnTo>
                  <a:pt x="670672" y="178255"/>
                </a:lnTo>
                <a:lnTo>
                  <a:pt x="644819" y="139978"/>
                </a:lnTo>
                <a:lnTo>
                  <a:pt x="614395" y="105414"/>
                </a:lnTo>
                <a:lnTo>
                  <a:pt x="579831" y="74991"/>
                </a:lnTo>
                <a:lnTo>
                  <a:pt x="541555" y="49138"/>
                </a:lnTo>
                <a:lnTo>
                  <a:pt x="499995" y="28283"/>
                </a:lnTo>
                <a:lnTo>
                  <a:pt x="455581" y="12856"/>
                </a:lnTo>
                <a:lnTo>
                  <a:pt x="408741" y="3285"/>
                </a:lnTo>
                <a:lnTo>
                  <a:pt x="359905" y="0"/>
                </a:lnTo>
                <a:lnTo>
                  <a:pt x="311068" y="3285"/>
                </a:lnTo>
                <a:lnTo>
                  <a:pt x="264229" y="12856"/>
                </a:lnTo>
                <a:lnTo>
                  <a:pt x="219814" y="28283"/>
                </a:lnTo>
                <a:lnTo>
                  <a:pt x="178255" y="49138"/>
                </a:lnTo>
                <a:lnTo>
                  <a:pt x="139978" y="74991"/>
                </a:lnTo>
                <a:lnTo>
                  <a:pt x="105414" y="105414"/>
                </a:lnTo>
                <a:lnTo>
                  <a:pt x="74991" y="139978"/>
                </a:lnTo>
                <a:lnTo>
                  <a:pt x="49138" y="178255"/>
                </a:lnTo>
                <a:lnTo>
                  <a:pt x="28283" y="219814"/>
                </a:lnTo>
                <a:lnTo>
                  <a:pt x="12856" y="264229"/>
                </a:lnTo>
                <a:lnTo>
                  <a:pt x="3285" y="311068"/>
                </a:lnTo>
                <a:lnTo>
                  <a:pt x="0" y="359905"/>
                </a:lnTo>
                <a:lnTo>
                  <a:pt x="3285" y="408741"/>
                </a:lnTo>
                <a:lnTo>
                  <a:pt x="12856" y="455581"/>
                </a:lnTo>
                <a:lnTo>
                  <a:pt x="28283" y="499995"/>
                </a:lnTo>
                <a:lnTo>
                  <a:pt x="49138" y="541555"/>
                </a:lnTo>
                <a:lnTo>
                  <a:pt x="74991" y="579831"/>
                </a:lnTo>
                <a:lnTo>
                  <a:pt x="105414" y="614395"/>
                </a:lnTo>
                <a:lnTo>
                  <a:pt x="139978" y="644819"/>
                </a:lnTo>
                <a:lnTo>
                  <a:pt x="178255" y="670672"/>
                </a:lnTo>
                <a:lnTo>
                  <a:pt x="219814" y="691527"/>
                </a:lnTo>
                <a:lnTo>
                  <a:pt x="264229" y="706954"/>
                </a:lnTo>
                <a:lnTo>
                  <a:pt x="311068" y="716525"/>
                </a:lnTo>
                <a:lnTo>
                  <a:pt x="359905" y="719810"/>
                </a:lnTo>
                <a:close/>
              </a:path>
            </a:pathLst>
          </a:custGeom>
          <a:ln w="12573">
            <a:solidFill>
              <a:srgbClr val="079247"/>
            </a:solidFill>
          </a:ln>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12" name="object 28"/>
          <p:cNvSpPr/>
          <p:nvPr/>
        </p:nvSpPr>
        <p:spPr>
          <a:xfrm>
            <a:off x="337509" y="2653159"/>
            <a:ext cx="121615" cy="149313"/>
          </a:xfrm>
          <a:prstGeom prst="rect">
            <a:avLst/>
          </a:prstGeom>
          <a:blipFill rotWithShape="1">
            <a:blip r:embed="rId4"/>
            <a:stretch>
              <a:fillRect/>
            </a:stretch>
          </a:blip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13" name="object 29"/>
          <p:cNvSpPr/>
          <p:nvPr/>
        </p:nvSpPr>
        <p:spPr>
          <a:xfrm>
            <a:off x="726866" y="2653159"/>
            <a:ext cx="121615" cy="149313"/>
          </a:xfrm>
          <a:prstGeom prst="rect">
            <a:avLst/>
          </a:prstGeom>
          <a:blipFill rotWithShape="1">
            <a:blip r:embed="rId5"/>
            <a:stretch>
              <a:fillRect/>
            </a:stretch>
          </a:blip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14" name="object 30"/>
          <p:cNvSpPr/>
          <p:nvPr/>
        </p:nvSpPr>
        <p:spPr>
          <a:xfrm>
            <a:off x="749865" y="2827353"/>
            <a:ext cx="128638" cy="168554"/>
          </a:xfrm>
          <a:prstGeom prst="rect">
            <a:avLst/>
          </a:prstGeom>
          <a:blipFill rotWithShape="1">
            <a:blip r:embed="rId6"/>
            <a:stretch>
              <a:fillRect/>
            </a:stretch>
          </a:blip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15" name="object 31"/>
          <p:cNvSpPr/>
          <p:nvPr/>
        </p:nvSpPr>
        <p:spPr>
          <a:xfrm>
            <a:off x="307309" y="2827353"/>
            <a:ext cx="128638" cy="168554"/>
          </a:xfrm>
          <a:prstGeom prst="rect">
            <a:avLst/>
          </a:prstGeom>
          <a:blipFill rotWithShape="1">
            <a:blip r:embed="rId7"/>
            <a:stretch>
              <a:fillRect/>
            </a:stretch>
          </a:blip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16" name="object 32"/>
          <p:cNvSpPr/>
          <p:nvPr/>
        </p:nvSpPr>
        <p:spPr>
          <a:xfrm>
            <a:off x="443199" y="2821781"/>
            <a:ext cx="300355" cy="215265"/>
          </a:xfrm>
          <a:custGeom>
            <a:avLst/>
            <a:gdLst/>
            <a:ahLst/>
            <a:cxnLst/>
            <a:rect l="l" t="t" r="r" b="b"/>
            <a:pathLst>
              <a:path w="300354" h="215264">
                <a:moveTo>
                  <a:pt x="150398" y="0"/>
                </a:moveTo>
                <a:lnTo>
                  <a:pt x="104160" y="4141"/>
                </a:lnTo>
                <a:lnTo>
                  <a:pt x="57937" y="16776"/>
                </a:lnTo>
                <a:lnTo>
                  <a:pt x="13671" y="53366"/>
                </a:lnTo>
                <a:lnTo>
                  <a:pt x="0" y="112217"/>
                </a:lnTo>
                <a:lnTo>
                  <a:pt x="2337" y="148734"/>
                </a:lnTo>
                <a:lnTo>
                  <a:pt x="4584" y="185013"/>
                </a:lnTo>
                <a:lnTo>
                  <a:pt x="33426" y="214731"/>
                </a:lnTo>
                <a:lnTo>
                  <a:pt x="238950" y="214773"/>
                </a:lnTo>
                <a:lnTo>
                  <a:pt x="268477" y="214706"/>
                </a:lnTo>
                <a:lnTo>
                  <a:pt x="296576" y="169204"/>
                </a:lnTo>
                <a:lnTo>
                  <a:pt x="296970" y="163296"/>
                </a:lnTo>
                <a:lnTo>
                  <a:pt x="49606" y="163296"/>
                </a:lnTo>
                <a:lnTo>
                  <a:pt x="48606" y="146866"/>
                </a:lnTo>
                <a:lnTo>
                  <a:pt x="47524" y="130427"/>
                </a:lnTo>
                <a:lnTo>
                  <a:pt x="46779" y="113995"/>
                </a:lnTo>
                <a:lnTo>
                  <a:pt x="46786" y="97586"/>
                </a:lnTo>
                <a:lnTo>
                  <a:pt x="69837" y="65684"/>
                </a:lnTo>
                <a:lnTo>
                  <a:pt x="110109" y="54123"/>
                </a:lnTo>
                <a:lnTo>
                  <a:pt x="150398" y="50293"/>
                </a:lnTo>
                <a:lnTo>
                  <a:pt x="284249" y="50293"/>
                </a:lnTo>
                <a:lnTo>
                  <a:pt x="267167" y="30907"/>
                </a:lnTo>
                <a:lnTo>
                  <a:pt x="242811" y="17018"/>
                </a:lnTo>
                <a:lnTo>
                  <a:pt x="196624" y="4307"/>
                </a:lnTo>
                <a:lnTo>
                  <a:pt x="150398" y="0"/>
                </a:lnTo>
                <a:close/>
              </a:path>
              <a:path w="300354" h="215264">
                <a:moveTo>
                  <a:pt x="284249" y="50293"/>
                </a:moveTo>
                <a:lnTo>
                  <a:pt x="150398" y="50293"/>
                </a:lnTo>
                <a:lnTo>
                  <a:pt x="190664" y="54238"/>
                </a:lnTo>
                <a:lnTo>
                  <a:pt x="230873" y="66001"/>
                </a:lnTo>
                <a:lnTo>
                  <a:pt x="241200" y="72523"/>
                </a:lnTo>
                <a:lnTo>
                  <a:pt x="248750" y="82311"/>
                </a:lnTo>
                <a:lnTo>
                  <a:pt x="253149" y="94276"/>
                </a:lnTo>
                <a:lnTo>
                  <a:pt x="254025" y="107327"/>
                </a:lnTo>
                <a:lnTo>
                  <a:pt x="253037" y="120966"/>
                </a:lnTo>
                <a:lnTo>
                  <a:pt x="250253" y="163296"/>
                </a:lnTo>
                <a:lnTo>
                  <a:pt x="296970" y="163296"/>
                </a:lnTo>
                <a:lnTo>
                  <a:pt x="297941" y="148734"/>
                </a:lnTo>
                <a:lnTo>
                  <a:pt x="299126" y="128252"/>
                </a:lnTo>
                <a:lnTo>
                  <a:pt x="300037" y="107759"/>
                </a:lnTo>
                <a:lnTo>
                  <a:pt x="296805" y="77868"/>
                </a:lnTo>
                <a:lnTo>
                  <a:pt x="285507" y="51720"/>
                </a:lnTo>
                <a:lnTo>
                  <a:pt x="284249" y="50293"/>
                </a:lnTo>
                <a:close/>
              </a:path>
            </a:pathLst>
          </a:custGeom>
          <a:solidFill>
            <a:srgbClr val="079247"/>
          </a:solid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17" name="object 33"/>
          <p:cNvSpPr/>
          <p:nvPr/>
        </p:nvSpPr>
        <p:spPr>
          <a:xfrm>
            <a:off x="511944" y="2582787"/>
            <a:ext cx="168122" cy="211213"/>
          </a:xfrm>
          <a:prstGeom prst="rect">
            <a:avLst/>
          </a:prstGeom>
          <a:blipFill rotWithShape="1">
            <a:blip r:embed="rId8"/>
            <a:stretch>
              <a:fillRect/>
            </a:stretch>
          </a:blip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18" name="object 35"/>
          <p:cNvSpPr txBox="1"/>
          <p:nvPr/>
        </p:nvSpPr>
        <p:spPr>
          <a:xfrm>
            <a:off x="1344950" y="3022191"/>
            <a:ext cx="2754080" cy="163994"/>
          </a:xfrm>
          <a:prstGeom prst="rect">
            <a:avLst/>
          </a:prstGeom>
        </p:spPr>
        <p:txBody>
          <a:bodyPr vert="horz" wrap="square" lIns="0" tIns="19050" rIns="0" bIns="0" rtlCol="0">
            <a:spAutoFit/>
          </a:bodyPr>
          <a:lstStyle/>
          <a:p>
            <a:pPr marL="12700">
              <a:lnSpc>
                <a:spcPct val="100000"/>
              </a:lnSpc>
              <a:spcBef>
                <a:spcPts val="150"/>
              </a:spcBef>
            </a:pPr>
            <a:r>
              <a:rPr lang="es" sz="950" b="0" i="0" strike="noStrike" cap="none" spc="25" baseline="0" dirty="0">
                <a:solidFill>
                  <a:srgbClr val="FFFFFF"/>
                </a:solidFill>
                <a:effectLst/>
                <a:latin typeface="Arial" panose="020B0604020202020204" pitchFamily="34" charset="0"/>
                <a:ea typeface="Arial"/>
                <a:cs typeface="Arial" panose="020B0604020202020204" pitchFamily="34" charset="0"/>
              </a:rPr>
              <a:t>Dominio </a:t>
            </a:r>
            <a:r>
              <a:rPr lang="es" sz="950" b="0" i="0" strike="noStrike" cap="none" spc="-35" baseline="0" dirty="0">
                <a:solidFill>
                  <a:srgbClr val="FFFFFF"/>
                </a:solidFill>
                <a:effectLst/>
                <a:latin typeface="Arial" panose="020B0604020202020204" pitchFamily="34" charset="0"/>
                <a:ea typeface="Arial"/>
                <a:cs typeface="Arial" panose="020B0604020202020204" pitchFamily="34" charset="0"/>
              </a:rPr>
              <a:t>B: </a:t>
            </a:r>
            <a:r>
              <a:rPr lang="pt-BR" sz="950" b="0" i="0" strike="noStrike" cap="none" spc="20" baseline="0" dirty="0" err="1" smtClean="0">
                <a:solidFill>
                  <a:srgbClr val="FFFFFF"/>
                </a:solidFill>
                <a:effectLst/>
                <a:latin typeface="Arial" panose="020B0604020202020204" pitchFamily="34" charset="0"/>
                <a:ea typeface="Arial"/>
                <a:cs typeface="Arial" panose="020B0604020202020204" pitchFamily="34" charset="0"/>
              </a:rPr>
              <a:t>Gestionar</a:t>
            </a:r>
            <a:r>
              <a:rPr lang="pt-BR" sz="950" b="0" i="0" strike="noStrike" cap="none" spc="20" baseline="0" dirty="0" smtClean="0">
                <a:solidFill>
                  <a:srgbClr val="FFFFFF"/>
                </a:solidFill>
                <a:effectLst/>
                <a:latin typeface="Arial" panose="020B0604020202020204" pitchFamily="34" charset="0"/>
                <a:ea typeface="Arial"/>
                <a:cs typeface="Arial" panose="020B0604020202020204" pitchFamily="34" charset="0"/>
              </a:rPr>
              <a:t> personas</a:t>
            </a:r>
            <a:endParaRPr lang="es" sz="950" b="0" i="0" strike="noStrike" cap="none" spc="20" baseline="0" dirty="0">
              <a:solidFill>
                <a:srgbClr val="FFFFFF"/>
              </a:solidFill>
              <a:effectLst/>
              <a:latin typeface="Arial" panose="020B0604020202020204" pitchFamily="34" charset="0"/>
              <a:ea typeface="Arial"/>
              <a:cs typeface="Arial" panose="020B0604020202020204" pitchFamily="34" charset="0"/>
            </a:endParaRPr>
          </a:p>
        </p:txBody>
      </p:sp>
      <p:sp>
        <p:nvSpPr>
          <p:cNvPr id="19" name="object 38"/>
          <p:cNvSpPr txBox="1"/>
          <p:nvPr/>
        </p:nvSpPr>
        <p:spPr>
          <a:xfrm>
            <a:off x="120035" y="3350811"/>
            <a:ext cx="161451" cy="102973"/>
          </a:xfrm>
          <a:prstGeom prst="rect">
            <a:avLst/>
          </a:prstGeom>
        </p:spPr>
        <p:txBody>
          <a:bodyPr vert="horz" wrap="square" lIns="0" tIns="11430" rIns="0" bIns="0" rtlCol="0">
            <a:spAutoFit/>
          </a:bodyPr>
          <a:lstStyle/>
          <a:p>
            <a:pPr marL="12700">
              <a:lnSpc>
                <a:spcPct val="100000"/>
              </a:lnSpc>
              <a:spcBef>
                <a:spcPts val="90"/>
              </a:spcBef>
            </a:pPr>
            <a:r>
              <a:rPr lang="es" sz="600" b="0" i="0" strike="noStrike" cap="none" spc="-45" baseline="0">
                <a:solidFill>
                  <a:srgbClr val="58595B"/>
                </a:solidFill>
                <a:effectLst/>
                <a:latin typeface="Arial" panose="020B0604020202020204" pitchFamily="34" charset="0"/>
                <a:ea typeface="Verdana"/>
                <a:cs typeface="Arial" panose="020B0604020202020204" pitchFamily="34" charset="0"/>
              </a:rPr>
              <a:t>30B</a:t>
            </a:r>
          </a:p>
        </p:txBody>
      </p:sp>
      <p:sp>
        <p:nvSpPr>
          <p:cNvPr id="20" name="object 39"/>
          <p:cNvSpPr txBox="1"/>
          <p:nvPr/>
        </p:nvSpPr>
        <p:spPr>
          <a:xfrm>
            <a:off x="2707481" y="3350811"/>
            <a:ext cx="2467016" cy="103875"/>
          </a:xfrm>
          <a:prstGeom prst="rect">
            <a:avLst/>
          </a:prstGeom>
        </p:spPr>
        <p:txBody>
          <a:bodyPr vert="horz" wrap="square" lIns="0" tIns="11430" rIns="0" bIns="0" rtlCol="0">
            <a:spAutoFit/>
          </a:bodyPr>
          <a:lstStyle/>
          <a:p>
            <a:pPr marL="12700">
              <a:lnSpc>
                <a:spcPct val="100000"/>
              </a:lnSpc>
              <a:spcBef>
                <a:spcPts val="90"/>
              </a:spcBef>
            </a:pPr>
            <a:r>
              <a:rPr lang="es" sz="600" b="0" i="1" strike="noStrike" cap="none" spc="55" baseline="0" dirty="0">
                <a:solidFill>
                  <a:srgbClr val="58595B"/>
                </a:solidFill>
                <a:effectLst/>
                <a:latin typeface="Arial" panose="020B0604020202020204" pitchFamily="34" charset="0"/>
                <a:ea typeface="Arial"/>
                <a:cs typeface="Arial" panose="020B0604020202020204" pitchFamily="34" charset="0"/>
              </a:rPr>
              <a:t>©</a:t>
            </a:r>
            <a:r>
              <a:rPr lang="es" sz="600" b="0" i="1" strike="noStrike" cap="none" spc="-110" baseline="0" dirty="0">
                <a:solidFill>
                  <a:srgbClr val="58595B"/>
                </a:solidFill>
                <a:effectLst/>
                <a:latin typeface="Arial" panose="020B0604020202020204" pitchFamily="34" charset="0"/>
                <a:ea typeface="Arial"/>
                <a:cs typeface="Arial" panose="020B0604020202020204" pitchFamily="34" charset="0"/>
              </a:rPr>
              <a:t> </a:t>
            </a:r>
            <a:r>
              <a:rPr lang="es" sz="600" b="0" i="1" strike="noStrike" cap="none" spc="-25" baseline="0" dirty="0">
                <a:solidFill>
                  <a:srgbClr val="58595B"/>
                </a:solidFill>
                <a:effectLst/>
                <a:latin typeface="Arial" panose="020B0604020202020204" pitchFamily="34" charset="0"/>
                <a:ea typeface="Arial"/>
                <a:cs typeface="Arial" panose="020B0604020202020204" pitchFamily="34" charset="0"/>
              </a:rPr>
              <a:t>Copyright </a:t>
            </a:r>
            <a:r>
              <a:rPr lang="es" sz="600" b="0" i="1" strike="noStrike" cap="none" spc="-5" baseline="0" dirty="0">
                <a:solidFill>
                  <a:srgbClr val="58595B"/>
                </a:solidFill>
                <a:effectLst/>
                <a:latin typeface="Arial" panose="020B0604020202020204" pitchFamily="34" charset="0"/>
                <a:ea typeface="Arial"/>
                <a:cs typeface="Arial" panose="020B0604020202020204" pitchFamily="34" charset="0"/>
              </a:rPr>
              <a:t>2019, </a:t>
            </a:r>
            <a:r>
              <a:rPr lang="es" sz="600" b="0" i="1" strike="noStrike" cap="none" spc="-50" baseline="0" dirty="0">
                <a:solidFill>
                  <a:srgbClr val="58595B"/>
                </a:solidFill>
                <a:effectLst/>
                <a:latin typeface="Arial" panose="020B0604020202020204" pitchFamily="34" charset="0"/>
                <a:ea typeface="Arial"/>
                <a:cs typeface="Arial" panose="020B0604020202020204" pitchFamily="34" charset="0"/>
              </a:rPr>
              <a:t>TeamTelligent, </a:t>
            </a:r>
            <a:r>
              <a:rPr lang="es-PE" sz="600" b="0" i="1" strike="noStrike" cap="none" spc="-60" baseline="0" dirty="0" smtClean="0">
                <a:solidFill>
                  <a:srgbClr val="58595B"/>
                </a:solidFill>
                <a:effectLst/>
                <a:latin typeface="Arial" panose="020B0604020202020204" pitchFamily="34" charset="0"/>
                <a:ea typeface="Arial"/>
                <a:cs typeface="Arial" panose="020B0604020202020204" pitchFamily="34" charset="0"/>
              </a:rPr>
              <a:t>CLL</a:t>
            </a:r>
            <a:r>
              <a:rPr lang="es" sz="600" b="0" i="1" strike="noStrike" cap="none" spc="-60" baseline="0" dirty="0" smtClean="0">
                <a:solidFill>
                  <a:srgbClr val="58595B"/>
                </a:solidFill>
                <a:effectLst/>
                <a:latin typeface="Arial" panose="020B0604020202020204" pitchFamily="34" charset="0"/>
                <a:ea typeface="Arial"/>
                <a:cs typeface="Arial" panose="020B0604020202020204" pitchFamily="34" charset="0"/>
              </a:rPr>
              <a:t>. </a:t>
            </a:r>
            <a:r>
              <a:rPr lang="es" sz="600" b="0" i="1" strike="noStrike" cap="none" spc="55" baseline="0" dirty="0" smtClean="0">
                <a:solidFill>
                  <a:srgbClr val="58595B"/>
                </a:solidFill>
                <a:effectLst/>
                <a:latin typeface="Arial" panose="020B0604020202020204" pitchFamily="34" charset="0"/>
                <a:ea typeface="Arial"/>
                <a:cs typeface="Arial" panose="020B0604020202020204" pitchFamily="34" charset="0"/>
              </a:rPr>
              <a:t> </a:t>
            </a:r>
            <a:r>
              <a:rPr lang="es" sz="600" b="0" i="1" strike="noStrike" cap="none" spc="-15" baseline="0" dirty="0" smtClean="0">
                <a:solidFill>
                  <a:srgbClr val="58595B"/>
                </a:solidFill>
                <a:effectLst/>
                <a:latin typeface="Arial" panose="020B0604020202020204" pitchFamily="34" charset="0"/>
                <a:ea typeface="Arial"/>
                <a:cs typeface="Arial" panose="020B0604020202020204" pitchFamily="34" charset="0"/>
              </a:rPr>
              <a:t>Todos </a:t>
            </a:r>
            <a:r>
              <a:rPr lang="es" sz="600" b="0" i="1" strike="noStrike" cap="none" spc="-15" baseline="0" dirty="0">
                <a:solidFill>
                  <a:srgbClr val="58595B"/>
                </a:solidFill>
                <a:effectLst/>
                <a:latin typeface="Arial" panose="020B0604020202020204" pitchFamily="34" charset="0"/>
                <a:ea typeface="Arial"/>
                <a:cs typeface="Arial" panose="020B0604020202020204" pitchFamily="34" charset="0"/>
              </a:rPr>
              <a:t>los derechos reservados</a:t>
            </a:r>
            <a:r>
              <a:rPr lang="es" sz="600" b="0" i="1" strike="noStrike" cap="none" spc="55" baseline="0" dirty="0">
                <a:solidFill>
                  <a:srgbClr val="58595B"/>
                </a:solidFill>
                <a:effectLst/>
                <a:latin typeface="Arial" panose="020B0604020202020204" pitchFamily="34" charset="0"/>
                <a:ea typeface="Arial"/>
                <a:cs typeface="Arial" panose="020B0604020202020204" pitchFamily="34" charset="0"/>
              </a:rPr>
              <a:t> </a:t>
            </a:r>
            <a:r>
              <a:rPr lang="es" sz="600" b="0" i="1" strike="noStrike" cap="none" spc="-40" baseline="0" dirty="0" smtClean="0">
                <a:solidFill>
                  <a:srgbClr val="58595B"/>
                </a:solidFill>
                <a:effectLst/>
                <a:latin typeface="Arial" panose="020B0604020202020204" pitchFamily="34" charset="0"/>
                <a:ea typeface="Arial"/>
                <a:cs typeface="Arial" panose="020B0604020202020204" pitchFamily="34" charset="0"/>
              </a:rPr>
              <a:t>. </a:t>
            </a:r>
            <a:r>
              <a:rPr lang="es" sz="600" b="0" i="1" strike="noStrike" cap="none" spc="55" baseline="0" dirty="0" smtClean="0">
                <a:solidFill>
                  <a:srgbClr val="58595B"/>
                </a:solidFill>
                <a:effectLst/>
                <a:latin typeface="Arial" panose="020B0604020202020204" pitchFamily="34" charset="0"/>
                <a:ea typeface="Arial"/>
                <a:cs typeface="Arial" panose="020B0604020202020204" pitchFamily="34" charset="0"/>
              </a:rPr>
              <a:t>  </a:t>
            </a:r>
            <a:r>
              <a:rPr lang="es" sz="600" b="0" i="1" strike="noStrike" cap="none" spc="-15" baseline="0" dirty="0">
                <a:solidFill>
                  <a:srgbClr val="58595B"/>
                </a:solidFill>
                <a:effectLst/>
                <a:latin typeface="Arial" panose="020B0604020202020204" pitchFamily="34" charset="0"/>
                <a:ea typeface="Arial"/>
                <a:cs typeface="Arial" panose="020B0604020202020204" pitchFamily="34" charset="0"/>
              </a:rPr>
              <a:t>V5</a:t>
            </a:r>
            <a:r>
              <a:rPr lang="es" sz="600" b="0" i="1" strike="noStrike" cap="none" spc="55" baseline="0" dirty="0">
                <a:solidFill>
                  <a:srgbClr val="58595B"/>
                </a:solidFill>
                <a:effectLst/>
                <a:latin typeface="Arial" panose="020B0604020202020204" pitchFamily="34" charset="0"/>
                <a:ea typeface="Arial"/>
                <a:cs typeface="Arial" panose="020B0604020202020204" pitchFamily="34" charset="0"/>
              </a:rPr>
              <a:t> </a:t>
            </a:r>
          </a:p>
        </p:txBody>
      </p:sp>
    </p:spTree>
    <p:extLst>
      <p:ext uri="{BB962C8B-B14F-4D97-AF65-F5344CB8AC3E}">
        <p14:creationId xmlns:p14="http://schemas.microsoft.com/office/powerpoint/2010/main" val="277897407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object 2"/>
          <p:cNvSpPr txBox="1"/>
          <p:nvPr/>
        </p:nvSpPr>
        <p:spPr>
          <a:xfrm>
            <a:off x="0" y="186435"/>
            <a:ext cx="5486400"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BIBLIOTECA DE COMPORTAMIENTO DEL JEFE </a:t>
            </a: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CLL</a:t>
            </a:r>
            <a:r>
              <a:rPr lang="es" sz="1000" b="1" strike="noStrike" cap="none" spc="5" baseline="0" dirty="0" smtClean="0">
                <a:solidFill>
                  <a:srgbClr val="58595B"/>
                </a:solidFill>
                <a:effectLst/>
                <a:latin typeface="Arial" panose="020B0604020202020204" pitchFamily="34" charset="0"/>
                <a:ea typeface="Arial"/>
                <a:cs typeface="Arial" panose="020B0604020202020204" pitchFamily="34" charset="0"/>
              </a:rPr>
              <a:t>™</a:t>
            </a:r>
            <a:endParaRPr lang="es" sz="1000" b="1" strike="noStrike" cap="none" spc="5" baseline="0" dirty="0">
              <a:solidFill>
                <a:srgbClr val="58595B"/>
              </a:solidFill>
              <a:effectLst/>
              <a:latin typeface="Arial" panose="020B0604020202020204" pitchFamily="34" charset="0"/>
              <a:ea typeface="Arial"/>
              <a:cs typeface="Arial" panose="020B0604020202020204" pitchFamily="34" charset="0"/>
            </a:endParaRPr>
          </a:p>
        </p:txBody>
      </p:sp>
      <p:sp>
        <p:nvSpPr>
          <p:cNvPr id="21" name="object 6"/>
          <p:cNvSpPr/>
          <p:nvPr/>
        </p:nvSpPr>
        <p:spPr>
          <a:xfrm>
            <a:off x="238125" y="514350"/>
            <a:ext cx="891540" cy="2800350"/>
          </a:xfrm>
          <a:custGeom>
            <a:avLst/>
            <a:gdLst/>
            <a:ahLst/>
            <a:cxnLst/>
            <a:rect l="l" t="t" r="r" b="b"/>
            <a:pathLst>
              <a:path w="891540" h="2800350">
                <a:moveTo>
                  <a:pt x="0" y="2800350"/>
                </a:moveTo>
                <a:lnTo>
                  <a:pt x="891540" y="2800350"/>
                </a:lnTo>
                <a:lnTo>
                  <a:pt x="891540" y="0"/>
                </a:lnTo>
                <a:lnTo>
                  <a:pt x="0" y="0"/>
                </a:lnTo>
                <a:lnTo>
                  <a:pt x="0" y="2800350"/>
                </a:lnTo>
                <a:close/>
              </a:path>
            </a:pathLst>
          </a:custGeom>
          <a:solidFill>
            <a:srgbClr val="DCDDDE"/>
          </a:solid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22" name="object 7"/>
          <p:cNvSpPr/>
          <p:nvPr/>
        </p:nvSpPr>
        <p:spPr>
          <a:xfrm>
            <a:off x="1294257" y="514350"/>
            <a:ext cx="3963670" cy="2800350"/>
          </a:xfrm>
          <a:custGeom>
            <a:avLst/>
            <a:gdLst/>
            <a:ahLst/>
            <a:cxnLst/>
            <a:rect l="l" t="t" r="r" b="b"/>
            <a:pathLst>
              <a:path w="3963670" h="2800350">
                <a:moveTo>
                  <a:pt x="0" y="2800350"/>
                </a:moveTo>
                <a:lnTo>
                  <a:pt x="3963543" y="2800350"/>
                </a:lnTo>
                <a:lnTo>
                  <a:pt x="3963543" y="0"/>
                </a:lnTo>
                <a:lnTo>
                  <a:pt x="0" y="0"/>
                </a:lnTo>
                <a:lnTo>
                  <a:pt x="0" y="2800350"/>
                </a:lnTo>
                <a:close/>
              </a:path>
            </a:pathLst>
          </a:custGeom>
          <a:solidFill>
            <a:srgbClr val="079247"/>
          </a:solid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23" name="object 9"/>
          <p:cNvSpPr txBox="1">
            <a:spLocks/>
          </p:cNvSpPr>
          <p:nvPr/>
        </p:nvSpPr>
        <p:spPr>
          <a:xfrm>
            <a:off x="244220" y="489051"/>
            <a:ext cx="567622" cy="485625"/>
          </a:xfrm>
          <a:prstGeom prst="rect">
            <a:avLst/>
          </a:prstGeom>
        </p:spPr>
        <p:txBody>
          <a:bodyPr vert="horz" wrap="square" lIns="0" tIns="12700" rIns="0" bIns="0" rtlCol="0" anchor="b">
            <a:spAutoFit/>
          </a:bodyPr>
          <a:lstStyle>
            <a:lvl1pPr algn="ctr" defTabSz="487650" rtl="0" eaLnBrk="1" latinLnBrk="0" hangingPunct="1">
              <a:lnSpc>
                <a:spcPct val="90000"/>
              </a:lnSpc>
              <a:spcBef>
                <a:spcPct val="0"/>
              </a:spcBef>
              <a:buNone/>
              <a:defRPr sz="3200" kern="1200">
                <a:solidFill>
                  <a:schemeClr val="tx1"/>
                </a:solidFill>
                <a:latin typeface="+mj-lt"/>
                <a:ea typeface="+mj-ea"/>
                <a:cs typeface="+mj-cs"/>
              </a:defRPr>
            </a:lvl1pPr>
          </a:lstStyle>
          <a:p>
            <a:pPr marL="12700">
              <a:lnSpc>
                <a:spcPct val="100000"/>
              </a:lnSpc>
              <a:spcBef>
                <a:spcPts val="100"/>
              </a:spcBef>
            </a:pPr>
            <a:r>
              <a:rPr lang="es" sz="3100" spc="-175" smtClean="0">
                <a:solidFill>
                  <a:srgbClr val="231F20"/>
                </a:solidFill>
                <a:latin typeface="Arial" panose="020B0604020202020204" pitchFamily="34" charset="0"/>
                <a:ea typeface="Verdana"/>
                <a:cs typeface="Arial" panose="020B0604020202020204" pitchFamily="34" charset="0"/>
              </a:rPr>
              <a:t>CO</a:t>
            </a:r>
            <a:endParaRPr lang="es" sz="3100" spc="-175">
              <a:solidFill>
                <a:srgbClr val="231F20"/>
              </a:solidFill>
              <a:latin typeface="Arial" panose="020B0604020202020204" pitchFamily="34" charset="0"/>
              <a:ea typeface="Verdana"/>
              <a:cs typeface="Arial" panose="020B0604020202020204" pitchFamily="34" charset="0"/>
            </a:endParaRPr>
          </a:p>
        </p:txBody>
      </p:sp>
      <p:sp>
        <p:nvSpPr>
          <p:cNvPr id="24" name="object 12"/>
          <p:cNvSpPr/>
          <p:nvPr/>
        </p:nvSpPr>
        <p:spPr>
          <a:xfrm>
            <a:off x="2055367" y="562495"/>
            <a:ext cx="234187" cy="234175"/>
          </a:xfrm>
          <a:prstGeom prst="rect">
            <a:avLst/>
          </a:prstGeom>
          <a:blipFill rotWithShape="1">
            <a:blip r:embed="rId2"/>
            <a:stretch>
              <a:fillRect/>
            </a:stretch>
          </a:blip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25" name="object 13"/>
          <p:cNvSpPr txBox="1"/>
          <p:nvPr/>
        </p:nvSpPr>
        <p:spPr>
          <a:xfrm>
            <a:off x="1269310" y="579791"/>
            <a:ext cx="3967633" cy="2631490"/>
          </a:xfrm>
          <a:prstGeom prst="rect">
            <a:avLst/>
          </a:prstGeom>
        </p:spPr>
        <p:txBody>
          <a:bodyPr vert="horz" wrap="square" lIns="0" tIns="12700" rIns="0" bIns="0" rtlCol="0">
            <a:spAutoFit/>
          </a:bodyPr>
          <a:lstStyle/>
          <a:p>
            <a:pPr marL="146050">
              <a:lnSpc>
                <a:spcPct val="100000"/>
              </a:lnSpc>
              <a:spcBef>
                <a:spcPts val="100"/>
              </a:spcBef>
            </a:pPr>
            <a:r>
              <a:rPr lang="es" sz="1100" b="0" i="0" strike="noStrike" cap="none" spc="70" baseline="0" dirty="0" smtClean="0">
                <a:solidFill>
                  <a:srgbClr val="FFFFFF"/>
                </a:solidFill>
                <a:effectLst/>
                <a:latin typeface="Arial" panose="020B0604020202020204" pitchFamily="34" charset="0"/>
                <a:ea typeface="Arial"/>
                <a:cs typeface="Arial" panose="020B0604020202020204" pitchFamily="34" charset="0"/>
              </a:rPr>
              <a:t>Práctica </a:t>
            </a:r>
            <a:r>
              <a:rPr lang="es" sz="1100" b="0" i="0" strike="noStrike" cap="none" spc="70" baseline="0" dirty="0" smtClean="0">
                <a:solidFill>
                  <a:srgbClr val="079247"/>
                </a:solidFill>
                <a:effectLst/>
                <a:latin typeface="Arial" panose="020B0604020202020204" pitchFamily="34" charset="0"/>
                <a:ea typeface="Arial"/>
                <a:cs typeface="Arial" panose="020B0604020202020204" pitchFamily="34" charset="0"/>
              </a:rPr>
              <a:t> </a:t>
            </a:r>
            <a:r>
              <a:rPr lang="es" sz="1100" b="0" i="0" strike="noStrike" cap="none" spc="-45" baseline="0" dirty="0" smtClean="0">
                <a:solidFill>
                  <a:srgbClr val="079247"/>
                </a:solidFill>
                <a:effectLst/>
                <a:latin typeface="Arial" panose="020B0604020202020204" pitchFamily="34" charset="0"/>
                <a:ea typeface="Arial"/>
                <a:cs typeface="Arial" panose="020B0604020202020204" pitchFamily="34" charset="0"/>
              </a:rPr>
              <a:t>10</a:t>
            </a:r>
            <a:r>
              <a:rPr lang="es" sz="1100" b="0" i="0" strike="noStrike" cap="none" spc="70" baseline="0" dirty="0" smtClean="0">
                <a:solidFill>
                  <a:srgbClr val="079247"/>
                </a:solidFill>
                <a:effectLst/>
                <a:latin typeface="Arial" panose="020B0604020202020204" pitchFamily="34" charset="0"/>
                <a:ea typeface="Arial"/>
                <a:cs typeface="Arial" panose="020B0604020202020204" pitchFamily="34" charset="0"/>
              </a:rPr>
              <a:t> </a:t>
            </a:r>
            <a:r>
              <a:rPr lang="es" sz="1100" b="0" i="0" strike="noStrike" cap="none" spc="150" baseline="0" dirty="0" smtClean="0">
                <a:solidFill>
                  <a:srgbClr val="079247"/>
                </a:solidFill>
                <a:effectLst/>
                <a:latin typeface="Arial" panose="020B0604020202020204" pitchFamily="34" charset="0"/>
                <a:ea typeface="Arial"/>
                <a:cs typeface="Arial" panose="020B0604020202020204" pitchFamily="34" charset="0"/>
              </a:rPr>
              <a:t> </a:t>
            </a:r>
            <a:r>
              <a:rPr lang="es" sz="1100" b="0" i="0" strike="noStrike" cap="none" spc="70" baseline="0" dirty="0" smtClean="0">
                <a:solidFill>
                  <a:srgbClr val="079247"/>
                </a:solidFill>
                <a:effectLst/>
                <a:latin typeface="Arial" panose="020B0604020202020204" pitchFamily="34" charset="0"/>
                <a:ea typeface="Arial"/>
                <a:cs typeface="Arial" panose="020B0604020202020204" pitchFamily="34" charset="0"/>
              </a:rPr>
              <a:t> </a:t>
            </a:r>
            <a:r>
              <a:rPr lang="es" sz="1100" b="0" i="0" strike="noStrike" cap="none" spc="70" baseline="0" dirty="0" smtClean="0">
                <a:solidFill>
                  <a:srgbClr val="FFFFFF"/>
                </a:solidFill>
                <a:effectLst/>
                <a:latin typeface="Arial" panose="020B0604020202020204" pitchFamily="34" charset="0"/>
                <a:ea typeface="Arial"/>
                <a:cs typeface="Arial" panose="020B0604020202020204" pitchFamily="34" charset="0"/>
              </a:rPr>
              <a:t> </a:t>
            </a:r>
            <a:r>
              <a:rPr lang="es" sz="1100" b="0" i="0" strike="noStrike" cap="none" spc="80" baseline="0" dirty="0" smtClean="0">
                <a:solidFill>
                  <a:srgbClr val="FFFFFF"/>
                </a:solidFill>
                <a:effectLst/>
                <a:latin typeface="Arial" panose="020B0604020202020204" pitchFamily="34" charset="0"/>
                <a:ea typeface="Arial"/>
                <a:cs typeface="Arial" panose="020B0604020202020204" pitchFamily="34" charset="0"/>
              </a:rPr>
              <a:t>Colaboración</a:t>
            </a:r>
            <a:endParaRPr lang="es" sz="1100" b="0" i="0" strike="noStrike" cap="none" spc="80" baseline="0" dirty="0">
              <a:solidFill>
                <a:srgbClr val="FFFFFF"/>
              </a:solidFill>
              <a:effectLst/>
              <a:latin typeface="Arial" panose="020B0604020202020204" pitchFamily="34" charset="0"/>
              <a:ea typeface="Arial"/>
              <a:cs typeface="Arial" panose="020B0604020202020204" pitchFamily="34" charset="0"/>
            </a:endParaRPr>
          </a:p>
          <a:p>
            <a:pPr marL="150495" marR="227965">
              <a:lnSpc>
                <a:spcPts val="1300"/>
              </a:lnSpc>
              <a:spcBef>
                <a:spcPts val="890"/>
              </a:spcBef>
            </a:pPr>
            <a:r>
              <a:rPr lang="es-ES" sz="1050" spc="-20" dirty="0">
                <a:solidFill>
                  <a:srgbClr val="FFFFFF"/>
                </a:solidFill>
                <a:latin typeface="Arial" panose="020B0604020202020204" pitchFamily="34" charset="0"/>
                <a:ea typeface="Arial"/>
                <a:cs typeface="Arial" panose="020B0604020202020204" pitchFamily="34" charset="0"/>
              </a:rPr>
              <a:t>Los </a:t>
            </a:r>
            <a:r>
              <a:rPr lang="es-ES" sz="1050" spc="-20" dirty="0" smtClean="0">
                <a:solidFill>
                  <a:srgbClr val="FFFFFF"/>
                </a:solidFill>
                <a:latin typeface="Arial" panose="020B0604020202020204" pitchFamily="34" charset="0"/>
                <a:ea typeface="Arial"/>
                <a:cs typeface="Arial" panose="020B0604020202020204" pitchFamily="34" charset="0"/>
              </a:rPr>
              <a:t>jefes </a:t>
            </a:r>
            <a:r>
              <a:rPr lang="es-ES" sz="1050" spc="-20" dirty="0">
                <a:solidFill>
                  <a:srgbClr val="FFFFFF"/>
                </a:solidFill>
                <a:latin typeface="Arial" panose="020B0604020202020204" pitchFamily="34" charset="0"/>
                <a:ea typeface="Arial"/>
                <a:cs typeface="Arial" panose="020B0604020202020204" pitchFamily="34" charset="0"/>
              </a:rPr>
              <a:t>ayudan a los colaboradores a trabajar de forma colaborativa al construir un sentimiento de confianza entre todos los miembros del equipo. Los esfuerzos colaborativos requieren comunicación, cooperación, apertura, responsabilidad y alianza entre los miembros del equipo. La colaboración permite que todos los miembros del equipo aprendan más entre sí, facilita sinergias y construye capacidades mayores que lo que un único miembro del equipo puede ofrecer. El trabajo a partir de un lugar de integridad - seguro, confiable, auténtico y fidedigno - produce un ambiente en el que la colaboración y la confianza florecen. Los </a:t>
            </a:r>
            <a:r>
              <a:rPr lang="es-ES" sz="1050" spc="-20" dirty="0" smtClean="0">
                <a:solidFill>
                  <a:srgbClr val="FFFFFF"/>
                </a:solidFill>
                <a:latin typeface="Arial" panose="020B0604020202020204" pitchFamily="34" charset="0"/>
                <a:ea typeface="Arial"/>
                <a:cs typeface="Arial" panose="020B0604020202020204" pitchFamily="34" charset="0"/>
              </a:rPr>
              <a:t>jefes </a:t>
            </a:r>
            <a:r>
              <a:rPr lang="es-ES" sz="1050" spc="-20" dirty="0">
                <a:solidFill>
                  <a:srgbClr val="FFFFFF"/>
                </a:solidFill>
                <a:latin typeface="Arial" panose="020B0604020202020204" pitchFamily="34" charset="0"/>
                <a:ea typeface="Arial"/>
                <a:cs typeface="Arial" panose="020B0604020202020204" pitchFamily="34" charset="0"/>
              </a:rPr>
              <a:t>tienen la responsabilidad de servir como modelo e incentivar el comportamiento </a:t>
            </a:r>
            <a:r>
              <a:rPr lang="es-ES" sz="1050" spc="-20" dirty="0" smtClean="0">
                <a:solidFill>
                  <a:srgbClr val="FFFFFF"/>
                </a:solidFill>
                <a:latin typeface="Arial" panose="020B0604020202020204" pitchFamily="34" charset="0"/>
                <a:ea typeface="Arial"/>
                <a:cs typeface="Arial" panose="020B0604020202020204" pitchFamily="34" charset="0"/>
              </a:rPr>
              <a:t>colaborativo, </a:t>
            </a:r>
            <a:r>
              <a:rPr lang="es-ES" sz="1050" spc="-20" dirty="0">
                <a:solidFill>
                  <a:srgbClr val="FFFFFF"/>
                </a:solidFill>
                <a:latin typeface="Arial" panose="020B0604020202020204" pitchFamily="34" charset="0"/>
                <a:ea typeface="Arial"/>
                <a:cs typeface="Arial" panose="020B0604020202020204" pitchFamily="34" charset="0"/>
              </a:rPr>
              <a:t>así como usarla como estrategia para lograr resultados superiores.</a:t>
            </a:r>
            <a:endParaRPr lang="es" sz="1050" b="0" i="0" strike="noStrike" cap="none" spc="-20" baseline="0" dirty="0">
              <a:solidFill>
                <a:srgbClr val="FFFFFF"/>
              </a:solidFill>
              <a:effectLst/>
              <a:latin typeface="Arial" panose="020B0604020202020204" pitchFamily="34" charset="0"/>
              <a:ea typeface="Arial"/>
              <a:cs typeface="Arial" panose="020B0604020202020204" pitchFamily="34" charset="0"/>
            </a:endParaRPr>
          </a:p>
        </p:txBody>
      </p:sp>
      <p:sp>
        <p:nvSpPr>
          <p:cNvPr id="26" name="object 16"/>
          <p:cNvSpPr/>
          <p:nvPr/>
        </p:nvSpPr>
        <p:spPr>
          <a:xfrm>
            <a:off x="248188" y="1197684"/>
            <a:ext cx="234188" cy="234175"/>
          </a:xfrm>
          <a:prstGeom prst="rect">
            <a:avLst/>
          </a:prstGeom>
          <a:blipFill rotWithShape="1">
            <a:blip r:embed="rId3"/>
            <a:stretch>
              <a:fillRect/>
            </a:stretch>
          </a:blip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27" name="object 17"/>
          <p:cNvSpPr txBox="1"/>
          <p:nvPr/>
        </p:nvSpPr>
        <p:spPr>
          <a:xfrm>
            <a:off x="220555" y="963411"/>
            <a:ext cx="991406" cy="433452"/>
          </a:xfrm>
          <a:prstGeom prst="rect">
            <a:avLst/>
          </a:prstGeom>
        </p:spPr>
        <p:txBody>
          <a:bodyPr vert="horz" wrap="square" lIns="0" tIns="12700" rIns="0" bIns="0" rtlCol="0">
            <a:spAutoFit/>
          </a:bodyPr>
          <a:lstStyle/>
          <a:p>
            <a:pPr marL="12700">
              <a:lnSpc>
                <a:spcPct val="100000"/>
              </a:lnSpc>
              <a:spcBef>
                <a:spcPts val="100"/>
              </a:spcBef>
            </a:pPr>
            <a:r>
              <a:rPr lang="es" sz="900" spc="-30" dirty="0">
                <a:solidFill>
                  <a:srgbClr val="231F20"/>
                </a:solidFill>
                <a:latin typeface="Arial" panose="020B0604020202020204" pitchFamily="34" charset="0"/>
                <a:ea typeface="Verdana"/>
                <a:cs typeface="Arial" panose="020B0604020202020204" pitchFamily="34" charset="0"/>
              </a:rPr>
              <a:t>Colaboración (CO)</a:t>
            </a:r>
          </a:p>
          <a:p>
            <a:pPr marL="57150">
              <a:lnSpc>
                <a:spcPct val="100000"/>
              </a:lnSpc>
              <a:spcBef>
                <a:spcPts val="1010"/>
              </a:spcBef>
            </a:pPr>
            <a:r>
              <a:rPr lang="es" sz="1000" b="0" i="0" strike="noStrike" cap="none" spc="-45" baseline="0" dirty="0">
                <a:solidFill>
                  <a:srgbClr val="FFFFFF"/>
                </a:solidFill>
                <a:effectLst/>
                <a:latin typeface="Arial" panose="020B0604020202020204" pitchFamily="34" charset="0"/>
                <a:ea typeface="Arial"/>
                <a:cs typeface="Arial" panose="020B0604020202020204" pitchFamily="34" charset="0"/>
              </a:rPr>
              <a:t>10</a:t>
            </a:r>
          </a:p>
        </p:txBody>
      </p:sp>
      <p:sp>
        <p:nvSpPr>
          <p:cNvPr id="28" name="object 19"/>
          <p:cNvSpPr/>
          <p:nvPr/>
        </p:nvSpPr>
        <p:spPr>
          <a:xfrm>
            <a:off x="324738" y="2519128"/>
            <a:ext cx="720090" cy="720090"/>
          </a:xfrm>
          <a:custGeom>
            <a:avLst/>
            <a:gdLst/>
            <a:ahLst/>
            <a:cxnLst/>
            <a:rect l="l" t="t" r="r" b="b"/>
            <a:pathLst>
              <a:path w="720090" h="720089">
                <a:moveTo>
                  <a:pt x="359905" y="0"/>
                </a:moveTo>
                <a:lnTo>
                  <a:pt x="311068" y="3285"/>
                </a:lnTo>
                <a:lnTo>
                  <a:pt x="264229" y="12856"/>
                </a:lnTo>
                <a:lnTo>
                  <a:pt x="219814" y="28283"/>
                </a:lnTo>
                <a:lnTo>
                  <a:pt x="178255" y="49138"/>
                </a:lnTo>
                <a:lnTo>
                  <a:pt x="139978" y="74991"/>
                </a:lnTo>
                <a:lnTo>
                  <a:pt x="105414" y="105414"/>
                </a:lnTo>
                <a:lnTo>
                  <a:pt x="74991" y="139978"/>
                </a:lnTo>
                <a:lnTo>
                  <a:pt x="49138" y="178255"/>
                </a:lnTo>
                <a:lnTo>
                  <a:pt x="28283" y="219814"/>
                </a:lnTo>
                <a:lnTo>
                  <a:pt x="12856" y="264229"/>
                </a:lnTo>
                <a:lnTo>
                  <a:pt x="3285" y="311068"/>
                </a:lnTo>
                <a:lnTo>
                  <a:pt x="0" y="359905"/>
                </a:lnTo>
                <a:lnTo>
                  <a:pt x="3285" y="408741"/>
                </a:lnTo>
                <a:lnTo>
                  <a:pt x="12856" y="455581"/>
                </a:lnTo>
                <a:lnTo>
                  <a:pt x="28283" y="499995"/>
                </a:lnTo>
                <a:lnTo>
                  <a:pt x="49138" y="541555"/>
                </a:lnTo>
                <a:lnTo>
                  <a:pt x="74991" y="579831"/>
                </a:lnTo>
                <a:lnTo>
                  <a:pt x="105414" y="614395"/>
                </a:lnTo>
                <a:lnTo>
                  <a:pt x="139978" y="644819"/>
                </a:lnTo>
                <a:lnTo>
                  <a:pt x="178255" y="670672"/>
                </a:lnTo>
                <a:lnTo>
                  <a:pt x="219814" y="691527"/>
                </a:lnTo>
                <a:lnTo>
                  <a:pt x="264229" y="706954"/>
                </a:lnTo>
                <a:lnTo>
                  <a:pt x="311068" y="716525"/>
                </a:lnTo>
                <a:lnTo>
                  <a:pt x="359905" y="719810"/>
                </a:lnTo>
                <a:lnTo>
                  <a:pt x="408741" y="716525"/>
                </a:lnTo>
                <a:lnTo>
                  <a:pt x="455581" y="706954"/>
                </a:lnTo>
                <a:lnTo>
                  <a:pt x="499995" y="691527"/>
                </a:lnTo>
                <a:lnTo>
                  <a:pt x="541555" y="670672"/>
                </a:lnTo>
                <a:lnTo>
                  <a:pt x="579831" y="644819"/>
                </a:lnTo>
                <a:lnTo>
                  <a:pt x="614395" y="614395"/>
                </a:lnTo>
                <a:lnTo>
                  <a:pt x="644819" y="579831"/>
                </a:lnTo>
                <a:lnTo>
                  <a:pt x="670672" y="541555"/>
                </a:lnTo>
                <a:lnTo>
                  <a:pt x="691527" y="499995"/>
                </a:lnTo>
                <a:lnTo>
                  <a:pt x="706954" y="455581"/>
                </a:lnTo>
                <a:lnTo>
                  <a:pt x="716525" y="408741"/>
                </a:lnTo>
                <a:lnTo>
                  <a:pt x="719810" y="359905"/>
                </a:lnTo>
                <a:lnTo>
                  <a:pt x="716525" y="311068"/>
                </a:lnTo>
                <a:lnTo>
                  <a:pt x="706954" y="264229"/>
                </a:lnTo>
                <a:lnTo>
                  <a:pt x="691527" y="219814"/>
                </a:lnTo>
                <a:lnTo>
                  <a:pt x="670672" y="178255"/>
                </a:lnTo>
                <a:lnTo>
                  <a:pt x="644819" y="139978"/>
                </a:lnTo>
                <a:lnTo>
                  <a:pt x="614395" y="105414"/>
                </a:lnTo>
                <a:lnTo>
                  <a:pt x="579831" y="74991"/>
                </a:lnTo>
                <a:lnTo>
                  <a:pt x="541555" y="49138"/>
                </a:lnTo>
                <a:lnTo>
                  <a:pt x="499995" y="28283"/>
                </a:lnTo>
                <a:lnTo>
                  <a:pt x="455581" y="12856"/>
                </a:lnTo>
                <a:lnTo>
                  <a:pt x="408741" y="3285"/>
                </a:lnTo>
                <a:lnTo>
                  <a:pt x="359905" y="0"/>
                </a:lnTo>
                <a:close/>
              </a:path>
            </a:pathLst>
          </a:custGeom>
          <a:solidFill>
            <a:srgbClr val="FFFFFF"/>
          </a:solid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29" name="object 20"/>
          <p:cNvSpPr/>
          <p:nvPr/>
        </p:nvSpPr>
        <p:spPr>
          <a:xfrm>
            <a:off x="324738" y="2519128"/>
            <a:ext cx="720090" cy="720090"/>
          </a:xfrm>
          <a:custGeom>
            <a:avLst/>
            <a:gdLst/>
            <a:ahLst/>
            <a:cxnLst/>
            <a:rect l="l" t="t" r="r" b="b"/>
            <a:pathLst>
              <a:path w="720090" h="720089">
                <a:moveTo>
                  <a:pt x="359905" y="719810"/>
                </a:moveTo>
                <a:lnTo>
                  <a:pt x="408741" y="716525"/>
                </a:lnTo>
                <a:lnTo>
                  <a:pt x="455581" y="706954"/>
                </a:lnTo>
                <a:lnTo>
                  <a:pt x="499995" y="691527"/>
                </a:lnTo>
                <a:lnTo>
                  <a:pt x="541555" y="670672"/>
                </a:lnTo>
                <a:lnTo>
                  <a:pt x="579831" y="644819"/>
                </a:lnTo>
                <a:lnTo>
                  <a:pt x="614395" y="614395"/>
                </a:lnTo>
                <a:lnTo>
                  <a:pt x="644819" y="579831"/>
                </a:lnTo>
                <a:lnTo>
                  <a:pt x="670672" y="541555"/>
                </a:lnTo>
                <a:lnTo>
                  <a:pt x="691527" y="499995"/>
                </a:lnTo>
                <a:lnTo>
                  <a:pt x="706954" y="455581"/>
                </a:lnTo>
                <a:lnTo>
                  <a:pt x="716525" y="408741"/>
                </a:lnTo>
                <a:lnTo>
                  <a:pt x="719810" y="359905"/>
                </a:lnTo>
                <a:lnTo>
                  <a:pt x="716525" y="311068"/>
                </a:lnTo>
                <a:lnTo>
                  <a:pt x="706954" y="264229"/>
                </a:lnTo>
                <a:lnTo>
                  <a:pt x="691527" y="219814"/>
                </a:lnTo>
                <a:lnTo>
                  <a:pt x="670672" y="178255"/>
                </a:lnTo>
                <a:lnTo>
                  <a:pt x="644819" y="139978"/>
                </a:lnTo>
                <a:lnTo>
                  <a:pt x="614395" y="105414"/>
                </a:lnTo>
                <a:lnTo>
                  <a:pt x="579831" y="74991"/>
                </a:lnTo>
                <a:lnTo>
                  <a:pt x="541555" y="49138"/>
                </a:lnTo>
                <a:lnTo>
                  <a:pt x="499995" y="28283"/>
                </a:lnTo>
                <a:lnTo>
                  <a:pt x="455581" y="12856"/>
                </a:lnTo>
                <a:lnTo>
                  <a:pt x="408741" y="3285"/>
                </a:lnTo>
                <a:lnTo>
                  <a:pt x="359905" y="0"/>
                </a:lnTo>
                <a:lnTo>
                  <a:pt x="311068" y="3285"/>
                </a:lnTo>
                <a:lnTo>
                  <a:pt x="264229" y="12856"/>
                </a:lnTo>
                <a:lnTo>
                  <a:pt x="219814" y="28283"/>
                </a:lnTo>
                <a:lnTo>
                  <a:pt x="178255" y="49138"/>
                </a:lnTo>
                <a:lnTo>
                  <a:pt x="139978" y="74991"/>
                </a:lnTo>
                <a:lnTo>
                  <a:pt x="105414" y="105414"/>
                </a:lnTo>
                <a:lnTo>
                  <a:pt x="74991" y="139978"/>
                </a:lnTo>
                <a:lnTo>
                  <a:pt x="49138" y="178255"/>
                </a:lnTo>
                <a:lnTo>
                  <a:pt x="28283" y="219814"/>
                </a:lnTo>
                <a:lnTo>
                  <a:pt x="12856" y="264229"/>
                </a:lnTo>
                <a:lnTo>
                  <a:pt x="3285" y="311068"/>
                </a:lnTo>
                <a:lnTo>
                  <a:pt x="0" y="359905"/>
                </a:lnTo>
                <a:lnTo>
                  <a:pt x="3285" y="408741"/>
                </a:lnTo>
                <a:lnTo>
                  <a:pt x="12856" y="455581"/>
                </a:lnTo>
                <a:lnTo>
                  <a:pt x="28283" y="499995"/>
                </a:lnTo>
                <a:lnTo>
                  <a:pt x="49138" y="541555"/>
                </a:lnTo>
                <a:lnTo>
                  <a:pt x="74991" y="579831"/>
                </a:lnTo>
                <a:lnTo>
                  <a:pt x="105414" y="614395"/>
                </a:lnTo>
                <a:lnTo>
                  <a:pt x="139978" y="644819"/>
                </a:lnTo>
                <a:lnTo>
                  <a:pt x="178255" y="670672"/>
                </a:lnTo>
                <a:lnTo>
                  <a:pt x="219814" y="691527"/>
                </a:lnTo>
                <a:lnTo>
                  <a:pt x="264229" y="706954"/>
                </a:lnTo>
                <a:lnTo>
                  <a:pt x="311068" y="716525"/>
                </a:lnTo>
                <a:lnTo>
                  <a:pt x="359905" y="719810"/>
                </a:lnTo>
                <a:close/>
              </a:path>
            </a:pathLst>
          </a:custGeom>
          <a:ln w="12573">
            <a:solidFill>
              <a:srgbClr val="079247"/>
            </a:solidFill>
          </a:ln>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30" name="object 21"/>
          <p:cNvSpPr/>
          <p:nvPr/>
        </p:nvSpPr>
        <p:spPr>
          <a:xfrm>
            <a:off x="429243" y="2704779"/>
            <a:ext cx="121615" cy="149313"/>
          </a:xfrm>
          <a:prstGeom prst="rect">
            <a:avLst/>
          </a:prstGeom>
          <a:blipFill rotWithShape="1">
            <a:blip r:embed="rId4"/>
            <a:stretch>
              <a:fillRect/>
            </a:stretch>
          </a:blip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31" name="object 22"/>
          <p:cNvSpPr/>
          <p:nvPr/>
        </p:nvSpPr>
        <p:spPr>
          <a:xfrm>
            <a:off x="818610" y="2704779"/>
            <a:ext cx="121615" cy="149313"/>
          </a:xfrm>
          <a:prstGeom prst="rect">
            <a:avLst/>
          </a:prstGeom>
          <a:blipFill rotWithShape="1">
            <a:blip r:embed="rId5"/>
            <a:stretch>
              <a:fillRect/>
            </a:stretch>
          </a:blip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32" name="object 23"/>
          <p:cNvSpPr/>
          <p:nvPr/>
        </p:nvSpPr>
        <p:spPr>
          <a:xfrm>
            <a:off x="841599" y="2878973"/>
            <a:ext cx="128638" cy="168554"/>
          </a:xfrm>
          <a:prstGeom prst="rect">
            <a:avLst/>
          </a:prstGeom>
          <a:blipFill rotWithShape="1">
            <a:blip r:embed="rId6"/>
            <a:stretch>
              <a:fillRect/>
            </a:stretch>
          </a:blip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33" name="object 24"/>
          <p:cNvSpPr/>
          <p:nvPr/>
        </p:nvSpPr>
        <p:spPr>
          <a:xfrm>
            <a:off x="399051" y="2878973"/>
            <a:ext cx="128638" cy="168554"/>
          </a:xfrm>
          <a:prstGeom prst="rect">
            <a:avLst/>
          </a:prstGeom>
          <a:blipFill rotWithShape="1">
            <a:blip r:embed="rId7"/>
            <a:stretch>
              <a:fillRect/>
            </a:stretch>
          </a:blip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34" name="object 25"/>
          <p:cNvSpPr/>
          <p:nvPr/>
        </p:nvSpPr>
        <p:spPr>
          <a:xfrm>
            <a:off x="534932" y="2873401"/>
            <a:ext cx="300355" cy="215265"/>
          </a:xfrm>
          <a:custGeom>
            <a:avLst/>
            <a:gdLst/>
            <a:ahLst/>
            <a:cxnLst/>
            <a:rect l="l" t="t" r="r" b="b"/>
            <a:pathLst>
              <a:path w="300355" h="215264">
                <a:moveTo>
                  <a:pt x="150398" y="0"/>
                </a:moveTo>
                <a:lnTo>
                  <a:pt x="104160" y="4141"/>
                </a:lnTo>
                <a:lnTo>
                  <a:pt x="57937" y="16776"/>
                </a:lnTo>
                <a:lnTo>
                  <a:pt x="13671" y="53366"/>
                </a:lnTo>
                <a:lnTo>
                  <a:pt x="0" y="112217"/>
                </a:lnTo>
                <a:lnTo>
                  <a:pt x="2337" y="148734"/>
                </a:lnTo>
                <a:lnTo>
                  <a:pt x="4584" y="185013"/>
                </a:lnTo>
                <a:lnTo>
                  <a:pt x="33426" y="214731"/>
                </a:lnTo>
                <a:lnTo>
                  <a:pt x="238950" y="214773"/>
                </a:lnTo>
                <a:lnTo>
                  <a:pt x="268478" y="214706"/>
                </a:lnTo>
                <a:lnTo>
                  <a:pt x="296576" y="169204"/>
                </a:lnTo>
                <a:lnTo>
                  <a:pt x="296970" y="163296"/>
                </a:lnTo>
                <a:lnTo>
                  <a:pt x="49606" y="163296"/>
                </a:lnTo>
                <a:lnTo>
                  <a:pt x="48606" y="146866"/>
                </a:lnTo>
                <a:lnTo>
                  <a:pt x="47524" y="130427"/>
                </a:lnTo>
                <a:lnTo>
                  <a:pt x="46779" y="113995"/>
                </a:lnTo>
                <a:lnTo>
                  <a:pt x="46786" y="97586"/>
                </a:lnTo>
                <a:lnTo>
                  <a:pt x="69837" y="65684"/>
                </a:lnTo>
                <a:lnTo>
                  <a:pt x="110109" y="54123"/>
                </a:lnTo>
                <a:lnTo>
                  <a:pt x="150398" y="50293"/>
                </a:lnTo>
                <a:lnTo>
                  <a:pt x="284249" y="50293"/>
                </a:lnTo>
                <a:lnTo>
                  <a:pt x="267167" y="30907"/>
                </a:lnTo>
                <a:lnTo>
                  <a:pt x="242811" y="17018"/>
                </a:lnTo>
                <a:lnTo>
                  <a:pt x="196624" y="4307"/>
                </a:lnTo>
                <a:lnTo>
                  <a:pt x="150398" y="0"/>
                </a:lnTo>
                <a:close/>
              </a:path>
              <a:path w="300355" h="215264">
                <a:moveTo>
                  <a:pt x="284249" y="50293"/>
                </a:moveTo>
                <a:lnTo>
                  <a:pt x="150398" y="50293"/>
                </a:lnTo>
                <a:lnTo>
                  <a:pt x="190664" y="54238"/>
                </a:lnTo>
                <a:lnTo>
                  <a:pt x="230873" y="66001"/>
                </a:lnTo>
                <a:lnTo>
                  <a:pt x="241200" y="72523"/>
                </a:lnTo>
                <a:lnTo>
                  <a:pt x="248750" y="82311"/>
                </a:lnTo>
                <a:lnTo>
                  <a:pt x="253149" y="94276"/>
                </a:lnTo>
                <a:lnTo>
                  <a:pt x="254025" y="107327"/>
                </a:lnTo>
                <a:lnTo>
                  <a:pt x="253037" y="120966"/>
                </a:lnTo>
                <a:lnTo>
                  <a:pt x="250253" y="163296"/>
                </a:lnTo>
                <a:lnTo>
                  <a:pt x="296970" y="163296"/>
                </a:lnTo>
                <a:lnTo>
                  <a:pt x="297942" y="148734"/>
                </a:lnTo>
                <a:lnTo>
                  <a:pt x="299126" y="128252"/>
                </a:lnTo>
                <a:lnTo>
                  <a:pt x="300037" y="107759"/>
                </a:lnTo>
                <a:lnTo>
                  <a:pt x="296805" y="77868"/>
                </a:lnTo>
                <a:lnTo>
                  <a:pt x="285507" y="51720"/>
                </a:lnTo>
                <a:lnTo>
                  <a:pt x="284249" y="50293"/>
                </a:lnTo>
                <a:close/>
              </a:path>
            </a:pathLst>
          </a:custGeom>
          <a:solidFill>
            <a:srgbClr val="079247"/>
          </a:solid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35" name="object 26"/>
          <p:cNvSpPr/>
          <p:nvPr/>
        </p:nvSpPr>
        <p:spPr>
          <a:xfrm>
            <a:off x="603676" y="2634407"/>
            <a:ext cx="168122" cy="211213"/>
          </a:xfrm>
          <a:prstGeom prst="rect">
            <a:avLst/>
          </a:prstGeom>
          <a:blipFill rotWithShape="1">
            <a:blip r:embed="rId8"/>
            <a:stretch>
              <a:fillRect/>
            </a:stretch>
          </a:blip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36" name="object 37"/>
          <p:cNvSpPr txBox="1">
            <a:spLocks noGrp="1"/>
          </p:cNvSpPr>
          <p:nvPr>
            <p:ph type="ftr" sz="quarter" idx="4294967295"/>
          </p:nvPr>
        </p:nvSpPr>
        <p:spPr>
          <a:xfrm>
            <a:off x="215899" y="3402431"/>
            <a:ext cx="2784475" cy="103875"/>
          </a:xfrm>
          <a:prstGeom prst="rect">
            <a:avLst/>
          </a:prstGeom>
        </p:spPr>
        <p:txBody>
          <a:bodyPr vert="horz" wrap="square" lIns="0" tIns="11430" rIns="0" bIns="0" rtlCol="0">
            <a:spAutoFit/>
          </a:bodyPr>
          <a:lstStyle/>
          <a:p>
            <a:pPr marL="12700">
              <a:lnSpc>
                <a:spcPct val="100000"/>
              </a:lnSpc>
              <a:spcBef>
                <a:spcPts val="90"/>
              </a:spcBef>
            </a:pPr>
            <a:r>
              <a:rPr lang="es" sz="600" b="0" i="1" strike="noStrike" cap="none" spc="55" baseline="0" dirty="0">
                <a:solidFill>
                  <a:srgbClr val="58595B"/>
                </a:solidFill>
                <a:effectLst/>
                <a:latin typeface="Arial" panose="020B0604020202020204" pitchFamily="34" charset="0"/>
                <a:ea typeface="Arial"/>
                <a:cs typeface="Arial" panose="020B0604020202020204" pitchFamily="34" charset="0"/>
              </a:rPr>
              <a:t>©</a:t>
            </a:r>
            <a:r>
              <a:rPr lang="es" sz="600" b="0" i="1" strike="noStrike" cap="none" spc="-110" baseline="0" dirty="0">
                <a:solidFill>
                  <a:srgbClr val="58595B"/>
                </a:solidFill>
                <a:effectLst/>
                <a:latin typeface="Arial" panose="020B0604020202020204" pitchFamily="34" charset="0"/>
                <a:ea typeface="Arial"/>
                <a:cs typeface="Arial" panose="020B0604020202020204" pitchFamily="34" charset="0"/>
              </a:rPr>
              <a:t> </a:t>
            </a:r>
            <a:r>
              <a:rPr lang="es" sz="600" b="0" i="1" strike="noStrike" cap="none" spc="-25" baseline="0" dirty="0">
                <a:solidFill>
                  <a:srgbClr val="58595B"/>
                </a:solidFill>
                <a:effectLst/>
                <a:latin typeface="Arial" panose="020B0604020202020204" pitchFamily="34" charset="0"/>
                <a:ea typeface="Arial"/>
                <a:cs typeface="Arial" panose="020B0604020202020204" pitchFamily="34" charset="0"/>
              </a:rPr>
              <a:t>Copyright </a:t>
            </a:r>
            <a:r>
              <a:rPr lang="es" sz="600" b="0" i="1" strike="noStrike" cap="none" spc="-5" baseline="0" dirty="0">
                <a:solidFill>
                  <a:srgbClr val="58595B"/>
                </a:solidFill>
                <a:effectLst/>
                <a:latin typeface="Arial" panose="020B0604020202020204" pitchFamily="34" charset="0"/>
                <a:ea typeface="Arial"/>
                <a:cs typeface="Arial" panose="020B0604020202020204" pitchFamily="34" charset="0"/>
              </a:rPr>
              <a:t>2019, </a:t>
            </a:r>
            <a:r>
              <a:rPr lang="es" sz="600" b="0" i="1" strike="noStrike" cap="none" spc="-50" baseline="0" dirty="0">
                <a:solidFill>
                  <a:srgbClr val="58595B"/>
                </a:solidFill>
                <a:effectLst/>
                <a:latin typeface="Arial" panose="020B0604020202020204" pitchFamily="34" charset="0"/>
                <a:ea typeface="Arial"/>
                <a:cs typeface="Arial" panose="020B0604020202020204" pitchFamily="34" charset="0"/>
              </a:rPr>
              <a:t>TeamTelligent, </a:t>
            </a:r>
            <a:r>
              <a:rPr lang="es-PE" sz="600" b="0" i="1" strike="noStrike" cap="none" spc="-60" baseline="0" dirty="0" smtClean="0">
                <a:solidFill>
                  <a:srgbClr val="58595B"/>
                </a:solidFill>
                <a:effectLst/>
                <a:latin typeface="Arial" panose="020B0604020202020204" pitchFamily="34" charset="0"/>
                <a:ea typeface="Arial"/>
                <a:cs typeface="Arial" panose="020B0604020202020204" pitchFamily="34" charset="0"/>
              </a:rPr>
              <a:t>CLL</a:t>
            </a:r>
            <a:r>
              <a:rPr lang="es" sz="600" b="0" i="1" strike="noStrike" cap="none" spc="-60" baseline="0" dirty="0" smtClean="0">
                <a:solidFill>
                  <a:srgbClr val="58595B"/>
                </a:solidFill>
                <a:effectLst/>
                <a:latin typeface="Arial" panose="020B0604020202020204" pitchFamily="34" charset="0"/>
                <a:ea typeface="Arial"/>
                <a:cs typeface="Arial" panose="020B0604020202020204" pitchFamily="34" charset="0"/>
              </a:rPr>
              <a:t>. </a:t>
            </a:r>
            <a:r>
              <a:rPr lang="es" sz="600" b="0" i="1" strike="noStrike" cap="none" spc="55" baseline="0" dirty="0" smtClean="0">
                <a:solidFill>
                  <a:srgbClr val="58595B"/>
                </a:solidFill>
                <a:effectLst/>
                <a:latin typeface="Arial" panose="020B0604020202020204" pitchFamily="34" charset="0"/>
                <a:ea typeface="Arial"/>
                <a:cs typeface="Arial" panose="020B0604020202020204" pitchFamily="34" charset="0"/>
              </a:rPr>
              <a:t> </a:t>
            </a:r>
            <a:r>
              <a:rPr lang="es" sz="600" b="0" i="1" strike="noStrike" cap="none" spc="-15" baseline="0" dirty="0" smtClean="0">
                <a:solidFill>
                  <a:srgbClr val="58595B"/>
                </a:solidFill>
                <a:effectLst/>
                <a:latin typeface="Arial" panose="020B0604020202020204" pitchFamily="34" charset="0"/>
                <a:ea typeface="Arial"/>
                <a:cs typeface="Arial" panose="020B0604020202020204" pitchFamily="34" charset="0"/>
              </a:rPr>
              <a:t>Todos </a:t>
            </a:r>
            <a:r>
              <a:rPr lang="es" sz="600" b="0" i="1" strike="noStrike" cap="none" spc="-15" baseline="0" dirty="0">
                <a:solidFill>
                  <a:srgbClr val="58595B"/>
                </a:solidFill>
                <a:effectLst/>
                <a:latin typeface="Arial" panose="020B0604020202020204" pitchFamily="34" charset="0"/>
                <a:ea typeface="Arial"/>
                <a:cs typeface="Arial" panose="020B0604020202020204" pitchFamily="34" charset="0"/>
              </a:rPr>
              <a:t>los derechos reservados</a:t>
            </a:r>
            <a:r>
              <a:rPr lang="es" sz="600" b="0" i="1" strike="noStrike" cap="none" spc="55" baseline="0" dirty="0">
                <a:solidFill>
                  <a:srgbClr val="58595B"/>
                </a:solidFill>
                <a:effectLst/>
                <a:latin typeface="Arial" panose="020B0604020202020204" pitchFamily="34" charset="0"/>
                <a:ea typeface="Arial"/>
                <a:cs typeface="Arial" panose="020B0604020202020204" pitchFamily="34" charset="0"/>
              </a:rPr>
              <a:t> </a:t>
            </a:r>
            <a:r>
              <a:rPr lang="es" sz="600" b="0" i="1" strike="noStrike" cap="none" spc="-40" baseline="0" dirty="0" smtClean="0">
                <a:solidFill>
                  <a:srgbClr val="58595B"/>
                </a:solidFill>
                <a:effectLst/>
                <a:latin typeface="Arial" panose="020B0604020202020204" pitchFamily="34" charset="0"/>
                <a:ea typeface="Arial"/>
                <a:cs typeface="Arial" panose="020B0604020202020204" pitchFamily="34" charset="0"/>
              </a:rPr>
              <a:t>. </a:t>
            </a:r>
            <a:r>
              <a:rPr lang="es" sz="600" b="0" i="1" strike="noStrike" cap="none" spc="55" baseline="0" dirty="0" smtClean="0">
                <a:solidFill>
                  <a:srgbClr val="58595B"/>
                </a:solidFill>
                <a:effectLst/>
                <a:latin typeface="Arial" panose="020B0604020202020204" pitchFamily="34" charset="0"/>
                <a:ea typeface="Arial"/>
                <a:cs typeface="Arial" panose="020B0604020202020204" pitchFamily="34" charset="0"/>
              </a:rPr>
              <a:t>  </a:t>
            </a:r>
            <a:r>
              <a:rPr lang="es" sz="600" b="0" i="1" strike="noStrike" cap="none" spc="-15" baseline="0" dirty="0">
                <a:solidFill>
                  <a:srgbClr val="58595B"/>
                </a:solidFill>
                <a:effectLst/>
                <a:latin typeface="Arial" panose="020B0604020202020204" pitchFamily="34" charset="0"/>
                <a:ea typeface="Arial"/>
                <a:cs typeface="Arial" panose="020B0604020202020204" pitchFamily="34" charset="0"/>
              </a:rPr>
              <a:t>V5</a:t>
            </a:r>
            <a:r>
              <a:rPr lang="es" sz="600" b="0" i="1" strike="noStrike" cap="none" spc="55" baseline="0" dirty="0">
                <a:solidFill>
                  <a:srgbClr val="58595B"/>
                </a:solidFill>
                <a:effectLst/>
                <a:latin typeface="Arial" panose="020B0604020202020204" pitchFamily="34" charset="0"/>
                <a:ea typeface="Arial"/>
                <a:cs typeface="Arial" panose="020B0604020202020204" pitchFamily="34" charset="0"/>
              </a:rPr>
              <a:t> </a:t>
            </a:r>
          </a:p>
        </p:txBody>
      </p:sp>
      <p:sp>
        <p:nvSpPr>
          <p:cNvPr id="37" name="object 38"/>
          <p:cNvSpPr txBox="1"/>
          <p:nvPr/>
        </p:nvSpPr>
        <p:spPr>
          <a:xfrm>
            <a:off x="5109197" y="3402431"/>
            <a:ext cx="163358" cy="102973"/>
          </a:xfrm>
          <a:prstGeom prst="rect">
            <a:avLst/>
          </a:prstGeom>
        </p:spPr>
        <p:txBody>
          <a:bodyPr vert="horz" wrap="square" lIns="0" tIns="11430" rIns="0" bIns="0" rtlCol="0">
            <a:spAutoFit/>
          </a:bodyPr>
          <a:lstStyle/>
          <a:p>
            <a:pPr marL="12700">
              <a:lnSpc>
                <a:spcPct val="100000"/>
              </a:lnSpc>
              <a:spcBef>
                <a:spcPts val="90"/>
              </a:spcBef>
            </a:pPr>
            <a:r>
              <a:rPr lang="es" sz="600" b="0" i="0" strike="noStrike" cap="none" spc="-35" baseline="0">
                <a:solidFill>
                  <a:srgbClr val="58595B"/>
                </a:solidFill>
                <a:effectLst/>
                <a:latin typeface="Arial" panose="020B0604020202020204" pitchFamily="34" charset="0"/>
                <a:ea typeface="Verdana"/>
                <a:cs typeface="Arial" panose="020B0604020202020204" pitchFamily="34" charset="0"/>
              </a:rPr>
              <a:t>31A</a:t>
            </a:r>
          </a:p>
        </p:txBody>
      </p:sp>
    </p:spTree>
    <p:extLst>
      <p:ext uri="{BB962C8B-B14F-4D97-AF65-F5344CB8AC3E}">
        <p14:creationId xmlns:p14="http://schemas.microsoft.com/office/powerpoint/2010/main" val="343643628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3"/>
          <p:cNvSpPr txBox="1"/>
          <p:nvPr/>
        </p:nvSpPr>
        <p:spPr>
          <a:xfrm>
            <a:off x="0" y="247100"/>
            <a:ext cx="5486400"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BIBLIOTECA DE COMPORTAMIENTO DEL JEFE </a:t>
            </a: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CLL</a:t>
            </a:r>
            <a:r>
              <a:rPr lang="es" sz="1000" b="1" strike="noStrike" cap="none" spc="5" baseline="0" dirty="0" smtClean="0">
                <a:solidFill>
                  <a:srgbClr val="58595B"/>
                </a:solidFill>
                <a:effectLst/>
                <a:latin typeface="Arial" panose="020B0604020202020204" pitchFamily="34" charset="0"/>
                <a:ea typeface="Arial"/>
                <a:cs typeface="Arial" panose="020B0604020202020204" pitchFamily="34" charset="0"/>
              </a:rPr>
              <a:t>™</a:t>
            </a:r>
            <a:endParaRPr lang="es" sz="1000" b="1" strike="noStrike" cap="none" spc="5" baseline="0" dirty="0">
              <a:solidFill>
                <a:srgbClr val="58595B"/>
              </a:solidFill>
              <a:effectLst/>
              <a:latin typeface="Arial" panose="020B0604020202020204" pitchFamily="34" charset="0"/>
              <a:ea typeface="Arial"/>
              <a:cs typeface="Arial" panose="020B0604020202020204" pitchFamily="34" charset="0"/>
            </a:endParaRPr>
          </a:p>
        </p:txBody>
      </p:sp>
      <p:sp>
        <p:nvSpPr>
          <p:cNvPr id="3" name="object 4"/>
          <p:cNvSpPr/>
          <p:nvPr/>
        </p:nvSpPr>
        <p:spPr>
          <a:xfrm>
            <a:off x="2009744" y="667864"/>
            <a:ext cx="234188" cy="234175"/>
          </a:xfrm>
          <a:prstGeom prst="rect">
            <a:avLst/>
          </a:prstGeom>
          <a:blipFill rotWithShape="1">
            <a:blip r:embed="rId2"/>
            <a:stretch>
              <a:fillRect/>
            </a:stretch>
          </a:blip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4" name="object 5"/>
          <p:cNvSpPr/>
          <p:nvPr/>
        </p:nvSpPr>
        <p:spPr>
          <a:xfrm>
            <a:off x="194725" y="575015"/>
            <a:ext cx="891540" cy="2800350"/>
          </a:xfrm>
          <a:custGeom>
            <a:avLst/>
            <a:gdLst/>
            <a:ahLst/>
            <a:cxnLst/>
            <a:rect l="l" t="t" r="r" b="b"/>
            <a:pathLst>
              <a:path w="891540" h="2800350">
                <a:moveTo>
                  <a:pt x="0" y="2800350"/>
                </a:moveTo>
                <a:lnTo>
                  <a:pt x="891540" y="2800350"/>
                </a:lnTo>
                <a:lnTo>
                  <a:pt x="891540" y="0"/>
                </a:lnTo>
                <a:lnTo>
                  <a:pt x="0" y="0"/>
                </a:lnTo>
                <a:lnTo>
                  <a:pt x="0" y="2800350"/>
                </a:lnTo>
                <a:close/>
              </a:path>
            </a:pathLst>
          </a:custGeom>
          <a:solidFill>
            <a:srgbClr val="DCDDDE"/>
          </a:solid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5" name="object 8"/>
          <p:cNvSpPr/>
          <p:nvPr/>
        </p:nvSpPr>
        <p:spPr>
          <a:xfrm>
            <a:off x="1250856" y="575015"/>
            <a:ext cx="3963670" cy="2800350"/>
          </a:xfrm>
          <a:custGeom>
            <a:avLst/>
            <a:gdLst/>
            <a:ahLst/>
            <a:cxnLst/>
            <a:rect l="l" t="t" r="r" b="b"/>
            <a:pathLst>
              <a:path w="3963670" h="2800350">
                <a:moveTo>
                  <a:pt x="0" y="2800350"/>
                </a:moveTo>
                <a:lnTo>
                  <a:pt x="3963543" y="2800350"/>
                </a:lnTo>
                <a:lnTo>
                  <a:pt x="3963543" y="0"/>
                </a:lnTo>
                <a:lnTo>
                  <a:pt x="0" y="0"/>
                </a:lnTo>
                <a:lnTo>
                  <a:pt x="0" y="2800350"/>
                </a:lnTo>
                <a:close/>
              </a:path>
            </a:pathLst>
          </a:custGeom>
          <a:ln w="19050">
            <a:solidFill>
              <a:srgbClr val="079247"/>
            </a:solidFill>
          </a:ln>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6" name="object 10"/>
          <p:cNvSpPr txBox="1"/>
          <p:nvPr/>
        </p:nvSpPr>
        <p:spPr>
          <a:xfrm>
            <a:off x="1382972" y="698506"/>
            <a:ext cx="2053172" cy="182101"/>
          </a:xfrm>
          <a:prstGeom prst="rect">
            <a:avLst/>
          </a:prstGeom>
        </p:spPr>
        <p:txBody>
          <a:bodyPr vert="horz" wrap="square" lIns="0" tIns="12700" rIns="0" bIns="0" rtlCol="0">
            <a:spAutoFit/>
          </a:bodyPr>
          <a:lstStyle/>
          <a:p>
            <a:pPr>
              <a:lnSpc>
                <a:spcPct val="100000"/>
              </a:lnSpc>
              <a:spcBef>
                <a:spcPts val="100"/>
              </a:spcBef>
            </a:pPr>
            <a:r>
              <a:rPr lang="es" sz="1100" b="0" i="0" strike="noStrike" cap="none" spc="70" baseline="0" dirty="0" smtClean="0">
                <a:solidFill>
                  <a:srgbClr val="58595B"/>
                </a:solidFill>
                <a:effectLst/>
                <a:latin typeface="Arial" panose="020B0604020202020204" pitchFamily="34" charset="0"/>
                <a:ea typeface="Arial"/>
                <a:cs typeface="Arial" panose="020B0604020202020204" pitchFamily="34" charset="0"/>
              </a:rPr>
              <a:t>Práctica </a:t>
            </a:r>
            <a:r>
              <a:rPr lang="es" sz="1100" b="0" i="0" strike="noStrike" cap="none" spc="70" baseline="0" dirty="0" smtClean="0">
                <a:solidFill>
                  <a:srgbClr val="FFFFFF"/>
                </a:solidFill>
                <a:effectLst/>
                <a:latin typeface="Arial" panose="020B0604020202020204" pitchFamily="34" charset="0"/>
                <a:ea typeface="Arial"/>
                <a:cs typeface="Arial" panose="020B0604020202020204" pitchFamily="34" charset="0"/>
              </a:rPr>
              <a:t> </a:t>
            </a:r>
            <a:r>
              <a:rPr lang="es" sz="1100" b="0" i="0" strike="noStrike" cap="none" spc="-45" baseline="0" dirty="0" smtClean="0">
                <a:solidFill>
                  <a:srgbClr val="FFFFFF"/>
                </a:solidFill>
                <a:effectLst/>
                <a:latin typeface="Arial" panose="020B0604020202020204" pitchFamily="34" charset="0"/>
                <a:ea typeface="Arial"/>
                <a:cs typeface="Arial" panose="020B0604020202020204" pitchFamily="34" charset="0"/>
              </a:rPr>
              <a:t>10  </a:t>
            </a:r>
            <a:r>
              <a:rPr lang="es" sz="1100" b="0" i="0" strike="noStrike" cap="none" spc="80" baseline="0" dirty="0" smtClean="0">
                <a:solidFill>
                  <a:srgbClr val="58595B"/>
                </a:solidFill>
                <a:effectLst/>
                <a:latin typeface="Arial" panose="020B0604020202020204" pitchFamily="34" charset="0"/>
                <a:ea typeface="Arial"/>
                <a:cs typeface="Arial" panose="020B0604020202020204" pitchFamily="34" charset="0"/>
              </a:rPr>
              <a:t>Colaboración</a:t>
            </a:r>
            <a:endParaRPr lang="es" sz="1100" b="0" i="0" strike="noStrike" cap="none" spc="80" baseline="0" dirty="0">
              <a:solidFill>
                <a:srgbClr val="58595B"/>
              </a:solidFill>
              <a:effectLst/>
              <a:latin typeface="Arial" panose="020B0604020202020204" pitchFamily="34" charset="0"/>
              <a:ea typeface="Arial"/>
              <a:cs typeface="Arial" panose="020B0604020202020204" pitchFamily="34" charset="0"/>
            </a:endParaRPr>
          </a:p>
        </p:txBody>
      </p:sp>
      <p:sp>
        <p:nvSpPr>
          <p:cNvPr id="7" name="object 11"/>
          <p:cNvSpPr txBox="1"/>
          <p:nvPr/>
        </p:nvSpPr>
        <p:spPr>
          <a:xfrm>
            <a:off x="1431279" y="883417"/>
            <a:ext cx="3557014" cy="1908215"/>
          </a:xfrm>
          <a:prstGeom prst="rect">
            <a:avLst/>
          </a:prstGeom>
        </p:spPr>
        <p:txBody>
          <a:bodyPr vert="horz" wrap="square" lIns="0" tIns="60960" rIns="0" bIns="0" rtlCol="0">
            <a:spAutoFit/>
          </a:bodyPr>
          <a:lstStyle/>
          <a:p>
            <a:pPr>
              <a:lnSpc>
                <a:spcPct val="100000"/>
              </a:lnSpc>
              <a:spcBef>
                <a:spcPts val="480"/>
              </a:spcBef>
            </a:pPr>
            <a:r>
              <a:rPr lang="es-ES" sz="1100" b="1" i="0" strike="noStrike" cap="none" spc="-5" baseline="0" dirty="0" smtClean="0">
                <a:solidFill>
                  <a:srgbClr val="231F20"/>
                </a:solidFill>
                <a:effectLst/>
                <a:latin typeface="Arial" panose="020B0604020202020204" pitchFamily="34" charset="0"/>
                <a:ea typeface="Arial"/>
                <a:cs typeface="Arial" panose="020B0604020202020204" pitchFamily="34" charset="0"/>
              </a:rPr>
              <a:t>Puntos que se deben observar</a:t>
            </a:r>
            <a:r>
              <a:rPr lang="es" sz="1100" b="1" i="0" strike="noStrike" cap="none" spc="-5" baseline="0" dirty="0" smtClean="0">
                <a:solidFill>
                  <a:srgbClr val="231F20"/>
                </a:solidFill>
                <a:effectLst/>
                <a:latin typeface="Arial" panose="020B0604020202020204" pitchFamily="34" charset="0"/>
                <a:ea typeface="Arial"/>
                <a:cs typeface="Arial" panose="020B0604020202020204" pitchFamily="34" charset="0"/>
              </a:rPr>
              <a:t>:</a:t>
            </a:r>
            <a:endParaRPr lang="es" sz="1100" b="1" i="0" strike="noStrike" cap="none" spc="-5" baseline="0" dirty="0">
              <a:solidFill>
                <a:srgbClr val="231F20"/>
              </a:solidFill>
              <a:effectLst/>
              <a:latin typeface="Arial" panose="020B0604020202020204" pitchFamily="34" charset="0"/>
              <a:ea typeface="Arial"/>
              <a:cs typeface="Arial" panose="020B0604020202020204" pitchFamily="34" charset="0"/>
            </a:endParaRPr>
          </a:p>
          <a:p>
            <a:pPr marL="171450" indent="-171450">
              <a:lnSpc>
                <a:spcPct val="100000"/>
              </a:lnSpc>
              <a:spcBef>
                <a:spcPts val="380"/>
              </a:spcBef>
              <a:buAutoNum type="alphaLcPeriod"/>
              <a:tabLst>
                <a:tab pos="171450" algn="l"/>
              </a:tabLst>
            </a:pPr>
            <a:r>
              <a:rPr lang="es" sz="1100" b="0" i="0" strike="noStrike" cap="none" spc="-30" baseline="0" dirty="0">
                <a:solidFill>
                  <a:srgbClr val="231F20"/>
                </a:solidFill>
                <a:effectLst/>
                <a:latin typeface="Arial" panose="020B0604020202020204" pitchFamily="34" charset="0"/>
                <a:ea typeface="Arial"/>
                <a:cs typeface="Arial" panose="020B0604020202020204" pitchFamily="34" charset="0"/>
              </a:rPr>
              <a:t>Comparte metas y </a:t>
            </a:r>
            <a:r>
              <a:rPr lang="es" sz="1100" b="0" i="0" strike="noStrike" cap="none" spc="-35" baseline="0" dirty="0">
                <a:solidFill>
                  <a:srgbClr val="231F20"/>
                </a:solidFill>
                <a:effectLst/>
                <a:latin typeface="Arial" panose="020B0604020202020204" pitchFamily="34" charset="0"/>
                <a:ea typeface="Arial"/>
                <a:cs typeface="Arial" panose="020B0604020202020204" pitchFamily="34" charset="0"/>
              </a:rPr>
              <a:t>bases comunes</a:t>
            </a:r>
          </a:p>
          <a:p>
            <a:pPr marL="171450" indent="-171450">
              <a:lnSpc>
                <a:spcPct val="100000"/>
              </a:lnSpc>
              <a:spcBef>
                <a:spcPts val="380"/>
              </a:spcBef>
              <a:buAutoNum type="alphaLcPeriod"/>
              <a:tabLst>
                <a:tab pos="171450" algn="l"/>
              </a:tabLst>
            </a:pPr>
            <a:r>
              <a:rPr lang="es" sz="1100" b="0" i="0" strike="noStrike" cap="none" spc="-55" baseline="0" dirty="0">
                <a:solidFill>
                  <a:srgbClr val="231F20"/>
                </a:solidFill>
                <a:effectLst/>
                <a:latin typeface="Arial" panose="020B0604020202020204" pitchFamily="34" charset="0"/>
                <a:ea typeface="Arial"/>
                <a:cs typeface="Arial" panose="020B0604020202020204" pitchFamily="34" charset="0"/>
              </a:rPr>
              <a:t>Habla abiertamente </a:t>
            </a:r>
            <a:r>
              <a:rPr lang="es" sz="1100" b="0" i="0" strike="noStrike" cap="none" spc="-30" baseline="0" dirty="0">
                <a:solidFill>
                  <a:srgbClr val="231F20"/>
                </a:solidFill>
                <a:effectLst/>
                <a:latin typeface="Arial" panose="020B0604020202020204" pitchFamily="34" charset="0"/>
                <a:ea typeface="Arial"/>
                <a:cs typeface="Arial" panose="020B0604020202020204" pitchFamily="34" charset="0"/>
              </a:rPr>
              <a:t>sobre posibles conflictos y dificultades</a:t>
            </a:r>
          </a:p>
          <a:p>
            <a:pPr marL="171450" marR="5080" indent="-171450">
              <a:lnSpc>
                <a:spcPts val="1250"/>
              </a:lnSpc>
              <a:spcBef>
                <a:spcPts val="480"/>
              </a:spcBef>
              <a:buAutoNum type="alphaLcPeriod"/>
              <a:tabLst>
                <a:tab pos="171450" algn="l"/>
              </a:tabLst>
            </a:pPr>
            <a:r>
              <a:rPr lang="es" sz="1100" b="0" i="0" strike="noStrike" cap="none" spc="-30" baseline="0" dirty="0">
                <a:solidFill>
                  <a:srgbClr val="231F20"/>
                </a:solidFill>
                <a:effectLst/>
                <a:latin typeface="Arial" panose="020B0604020202020204" pitchFamily="34" charset="0"/>
                <a:ea typeface="Arial"/>
                <a:cs typeface="Arial" panose="020B0604020202020204" pitchFamily="34" charset="0"/>
              </a:rPr>
              <a:t>Establece y </a:t>
            </a:r>
            <a:r>
              <a:rPr lang="es" sz="1100" b="0" i="0" strike="noStrike" cap="none" spc="-35" baseline="0" dirty="0">
                <a:solidFill>
                  <a:srgbClr val="231F20"/>
                </a:solidFill>
                <a:effectLst/>
                <a:latin typeface="Arial" panose="020B0604020202020204" pitchFamily="34" charset="0"/>
                <a:ea typeface="Arial"/>
                <a:cs typeface="Arial" panose="020B0604020202020204" pitchFamily="34" charset="0"/>
              </a:rPr>
              <a:t>está de </a:t>
            </a:r>
            <a:r>
              <a:rPr lang="es" sz="1100" b="0" i="0" strike="noStrike" cap="none" spc="-35" baseline="0" dirty="0" smtClean="0">
                <a:solidFill>
                  <a:srgbClr val="231F20"/>
                </a:solidFill>
                <a:effectLst/>
                <a:latin typeface="Arial" panose="020B0604020202020204" pitchFamily="34" charset="0"/>
                <a:ea typeface="Arial"/>
                <a:cs typeface="Arial" panose="020B0604020202020204" pitchFamily="34" charset="0"/>
              </a:rPr>
              <a:t>acuerdo </a:t>
            </a:r>
            <a:r>
              <a:rPr lang="es" sz="1100" b="0" i="0" strike="noStrike" cap="none" spc="-30" baseline="0" dirty="0" smtClean="0">
                <a:solidFill>
                  <a:srgbClr val="231F20"/>
                </a:solidFill>
                <a:effectLst/>
                <a:latin typeface="Arial" panose="020B0604020202020204" pitchFamily="34" charset="0"/>
                <a:ea typeface="Arial"/>
                <a:cs typeface="Arial" panose="020B0604020202020204" pitchFamily="34" charset="0"/>
              </a:rPr>
              <a:t> </a:t>
            </a:r>
            <a:r>
              <a:rPr lang="es" sz="1100" b="0" i="0" strike="noStrike" cap="none" spc="-25" baseline="0" dirty="0" smtClean="0">
                <a:solidFill>
                  <a:srgbClr val="231F20"/>
                </a:solidFill>
                <a:effectLst/>
                <a:latin typeface="Arial" panose="020B0604020202020204" pitchFamily="34" charset="0"/>
                <a:ea typeface="Arial"/>
                <a:cs typeface="Arial" panose="020B0604020202020204" pitchFamily="34" charset="0"/>
              </a:rPr>
              <a:t>con </a:t>
            </a:r>
            <a:r>
              <a:rPr lang="es" sz="1100" b="0" i="0" strike="noStrike" cap="none" spc="-25" baseline="0" dirty="0">
                <a:solidFill>
                  <a:srgbClr val="231F20"/>
                </a:solidFill>
                <a:effectLst/>
                <a:latin typeface="Arial" panose="020B0604020202020204" pitchFamily="34" charset="0"/>
                <a:ea typeface="Arial"/>
                <a:cs typeface="Arial" panose="020B0604020202020204" pitchFamily="34" charset="0"/>
              </a:rPr>
              <a:t>la </a:t>
            </a:r>
            <a:r>
              <a:rPr lang="es" sz="1100" b="0" i="0" strike="noStrike" cap="none" spc="-30" baseline="0" dirty="0">
                <a:solidFill>
                  <a:srgbClr val="231F20"/>
                </a:solidFill>
                <a:effectLst/>
                <a:latin typeface="Arial" panose="020B0604020202020204" pitchFamily="34" charset="0"/>
                <a:ea typeface="Arial"/>
                <a:cs typeface="Arial" panose="020B0604020202020204" pitchFamily="34" charset="0"/>
              </a:rPr>
              <a:t>colaboración y las </a:t>
            </a:r>
            <a:r>
              <a:rPr lang="es" sz="1100" b="0" i="0" strike="noStrike" cap="none" spc="-25" baseline="0" dirty="0">
                <a:solidFill>
                  <a:srgbClr val="231F20"/>
                </a:solidFill>
                <a:effectLst/>
                <a:latin typeface="Arial" panose="020B0604020202020204" pitchFamily="34" charset="0"/>
                <a:ea typeface="Arial"/>
                <a:cs typeface="Arial" panose="020B0604020202020204" pitchFamily="34" charset="0"/>
              </a:rPr>
              <a:t>reglas de </a:t>
            </a:r>
            <a:r>
              <a:rPr lang="es" sz="1100" b="0" i="0" strike="noStrike" cap="none" spc="-25" baseline="0" dirty="0" smtClean="0">
                <a:solidFill>
                  <a:srgbClr val="231F20"/>
                </a:solidFill>
                <a:effectLst/>
                <a:latin typeface="Arial" panose="020B0604020202020204" pitchFamily="34" charset="0"/>
                <a:ea typeface="Arial"/>
                <a:cs typeface="Arial" panose="020B0604020202020204" pitchFamily="34" charset="0"/>
              </a:rPr>
              <a:t>compromiso </a:t>
            </a:r>
            <a:r>
              <a:rPr lang="es" sz="1100" b="0" i="0" strike="noStrike" cap="none" spc="-30" baseline="0" dirty="0" smtClean="0">
                <a:solidFill>
                  <a:srgbClr val="231F20"/>
                </a:solidFill>
                <a:effectLst/>
                <a:latin typeface="Arial" panose="020B0604020202020204" pitchFamily="34" charset="0"/>
                <a:ea typeface="Arial"/>
                <a:cs typeface="Arial" panose="020B0604020202020204" pitchFamily="34" charset="0"/>
              </a:rPr>
              <a:t>colaborativo</a:t>
            </a:r>
            <a:endParaRPr lang="es" sz="1100" b="0" i="0" strike="noStrike" cap="none" spc="-30" baseline="0" dirty="0">
              <a:solidFill>
                <a:srgbClr val="231F20"/>
              </a:solidFill>
              <a:effectLst/>
              <a:latin typeface="Arial" panose="020B0604020202020204" pitchFamily="34" charset="0"/>
              <a:ea typeface="Arial"/>
              <a:cs typeface="Arial" panose="020B0604020202020204" pitchFamily="34" charset="0"/>
            </a:endParaRPr>
          </a:p>
          <a:p>
            <a:pPr marL="171450" indent="-171450">
              <a:lnSpc>
                <a:spcPct val="100000"/>
              </a:lnSpc>
              <a:spcBef>
                <a:spcPts val="350"/>
              </a:spcBef>
              <a:buAutoNum type="alphaLcPeriod"/>
              <a:tabLst>
                <a:tab pos="171450" algn="l"/>
              </a:tabLst>
            </a:pPr>
            <a:r>
              <a:rPr lang="es" sz="1100" b="0" i="0" strike="noStrike" cap="none" spc="-30" baseline="0" dirty="0">
                <a:solidFill>
                  <a:srgbClr val="231F20"/>
                </a:solidFill>
                <a:effectLst/>
                <a:latin typeface="Arial" panose="020B0604020202020204" pitchFamily="34" charset="0"/>
                <a:ea typeface="Arial"/>
                <a:cs typeface="Arial" panose="020B0604020202020204" pitchFamily="34" charset="0"/>
              </a:rPr>
              <a:t>Busca sinergias y eficiencias</a:t>
            </a:r>
          </a:p>
          <a:p>
            <a:pPr marL="171450" indent="-171450">
              <a:lnSpc>
                <a:spcPct val="100000"/>
              </a:lnSpc>
              <a:spcBef>
                <a:spcPts val="380"/>
              </a:spcBef>
              <a:buAutoNum type="alphaLcPeriod"/>
              <a:tabLst>
                <a:tab pos="171450" algn="l"/>
              </a:tabLst>
            </a:pPr>
            <a:r>
              <a:rPr lang="es" sz="1100" b="0" i="0" strike="noStrike" cap="none" spc="-30" baseline="0" dirty="0">
                <a:solidFill>
                  <a:srgbClr val="231F20"/>
                </a:solidFill>
                <a:effectLst/>
                <a:latin typeface="Arial" panose="020B0604020202020204" pitchFamily="34" charset="0"/>
                <a:ea typeface="Arial"/>
                <a:cs typeface="Arial" panose="020B0604020202020204" pitchFamily="34" charset="0"/>
              </a:rPr>
              <a:t>Responsabiliza a todos los miembros </a:t>
            </a:r>
            <a:r>
              <a:rPr lang="es" sz="1100" b="0" i="0" strike="noStrike" cap="none" spc="-35" baseline="0" dirty="0">
                <a:solidFill>
                  <a:srgbClr val="231F20"/>
                </a:solidFill>
                <a:effectLst/>
                <a:latin typeface="Arial" panose="020B0604020202020204" pitchFamily="34" charset="0"/>
                <a:ea typeface="Arial"/>
                <a:cs typeface="Arial" panose="020B0604020202020204" pitchFamily="34" charset="0"/>
              </a:rPr>
              <a:t>del equipo</a:t>
            </a:r>
          </a:p>
          <a:p>
            <a:pPr marL="171450" marR="430530" indent="-171450">
              <a:lnSpc>
                <a:spcPts val="1250"/>
              </a:lnSpc>
              <a:spcBef>
                <a:spcPts val="480"/>
              </a:spcBef>
              <a:buAutoNum type="alphaLcPeriod"/>
              <a:tabLst>
                <a:tab pos="171450" algn="l"/>
              </a:tabLst>
            </a:pPr>
            <a:r>
              <a:rPr lang="es" sz="1100" b="0" i="0" strike="noStrike" cap="none" spc="-30" baseline="0" dirty="0">
                <a:solidFill>
                  <a:srgbClr val="231F20"/>
                </a:solidFill>
                <a:effectLst/>
                <a:latin typeface="Arial" panose="020B0604020202020204" pitchFamily="34" charset="0"/>
                <a:ea typeface="Arial"/>
                <a:cs typeface="Arial" panose="020B0604020202020204" pitchFamily="34" charset="0"/>
              </a:rPr>
              <a:t>Actúa de forma consistente, confiable y segura en la relación con </a:t>
            </a:r>
            <a:r>
              <a:rPr lang="es" sz="1100" b="0" i="0" strike="noStrike" cap="none" spc="-35" baseline="0" dirty="0">
                <a:solidFill>
                  <a:srgbClr val="231F20"/>
                </a:solidFill>
                <a:effectLst/>
                <a:latin typeface="Arial" panose="020B0604020202020204" pitchFamily="34" charset="0"/>
                <a:ea typeface="Arial"/>
                <a:cs typeface="Arial" panose="020B0604020202020204" pitchFamily="34" charset="0"/>
              </a:rPr>
              <a:t>los miembros del equipo</a:t>
            </a:r>
          </a:p>
        </p:txBody>
      </p:sp>
      <p:sp>
        <p:nvSpPr>
          <p:cNvPr id="8" name="object 14"/>
          <p:cNvSpPr/>
          <p:nvPr/>
        </p:nvSpPr>
        <p:spPr>
          <a:xfrm>
            <a:off x="212521" y="1265493"/>
            <a:ext cx="234188" cy="234175"/>
          </a:xfrm>
          <a:prstGeom prst="rect">
            <a:avLst/>
          </a:prstGeom>
          <a:blipFill rotWithShape="1">
            <a:blip r:embed="rId2"/>
            <a:stretch>
              <a:fillRect/>
            </a:stretch>
          </a:blip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9" name="object 15"/>
          <p:cNvSpPr txBox="1"/>
          <p:nvPr/>
        </p:nvSpPr>
        <p:spPr>
          <a:xfrm>
            <a:off x="174029" y="510417"/>
            <a:ext cx="962014" cy="957313"/>
          </a:xfrm>
          <a:prstGeom prst="rect">
            <a:avLst/>
          </a:prstGeom>
        </p:spPr>
        <p:txBody>
          <a:bodyPr vert="horz" wrap="square" lIns="0" tIns="46355" rIns="0" bIns="0" rtlCol="0">
            <a:spAutoFit/>
          </a:bodyPr>
          <a:lstStyle/>
          <a:p>
            <a:pPr marL="18415">
              <a:lnSpc>
                <a:spcPct val="100000"/>
              </a:lnSpc>
              <a:spcBef>
                <a:spcPts val="365"/>
              </a:spcBef>
            </a:pPr>
            <a:r>
              <a:rPr lang="es" sz="3100" b="0" i="0" strike="noStrike" cap="none" spc="-175" baseline="0" dirty="0">
                <a:solidFill>
                  <a:srgbClr val="231F20"/>
                </a:solidFill>
                <a:effectLst/>
                <a:latin typeface="Arial" panose="020B0604020202020204" pitchFamily="34" charset="0"/>
                <a:ea typeface="Verdana"/>
                <a:cs typeface="Arial" panose="020B0604020202020204" pitchFamily="34" charset="0"/>
              </a:rPr>
              <a:t>CO</a:t>
            </a:r>
          </a:p>
          <a:p>
            <a:pPr marL="31115">
              <a:lnSpc>
                <a:spcPct val="100000"/>
              </a:lnSpc>
              <a:spcBef>
                <a:spcPts val="85"/>
              </a:spcBef>
            </a:pPr>
            <a:r>
              <a:rPr lang="es" sz="900" spc="-30" dirty="0">
                <a:solidFill>
                  <a:srgbClr val="231F20"/>
                </a:solidFill>
                <a:latin typeface="Arial" panose="020B0604020202020204" pitchFamily="34" charset="0"/>
                <a:ea typeface="Verdana"/>
                <a:cs typeface="Arial" panose="020B0604020202020204" pitchFamily="34" charset="0"/>
              </a:rPr>
              <a:t>Colaboración (CO)</a:t>
            </a:r>
          </a:p>
          <a:p>
            <a:pPr marL="78740">
              <a:lnSpc>
                <a:spcPct val="100000"/>
              </a:lnSpc>
              <a:spcBef>
                <a:spcPts val="1010"/>
              </a:spcBef>
            </a:pPr>
            <a:r>
              <a:rPr lang="es" sz="1000" b="0" i="0" strike="noStrike" cap="none" spc="-45" baseline="0" dirty="0">
                <a:solidFill>
                  <a:srgbClr val="FFFFFF"/>
                </a:solidFill>
                <a:effectLst/>
                <a:latin typeface="Arial" panose="020B0604020202020204" pitchFamily="34" charset="0"/>
                <a:ea typeface="Arial"/>
                <a:cs typeface="Arial" panose="020B0604020202020204" pitchFamily="34" charset="0"/>
              </a:rPr>
              <a:t>10</a:t>
            </a:r>
          </a:p>
        </p:txBody>
      </p:sp>
      <p:sp>
        <p:nvSpPr>
          <p:cNvPr id="10" name="object 18"/>
          <p:cNvSpPr/>
          <p:nvPr/>
        </p:nvSpPr>
        <p:spPr>
          <a:xfrm>
            <a:off x="1247681" y="3079963"/>
            <a:ext cx="3956685" cy="289560"/>
          </a:xfrm>
          <a:custGeom>
            <a:avLst/>
            <a:gdLst/>
            <a:ahLst/>
            <a:cxnLst/>
            <a:rect l="l" t="t" r="r" b="b"/>
            <a:pathLst>
              <a:path w="3956684" h="289560">
                <a:moveTo>
                  <a:pt x="0" y="289051"/>
                </a:moveTo>
                <a:lnTo>
                  <a:pt x="3956177" y="289051"/>
                </a:lnTo>
                <a:lnTo>
                  <a:pt x="3956177" y="0"/>
                </a:lnTo>
                <a:lnTo>
                  <a:pt x="0" y="0"/>
                </a:lnTo>
                <a:lnTo>
                  <a:pt x="0" y="289051"/>
                </a:lnTo>
                <a:close/>
              </a:path>
            </a:pathLst>
          </a:custGeom>
          <a:solidFill>
            <a:srgbClr val="079247"/>
          </a:solid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11" name="object 27"/>
          <p:cNvSpPr/>
          <p:nvPr/>
        </p:nvSpPr>
        <p:spPr>
          <a:xfrm>
            <a:off x="294991" y="2579793"/>
            <a:ext cx="720090" cy="720090"/>
          </a:xfrm>
          <a:custGeom>
            <a:avLst/>
            <a:gdLst/>
            <a:ahLst/>
            <a:cxnLst/>
            <a:rect l="l" t="t" r="r" b="b"/>
            <a:pathLst>
              <a:path w="720090" h="720089">
                <a:moveTo>
                  <a:pt x="359905" y="0"/>
                </a:moveTo>
                <a:lnTo>
                  <a:pt x="311068" y="3285"/>
                </a:lnTo>
                <a:lnTo>
                  <a:pt x="264229" y="12856"/>
                </a:lnTo>
                <a:lnTo>
                  <a:pt x="219814" y="28283"/>
                </a:lnTo>
                <a:lnTo>
                  <a:pt x="178255" y="49138"/>
                </a:lnTo>
                <a:lnTo>
                  <a:pt x="139978" y="74991"/>
                </a:lnTo>
                <a:lnTo>
                  <a:pt x="105414" y="105414"/>
                </a:lnTo>
                <a:lnTo>
                  <a:pt x="74991" y="139978"/>
                </a:lnTo>
                <a:lnTo>
                  <a:pt x="49138" y="178255"/>
                </a:lnTo>
                <a:lnTo>
                  <a:pt x="28283" y="219814"/>
                </a:lnTo>
                <a:lnTo>
                  <a:pt x="12856" y="264229"/>
                </a:lnTo>
                <a:lnTo>
                  <a:pt x="3285" y="311068"/>
                </a:lnTo>
                <a:lnTo>
                  <a:pt x="0" y="359905"/>
                </a:lnTo>
                <a:lnTo>
                  <a:pt x="3285" y="408741"/>
                </a:lnTo>
                <a:lnTo>
                  <a:pt x="12856" y="455581"/>
                </a:lnTo>
                <a:lnTo>
                  <a:pt x="28283" y="499995"/>
                </a:lnTo>
                <a:lnTo>
                  <a:pt x="49138" y="541555"/>
                </a:lnTo>
                <a:lnTo>
                  <a:pt x="74991" y="579831"/>
                </a:lnTo>
                <a:lnTo>
                  <a:pt x="105414" y="614395"/>
                </a:lnTo>
                <a:lnTo>
                  <a:pt x="139978" y="644819"/>
                </a:lnTo>
                <a:lnTo>
                  <a:pt x="178255" y="670672"/>
                </a:lnTo>
                <a:lnTo>
                  <a:pt x="219814" y="691527"/>
                </a:lnTo>
                <a:lnTo>
                  <a:pt x="264229" y="706954"/>
                </a:lnTo>
                <a:lnTo>
                  <a:pt x="311068" y="716525"/>
                </a:lnTo>
                <a:lnTo>
                  <a:pt x="359905" y="719810"/>
                </a:lnTo>
                <a:lnTo>
                  <a:pt x="408741" y="716525"/>
                </a:lnTo>
                <a:lnTo>
                  <a:pt x="455581" y="706954"/>
                </a:lnTo>
                <a:lnTo>
                  <a:pt x="499995" y="691527"/>
                </a:lnTo>
                <a:lnTo>
                  <a:pt x="541555" y="670672"/>
                </a:lnTo>
                <a:lnTo>
                  <a:pt x="579831" y="644819"/>
                </a:lnTo>
                <a:lnTo>
                  <a:pt x="614395" y="614395"/>
                </a:lnTo>
                <a:lnTo>
                  <a:pt x="644819" y="579831"/>
                </a:lnTo>
                <a:lnTo>
                  <a:pt x="670672" y="541555"/>
                </a:lnTo>
                <a:lnTo>
                  <a:pt x="691527" y="499995"/>
                </a:lnTo>
                <a:lnTo>
                  <a:pt x="706954" y="455581"/>
                </a:lnTo>
                <a:lnTo>
                  <a:pt x="716525" y="408741"/>
                </a:lnTo>
                <a:lnTo>
                  <a:pt x="719810" y="359905"/>
                </a:lnTo>
                <a:lnTo>
                  <a:pt x="716525" y="311068"/>
                </a:lnTo>
                <a:lnTo>
                  <a:pt x="706954" y="264229"/>
                </a:lnTo>
                <a:lnTo>
                  <a:pt x="691527" y="219814"/>
                </a:lnTo>
                <a:lnTo>
                  <a:pt x="670672" y="178255"/>
                </a:lnTo>
                <a:lnTo>
                  <a:pt x="644819" y="139978"/>
                </a:lnTo>
                <a:lnTo>
                  <a:pt x="614395" y="105414"/>
                </a:lnTo>
                <a:lnTo>
                  <a:pt x="579831" y="74991"/>
                </a:lnTo>
                <a:lnTo>
                  <a:pt x="541555" y="49138"/>
                </a:lnTo>
                <a:lnTo>
                  <a:pt x="499995" y="28283"/>
                </a:lnTo>
                <a:lnTo>
                  <a:pt x="455581" y="12856"/>
                </a:lnTo>
                <a:lnTo>
                  <a:pt x="408741" y="3285"/>
                </a:lnTo>
                <a:lnTo>
                  <a:pt x="359905" y="0"/>
                </a:lnTo>
                <a:close/>
              </a:path>
            </a:pathLst>
          </a:custGeom>
          <a:solidFill>
            <a:srgbClr val="FFFFFF"/>
          </a:solid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12" name="object 28"/>
          <p:cNvSpPr/>
          <p:nvPr/>
        </p:nvSpPr>
        <p:spPr>
          <a:xfrm>
            <a:off x="294991" y="2579793"/>
            <a:ext cx="720090" cy="720090"/>
          </a:xfrm>
          <a:custGeom>
            <a:avLst/>
            <a:gdLst/>
            <a:ahLst/>
            <a:cxnLst/>
            <a:rect l="l" t="t" r="r" b="b"/>
            <a:pathLst>
              <a:path w="720090" h="720089">
                <a:moveTo>
                  <a:pt x="359905" y="719810"/>
                </a:moveTo>
                <a:lnTo>
                  <a:pt x="408741" y="716525"/>
                </a:lnTo>
                <a:lnTo>
                  <a:pt x="455581" y="706954"/>
                </a:lnTo>
                <a:lnTo>
                  <a:pt x="499995" y="691527"/>
                </a:lnTo>
                <a:lnTo>
                  <a:pt x="541555" y="670672"/>
                </a:lnTo>
                <a:lnTo>
                  <a:pt x="579831" y="644819"/>
                </a:lnTo>
                <a:lnTo>
                  <a:pt x="614395" y="614395"/>
                </a:lnTo>
                <a:lnTo>
                  <a:pt x="644819" y="579831"/>
                </a:lnTo>
                <a:lnTo>
                  <a:pt x="670672" y="541555"/>
                </a:lnTo>
                <a:lnTo>
                  <a:pt x="691527" y="499995"/>
                </a:lnTo>
                <a:lnTo>
                  <a:pt x="706954" y="455581"/>
                </a:lnTo>
                <a:lnTo>
                  <a:pt x="716525" y="408741"/>
                </a:lnTo>
                <a:lnTo>
                  <a:pt x="719810" y="359905"/>
                </a:lnTo>
                <a:lnTo>
                  <a:pt x="716525" y="311068"/>
                </a:lnTo>
                <a:lnTo>
                  <a:pt x="706954" y="264229"/>
                </a:lnTo>
                <a:lnTo>
                  <a:pt x="691527" y="219814"/>
                </a:lnTo>
                <a:lnTo>
                  <a:pt x="670672" y="178255"/>
                </a:lnTo>
                <a:lnTo>
                  <a:pt x="644819" y="139978"/>
                </a:lnTo>
                <a:lnTo>
                  <a:pt x="614395" y="105414"/>
                </a:lnTo>
                <a:lnTo>
                  <a:pt x="579831" y="74991"/>
                </a:lnTo>
                <a:lnTo>
                  <a:pt x="541555" y="49138"/>
                </a:lnTo>
                <a:lnTo>
                  <a:pt x="499995" y="28283"/>
                </a:lnTo>
                <a:lnTo>
                  <a:pt x="455581" y="12856"/>
                </a:lnTo>
                <a:lnTo>
                  <a:pt x="408741" y="3285"/>
                </a:lnTo>
                <a:lnTo>
                  <a:pt x="359905" y="0"/>
                </a:lnTo>
                <a:lnTo>
                  <a:pt x="311068" y="3285"/>
                </a:lnTo>
                <a:lnTo>
                  <a:pt x="264229" y="12856"/>
                </a:lnTo>
                <a:lnTo>
                  <a:pt x="219814" y="28283"/>
                </a:lnTo>
                <a:lnTo>
                  <a:pt x="178255" y="49138"/>
                </a:lnTo>
                <a:lnTo>
                  <a:pt x="139978" y="74991"/>
                </a:lnTo>
                <a:lnTo>
                  <a:pt x="105414" y="105414"/>
                </a:lnTo>
                <a:lnTo>
                  <a:pt x="74991" y="139978"/>
                </a:lnTo>
                <a:lnTo>
                  <a:pt x="49138" y="178255"/>
                </a:lnTo>
                <a:lnTo>
                  <a:pt x="28283" y="219814"/>
                </a:lnTo>
                <a:lnTo>
                  <a:pt x="12856" y="264229"/>
                </a:lnTo>
                <a:lnTo>
                  <a:pt x="3285" y="311068"/>
                </a:lnTo>
                <a:lnTo>
                  <a:pt x="0" y="359905"/>
                </a:lnTo>
                <a:lnTo>
                  <a:pt x="3285" y="408741"/>
                </a:lnTo>
                <a:lnTo>
                  <a:pt x="12856" y="455581"/>
                </a:lnTo>
                <a:lnTo>
                  <a:pt x="28283" y="499995"/>
                </a:lnTo>
                <a:lnTo>
                  <a:pt x="49138" y="541555"/>
                </a:lnTo>
                <a:lnTo>
                  <a:pt x="74991" y="579831"/>
                </a:lnTo>
                <a:lnTo>
                  <a:pt x="105414" y="614395"/>
                </a:lnTo>
                <a:lnTo>
                  <a:pt x="139978" y="644819"/>
                </a:lnTo>
                <a:lnTo>
                  <a:pt x="178255" y="670672"/>
                </a:lnTo>
                <a:lnTo>
                  <a:pt x="219814" y="691527"/>
                </a:lnTo>
                <a:lnTo>
                  <a:pt x="264229" y="706954"/>
                </a:lnTo>
                <a:lnTo>
                  <a:pt x="311068" y="716525"/>
                </a:lnTo>
                <a:lnTo>
                  <a:pt x="359905" y="719810"/>
                </a:lnTo>
                <a:close/>
              </a:path>
            </a:pathLst>
          </a:custGeom>
          <a:ln w="12573">
            <a:solidFill>
              <a:srgbClr val="079247"/>
            </a:solidFill>
          </a:ln>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13" name="object 29"/>
          <p:cNvSpPr/>
          <p:nvPr/>
        </p:nvSpPr>
        <p:spPr>
          <a:xfrm>
            <a:off x="399499" y="2765444"/>
            <a:ext cx="121615" cy="149313"/>
          </a:xfrm>
          <a:prstGeom prst="rect">
            <a:avLst/>
          </a:prstGeom>
          <a:blipFill rotWithShape="1">
            <a:blip r:embed="rId3"/>
            <a:stretch>
              <a:fillRect/>
            </a:stretch>
          </a:blip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14" name="object 30"/>
          <p:cNvSpPr/>
          <p:nvPr/>
        </p:nvSpPr>
        <p:spPr>
          <a:xfrm>
            <a:off x="788856" y="2765444"/>
            <a:ext cx="121615" cy="149313"/>
          </a:xfrm>
          <a:prstGeom prst="rect">
            <a:avLst/>
          </a:prstGeom>
          <a:blipFill rotWithShape="1">
            <a:blip r:embed="rId4"/>
            <a:stretch>
              <a:fillRect/>
            </a:stretch>
          </a:blip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15" name="object 31"/>
          <p:cNvSpPr/>
          <p:nvPr/>
        </p:nvSpPr>
        <p:spPr>
          <a:xfrm>
            <a:off x="811855" y="2939638"/>
            <a:ext cx="128638" cy="168554"/>
          </a:xfrm>
          <a:prstGeom prst="rect">
            <a:avLst/>
          </a:prstGeom>
          <a:blipFill rotWithShape="1">
            <a:blip r:embed="rId5"/>
            <a:stretch>
              <a:fillRect/>
            </a:stretch>
          </a:blip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16" name="object 32"/>
          <p:cNvSpPr/>
          <p:nvPr/>
        </p:nvSpPr>
        <p:spPr>
          <a:xfrm>
            <a:off x="369299" y="2939638"/>
            <a:ext cx="128638" cy="168554"/>
          </a:xfrm>
          <a:prstGeom prst="rect">
            <a:avLst/>
          </a:prstGeom>
          <a:blipFill rotWithShape="1">
            <a:blip r:embed="rId6"/>
            <a:stretch>
              <a:fillRect/>
            </a:stretch>
          </a:blip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17" name="object 33"/>
          <p:cNvSpPr/>
          <p:nvPr/>
        </p:nvSpPr>
        <p:spPr>
          <a:xfrm>
            <a:off x="505189" y="2934066"/>
            <a:ext cx="300355" cy="215265"/>
          </a:xfrm>
          <a:custGeom>
            <a:avLst/>
            <a:gdLst/>
            <a:ahLst/>
            <a:cxnLst/>
            <a:rect l="l" t="t" r="r" b="b"/>
            <a:pathLst>
              <a:path w="300354" h="215264">
                <a:moveTo>
                  <a:pt x="150398" y="0"/>
                </a:moveTo>
                <a:lnTo>
                  <a:pt x="104160" y="4141"/>
                </a:lnTo>
                <a:lnTo>
                  <a:pt x="57937" y="16776"/>
                </a:lnTo>
                <a:lnTo>
                  <a:pt x="13671" y="53366"/>
                </a:lnTo>
                <a:lnTo>
                  <a:pt x="0" y="112217"/>
                </a:lnTo>
                <a:lnTo>
                  <a:pt x="2337" y="148734"/>
                </a:lnTo>
                <a:lnTo>
                  <a:pt x="4584" y="185013"/>
                </a:lnTo>
                <a:lnTo>
                  <a:pt x="33426" y="214731"/>
                </a:lnTo>
                <a:lnTo>
                  <a:pt x="238950" y="214773"/>
                </a:lnTo>
                <a:lnTo>
                  <a:pt x="268477" y="214706"/>
                </a:lnTo>
                <a:lnTo>
                  <a:pt x="296576" y="169204"/>
                </a:lnTo>
                <a:lnTo>
                  <a:pt x="296970" y="163296"/>
                </a:lnTo>
                <a:lnTo>
                  <a:pt x="49606" y="163296"/>
                </a:lnTo>
                <a:lnTo>
                  <a:pt x="48606" y="146866"/>
                </a:lnTo>
                <a:lnTo>
                  <a:pt x="47524" y="130427"/>
                </a:lnTo>
                <a:lnTo>
                  <a:pt x="46779" y="113995"/>
                </a:lnTo>
                <a:lnTo>
                  <a:pt x="46786" y="97586"/>
                </a:lnTo>
                <a:lnTo>
                  <a:pt x="69837" y="65684"/>
                </a:lnTo>
                <a:lnTo>
                  <a:pt x="110109" y="54123"/>
                </a:lnTo>
                <a:lnTo>
                  <a:pt x="150398" y="50293"/>
                </a:lnTo>
                <a:lnTo>
                  <a:pt x="284249" y="50293"/>
                </a:lnTo>
                <a:lnTo>
                  <a:pt x="267167" y="30907"/>
                </a:lnTo>
                <a:lnTo>
                  <a:pt x="242811" y="17018"/>
                </a:lnTo>
                <a:lnTo>
                  <a:pt x="196624" y="4307"/>
                </a:lnTo>
                <a:lnTo>
                  <a:pt x="150398" y="0"/>
                </a:lnTo>
                <a:close/>
              </a:path>
              <a:path w="300354" h="215264">
                <a:moveTo>
                  <a:pt x="284249" y="50293"/>
                </a:moveTo>
                <a:lnTo>
                  <a:pt x="150398" y="50293"/>
                </a:lnTo>
                <a:lnTo>
                  <a:pt x="190664" y="54238"/>
                </a:lnTo>
                <a:lnTo>
                  <a:pt x="230873" y="66001"/>
                </a:lnTo>
                <a:lnTo>
                  <a:pt x="241200" y="72523"/>
                </a:lnTo>
                <a:lnTo>
                  <a:pt x="248750" y="82311"/>
                </a:lnTo>
                <a:lnTo>
                  <a:pt x="253149" y="94276"/>
                </a:lnTo>
                <a:lnTo>
                  <a:pt x="254025" y="107327"/>
                </a:lnTo>
                <a:lnTo>
                  <a:pt x="253037" y="120966"/>
                </a:lnTo>
                <a:lnTo>
                  <a:pt x="250253" y="163296"/>
                </a:lnTo>
                <a:lnTo>
                  <a:pt x="296970" y="163296"/>
                </a:lnTo>
                <a:lnTo>
                  <a:pt x="297941" y="148734"/>
                </a:lnTo>
                <a:lnTo>
                  <a:pt x="299126" y="128252"/>
                </a:lnTo>
                <a:lnTo>
                  <a:pt x="300037" y="107759"/>
                </a:lnTo>
                <a:lnTo>
                  <a:pt x="296805" y="77868"/>
                </a:lnTo>
                <a:lnTo>
                  <a:pt x="285507" y="51720"/>
                </a:lnTo>
                <a:lnTo>
                  <a:pt x="284249" y="50293"/>
                </a:lnTo>
                <a:close/>
              </a:path>
            </a:pathLst>
          </a:custGeom>
          <a:solidFill>
            <a:srgbClr val="079247"/>
          </a:solid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18" name="object 34"/>
          <p:cNvSpPr/>
          <p:nvPr/>
        </p:nvSpPr>
        <p:spPr>
          <a:xfrm>
            <a:off x="573934" y="2695072"/>
            <a:ext cx="168122" cy="211213"/>
          </a:xfrm>
          <a:prstGeom prst="rect">
            <a:avLst/>
          </a:prstGeom>
          <a:blipFill rotWithShape="1">
            <a:blip r:embed="rId7"/>
            <a:stretch>
              <a:fillRect/>
            </a:stretch>
          </a:blip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19" name="object 36"/>
          <p:cNvSpPr txBox="1"/>
          <p:nvPr/>
        </p:nvSpPr>
        <p:spPr>
          <a:xfrm>
            <a:off x="1406939" y="3134476"/>
            <a:ext cx="2371555" cy="163994"/>
          </a:xfrm>
          <a:prstGeom prst="rect">
            <a:avLst/>
          </a:prstGeom>
        </p:spPr>
        <p:txBody>
          <a:bodyPr vert="horz" wrap="square" lIns="0" tIns="19050" rIns="0" bIns="0" rtlCol="0">
            <a:spAutoFit/>
          </a:bodyPr>
          <a:lstStyle/>
          <a:p>
            <a:pPr marL="12700">
              <a:lnSpc>
                <a:spcPct val="100000"/>
              </a:lnSpc>
              <a:spcBef>
                <a:spcPts val="150"/>
              </a:spcBef>
            </a:pPr>
            <a:r>
              <a:rPr lang="es" sz="950" b="0" i="0" strike="noStrike" cap="none" spc="25" baseline="0" dirty="0">
                <a:solidFill>
                  <a:srgbClr val="FFFFFF"/>
                </a:solidFill>
                <a:effectLst/>
                <a:latin typeface="Arial" panose="020B0604020202020204" pitchFamily="34" charset="0"/>
                <a:ea typeface="Arial"/>
                <a:cs typeface="Arial" panose="020B0604020202020204" pitchFamily="34" charset="0"/>
              </a:rPr>
              <a:t>Dominio </a:t>
            </a:r>
            <a:r>
              <a:rPr lang="es" sz="950" b="0" i="0" strike="noStrike" cap="none" spc="-35" baseline="0" dirty="0">
                <a:solidFill>
                  <a:srgbClr val="FFFFFF"/>
                </a:solidFill>
                <a:effectLst/>
                <a:latin typeface="Arial" panose="020B0604020202020204" pitchFamily="34" charset="0"/>
                <a:ea typeface="Arial"/>
                <a:cs typeface="Arial" panose="020B0604020202020204" pitchFamily="34" charset="0"/>
              </a:rPr>
              <a:t>B: </a:t>
            </a:r>
            <a:r>
              <a:rPr lang="pt-BR" sz="950" b="0" i="0" strike="noStrike" cap="none" spc="20" baseline="0" dirty="0" err="1" smtClean="0">
                <a:solidFill>
                  <a:srgbClr val="FFFFFF"/>
                </a:solidFill>
                <a:effectLst/>
                <a:latin typeface="Arial" panose="020B0604020202020204" pitchFamily="34" charset="0"/>
                <a:ea typeface="Arial"/>
                <a:cs typeface="Arial" panose="020B0604020202020204" pitchFamily="34" charset="0"/>
              </a:rPr>
              <a:t>Gestionar</a:t>
            </a:r>
            <a:r>
              <a:rPr lang="pt-BR" sz="950" b="0" i="0" strike="noStrike" cap="none" spc="20" baseline="0" dirty="0" smtClean="0">
                <a:solidFill>
                  <a:srgbClr val="FFFFFF"/>
                </a:solidFill>
                <a:effectLst/>
                <a:latin typeface="Arial" panose="020B0604020202020204" pitchFamily="34" charset="0"/>
                <a:ea typeface="Arial"/>
                <a:cs typeface="Arial" panose="020B0604020202020204" pitchFamily="34" charset="0"/>
              </a:rPr>
              <a:t> personas</a:t>
            </a:r>
            <a:endParaRPr lang="es" sz="950" b="0" i="0" strike="noStrike" cap="none" spc="20" baseline="0" dirty="0">
              <a:solidFill>
                <a:srgbClr val="FFFFFF"/>
              </a:solidFill>
              <a:effectLst/>
              <a:latin typeface="Arial" panose="020B0604020202020204" pitchFamily="34" charset="0"/>
              <a:ea typeface="Arial"/>
              <a:cs typeface="Arial" panose="020B0604020202020204" pitchFamily="34" charset="0"/>
            </a:endParaRPr>
          </a:p>
        </p:txBody>
      </p:sp>
      <p:sp>
        <p:nvSpPr>
          <p:cNvPr id="20" name="object 39"/>
          <p:cNvSpPr txBox="1"/>
          <p:nvPr/>
        </p:nvSpPr>
        <p:spPr>
          <a:xfrm>
            <a:off x="182025" y="3463096"/>
            <a:ext cx="161451" cy="102973"/>
          </a:xfrm>
          <a:prstGeom prst="rect">
            <a:avLst/>
          </a:prstGeom>
        </p:spPr>
        <p:txBody>
          <a:bodyPr vert="horz" wrap="square" lIns="0" tIns="11430" rIns="0" bIns="0" rtlCol="0">
            <a:spAutoFit/>
          </a:bodyPr>
          <a:lstStyle/>
          <a:p>
            <a:pPr marL="12700">
              <a:lnSpc>
                <a:spcPct val="100000"/>
              </a:lnSpc>
              <a:spcBef>
                <a:spcPts val="90"/>
              </a:spcBef>
            </a:pPr>
            <a:r>
              <a:rPr lang="es" sz="600" b="0" i="0" strike="noStrike" cap="none" spc="-45" baseline="0" dirty="0">
                <a:solidFill>
                  <a:srgbClr val="58595B"/>
                </a:solidFill>
                <a:effectLst/>
                <a:latin typeface="Verdana" panose="020B0604030504040204" pitchFamily="34" charset="0"/>
                <a:ea typeface="Verdana" panose="020B0604030504040204" pitchFamily="34" charset="0"/>
                <a:cs typeface="Verdana" panose="020B0604030504040204" pitchFamily="34" charset="0"/>
              </a:rPr>
              <a:t>31B</a:t>
            </a:r>
          </a:p>
        </p:txBody>
      </p:sp>
      <p:sp>
        <p:nvSpPr>
          <p:cNvPr id="21" name="object 40"/>
          <p:cNvSpPr txBox="1"/>
          <p:nvPr/>
        </p:nvSpPr>
        <p:spPr>
          <a:xfrm>
            <a:off x="2743200" y="3463096"/>
            <a:ext cx="2493287" cy="103875"/>
          </a:xfrm>
          <a:prstGeom prst="rect">
            <a:avLst/>
          </a:prstGeom>
        </p:spPr>
        <p:txBody>
          <a:bodyPr vert="horz" wrap="square" lIns="0" tIns="11430" rIns="0" bIns="0" rtlCol="0">
            <a:spAutoFit/>
          </a:bodyPr>
          <a:lstStyle/>
          <a:p>
            <a:pPr marL="12700">
              <a:lnSpc>
                <a:spcPct val="100000"/>
              </a:lnSpc>
              <a:spcBef>
                <a:spcPts val="90"/>
              </a:spcBef>
            </a:pPr>
            <a:r>
              <a:rPr lang="es" sz="600" b="0" i="1" strike="noStrike" cap="none" spc="55" baseline="0" dirty="0">
                <a:solidFill>
                  <a:srgbClr val="58595B"/>
                </a:solidFill>
                <a:effectLst/>
                <a:latin typeface="Arial" panose="020B0604020202020204" pitchFamily="34" charset="0"/>
                <a:ea typeface="Arial"/>
                <a:cs typeface="Arial" panose="020B0604020202020204" pitchFamily="34" charset="0"/>
              </a:rPr>
              <a:t>©</a:t>
            </a:r>
            <a:r>
              <a:rPr lang="es" sz="600" b="0" i="1" strike="noStrike" cap="none" spc="-110" baseline="0" dirty="0">
                <a:solidFill>
                  <a:srgbClr val="58595B"/>
                </a:solidFill>
                <a:effectLst/>
                <a:latin typeface="Arial" panose="020B0604020202020204" pitchFamily="34" charset="0"/>
                <a:ea typeface="Arial"/>
                <a:cs typeface="Arial" panose="020B0604020202020204" pitchFamily="34" charset="0"/>
              </a:rPr>
              <a:t> </a:t>
            </a:r>
            <a:r>
              <a:rPr lang="es" sz="600" b="0" i="1" strike="noStrike" cap="none" spc="-25" baseline="0" dirty="0">
                <a:solidFill>
                  <a:srgbClr val="58595B"/>
                </a:solidFill>
                <a:effectLst/>
                <a:latin typeface="Arial" panose="020B0604020202020204" pitchFamily="34" charset="0"/>
                <a:ea typeface="Arial"/>
                <a:cs typeface="Arial" panose="020B0604020202020204" pitchFamily="34" charset="0"/>
              </a:rPr>
              <a:t>Copyright </a:t>
            </a:r>
            <a:r>
              <a:rPr lang="es" sz="600" b="0" i="1" strike="noStrike" cap="none" spc="-5" baseline="0" dirty="0">
                <a:solidFill>
                  <a:srgbClr val="58595B"/>
                </a:solidFill>
                <a:effectLst/>
                <a:latin typeface="Arial" panose="020B0604020202020204" pitchFamily="34" charset="0"/>
                <a:ea typeface="Arial"/>
                <a:cs typeface="Arial" panose="020B0604020202020204" pitchFamily="34" charset="0"/>
              </a:rPr>
              <a:t>2019, </a:t>
            </a:r>
            <a:r>
              <a:rPr lang="es" sz="600" b="0" i="1" strike="noStrike" cap="none" spc="-50" baseline="0" dirty="0">
                <a:solidFill>
                  <a:srgbClr val="58595B"/>
                </a:solidFill>
                <a:effectLst/>
                <a:latin typeface="Arial" panose="020B0604020202020204" pitchFamily="34" charset="0"/>
                <a:ea typeface="Arial"/>
                <a:cs typeface="Arial" panose="020B0604020202020204" pitchFamily="34" charset="0"/>
              </a:rPr>
              <a:t>TeamTelligent, </a:t>
            </a:r>
            <a:r>
              <a:rPr lang="es-PE" sz="600" b="0" i="1" strike="noStrike" cap="none" spc="-60" baseline="0" dirty="0" smtClean="0">
                <a:solidFill>
                  <a:srgbClr val="58595B"/>
                </a:solidFill>
                <a:effectLst/>
                <a:latin typeface="Arial" panose="020B0604020202020204" pitchFamily="34" charset="0"/>
                <a:ea typeface="Arial"/>
                <a:cs typeface="Arial" panose="020B0604020202020204" pitchFamily="34" charset="0"/>
              </a:rPr>
              <a:t>CLL</a:t>
            </a:r>
            <a:r>
              <a:rPr lang="es" sz="600" b="0" i="1" strike="noStrike" cap="none" spc="-60" baseline="0" dirty="0" smtClean="0">
                <a:solidFill>
                  <a:srgbClr val="58595B"/>
                </a:solidFill>
                <a:effectLst/>
                <a:latin typeface="Arial" panose="020B0604020202020204" pitchFamily="34" charset="0"/>
                <a:ea typeface="Arial"/>
                <a:cs typeface="Arial" panose="020B0604020202020204" pitchFamily="34" charset="0"/>
              </a:rPr>
              <a:t>. </a:t>
            </a:r>
            <a:r>
              <a:rPr lang="es" sz="600" b="0" i="1" strike="noStrike" cap="none" spc="55" baseline="0" dirty="0" smtClean="0">
                <a:solidFill>
                  <a:srgbClr val="58595B"/>
                </a:solidFill>
                <a:effectLst/>
                <a:latin typeface="Arial" panose="020B0604020202020204" pitchFamily="34" charset="0"/>
                <a:ea typeface="Arial"/>
                <a:cs typeface="Arial" panose="020B0604020202020204" pitchFamily="34" charset="0"/>
              </a:rPr>
              <a:t> </a:t>
            </a:r>
            <a:r>
              <a:rPr lang="es" sz="600" b="0" i="1" strike="noStrike" cap="none" spc="-15" baseline="0" dirty="0" smtClean="0">
                <a:solidFill>
                  <a:srgbClr val="58595B"/>
                </a:solidFill>
                <a:effectLst/>
                <a:latin typeface="Arial" panose="020B0604020202020204" pitchFamily="34" charset="0"/>
                <a:ea typeface="Arial"/>
                <a:cs typeface="Arial" panose="020B0604020202020204" pitchFamily="34" charset="0"/>
              </a:rPr>
              <a:t>Todos </a:t>
            </a:r>
            <a:r>
              <a:rPr lang="es" sz="600" b="0" i="1" strike="noStrike" cap="none" spc="-15" baseline="0" dirty="0">
                <a:solidFill>
                  <a:srgbClr val="58595B"/>
                </a:solidFill>
                <a:effectLst/>
                <a:latin typeface="Arial" panose="020B0604020202020204" pitchFamily="34" charset="0"/>
                <a:ea typeface="Arial"/>
                <a:cs typeface="Arial" panose="020B0604020202020204" pitchFamily="34" charset="0"/>
              </a:rPr>
              <a:t>los derechos reservados</a:t>
            </a:r>
            <a:r>
              <a:rPr lang="es" sz="600" b="0" i="1" strike="noStrike" cap="none" spc="55" baseline="0" dirty="0">
                <a:solidFill>
                  <a:srgbClr val="58595B"/>
                </a:solidFill>
                <a:effectLst/>
                <a:latin typeface="Arial" panose="020B0604020202020204" pitchFamily="34" charset="0"/>
                <a:ea typeface="Arial"/>
                <a:cs typeface="Arial" panose="020B0604020202020204" pitchFamily="34" charset="0"/>
              </a:rPr>
              <a:t> </a:t>
            </a:r>
            <a:r>
              <a:rPr lang="es" sz="600" b="0" i="1" strike="noStrike" cap="none" spc="-40" baseline="0" dirty="0" smtClean="0">
                <a:solidFill>
                  <a:srgbClr val="58595B"/>
                </a:solidFill>
                <a:effectLst/>
                <a:latin typeface="Arial" panose="020B0604020202020204" pitchFamily="34" charset="0"/>
                <a:ea typeface="Arial"/>
                <a:cs typeface="Arial" panose="020B0604020202020204" pitchFamily="34" charset="0"/>
              </a:rPr>
              <a:t>. </a:t>
            </a:r>
            <a:r>
              <a:rPr lang="es" sz="600" b="0" i="1" strike="noStrike" cap="none" spc="55" baseline="0" dirty="0" smtClean="0">
                <a:solidFill>
                  <a:srgbClr val="58595B"/>
                </a:solidFill>
                <a:effectLst/>
                <a:latin typeface="Arial" panose="020B0604020202020204" pitchFamily="34" charset="0"/>
                <a:ea typeface="Arial"/>
                <a:cs typeface="Arial" panose="020B0604020202020204" pitchFamily="34" charset="0"/>
              </a:rPr>
              <a:t>  </a:t>
            </a:r>
            <a:r>
              <a:rPr lang="es" sz="600" b="0" i="1" strike="noStrike" cap="none" spc="-15" baseline="0" dirty="0">
                <a:solidFill>
                  <a:srgbClr val="58595B"/>
                </a:solidFill>
                <a:effectLst/>
                <a:latin typeface="Arial" panose="020B0604020202020204" pitchFamily="34" charset="0"/>
                <a:ea typeface="Arial"/>
                <a:cs typeface="Arial" panose="020B0604020202020204" pitchFamily="34" charset="0"/>
              </a:rPr>
              <a:t>V5</a:t>
            </a:r>
            <a:r>
              <a:rPr lang="es" sz="600" b="0" i="1" strike="noStrike" cap="none" spc="55" baseline="0" dirty="0">
                <a:solidFill>
                  <a:srgbClr val="58595B"/>
                </a:solidFill>
                <a:effectLst/>
                <a:latin typeface="Arial" panose="020B0604020202020204" pitchFamily="34" charset="0"/>
                <a:ea typeface="Arial"/>
                <a:cs typeface="Arial" panose="020B0604020202020204" pitchFamily="34" charset="0"/>
              </a:rPr>
              <a:t> </a:t>
            </a:r>
          </a:p>
        </p:txBody>
      </p:sp>
    </p:spTree>
    <p:extLst>
      <p:ext uri="{BB962C8B-B14F-4D97-AF65-F5344CB8AC3E}">
        <p14:creationId xmlns:p14="http://schemas.microsoft.com/office/powerpoint/2010/main" val="153529024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0" y="186435"/>
            <a:ext cx="5486400"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BIBLIOTECA DE COMPORTAMIENTO DEL JEFE </a:t>
            </a: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CLL</a:t>
            </a:r>
            <a:r>
              <a:rPr lang="es" sz="1000" b="1" strike="noStrike" cap="none" spc="5" baseline="0" dirty="0" smtClean="0">
                <a:solidFill>
                  <a:srgbClr val="58595B"/>
                </a:solidFill>
                <a:effectLst/>
                <a:latin typeface="Arial" panose="020B0604020202020204" pitchFamily="34" charset="0"/>
                <a:ea typeface="Arial"/>
                <a:cs typeface="Arial" panose="020B0604020202020204" pitchFamily="34" charset="0"/>
              </a:rPr>
              <a:t>™</a:t>
            </a:r>
            <a:endParaRPr lang="es" sz="1000" b="1" strike="noStrike" cap="none" spc="5" baseline="0" dirty="0">
              <a:solidFill>
                <a:srgbClr val="58595B"/>
              </a:solidFill>
              <a:effectLst/>
              <a:latin typeface="Arial" panose="020B0604020202020204" pitchFamily="34" charset="0"/>
              <a:ea typeface="Arial"/>
              <a:cs typeface="Arial" panose="020B0604020202020204" pitchFamily="34" charset="0"/>
            </a:endParaRPr>
          </a:p>
        </p:txBody>
      </p:sp>
      <p:sp>
        <p:nvSpPr>
          <p:cNvPr id="3" name="object 5"/>
          <p:cNvSpPr/>
          <p:nvPr/>
        </p:nvSpPr>
        <p:spPr>
          <a:xfrm>
            <a:off x="244220" y="417402"/>
            <a:ext cx="891540" cy="2920774"/>
          </a:xfrm>
          <a:custGeom>
            <a:avLst/>
            <a:gdLst/>
            <a:ahLst/>
            <a:cxnLst/>
            <a:rect l="l" t="t" r="r" b="b"/>
            <a:pathLst>
              <a:path w="891540" h="2800350">
                <a:moveTo>
                  <a:pt x="0" y="2800350"/>
                </a:moveTo>
                <a:lnTo>
                  <a:pt x="891540" y="2800350"/>
                </a:lnTo>
                <a:lnTo>
                  <a:pt x="891540" y="0"/>
                </a:lnTo>
                <a:lnTo>
                  <a:pt x="0" y="0"/>
                </a:lnTo>
                <a:lnTo>
                  <a:pt x="0" y="2800350"/>
                </a:lnTo>
                <a:close/>
              </a:path>
            </a:pathLst>
          </a:custGeom>
          <a:solidFill>
            <a:srgbClr val="DCDDDE"/>
          </a:solid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4" name="object 6"/>
          <p:cNvSpPr/>
          <p:nvPr/>
        </p:nvSpPr>
        <p:spPr>
          <a:xfrm>
            <a:off x="1294257" y="514350"/>
            <a:ext cx="3963670" cy="2800350"/>
          </a:xfrm>
          <a:custGeom>
            <a:avLst/>
            <a:gdLst/>
            <a:ahLst/>
            <a:cxnLst/>
            <a:rect l="l" t="t" r="r" b="b"/>
            <a:pathLst>
              <a:path w="3963670" h="2800350">
                <a:moveTo>
                  <a:pt x="0" y="2800350"/>
                </a:moveTo>
                <a:lnTo>
                  <a:pt x="3963543" y="2800350"/>
                </a:lnTo>
                <a:lnTo>
                  <a:pt x="3963543" y="0"/>
                </a:lnTo>
                <a:lnTo>
                  <a:pt x="0" y="0"/>
                </a:lnTo>
                <a:lnTo>
                  <a:pt x="0" y="2800350"/>
                </a:lnTo>
                <a:close/>
              </a:path>
            </a:pathLst>
          </a:custGeom>
          <a:solidFill>
            <a:srgbClr val="007DB6"/>
          </a:solid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5" name="object 9"/>
          <p:cNvSpPr/>
          <p:nvPr/>
        </p:nvSpPr>
        <p:spPr>
          <a:xfrm>
            <a:off x="614587" y="2521623"/>
            <a:ext cx="136753" cy="123088"/>
          </a:xfrm>
          <a:prstGeom prst="rect">
            <a:avLst/>
          </a:prstGeom>
          <a:blipFill rotWithShape="1">
            <a:blip r:embed="rId2"/>
            <a:stretch>
              <a:fillRect/>
            </a:stretch>
          </a:blip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6" name="object 10"/>
          <p:cNvSpPr/>
          <p:nvPr/>
        </p:nvSpPr>
        <p:spPr>
          <a:xfrm>
            <a:off x="414480" y="2632450"/>
            <a:ext cx="537210" cy="538480"/>
          </a:xfrm>
          <a:custGeom>
            <a:avLst/>
            <a:gdLst/>
            <a:ahLst/>
            <a:cxnLst/>
            <a:rect l="l" t="t" r="r" b="b"/>
            <a:pathLst>
              <a:path w="537210" h="538480">
                <a:moveTo>
                  <a:pt x="268490" y="0"/>
                </a:moveTo>
                <a:lnTo>
                  <a:pt x="220228" y="4332"/>
                </a:lnTo>
                <a:lnTo>
                  <a:pt x="174804" y="16825"/>
                </a:lnTo>
                <a:lnTo>
                  <a:pt x="132977" y="36718"/>
                </a:lnTo>
                <a:lnTo>
                  <a:pt x="95504" y="63252"/>
                </a:lnTo>
                <a:lnTo>
                  <a:pt x="63145" y="95666"/>
                </a:lnTo>
                <a:lnTo>
                  <a:pt x="36656" y="133203"/>
                </a:lnTo>
                <a:lnTo>
                  <a:pt x="16797" y="175101"/>
                </a:lnTo>
                <a:lnTo>
                  <a:pt x="4325" y="220603"/>
                </a:lnTo>
                <a:lnTo>
                  <a:pt x="0" y="268947"/>
                </a:lnTo>
                <a:lnTo>
                  <a:pt x="4325" y="317292"/>
                </a:lnTo>
                <a:lnTo>
                  <a:pt x="16797" y="362793"/>
                </a:lnTo>
                <a:lnTo>
                  <a:pt x="36656" y="404692"/>
                </a:lnTo>
                <a:lnTo>
                  <a:pt x="63145" y="442228"/>
                </a:lnTo>
                <a:lnTo>
                  <a:pt x="95504" y="474643"/>
                </a:lnTo>
                <a:lnTo>
                  <a:pt x="132977" y="501177"/>
                </a:lnTo>
                <a:lnTo>
                  <a:pt x="174804" y="521070"/>
                </a:lnTo>
                <a:lnTo>
                  <a:pt x="220228" y="533562"/>
                </a:lnTo>
                <a:lnTo>
                  <a:pt x="268490" y="537895"/>
                </a:lnTo>
                <a:lnTo>
                  <a:pt x="316748" y="533562"/>
                </a:lnTo>
                <a:lnTo>
                  <a:pt x="362169" y="521070"/>
                </a:lnTo>
                <a:lnTo>
                  <a:pt x="403994" y="501177"/>
                </a:lnTo>
                <a:lnTo>
                  <a:pt x="441466" y="474643"/>
                </a:lnTo>
                <a:lnTo>
                  <a:pt x="473824" y="442228"/>
                </a:lnTo>
                <a:lnTo>
                  <a:pt x="500312" y="404692"/>
                </a:lnTo>
                <a:lnTo>
                  <a:pt x="520171" y="362793"/>
                </a:lnTo>
                <a:lnTo>
                  <a:pt x="532643" y="317292"/>
                </a:lnTo>
                <a:lnTo>
                  <a:pt x="536968" y="268947"/>
                </a:lnTo>
                <a:lnTo>
                  <a:pt x="532643" y="220603"/>
                </a:lnTo>
                <a:lnTo>
                  <a:pt x="520171" y="175101"/>
                </a:lnTo>
                <a:lnTo>
                  <a:pt x="500312" y="133203"/>
                </a:lnTo>
                <a:lnTo>
                  <a:pt x="473824" y="95666"/>
                </a:lnTo>
                <a:lnTo>
                  <a:pt x="441466" y="63252"/>
                </a:lnTo>
                <a:lnTo>
                  <a:pt x="403994" y="36718"/>
                </a:lnTo>
                <a:lnTo>
                  <a:pt x="362169" y="16825"/>
                </a:lnTo>
                <a:lnTo>
                  <a:pt x="316748" y="4332"/>
                </a:lnTo>
                <a:lnTo>
                  <a:pt x="268490" y="0"/>
                </a:lnTo>
                <a:close/>
              </a:path>
            </a:pathLst>
          </a:custGeom>
          <a:solidFill>
            <a:srgbClr val="BED2E6"/>
          </a:solid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7" name="object 11"/>
          <p:cNvSpPr/>
          <p:nvPr/>
        </p:nvSpPr>
        <p:spPr>
          <a:xfrm>
            <a:off x="414480" y="2632450"/>
            <a:ext cx="537210" cy="538480"/>
          </a:xfrm>
          <a:custGeom>
            <a:avLst/>
            <a:gdLst/>
            <a:ahLst/>
            <a:cxnLst/>
            <a:rect l="l" t="t" r="r" b="b"/>
            <a:pathLst>
              <a:path w="537210" h="538480">
                <a:moveTo>
                  <a:pt x="0" y="268947"/>
                </a:moveTo>
                <a:lnTo>
                  <a:pt x="4325" y="220603"/>
                </a:lnTo>
                <a:lnTo>
                  <a:pt x="16797" y="175101"/>
                </a:lnTo>
                <a:lnTo>
                  <a:pt x="36656" y="133203"/>
                </a:lnTo>
                <a:lnTo>
                  <a:pt x="63145" y="95666"/>
                </a:lnTo>
                <a:lnTo>
                  <a:pt x="95504" y="63252"/>
                </a:lnTo>
                <a:lnTo>
                  <a:pt x="132977" y="36718"/>
                </a:lnTo>
                <a:lnTo>
                  <a:pt x="174804" y="16825"/>
                </a:lnTo>
                <a:lnTo>
                  <a:pt x="220228" y="4332"/>
                </a:lnTo>
                <a:lnTo>
                  <a:pt x="268490" y="0"/>
                </a:lnTo>
                <a:lnTo>
                  <a:pt x="316748" y="4332"/>
                </a:lnTo>
                <a:lnTo>
                  <a:pt x="362169" y="16825"/>
                </a:lnTo>
                <a:lnTo>
                  <a:pt x="403994" y="36718"/>
                </a:lnTo>
                <a:lnTo>
                  <a:pt x="441466" y="63252"/>
                </a:lnTo>
                <a:lnTo>
                  <a:pt x="473824" y="95666"/>
                </a:lnTo>
                <a:lnTo>
                  <a:pt x="500312" y="133203"/>
                </a:lnTo>
                <a:lnTo>
                  <a:pt x="520171" y="175101"/>
                </a:lnTo>
                <a:lnTo>
                  <a:pt x="532643" y="220603"/>
                </a:lnTo>
                <a:lnTo>
                  <a:pt x="536968" y="268947"/>
                </a:lnTo>
                <a:lnTo>
                  <a:pt x="532643" y="317292"/>
                </a:lnTo>
                <a:lnTo>
                  <a:pt x="520171" y="362793"/>
                </a:lnTo>
                <a:lnTo>
                  <a:pt x="500312" y="404692"/>
                </a:lnTo>
                <a:lnTo>
                  <a:pt x="473824" y="442228"/>
                </a:lnTo>
                <a:lnTo>
                  <a:pt x="441466" y="474643"/>
                </a:lnTo>
                <a:lnTo>
                  <a:pt x="403994" y="501177"/>
                </a:lnTo>
                <a:lnTo>
                  <a:pt x="362169" y="521070"/>
                </a:lnTo>
                <a:lnTo>
                  <a:pt x="316748" y="533562"/>
                </a:lnTo>
                <a:lnTo>
                  <a:pt x="268490" y="537895"/>
                </a:lnTo>
                <a:lnTo>
                  <a:pt x="220228" y="533562"/>
                </a:lnTo>
                <a:lnTo>
                  <a:pt x="174804" y="521070"/>
                </a:lnTo>
                <a:lnTo>
                  <a:pt x="132977" y="501177"/>
                </a:lnTo>
                <a:lnTo>
                  <a:pt x="95504" y="474643"/>
                </a:lnTo>
                <a:lnTo>
                  <a:pt x="63145" y="442228"/>
                </a:lnTo>
                <a:lnTo>
                  <a:pt x="36656" y="404692"/>
                </a:lnTo>
                <a:lnTo>
                  <a:pt x="16797" y="362793"/>
                </a:lnTo>
                <a:lnTo>
                  <a:pt x="4325" y="317292"/>
                </a:lnTo>
                <a:lnTo>
                  <a:pt x="0" y="268947"/>
                </a:lnTo>
                <a:close/>
              </a:path>
            </a:pathLst>
          </a:custGeom>
          <a:ln w="10375">
            <a:solidFill>
              <a:srgbClr val="007DB6"/>
            </a:solidFill>
          </a:ln>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8" name="object 12"/>
          <p:cNvSpPr/>
          <p:nvPr/>
        </p:nvSpPr>
        <p:spPr>
          <a:xfrm>
            <a:off x="469452" y="2687518"/>
            <a:ext cx="427355" cy="427990"/>
          </a:xfrm>
          <a:custGeom>
            <a:avLst/>
            <a:gdLst/>
            <a:ahLst/>
            <a:cxnLst/>
            <a:rect l="l" t="t" r="r" b="b"/>
            <a:pathLst>
              <a:path w="427355" h="427989">
                <a:moveTo>
                  <a:pt x="213512" y="0"/>
                </a:moveTo>
                <a:lnTo>
                  <a:pt x="164556" y="5648"/>
                </a:lnTo>
                <a:lnTo>
                  <a:pt x="119615" y="21739"/>
                </a:lnTo>
                <a:lnTo>
                  <a:pt x="79971" y="46987"/>
                </a:lnTo>
                <a:lnTo>
                  <a:pt x="46906" y="80109"/>
                </a:lnTo>
                <a:lnTo>
                  <a:pt x="21701" y="119821"/>
                </a:lnTo>
                <a:lnTo>
                  <a:pt x="5639" y="164839"/>
                </a:lnTo>
                <a:lnTo>
                  <a:pt x="0" y="213880"/>
                </a:lnTo>
                <a:lnTo>
                  <a:pt x="5639" y="262921"/>
                </a:lnTo>
                <a:lnTo>
                  <a:pt x="21701" y="307939"/>
                </a:lnTo>
                <a:lnTo>
                  <a:pt x="46906" y="347652"/>
                </a:lnTo>
                <a:lnTo>
                  <a:pt x="79971" y="380774"/>
                </a:lnTo>
                <a:lnTo>
                  <a:pt x="119615" y="406022"/>
                </a:lnTo>
                <a:lnTo>
                  <a:pt x="164556" y="422112"/>
                </a:lnTo>
                <a:lnTo>
                  <a:pt x="213512" y="427761"/>
                </a:lnTo>
                <a:lnTo>
                  <a:pt x="262468" y="422112"/>
                </a:lnTo>
                <a:lnTo>
                  <a:pt x="307409" y="406022"/>
                </a:lnTo>
                <a:lnTo>
                  <a:pt x="347053" y="380774"/>
                </a:lnTo>
                <a:lnTo>
                  <a:pt x="380118" y="347652"/>
                </a:lnTo>
                <a:lnTo>
                  <a:pt x="405323" y="307939"/>
                </a:lnTo>
                <a:lnTo>
                  <a:pt x="421385" y="262921"/>
                </a:lnTo>
                <a:lnTo>
                  <a:pt x="427024" y="213880"/>
                </a:lnTo>
                <a:lnTo>
                  <a:pt x="421385" y="164839"/>
                </a:lnTo>
                <a:lnTo>
                  <a:pt x="405323" y="119821"/>
                </a:lnTo>
                <a:lnTo>
                  <a:pt x="380118" y="80109"/>
                </a:lnTo>
                <a:lnTo>
                  <a:pt x="347053" y="46987"/>
                </a:lnTo>
                <a:lnTo>
                  <a:pt x="307409" y="21739"/>
                </a:lnTo>
                <a:lnTo>
                  <a:pt x="262468" y="5648"/>
                </a:lnTo>
                <a:lnTo>
                  <a:pt x="213512" y="0"/>
                </a:lnTo>
                <a:close/>
              </a:path>
            </a:pathLst>
          </a:custGeom>
          <a:solidFill>
            <a:srgbClr val="FFFFFF"/>
          </a:solid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9" name="object 13"/>
          <p:cNvSpPr/>
          <p:nvPr/>
        </p:nvSpPr>
        <p:spPr>
          <a:xfrm>
            <a:off x="469452" y="2687518"/>
            <a:ext cx="427355" cy="427990"/>
          </a:xfrm>
          <a:custGeom>
            <a:avLst/>
            <a:gdLst/>
            <a:ahLst/>
            <a:cxnLst/>
            <a:rect l="l" t="t" r="r" b="b"/>
            <a:pathLst>
              <a:path w="427355" h="427989">
                <a:moveTo>
                  <a:pt x="0" y="213880"/>
                </a:moveTo>
                <a:lnTo>
                  <a:pt x="5639" y="164839"/>
                </a:lnTo>
                <a:lnTo>
                  <a:pt x="21701" y="119821"/>
                </a:lnTo>
                <a:lnTo>
                  <a:pt x="46906" y="80109"/>
                </a:lnTo>
                <a:lnTo>
                  <a:pt x="79971" y="46987"/>
                </a:lnTo>
                <a:lnTo>
                  <a:pt x="119615" y="21739"/>
                </a:lnTo>
                <a:lnTo>
                  <a:pt x="164556" y="5648"/>
                </a:lnTo>
                <a:lnTo>
                  <a:pt x="213512" y="0"/>
                </a:lnTo>
                <a:lnTo>
                  <a:pt x="262468" y="5648"/>
                </a:lnTo>
                <a:lnTo>
                  <a:pt x="307409" y="21739"/>
                </a:lnTo>
                <a:lnTo>
                  <a:pt x="347053" y="46987"/>
                </a:lnTo>
                <a:lnTo>
                  <a:pt x="380118" y="80109"/>
                </a:lnTo>
                <a:lnTo>
                  <a:pt x="405323" y="119821"/>
                </a:lnTo>
                <a:lnTo>
                  <a:pt x="421385" y="164839"/>
                </a:lnTo>
                <a:lnTo>
                  <a:pt x="427024" y="213880"/>
                </a:lnTo>
                <a:lnTo>
                  <a:pt x="421385" y="262921"/>
                </a:lnTo>
                <a:lnTo>
                  <a:pt x="405323" y="307939"/>
                </a:lnTo>
                <a:lnTo>
                  <a:pt x="380118" y="347652"/>
                </a:lnTo>
                <a:lnTo>
                  <a:pt x="347053" y="380774"/>
                </a:lnTo>
                <a:lnTo>
                  <a:pt x="307409" y="406022"/>
                </a:lnTo>
                <a:lnTo>
                  <a:pt x="262468" y="422112"/>
                </a:lnTo>
                <a:lnTo>
                  <a:pt x="213512" y="427761"/>
                </a:lnTo>
                <a:lnTo>
                  <a:pt x="164556" y="422112"/>
                </a:lnTo>
                <a:lnTo>
                  <a:pt x="119615" y="406022"/>
                </a:lnTo>
                <a:lnTo>
                  <a:pt x="79971" y="380774"/>
                </a:lnTo>
                <a:lnTo>
                  <a:pt x="46906" y="347652"/>
                </a:lnTo>
                <a:lnTo>
                  <a:pt x="21701" y="307939"/>
                </a:lnTo>
                <a:lnTo>
                  <a:pt x="5639" y="262921"/>
                </a:lnTo>
                <a:lnTo>
                  <a:pt x="0" y="213880"/>
                </a:lnTo>
                <a:close/>
              </a:path>
            </a:pathLst>
          </a:custGeom>
          <a:ln w="7785">
            <a:solidFill>
              <a:srgbClr val="007DB6"/>
            </a:solidFill>
          </a:ln>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10" name="object 14"/>
          <p:cNvSpPr/>
          <p:nvPr/>
        </p:nvSpPr>
        <p:spPr>
          <a:xfrm>
            <a:off x="561262" y="2784208"/>
            <a:ext cx="241475" cy="239144"/>
          </a:xfrm>
          <a:prstGeom prst="rect">
            <a:avLst/>
          </a:prstGeom>
          <a:blipFill rotWithShape="1">
            <a:blip r:embed="rId3"/>
            <a:stretch>
              <a:fillRect/>
            </a:stretch>
          </a:blip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11" name="object 15"/>
          <p:cNvSpPr/>
          <p:nvPr/>
        </p:nvSpPr>
        <p:spPr>
          <a:xfrm>
            <a:off x="810859" y="2772393"/>
            <a:ext cx="110489" cy="330200"/>
          </a:xfrm>
          <a:custGeom>
            <a:avLst/>
            <a:gdLst/>
            <a:ahLst/>
            <a:cxnLst/>
            <a:rect l="l" t="t" r="r" b="b"/>
            <a:pathLst>
              <a:path w="110489" h="330200">
                <a:moveTo>
                  <a:pt x="72009" y="0"/>
                </a:moveTo>
                <a:lnTo>
                  <a:pt x="88036" y="29154"/>
                </a:lnTo>
                <a:lnTo>
                  <a:pt x="99931" y="60617"/>
                </a:lnTo>
                <a:lnTo>
                  <a:pt x="107333" y="94022"/>
                </a:lnTo>
                <a:lnTo>
                  <a:pt x="109880" y="129006"/>
                </a:lnTo>
                <a:lnTo>
                  <a:pt x="104795" y="178231"/>
                </a:lnTo>
                <a:lnTo>
                  <a:pt x="90229" y="223960"/>
                </a:lnTo>
                <a:lnTo>
                  <a:pt x="67218" y="265158"/>
                </a:lnTo>
                <a:lnTo>
                  <a:pt x="36796" y="300790"/>
                </a:lnTo>
                <a:lnTo>
                  <a:pt x="0" y="329819"/>
                </a:lnTo>
              </a:path>
            </a:pathLst>
          </a:custGeom>
          <a:ln w="5194">
            <a:solidFill>
              <a:srgbClr val="007DB6"/>
            </a:solidFill>
          </a:ln>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12" name="object 16"/>
          <p:cNvSpPr/>
          <p:nvPr/>
        </p:nvSpPr>
        <p:spPr>
          <a:xfrm>
            <a:off x="682970" y="2663237"/>
            <a:ext cx="158750" cy="60960"/>
          </a:xfrm>
          <a:custGeom>
            <a:avLst/>
            <a:gdLst/>
            <a:ahLst/>
            <a:cxnLst/>
            <a:rect l="l" t="t" r="r" b="b"/>
            <a:pathLst>
              <a:path w="158750" h="60960">
                <a:moveTo>
                  <a:pt x="0" y="0"/>
                </a:moveTo>
                <a:lnTo>
                  <a:pt x="44623" y="4187"/>
                </a:lnTo>
                <a:lnTo>
                  <a:pt x="86466" y="16236"/>
                </a:lnTo>
                <a:lnTo>
                  <a:pt x="124763" y="35382"/>
                </a:lnTo>
                <a:lnTo>
                  <a:pt x="158750" y="60858"/>
                </a:lnTo>
              </a:path>
            </a:pathLst>
          </a:custGeom>
          <a:ln w="5194">
            <a:solidFill>
              <a:srgbClr val="007DB6"/>
            </a:solidFill>
          </a:ln>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13" name="object 17"/>
          <p:cNvSpPr/>
          <p:nvPr/>
        </p:nvSpPr>
        <p:spPr>
          <a:xfrm>
            <a:off x="660286" y="2567389"/>
            <a:ext cx="45720" cy="45720"/>
          </a:xfrm>
          <a:custGeom>
            <a:avLst/>
            <a:gdLst/>
            <a:ahLst/>
            <a:cxnLst/>
            <a:rect l="l" t="t" r="r" b="b"/>
            <a:pathLst>
              <a:path w="45720" h="45719">
                <a:moveTo>
                  <a:pt x="22682" y="0"/>
                </a:moveTo>
                <a:lnTo>
                  <a:pt x="13855" y="1785"/>
                </a:lnTo>
                <a:lnTo>
                  <a:pt x="6645" y="6654"/>
                </a:lnTo>
                <a:lnTo>
                  <a:pt x="1783" y="13876"/>
                </a:lnTo>
                <a:lnTo>
                  <a:pt x="0" y="22720"/>
                </a:lnTo>
                <a:lnTo>
                  <a:pt x="1783" y="31563"/>
                </a:lnTo>
                <a:lnTo>
                  <a:pt x="6645" y="38785"/>
                </a:lnTo>
                <a:lnTo>
                  <a:pt x="13855" y="43655"/>
                </a:lnTo>
                <a:lnTo>
                  <a:pt x="22682" y="45440"/>
                </a:lnTo>
                <a:lnTo>
                  <a:pt x="31509" y="43655"/>
                </a:lnTo>
                <a:lnTo>
                  <a:pt x="38719" y="38785"/>
                </a:lnTo>
                <a:lnTo>
                  <a:pt x="43581" y="31563"/>
                </a:lnTo>
                <a:lnTo>
                  <a:pt x="45364" y="22720"/>
                </a:lnTo>
                <a:lnTo>
                  <a:pt x="43581" y="13876"/>
                </a:lnTo>
                <a:lnTo>
                  <a:pt x="38719" y="6654"/>
                </a:lnTo>
                <a:lnTo>
                  <a:pt x="31509" y="1785"/>
                </a:lnTo>
                <a:lnTo>
                  <a:pt x="22682" y="0"/>
                </a:lnTo>
                <a:close/>
              </a:path>
            </a:pathLst>
          </a:custGeom>
          <a:solidFill>
            <a:srgbClr val="FFFFFF"/>
          </a:solid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14" name="object 18"/>
          <p:cNvSpPr/>
          <p:nvPr/>
        </p:nvSpPr>
        <p:spPr>
          <a:xfrm>
            <a:off x="660286" y="2567389"/>
            <a:ext cx="45720" cy="45720"/>
          </a:xfrm>
          <a:custGeom>
            <a:avLst/>
            <a:gdLst/>
            <a:ahLst/>
            <a:cxnLst/>
            <a:rect l="l" t="t" r="r" b="b"/>
            <a:pathLst>
              <a:path w="45720" h="45719">
                <a:moveTo>
                  <a:pt x="0" y="22720"/>
                </a:moveTo>
                <a:lnTo>
                  <a:pt x="1783" y="13876"/>
                </a:lnTo>
                <a:lnTo>
                  <a:pt x="6645" y="6654"/>
                </a:lnTo>
                <a:lnTo>
                  <a:pt x="13855" y="1785"/>
                </a:lnTo>
                <a:lnTo>
                  <a:pt x="22682" y="0"/>
                </a:lnTo>
                <a:lnTo>
                  <a:pt x="31509" y="1785"/>
                </a:lnTo>
                <a:lnTo>
                  <a:pt x="38719" y="6654"/>
                </a:lnTo>
                <a:lnTo>
                  <a:pt x="43581" y="13876"/>
                </a:lnTo>
                <a:lnTo>
                  <a:pt x="45364" y="22720"/>
                </a:lnTo>
                <a:lnTo>
                  <a:pt x="43581" y="31563"/>
                </a:lnTo>
                <a:lnTo>
                  <a:pt x="38719" y="38785"/>
                </a:lnTo>
                <a:lnTo>
                  <a:pt x="31509" y="43655"/>
                </a:lnTo>
                <a:lnTo>
                  <a:pt x="22682" y="45440"/>
                </a:lnTo>
                <a:lnTo>
                  <a:pt x="13855" y="43655"/>
                </a:lnTo>
                <a:lnTo>
                  <a:pt x="6645" y="38785"/>
                </a:lnTo>
                <a:lnTo>
                  <a:pt x="1783" y="31563"/>
                </a:lnTo>
                <a:lnTo>
                  <a:pt x="0" y="22720"/>
                </a:lnTo>
                <a:close/>
              </a:path>
            </a:pathLst>
          </a:custGeom>
          <a:ln w="5156">
            <a:solidFill>
              <a:srgbClr val="007DB6"/>
            </a:solidFill>
          </a:ln>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15" name="object 19"/>
          <p:cNvSpPr/>
          <p:nvPr/>
        </p:nvSpPr>
        <p:spPr>
          <a:xfrm>
            <a:off x="662271" y="2881815"/>
            <a:ext cx="45720" cy="45720"/>
          </a:xfrm>
          <a:custGeom>
            <a:avLst/>
            <a:gdLst/>
            <a:ahLst/>
            <a:cxnLst/>
            <a:rect l="l" t="t" r="r" b="b"/>
            <a:pathLst>
              <a:path w="45720" h="45719">
                <a:moveTo>
                  <a:pt x="22682" y="0"/>
                </a:moveTo>
                <a:lnTo>
                  <a:pt x="13855" y="1785"/>
                </a:lnTo>
                <a:lnTo>
                  <a:pt x="6645" y="6654"/>
                </a:lnTo>
                <a:lnTo>
                  <a:pt x="1783" y="13876"/>
                </a:lnTo>
                <a:lnTo>
                  <a:pt x="0" y="22720"/>
                </a:lnTo>
                <a:lnTo>
                  <a:pt x="1783" y="31563"/>
                </a:lnTo>
                <a:lnTo>
                  <a:pt x="6645" y="38785"/>
                </a:lnTo>
                <a:lnTo>
                  <a:pt x="13855" y="43655"/>
                </a:lnTo>
                <a:lnTo>
                  <a:pt x="22682" y="45440"/>
                </a:lnTo>
                <a:lnTo>
                  <a:pt x="31509" y="43655"/>
                </a:lnTo>
                <a:lnTo>
                  <a:pt x="38719" y="38785"/>
                </a:lnTo>
                <a:lnTo>
                  <a:pt x="43581" y="31563"/>
                </a:lnTo>
                <a:lnTo>
                  <a:pt x="45364" y="22720"/>
                </a:lnTo>
                <a:lnTo>
                  <a:pt x="43581" y="13876"/>
                </a:lnTo>
                <a:lnTo>
                  <a:pt x="38719" y="6654"/>
                </a:lnTo>
                <a:lnTo>
                  <a:pt x="31509" y="1785"/>
                </a:lnTo>
                <a:lnTo>
                  <a:pt x="22682" y="0"/>
                </a:lnTo>
                <a:close/>
              </a:path>
            </a:pathLst>
          </a:custGeom>
          <a:solidFill>
            <a:srgbClr val="FFFFFF"/>
          </a:solid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16" name="object 20"/>
          <p:cNvSpPr/>
          <p:nvPr/>
        </p:nvSpPr>
        <p:spPr>
          <a:xfrm>
            <a:off x="662271" y="2881815"/>
            <a:ext cx="45720" cy="45720"/>
          </a:xfrm>
          <a:custGeom>
            <a:avLst/>
            <a:gdLst/>
            <a:ahLst/>
            <a:cxnLst/>
            <a:rect l="l" t="t" r="r" b="b"/>
            <a:pathLst>
              <a:path w="45720" h="45719">
                <a:moveTo>
                  <a:pt x="0" y="22720"/>
                </a:moveTo>
                <a:lnTo>
                  <a:pt x="1783" y="13876"/>
                </a:lnTo>
                <a:lnTo>
                  <a:pt x="6645" y="6654"/>
                </a:lnTo>
                <a:lnTo>
                  <a:pt x="13855" y="1785"/>
                </a:lnTo>
                <a:lnTo>
                  <a:pt x="22682" y="0"/>
                </a:lnTo>
                <a:lnTo>
                  <a:pt x="31509" y="1785"/>
                </a:lnTo>
                <a:lnTo>
                  <a:pt x="38719" y="6654"/>
                </a:lnTo>
                <a:lnTo>
                  <a:pt x="43581" y="13876"/>
                </a:lnTo>
                <a:lnTo>
                  <a:pt x="45364" y="22720"/>
                </a:lnTo>
                <a:lnTo>
                  <a:pt x="43581" y="31563"/>
                </a:lnTo>
                <a:lnTo>
                  <a:pt x="38719" y="38785"/>
                </a:lnTo>
                <a:lnTo>
                  <a:pt x="31509" y="43655"/>
                </a:lnTo>
                <a:lnTo>
                  <a:pt x="22682" y="45440"/>
                </a:lnTo>
                <a:lnTo>
                  <a:pt x="13855" y="43655"/>
                </a:lnTo>
                <a:lnTo>
                  <a:pt x="6645" y="38785"/>
                </a:lnTo>
                <a:lnTo>
                  <a:pt x="1783" y="31563"/>
                </a:lnTo>
                <a:lnTo>
                  <a:pt x="0" y="22720"/>
                </a:lnTo>
                <a:close/>
              </a:path>
            </a:pathLst>
          </a:custGeom>
          <a:ln w="5156">
            <a:solidFill>
              <a:srgbClr val="007DB6"/>
            </a:solidFill>
          </a:ln>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17" name="object 21"/>
          <p:cNvSpPr/>
          <p:nvPr/>
        </p:nvSpPr>
        <p:spPr>
          <a:xfrm>
            <a:off x="684961" y="2768147"/>
            <a:ext cx="137160" cy="125095"/>
          </a:xfrm>
          <a:custGeom>
            <a:avLst/>
            <a:gdLst/>
            <a:ahLst/>
            <a:cxnLst/>
            <a:rect l="l" t="t" r="r" b="b"/>
            <a:pathLst>
              <a:path w="137159" h="125094">
                <a:moveTo>
                  <a:pt x="0" y="76631"/>
                </a:moveTo>
                <a:lnTo>
                  <a:pt x="137045" y="0"/>
                </a:lnTo>
                <a:lnTo>
                  <a:pt x="59397" y="124891"/>
                </a:lnTo>
              </a:path>
            </a:pathLst>
          </a:custGeom>
          <a:ln w="5194">
            <a:solidFill>
              <a:srgbClr val="007DB6"/>
            </a:solidFill>
          </a:ln>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18" name="object 22"/>
          <p:cNvSpPr/>
          <p:nvPr/>
        </p:nvSpPr>
        <p:spPr>
          <a:xfrm>
            <a:off x="725055" y="2773989"/>
            <a:ext cx="90805" cy="86360"/>
          </a:xfrm>
          <a:custGeom>
            <a:avLst/>
            <a:gdLst/>
            <a:ahLst/>
            <a:cxnLst/>
            <a:rect l="l" t="t" r="r" b="b"/>
            <a:pathLst>
              <a:path w="90805" h="86360">
                <a:moveTo>
                  <a:pt x="0" y="86118"/>
                </a:moveTo>
                <a:lnTo>
                  <a:pt x="90398" y="0"/>
                </a:lnTo>
              </a:path>
            </a:pathLst>
          </a:custGeom>
          <a:ln w="5194">
            <a:solidFill>
              <a:srgbClr val="007DB6"/>
            </a:solidFill>
          </a:ln>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19" name="object 23"/>
          <p:cNvSpPr/>
          <p:nvPr/>
        </p:nvSpPr>
        <p:spPr>
          <a:xfrm>
            <a:off x="545719" y="2910464"/>
            <a:ext cx="132080" cy="128270"/>
          </a:xfrm>
          <a:custGeom>
            <a:avLst/>
            <a:gdLst/>
            <a:ahLst/>
            <a:cxnLst/>
            <a:rect l="l" t="t" r="r" b="b"/>
            <a:pathLst>
              <a:path w="132079" h="128269">
                <a:moveTo>
                  <a:pt x="79463" y="0"/>
                </a:moveTo>
                <a:lnTo>
                  <a:pt x="0" y="127711"/>
                </a:lnTo>
                <a:lnTo>
                  <a:pt x="131762" y="52717"/>
                </a:lnTo>
              </a:path>
            </a:pathLst>
          </a:custGeom>
          <a:ln w="5194">
            <a:solidFill>
              <a:srgbClr val="007DB6"/>
            </a:solidFill>
          </a:ln>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20" name="object 24"/>
          <p:cNvSpPr/>
          <p:nvPr/>
        </p:nvSpPr>
        <p:spPr>
          <a:xfrm>
            <a:off x="552284" y="2946214"/>
            <a:ext cx="90805" cy="86360"/>
          </a:xfrm>
          <a:custGeom>
            <a:avLst/>
            <a:gdLst/>
            <a:ahLst/>
            <a:cxnLst/>
            <a:rect l="l" t="t" r="r" b="b"/>
            <a:pathLst>
              <a:path w="90804" h="86360">
                <a:moveTo>
                  <a:pt x="0" y="86118"/>
                </a:moveTo>
                <a:lnTo>
                  <a:pt x="90398" y="0"/>
                </a:lnTo>
              </a:path>
            </a:pathLst>
          </a:custGeom>
          <a:ln w="5194">
            <a:solidFill>
              <a:srgbClr val="007DB6"/>
            </a:solidFill>
          </a:ln>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21" name="object 25"/>
          <p:cNvSpPr/>
          <p:nvPr/>
        </p:nvSpPr>
        <p:spPr>
          <a:xfrm flipH="1">
            <a:off x="682967" y="2722675"/>
            <a:ext cx="0" cy="94615"/>
          </a:xfrm>
          <a:custGeom>
            <a:avLst/>
            <a:gdLst/>
            <a:ahLst/>
            <a:cxnLst/>
            <a:rect l="l" t="t" r="r" b="b"/>
            <a:pathLst>
              <a:path h="94614">
                <a:moveTo>
                  <a:pt x="0" y="0"/>
                </a:moveTo>
                <a:lnTo>
                  <a:pt x="0" y="94475"/>
                </a:lnTo>
              </a:path>
            </a:pathLst>
          </a:custGeom>
          <a:ln w="7785">
            <a:solidFill>
              <a:srgbClr val="007DB6"/>
            </a:solidFill>
          </a:ln>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22" name="object 26"/>
          <p:cNvSpPr/>
          <p:nvPr/>
        </p:nvSpPr>
        <p:spPr>
          <a:xfrm flipH="1">
            <a:off x="682967" y="2992233"/>
            <a:ext cx="0" cy="99060"/>
          </a:xfrm>
          <a:custGeom>
            <a:avLst/>
            <a:gdLst/>
            <a:ahLst/>
            <a:cxnLst/>
            <a:rect l="l" t="t" r="r" b="b"/>
            <a:pathLst>
              <a:path h="99060">
                <a:moveTo>
                  <a:pt x="0" y="0"/>
                </a:moveTo>
                <a:lnTo>
                  <a:pt x="0" y="98602"/>
                </a:lnTo>
              </a:path>
            </a:pathLst>
          </a:custGeom>
          <a:ln w="7785">
            <a:solidFill>
              <a:srgbClr val="007DB6"/>
            </a:solidFill>
          </a:ln>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23" name="object 27"/>
          <p:cNvSpPr/>
          <p:nvPr/>
        </p:nvSpPr>
        <p:spPr>
          <a:xfrm>
            <a:off x="775449" y="2904984"/>
            <a:ext cx="94615" cy="0"/>
          </a:xfrm>
          <a:custGeom>
            <a:avLst/>
            <a:gdLst/>
            <a:ahLst/>
            <a:cxnLst/>
            <a:rect l="l" t="t" r="r" b="b"/>
            <a:pathLst>
              <a:path w="94615">
                <a:moveTo>
                  <a:pt x="0" y="0"/>
                </a:moveTo>
                <a:lnTo>
                  <a:pt x="94170" y="0"/>
                </a:lnTo>
              </a:path>
            </a:pathLst>
          </a:custGeom>
          <a:ln w="7785">
            <a:solidFill>
              <a:srgbClr val="007DB6"/>
            </a:solidFill>
          </a:ln>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24" name="object 28"/>
          <p:cNvSpPr/>
          <p:nvPr/>
        </p:nvSpPr>
        <p:spPr>
          <a:xfrm>
            <a:off x="499148" y="2904984"/>
            <a:ext cx="94615" cy="0"/>
          </a:xfrm>
          <a:custGeom>
            <a:avLst/>
            <a:gdLst/>
            <a:ahLst/>
            <a:cxnLst/>
            <a:rect l="l" t="t" r="r" b="b"/>
            <a:pathLst>
              <a:path w="94615">
                <a:moveTo>
                  <a:pt x="94157" y="0"/>
                </a:moveTo>
                <a:lnTo>
                  <a:pt x="0" y="0"/>
                </a:lnTo>
              </a:path>
            </a:pathLst>
          </a:custGeom>
          <a:ln w="7785">
            <a:solidFill>
              <a:srgbClr val="007DB6"/>
            </a:solidFill>
          </a:ln>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25" name="object 29"/>
          <p:cNvSpPr/>
          <p:nvPr/>
        </p:nvSpPr>
        <p:spPr>
          <a:xfrm>
            <a:off x="312356" y="2900780"/>
            <a:ext cx="67945" cy="0"/>
          </a:xfrm>
          <a:custGeom>
            <a:avLst/>
            <a:gdLst/>
            <a:ahLst/>
            <a:cxnLst/>
            <a:rect l="l" t="t" r="r" b="b"/>
            <a:pathLst>
              <a:path w="67945">
                <a:moveTo>
                  <a:pt x="67754" y="0"/>
                </a:moveTo>
                <a:lnTo>
                  <a:pt x="0" y="0"/>
                </a:lnTo>
              </a:path>
            </a:pathLst>
          </a:custGeom>
          <a:ln w="7785">
            <a:solidFill>
              <a:srgbClr val="007DB6"/>
            </a:solidFill>
          </a:ln>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26" name="object 30"/>
          <p:cNvSpPr/>
          <p:nvPr/>
        </p:nvSpPr>
        <p:spPr>
          <a:xfrm>
            <a:off x="987678" y="2900780"/>
            <a:ext cx="67945" cy="0"/>
          </a:xfrm>
          <a:custGeom>
            <a:avLst/>
            <a:gdLst/>
            <a:ahLst/>
            <a:cxnLst/>
            <a:rect l="l" t="t" r="r" b="b"/>
            <a:pathLst>
              <a:path w="67944">
                <a:moveTo>
                  <a:pt x="67754" y="0"/>
                </a:moveTo>
                <a:lnTo>
                  <a:pt x="0" y="0"/>
                </a:lnTo>
              </a:path>
            </a:pathLst>
          </a:custGeom>
          <a:ln w="7785">
            <a:solidFill>
              <a:srgbClr val="007DB6"/>
            </a:solidFill>
          </a:ln>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27" name="object 31"/>
          <p:cNvSpPr/>
          <p:nvPr/>
        </p:nvSpPr>
        <p:spPr>
          <a:xfrm>
            <a:off x="362140" y="2714395"/>
            <a:ext cx="59055" cy="34290"/>
          </a:xfrm>
          <a:custGeom>
            <a:avLst/>
            <a:gdLst/>
            <a:ahLst/>
            <a:cxnLst/>
            <a:rect l="l" t="t" r="r" b="b"/>
            <a:pathLst>
              <a:path w="59054" h="34289">
                <a:moveTo>
                  <a:pt x="58661" y="33985"/>
                </a:moveTo>
                <a:lnTo>
                  <a:pt x="0" y="0"/>
                </a:lnTo>
              </a:path>
            </a:pathLst>
          </a:custGeom>
          <a:ln w="7785">
            <a:solidFill>
              <a:srgbClr val="007DB6"/>
            </a:solidFill>
          </a:ln>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28" name="object 32"/>
          <p:cNvSpPr/>
          <p:nvPr/>
        </p:nvSpPr>
        <p:spPr>
          <a:xfrm>
            <a:off x="946988" y="3053180"/>
            <a:ext cx="59055" cy="34290"/>
          </a:xfrm>
          <a:custGeom>
            <a:avLst/>
            <a:gdLst/>
            <a:ahLst/>
            <a:cxnLst/>
            <a:rect l="l" t="t" r="r" b="b"/>
            <a:pathLst>
              <a:path w="59055" h="34289">
                <a:moveTo>
                  <a:pt x="58661" y="33985"/>
                </a:moveTo>
                <a:lnTo>
                  <a:pt x="0" y="0"/>
                </a:lnTo>
              </a:path>
            </a:pathLst>
          </a:custGeom>
          <a:ln w="7785">
            <a:solidFill>
              <a:srgbClr val="007DB6"/>
            </a:solidFill>
          </a:ln>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29" name="object 33"/>
          <p:cNvSpPr/>
          <p:nvPr/>
        </p:nvSpPr>
        <p:spPr>
          <a:xfrm>
            <a:off x="498132" y="2577959"/>
            <a:ext cx="34290" cy="59055"/>
          </a:xfrm>
          <a:custGeom>
            <a:avLst/>
            <a:gdLst/>
            <a:ahLst/>
            <a:cxnLst/>
            <a:rect l="l" t="t" r="r" b="b"/>
            <a:pathLst>
              <a:path w="34290" h="59055">
                <a:moveTo>
                  <a:pt x="33870" y="58864"/>
                </a:moveTo>
                <a:lnTo>
                  <a:pt x="0" y="0"/>
                </a:lnTo>
              </a:path>
            </a:pathLst>
          </a:custGeom>
          <a:ln w="7785">
            <a:solidFill>
              <a:srgbClr val="007DB6"/>
            </a:solidFill>
          </a:ln>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30" name="object 34"/>
          <p:cNvSpPr/>
          <p:nvPr/>
        </p:nvSpPr>
        <p:spPr>
          <a:xfrm>
            <a:off x="835786" y="3164749"/>
            <a:ext cx="34290" cy="59055"/>
          </a:xfrm>
          <a:custGeom>
            <a:avLst/>
            <a:gdLst/>
            <a:ahLst/>
            <a:cxnLst/>
            <a:rect l="l" t="t" r="r" b="b"/>
            <a:pathLst>
              <a:path w="34290" h="59055">
                <a:moveTo>
                  <a:pt x="33870" y="58864"/>
                </a:moveTo>
                <a:lnTo>
                  <a:pt x="0" y="0"/>
                </a:lnTo>
              </a:path>
            </a:pathLst>
          </a:custGeom>
          <a:ln w="7785">
            <a:solidFill>
              <a:srgbClr val="007DB6"/>
            </a:solidFill>
          </a:ln>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31" name="object 35"/>
          <p:cNvSpPr/>
          <p:nvPr/>
        </p:nvSpPr>
        <p:spPr>
          <a:xfrm flipH="1">
            <a:off x="682967" y="3205580"/>
            <a:ext cx="0" cy="68580"/>
          </a:xfrm>
          <a:custGeom>
            <a:avLst/>
            <a:gdLst/>
            <a:ahLst/>
            <a:cxnLst/>
            <a:rect l="l" t="t" r="r" b="b"/>
            <a:pathLst>
              <a:path h="68579">
                <a:moveTo>
                  <a:pt x="0" y="67970"/>
                </a:moveTo>
                <a:lnTo>
                  <a:pt x="0" y="0"/>
                </a:lnTo>
              </a:path>
            </a:pathLst>
          </a:custGeom>
          <a:ln w="7785">
            <a:solidFill>
              <a:srgbClr val="007DB6"/>
            </a:solidFill>
          </a:ln>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32" name="object 36"/>
          <p:cNvSpPr/>
          <p:nvPr/>
        </p:nvSpPr>
        <p:spPr>
          <a:xfrm>
            <a:off x="362140" y="3053180"/>
            <a:ext cx="59055" cy="34290"/>
          </a:xfrm>
          <a:custGeom>
            <a:avLst/>
            <a:gdLst/>
            <a:ahLst/>
            <a:cxnLst/>
            <a:rect l="l" t="t" r="r" b="b"/>
            <a:pathLst>
              <a:path w="59054" h="34289">
                <a:moveTo>
                  <a:pt x="58661" y="0"/>
                </a:moveTo>
                <a:lnTo>
                  <a:pt x="0" y="33985"/>
                </a:lnTo>
              </a:path>
            </a:pathLst>
          </a:custGeom>
          <a:ln w="7785">
            <a:solidFill>
              <a:srgbClr val="007DB6"/>
            </a:solidFill>
          </a:ln>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33" name="object 37"/>
          <p:cNvSpPr/>
          <p:nvPr/>
        </p:nvSpPr>
        <p:spPr>
          <a:xfrm>
            <a:off x="946988" y="2714395"/>
            <a:ext cx="59055" cy="34290"/>
          </a:xfrm>
          <a:custGeom>
            <a:avLst/>
            <a:gdLst/>
            <a:ahLst/>
            <a:cxnLst/>
            <a:rect l="l" t="t" r="r" b="b"/>
            <a:pathLst>
              <a:path w="59055" h="34289">
                <a:moveTo>
                  <a:pt x="58661" y="0"/>
                </a:moveTo>
                <a:lnTo>
                  <a:pt x="0" y="33985"/>
                </a:lnTo>
              </a:path>
            </a:pathLst>
          </a:custGeom>
          <a:ln w="7785">
            <a:solidFill>
              <a:srgbClr val="007DB6"/>
            </a:solidFill>
          </a:ln>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34" name="object 38"/>
          <p:cNvSpPr/>
          <p:nvPr/>
        </p:nvSpPr>
        <p:spPr>
          <a:xfrm>
            <a:off x="498132" y="3164749"/>
            <a:ext cx="34290" cy="59055"/>
          </a:xfrm>
          <a:custGeom>
            <a:avLst/>
            <a:gdLst/>
            <a:ahLst/>
            <a:cxnLst/>
            <a:rect l="l" t="t" r="r" b="b"/>
            <a:pathLst>
              <a:path w="34290" h="59055">
                <a:moveTo>
                  <a:pt x="33870" y="0"/>
                </a:moveTo>
                <a:lnTo>
                  <a:pt x="0" y="58864"/>
                </a:lnTo>
              </a:path>
            </a:pathLst>
          </a:custGeom>
          <a:ln w="7785">
            <a:solidFill>
              <a:srgbClr val="007DB6"/>
            </a:solidFill>
          </a:ln>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35" name="object 39"/>
          <p:cNvSpPr/>
          <p:nvPr/>
        </p:nvSpPr>
        <p:spPr>
          <a:xfrm>
            <a:off x="835786" y="2577959"/>
            <a:ext cx="34290" cy="59055"/>
          </a:xfrm>
          <a:custGeom>
            <a:avLst/>
            <a:gdLst/>
            <a:ahLst/>
            <a:cxnLst/>
            <a:rect l="l" t="t" r="r" b="b"/>
            <a:pathLst>
              <a:path w="34290" h="59055">
                <a:moveTo>
                  <a:pt x="33870" y="0"/>
                </a:moveTo>
                <a:lnTo>
                  <a:pt x="0" y="58864"/>
                </a:lnTo>
              </a:path>
            </a:pathLst>
          </a:custGeom>
          <a:ln w="7785">
            <a:solidFill>
              <a:srgbClr val="007DB6"/>
            </a:solidFill>
          </a:ln>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36" name="object 72"/>
          <p:cNvSpPr txBox="1">
            <a:spLocks/>
          </p:cNvSpPr>
          <p:nvPr/>
        </p:nvSpPr>
        <p:spPr>
          <a:xfrm>
            <a:off x="244220" y="489051"/>
            <a:ext cx="477998" cy="485625"/>
          </a:xfrm>
          <a:prstGeom prst="rect">
            <a:avLst/>
          </a:prstGeom>
        </p:spPr>
        <p:txBody>
          <a:bodyPr vert="horz" wrap="square" lIns="0" tIns="12700" rIns="0" bIns="0" rtlCol="0" anchor="b">
            <a:spAutoFit/>
          </a:bodyPr>
          <a:lstStyle>
            <a:lvl1pPr algn="ctr" defTabSz="487650" rtl="0" eaLnBrk="1" latinLnBrk="0" hangingPunct="1">
              <a:lnSpc>
                <a:spcPct val="90000"/>
              </a:lnSpc>
              <a:spcBef>
                <a:spcPct val="0"/>
              </a:spcBef>
              <a:buNone/>
              <a:defRPr sz="3200" kern="1200">
                <a:solidFill>
                  <a:schemeClr val="tx1"/>
                </a:solidFill>
                <a:latin typeface="+mj-lt"/>
                <a:ea typeface="+mj-ea"/>
                <a:cs typeface="+mj-cs"/>
              </a:defRPr>
            </a:lvl1pPr>
          </a:lstStyle>
          <a:p>
            <a:pPr marL="12700">
              <a:lnSpc>
                <a:spcPct val="100000"/>
              </a:lnSpc>
              <a:spcBef>
                <a:spcPts val="100"/>
              </a:spcBef>
            </a:pPr>
            <a:r>
              <a:rPr lang="es" sz="3100" spc="-265" dirty="0" smtClean="0">
                <a:solidFill>
                  <a:srgbClr val="231F20"/>
                </a:solidFill>
                <a:latin typeface="Arial" panose="020B0604020202020204" pitchFamily="34" charset="0"/>
                <a:ea typeface="Verdana"/>
                <a:cs typeface="Arial" panose="020B0604020202020204" pitchFamily="34" charset="0"/>
              </a:rPr>
              <a:t>CT</a:t>
            </a:r>
            <a:endParaRPr lang="es" sz="3100" spc="-265" dirty="0">
              <a:solidFill>
                <a:srgbClr val="231F20"/>
              </a:solidFill>
              <a:latin typeface="Arial" panose="020B0604020202020204" pitchFamily="34" charset="0"/>
              <a:ea typeface="Verdana"/>
              <a:cs typeface="Arial" panose="020B0604020202020204" pitchFamily="34" charset="0"/>
            </a:endParaRPr>
          </a:p>
        </p:txBody>
      </p:sp>
      <p:sp>
        <p:nvSpPr>
          <p:cNvPr id="37" name="object 75"/>
          <p:cNvSpPr/>
          <p:nvPr/>
        </p:nvSpPr>
        <p:spPr>
          <a:xfrm>
            <a:off x="2055367" y="562495"/>
            <a:ext cx="234187" cy="234175"/>
          </a:xfrm>
          <a:prstGeom prst="rect">
            <a:avLst/>
          </a:prstGeom>
          <a:blipFill rotWithShape="1">
            <a:blip r:embed="rId4"/>
            <a:stretch>
              <a:fillRect/>
            </a:stretch>
          </a:blip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38" name="object 76"/>
          <p:cNvSpPr txBox="1"/>
          <p:nvPr/>
        </p:nvSpPr>
        <p:spPr>
          <a:xfrm>
            <a:off x="1294256" y="577189"/>
            <a:ext cx="3978299" cy="2682786"/>
          </a:xfrm>
          <a:prstGeom prst="rect">
            <a:avLst/>
          </a:prstGeom>
        </p:spPr>
        <p:txBody>
          <a:bodyPr vert="horz" wrap="square" lIns="0" tIns="12700" rIns="0" bIns="0" rtlCol="0">
            <a:spAutoFit/>
          </a:bodyPr>
          <a:lstStyle/>
          <a:p>
            <a:pPr marL="146050">
              <a:lnSpc>
                <a:spcPct val="100000"/>
              </a:lnSpc>
              <a:spcBef>
                <a:spcPts val="100"/>
              </a:spcBef>
            </a:pPr>
            <a:r>
              <a:rPr lang="es" sz="1100" b="0" i="0" strike="noStrike" cap="none" spc="70" baseline="0" dirty="0" smtClean="0">
                <a:solidFill>
                  <a:srgbClr val="FFFFFF"/>
                </a:solidFill>
                <a:effectLst/>
                <a:latin typeface="Arial" panose="020B0604020202020204" pitchFamily="34" charset="0"/>
                <a:ea typeface="Arial"/>
                <a:cs typeface="Arial" panose="020B0604020202020204" pitchFamily="34" charset="0"/>
              </a:rPr>
              <a:t>Práctica </a:t>
            </a:r>
            <a:r>
              <a:rPr lang="es" sz="1100" b="0" i="0" strike="noStrike" cap="none" spc="70" baseline="0" dirty="0" smtClean="0">
                <a:solidFill>
                  <a:srgbClr val="007DB6"/>
                </a:solidFill>
                <a:effectLst/>
                <a:latin typeface="Arial" panose="020B0604020202020204" pitchFamily="34" charset="0"/>
                <a:ea typeface="Arial"/>
                <a:cs typeface="Arial" panose="020B0604020202020204" pitchFamily="34" charset="0"/>
              </a:rPr>
              <a:t> </a:t>
            </a:r>
            <a:r>
              <a:rPr lang="es" sz="1100" b="0" i="0" strike="noStrike" cap="none" spc="-95" baseline="0" dirty="0" smtClean="0">
                <a:solidFill>
                  <a:srgbClr val="007DB6"/>
                </a:solidFill>
                <a:effectLst/>
                <a:latin typeface="Arial" panose="020B0604020202020204" pitchFamily="34" charset="0"/>
                <a:ea typeface="Arial"/>
                <a:cs typeface="Arial" panose="020B0604020202020204" pitchFamily="34" charset="0"/>
              </a:rPr>
              <a:t>21 </a:t>
            </a:r>
            <a:r>
              <a:rPr lang="es" sz="1100" b="0" i="0" strike="noStrike" cap="none" spc="70" baseline="0" dirty="0" smtClean="0">
                <a:solidFill>
                  <a:srgbClr val="007DB6"/>
                </a:solidFill>
                <a:effectLst/>
                <a:latin typeface="Arial" panose="020B0604020202020204" pitchFamily="34" charset="0"/>
                <a:ea typeface="Arial"/>
                <a:cs typeface="Arial" panose="020B0604020202020204" pitchFamily="34" charset="0"/>
              </a:rPr>
              <a:t> </a:t>
            </a:r>
            <a:r>
              <a:rPr lang="es" sz="1100" b="0" i="0" strike="noStrike" cap="none" spc="70" baseline="0" dirty="0" smtClean="0">
                <a:solidFill>
                  <a:srgbClr val="FFFFFF"/>
                </a:solidFill>
                <a:effectLst/>
                <a:latin typeface="Arial" panose="020B0604020202020204" pitchFamily="34" charset="0"/>
                <a:ea typeface="Arial"/>
                <a:cs typeface="Arial" panose="020B0604020202020204" pitchFamily="34" charset="0"/>
              </a:rPr>
              <a:t> </a:t>
            </a:r>
            <a:r>
              <a:rPr lang="es" sz="1100" b="0" i="0" strike="noStrike" cap="none" spc="50" baseline="0" dirty="0">
                <a:solidFill>
                  <a:srgbClr val="FFFFFF"/>
                </a:solidFill>
                <a:effectLst/>
                <a:latin typeface="Arial" panose="020B0604020202020204" pitchFamily="34" charset="0"/>
                <a:ea typeface="Arial"/>
                <a:cs typeface="Arial" panose="020B0604020202020204" pitchFamily="34" charset="0"/>
              </a:rPr>
              <a:t>Pensamiento crítico</a:t>
            </a:r>
          </a:p>
          <a:p>
            <a:pPr marL="150495" marR="244475">
              <a:lnSpc>
                <a:spcPts val="1300"/>
              </a:lnSpc>
            </a:pPr>
            <a:endParaRPr lang="pt-BR" sz="1100" spc="-15" dirty="0">
              <a:solidFill>
                <a:srgbClr val="FFFFFF"/>
              </a:solidFill>
              <a:latin typeface="Arial" panose="020B0604020202020204" pitchFamily="34" charset="0"/>
              <a:cs typeface="Arial" panose="020B0604020202020204" pitchFamily="34" charset="0"/>
            </a:endParaRPr>
          </a:p>
          <a:p>
            <a:pPr marL="150495" marR="244475">
              <a:lnSpc>
                <a:spcPts val="1300"/>
              </a:lnSpc>
            </a:pPr>
            <a:r>
              <a:rPr lang="es" sz="1050" b="0" i="0" strike="noStrike" cap="none" spc="-15" baseline="0" dirty="0">
                <a:solidFill>
                  <a:srgbClr val="FFFFFF"/>
                </a:solidFill>
                <a:effectLst/>
                <a:latin typeface="Arial" panose="020B0604020202020204" pitchFamily="34" charset="0"/>
                <a:ea typeface="Arial"/>
                <a:cs typeface="Arial" panose="020B0604020202020204" pitchFamily="34" charset="0"/>
              </a:rPr>
              <a:t>El pensamiento crítico lleva a un consenso basado en evidencia</a:t>
            </a:r>
            <a:r>
              <a:rPr lang="es" sz="1050" b="0" i="0" strike="noStrike" cap="none" spc="-10" baseline="0" dirty="0">
                <a:solidFill>
                  <a:srgbClr val="FFFFFF"/>
                </a:solidFill>
                <a:effectLst/>
                <a:latin typeface="Arial" panose="020B0604020202020204" pitchFamily="34" charset="0"/>
                <a:ea typeface="Arial"/>
                <a:cs typeface="Arial" panose="020B0604020202020204" pitchFamily="34" charset="0"/>
              </a:rPr>
              <a:t> y juicio efectivo</a:t>
            </a:r>
            <a:r>
              <a:rPr lang="es" sz="1050" b="0" i="0" strike="noStrike" cap="none" spc="-15" baseline="0" dirty="0">
                <a:solidFill>
                  <a:srgbClr val="FFFFFF"/>
                </a:solidFill>
                <a:effectLst/>
                <a:latin typeface="Arial" panose="020B0604020202020204" pitchFamily="34" charset="0"/>
                <a:ea typeface="Arial"/>
                <a:cs typeface="Arial" panose="020B0604020202020204" pitchFamily="34" charset="0"/>
              </a:rPr>
              <a:t>. Pensar de forma </a:t>
            </a:r>
            <a:r>
              <a:rPr lang="es" sz="1050" b="0" i="0" strike="noStrike" cap="none" spc="-15" baseline="0" dirty="0" smtClean="0">
                <a:solidFill>
                  <a:schemeClr val="bg1"/>
                </a:solidFill>
                <a:effectLst/>
                <a:latin typeface="Arial" panose="020B0604020202020204" pitchFamily="34" charset="0"/>
                <a:ea typeface="Arial"/>
                <a:cs typeface="Arial" panose="020B0604020202020204" pitchFamily="34" charset="0"/>
              </a:rPr>
              <a:t>crítica </a:t>
            </a:r>
            <a:r>
              <a:rPr lang="es" sz="1050" b="0" i="0" strike="noStrike" cap="none" spc="-5" baseline="0" dirty="0">
                <a:solidFill>
                  <a:schemeClr val="bg1"/>
                </a:solidFill>
                <a:effectLst/>
                <a:latin typeface="Arial" panose="020B0604020202020204" pitchFamily="34" charset="0"/>
                <a:ea typeface="Arial"/>
                <a:cs typeface="Arial" panose="020B0604020202020204" pitchFamily="34" charset="0"/>
              </a:rPr>
              <a:t>e</a:t>
            </a:r>
            <a:r>
              <a:rPr lang="es" sz="1050" b="0" i="0" strike="noStrike" cap="none" spc="-5" baseline="0" dirty="0">
                <a:solidFill>
                  <a:srgbClr val="FFFFFF"/>
                </a:solidFill>
                <a:effectLst/>
                <a:latin typeface="Arial" panose="020B0604020202020204" pitchFamily="34" charset="0"/>
                <a:ea typeface="Arial"/>
                <a:cs typeface="Arial" panose="020B0604020202020204" pitchFamily="34" charset="0"/>
              </a:rPr>
              <a:t>s más que hacer un juicio</a:t>
            </a:r>
            <a:r>
              <a:rPr lang="es" sz="1050" b="0" i="0" strike="noStrike" cap="none" spc="-15" baseline="0" dirty="0">
                <a:solidFill>
                  <a:srgbClr val="FFFFFF"/>
                </a:solidFill>
                <a:effectLst/>
                <a:latin typeface="Arial" panose="020B0604020202020204" pitchFamily="34" charset="0"/>
                <a:ea typeface="Arial"/>
                <a:cs typeface="Arial" panose="020B0604020202020204" pitchFamily="34" charset="0"/>
              </a:rPr>
              <a:t>; </a:t>
            </a:r>
            <a:r>
              <a:rPr lang="es" sz="1050" b="0" i="0" strike="noStrike" cap="none" spc="-25" baseline="0" dirty="0">
                <a:solidFill>
                  <a:srgbClr val="FFFFFF"/>
                </a:solidFill>
                <a:effectLst/>
                <a:latin typeface="Arial" panose="020B0604020202020204" pitchFamily="34" charset="0"/>
                <a:ea typeface="Arial"/>
                <a:cs typeface="Arial" panose="020B0604020202020204" pitchFamily="34" charset="0"/>
              </a:rPr>
              <a:t>es descubrir </a:t>
            </a:r>
            <a:r>
              <a:rPr lang="es" sz="1050" b="0" i="0" strike="noStrike" cap="none" spc="-15" baseline="0" dirty="0">
                <a:solidFill>
                  <a:srgbClr val="FFFFFF"/>
                </a:solidFill>
                <a:effectLst/>
                <a:latin typeface="Arial" panose="020B0604020202020204" pitchFamily="34" charset="0"/>
                <a:ea typeface="Arial"/>
                <a:cs typeface="Arial" panose="020B0604020202020204" pitchFamily="34" charset="0"/>
              </a:rPr>
              <a:t>y seleccionar </a:t>
            </a:r>
            <a:r>
              <a:rPr lang="es" sz="1050" b="0" i="0" strike="noStrike" cap="none" spc="-20" baseline="0" dirty="0">
                <a:solidFill>
                  <a:srgbClr val="FFFFFF"/>
                </a:solidFill>
                <a:effectLst/>
                <a:latin typeface="Arial" panose="020B0604020202020204" pitchFamily="34" charset="0"/>
                <a:ea typeface="Arial"/>
                <a:cs typeface="Arial" panose="020B0604020202020204" pitchFamily="34" charset="0"/>
              </a:rPr>
              <a:t>de un múltiple de respuestas </a:t>
            </a:r>
            <a:r>
              <a:rPr lang="es" sz="1050" b="0" i="0" strike="noStrike" cap="none" spc="-20" baseline="0" dirty="0" smtClean="0">
                <a:solidFill>
                  <a:srgbClr val="FFFFFF"/>
                </a:solidFill>
                <a:effectLst/>
                <a:latin typeface="Arial" panose="020B0604020202020204" pitchFamily="34" charset="0"/>
                <a:ea typeface="Arial"/>
                <a:cs typeface="Arial" panose="020B0604020202020204" pitchFamily="34" charset="0"/>
              </a:rPr>
              <a:t>correctas</a:t>
            </a:r>
            <a:r>
              <a:rPr lang="es" sz="1050" b="0" i="0" strike="noStrike" cap="none" spc="-25" baseline="0" dirty="0" smtClean="0">
                <a:solidFill>
                  <a:srgbClr val="FFFFFF"/>
                </a:solidFill>
                <a:effectLst/>
                <a:latin typeface="Arial" panose="020B0604020202020204" pitchFamily="34" charset="0"/>
                <a:ea typeface="Arial"/>
                <a:cs typeface="Arial" panose="020B0604020202020204" pitchFamily="34" charset="0"/>
              </a:rPr>
              <a:t>. </a:t>
            </a:r>
            <a:r>
              <a:rPr lang="es" sz="1050" b="0" i="0" strike="noStrike" cap="none" spc="-15" baseline="0" dirty="0">
                <a:solidFill>
                  <a:srgbClr val="FFFFFF"/>
                </a:solidFill>
                <a:effectLst/>
                <a:latin typeface="Arial" panose="020B0604020202020204" pitchFamily="34" charset="0"/>
                <a:ea typeface="Arial"/>
                <a:cs typeface="Arial" panose="020B0604020202020204" pitchFamily="34" charset="0"/>
              </a:rPr>
              <a:t>El análisis de </a:t>
            </a:r>
            <a:r>
              <a:rPr lang="es" sz="1050" b="0" i="0" strike="noStrike" cap="none" spc="-25" baseline="0" dirty="0">
                <a:solidFill>
                  <a:srgbClr val="FFFFFF"/>
                </a:solidFill>
                <a:effectLst/>
                <a:latin typeface="Arial" panose="020B0604020202020204" pitchFamily="34" charset="0"/>
                <a:ea typeface="Arial"/>
                <a:cs typeface="Arial" panose="020B0604020202020204" pitchFamily="34" charset="0"/>
              </a:rPr>
              <a:t>informaciones relevantes </a:t>
            </a:r>
            <a:r>
              <a:rPr lang="es" sz="1050" b="0" i="0" strike="noStrike" cap="none" spc="-20" baseline="0" dirty="0">
                <a:solidFill>
                  <a:srgbClr val="FFFFFF"/>
                </a:solidFill>
                <a:effectLst/>
                <a:latin typeface="Arial" panose="020B0604020202020204" pitchFamily="34" charset="0"/>
                <a:ea typeface="Arial"/>
                <a:cs typeface="Arial" panose="020B0604020202020204" pitchFamily="34" charset="0"/>
              </a:rPr>
              <a:t>por medio de diferentes métodos </a:t>
            </a:r>
            <a:r>
              <a:rPr lang="es" sz="1050" b="0" i="0" strike="noStrike" cap="none" spc="-15" baseline="0" dirty="0">
                <a:solidFill>
                  <a:srgbClr val="FFFFFF"/>
                </a:solidFill>
                <a:effectLst/>
                <a:latin typeface="Arial" panose="020B0604020202020204" pitchFamily="34" charset="0"/>
                <a:ea typeface="Arial"/>
                <a:cs typeface="Arial" panose="020B0604020202020204" pitchFamily="34" charset="0"/>
              </a:rPr>
              <a:t>puede llevar a una variedad de elecciones posibles que pueden ser probadas y examinadas</a:t>
            </a:r>
            <a:r>
              <a:rPr lang="es" sz="1050" b="0" i="0" strike="noStrike" cap="none" spc="-20" baseline="0" dirty="0">
                <a:solidFill>
                  <a:srgbClr val="FFFFFF"/>
                </a:solidFill>
                <a:effectLst/>
                <a:latin typeface="Arial" panose="020B0604020202020204" pitchFamily="34" charset="0"/>
                <a:ea typeface="Arial"/>
                <a:cs typeface="Arial" panose="020B0604020202020204" pitchFamily="34" charset="0"/>
              </a:rPr>
              <a:t>. </a:t>
            </a:r>
            <a:r>
              <a:rPr lang="es" sz="1050" b="0" i="0" strike="noStrike" cap="none" spc="-15" baseline="0" dirty="0">
                <a:solidFill>
                  <a:srgbClr val="FFFFFF"/>
                </a:solidFill>
                <a:effectLst/>
                <a:latin typeface="Arial" panose="020B0604020202020204" pitchFamily="34" charset="0"/>
                <a:ea typeface="Arial"/>
                <a:cs typeface="Arial" panose="020B0604020202020204" pitchFamily="34" charset="0"/>
              </a:rPr>
              <a:t>Aquellos que piensan de forma crítica </a:t>
            </a:r>
            <a:r>
              <a:rPr lang="es" sz="1050" b="0" i="0" strike="noStrike" cap="none" spc="-20" baseline="0" dirty="0">
                <a:solidFill>
                  <a:srgbClr val="FFFFFF"/>
                </a:solidFill>
                <a:effectLst/>
                <a:latin typeface="Arial" panose="020B0604020202020204" pitchFamily="34" charset="0"/>
                <a:ea typeface="Arial"/>
                <a:cs typeface="Arial" panose="020B0604020202020204" pitchFamily="34" charset="0"/>
              </a:rPr>
              <a:t>ven las conexiones </a:t>
            </a:r>
            <a:r>
              <a:rPr lang="es" sz="1050" b="0" i="0" strike="noStrike" cap="none" spc="-20" baseline="0" dirty="0" smtClean="0">
                <a:solidFill>
                  <a:srgbClr val="FFFFFF"/>
                </a:solidFill>
                <a:effectLst/>
                <a:latin typeface="Arial" panose="020B0604020202020204" pitchFamily="34" charset="0"/>
                <a:ea typeface="Arial"/>
                <a:cs typeface="Arial" panose="020B0604020202020204" pitchFamily="34" charset="0"/>
              </a:rPr>
              <a:t>sutiles </a:t>
            </a:r>
            <a:r>
              <a:rPr lang="es" sz="1050" b="0" i="0" strike="noStrike" cap="none" spc="-15" baseline="0" dirty="0" smtClean="0">
                <a:solidFill>
                  <a:srgbClr val="FFFFFF"/>
                </a:solidFill>
                <a:effectLst/>
                <a:latin typeface="Arial" panose="020B0604020202020204" pitchFamily="34" charset="0"/>
                <a:ea typeface="Arial"/>
                <a:cs typeface="Arial" panose="020B0604020202020204" pitchFamily="34" charset="0"/>
              </a:rPr>
              <a:t> </a:t>
            </a:r>
            <a:r>
              <a:rPr lang="es" sz="1050" b="0" i="0" strike="noStrike" cap="none" spc="-10" baseline="0" dirty="0" smtClean="0">
                <a:solidFill>
                  <a:srgbClr val="FFFFFF"/>
                </a:solidFill>
                <a:effectLst/>
                <a:latin typeface="Arial" panose="020B0604020202020204" pitchFamily="34" charset="0"/>
                <a:ea typeface="Arial"/>
                <a:cs typeface="Arial" panose="020B0604020202020204" pitchFamily="34" charset="0"/>
              </a:rPr>
              <a:t>entre </a:t>
            </a:r>
            <a:r>
              <a:rPr lang="es" sz="1050" b="0" i="0" strike="noStrike" cap="none" spc="-10" baseline="0" dirty="0">
                <a:solidFill>
                  <a:srgbClr val="FFFFFF"/>
                </a:solidFill>
                <a:effectLst/>
                <a:latin typeface="Arial" panose="020B0604020202020204" pitchFamily="34" charset="0"/>
                <a:ea typeface="Arial"/>
                <a:cs typeface="Arial" panose="020B0604020202020204" pitchFamily="34" charset="0"/>
              </a:rPr>
              <a:t>puntos de datos que no son aparentes </a:t>
            </a:r>
            <a:r>
              <a:rPr lang="es" sz="1050" b="0" i="0" strike="noStrike" cap="none" spc="-15" baseline="0" dirty="0">
                <a:solidFill>
                  <a:srgbClr val="FFFFFF"/>
                </a:solidFill>
                <a:effectLst/>
                <a:latin typeface="Arial" panose="020B0604020202020204" pitchFamily="34" charset="0"/>
                <a:ea typeface="Arial"/>
                <a:cs typeface="Arial" panose="020B0604020202020204" pitchFamily="34" charset="0"/>
              </a:rPr>
              <a:t>a todos. </a:t>
            </a:r>
            <a:r>
              <a:rPr lang="es" sz="1050" b="0" i="0" strike="noStrike" cap="none" spc="-20" baseline="0" dirty="0">
                <a:solidFill>
                  <a:srgbClr val="FFFFFF"/>
                </a:solidFill>
                <a:effectLst/>
                <a:latin typeface="Arial" panose="020B0604020202020204" pitchFamily="34" charset="0"/>
                <a:ea typeface="Arial"/>
                <a:cs typeface="Arial" panose="020B0604020202020204" pitchFamily="34" charset="0"/>
              </a:rPr>
              <a:t>Ellos integran y sintetizan las informaciones de formas únicas que llevan a nuevas perspectivas y enfocan los problemas </a:t>
            </a:r>
            <a:r>
              <a:rPr lang="es" sz="1050" b="0" i="0" strike="noStrike" cap="none" spc="-15" baseline="0" dirty="0">
                <a:solidFill>
                  <a:srgbClr val="FFFFFF"/>
                </a:solidFill>
                <a:effectLst/>
                <a:latin typeface="Arial" panose="020B0604020202020204" pitchFamily="34" charset="0"/>
                <a:ea typeface="Arial"/>
                <a:cs typeface="Arial" panose="020B0604020202020204" pitchFamily="34" charset="0"/>
              </a:rPr>
              <a:t>de forma analítica para exponer sus elementos o </a:t>
            </a:r>
            <a:r>
              <a:rPr lang="es" sz="1050" b="0" i="0" strike="noStrike" cap="none" spc="-20" baseline="0" dirty="0">
                <a:solidFill>
                  <a:srgbClr val="FFFFFF"/>
                </a:solidFill>
                <a:effectLst/>
                <a:latin typeface="Arial" panose="020B0604020202020204" pitchFamily="34" charset="0"/>
                <a:ea typeface="Arial"/>
                <a:cs typeface="Arial" panose="020B0604020202020204" pitchFamily="34" charset="0"/>
              </a:rPr>
              <a:t>principios </a:t>
            </a:r>
            <a:r>
              <a:rPr lang="es" sz="1050" b="0" i="0" strike="noStrike" cap="none" spc="-20" baseline="0" dirty="0" smtClean="0">
                <a:solidFill>
                  <a:srgbClr val="FFFFFF"/>
                </a:solidFill>
                <a:effectLst/>
                <a:latin typeface="Arial" panose="020B0604020202020204" pitchFamily="34" charset="0"/>
                <a:ea typeface="Arial"/>
                <a:cs typeface="Arial" panose="020B0604020202020204" pitchFamily="34" charset="0"/>
              </a:rPr>
              <a:t>subyacentes </a:t>
            </a:r>
            <a:r>
              <a:rPr lang="es" sz="1050" b="0" i="0" strike="noStrike" cap="none" spc="-15" baseline="0" dirty="0">
                <a:solidFill>
                  <a:srgbClr val="FFFFFF"/>
                </a:solidFill>
                <a:effectLst/>
                <a:latin typeface="Arial" panose="020B0604020202020204" pitchFamily="34" charset="0"/>
                <a:ea typeface="Arial"/>
                <a:cs typeface="Arial" panose="020B0604020202020204" pitchFamily="34" charset="0"/>
              </a:rPr>
              <a:t>y conseguir explorar escenarios alternativos que pueden resultar en soluciones más creativas.</a:t>
            </a:r>
          </a:p>
        </p:txBody>
      </p:sp>
      <p:sp>
        <p:nvSpPr>
          <p:cNvPr id="39" name="object 79"/>
          <p:cNvSpPr/>
          <p:nvPr/>
        </p:nvSpPr>
        <p:spPr>
          <a:xfrm>
            <a:off x="237967" y="1391064"/>
            <a:ext cx="234188" cy="234175"/>
          </a:xfrm>
          <a:prstGeom prst="rect">
            <a:avLst/>
          </a:prstGeom>
          <a:blipFill rotWithShape="1">
            <a:blip r:embed="rId5"/>
            <a:stretch>
              <a:fillRect/>
            </a:stretch>
          </a:blip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40" name="object 80"/>
          <p:cNvSpPr txBox="1"/>
          <p:nvPr/>
        </p:nvSpPr>
        <p:spPr>
          <a:xfrm>
            <a:off x="268145" y="946314"/>
            <a:ext cx="798703" cy="643765"/>
          </a:xfrm>
          <a:prstGeom prst="rect">
            <a:avLst/>
          </a:prstGeom>
        </p:spPr>
        <p:txBody>
          <a:bodyPr vert="horz" wrap="square" lIns="0" tIns="27939" rIns="0" bIns="0" rtlCol="0">
            <a:spAutoFit/>
          </a:bodyPr>
          <a:lstStyle/>
          <a:p>
            <a:pPr marL="12700" marR="5080">
              <a:lnSpc>
                <a:spcPts val="1100"/>
              </a:lnSpc>
              <a:spcBef>
                <a:spcPts val="219"/>
              </a:spcBef>
            </a:pPr>
            <a:r>
              <a:rPr lang="es" sz="900" spc="-30" dirty="0" smtClean="0">
                <a:solidFill>
                  <a:srgbClr val="231F20"/>
                </a:solidFill>
                <a:latin typeface="Arial" panose="020B0604020202020204" pitchFamily="34" charset="0"/>
                <a:ea typeface="Verdana"/>
                <a:cs typeface="Arial" panose="020B0604020202020204" pitchFamily="34" charset="0"/>
              </a:rPr>
              <a:t>Pensamiento </a:t>
            </a:r>
            <a:r>
              <a:rPr lang="es" sz="900" spc="-30" dirty="0">
                <a:solidFill>
                  <a:srgbClr val="231F20"/>
                </a:solidFill>
                <a:latin typeface="Arial" panose="020B0604020202020204" pitchFamily="34" charset="0"/>
                <a:ea typeface="Verdana"/>
                <a:cs typeface="Arial" panose="020B0604020202020204" pitchFamily="34" charset="0"/>
              </a:rPr>
              <a:t>crítico (CT</a:t>
            </a:r>
            <a:r>
              <a:rPr lang="es" sz="900" spc="-30" dirty="0" smtClean="0">
                <a:solidFill>
                  <a:srgbClr val="231F20"/>
                </a:solidFill>
                <a:latin typeface="Arial" panose="020B0604020202020204" pitchFamily="34" charset="0"/>
                <a:ea typeface="Verdana"/>
                <a:cs typeface="Arial" panose="020B0604020202020204" pitchFamily="34" charset="0"/>
              </a:rPr>
              <a:t>)</a:t>
            </a:r>
          </a:p>
          <a:p>
            <a:pPr marL="12700" marR="5080">
              <a:lnSpc>
                <a:spcPts val="1100"/>
              </a:lnSpc>
              <a:spcBef>
                <a:spcPts val="219"/>
              </a:spcBef>
            </a:pPr>
            <a:endParaRPr lang="es" sz="400" spc="-30" dirty="0">
              <a:solidFill>
                <a:srgbClr val="231F20"/>
              </a:solidFill>
              <a:latin typeface="Arial" panose="020B0604020202020204" pitchFamily="34" charset="0"/>
              <a:ea typeface="Verdana"/>
              <a:cs typeface="Arial" panose="020B0604020202020204" pitchFamily="34" charset="0"/>
            </a:endParaRPr>
          </a:p>
          <a:p>
            <a:pPr marL="12700" marR="5080">
              <a:lnSpc>
                <a:spcPts val="1100"/>
              </a:lnSpc>
              <a:spcBef>
                <a:spcPts val="219"/>
              </a:spcBef>
            </a:pPr>
            <a:r>
              <a:rPr lang="es" sz="1000" b="0" i="0" strike="noStrike" cap="none" spc="-95" baseline="0" dirty="0" smtClean="0">
                <a:solidFill>
                  <a:srgbClr val="FFFFFF"/>
                </a:solidFill>
                <a:effectLst/>
                <a:latin typeface="Arial" panose="020B0604020202020204" pitchFamily="34" charset="0"/>
                <a:ea typeface="Arial"/>
                <a:cs typeface="Arial" panose="020B0604020202020204" pitchFamily="34" charset="0"/>
              </a:rPr>
              <a:t>21</a:t>
            </a:r>
            <a:endParaRPr lang="es" sz="1000" b="0" i="0" strike="noStrike" cap="none" spc="-95" baseline="0" dirty="0">
              <a:solidFill>
                <a:srgbClr val="FFFFFF"/>
              </a:solidFill>
              <a:effectLst/>
              <a:latin typeface="Arial" panose="020B0604020202020204" pitchFamily="34" charset="0"/>
              <a:ea typeface="Arial"/>
              <a:cs typeface="Arial" panose="020B0604020202020204" pitchFamily="34" charset="0"/>
            </a:endParaRPr>
          </a:p>
        </p:txBody>
      </p:sp>
      <p:sp>
        <p:nvSpPr>
          <p:cNvPr id="41" name="object 83"/>
          <p:cNvSpPr txBox="1">
            <a:spLocks noGrp="1"/>
          </p:cNvSpPr>
          <p:nvPr>
            <p:ph type="ftr" sz="quarter" idx="4294967295"/>
          </p:nvPr>
        </p:nvSpPr>
        <p:spPr>
          <a:xfrm>
            <a:off x="215900" y="3402431"/>
            <a:ext cx="2534444" cy="103875"/>
          </a:xfrm>
          <a:prstGeom prst="rect">
            <a:avLst/>
          </a:prstGeom>
        </p:spPr>
        <p:txBody>
          <a:bodyPr vert="horz" wrap="square" lIns="0" tIns="11430" rIns="0" bIns="0" rtlCol="0">
            <a:spAutoFit/>
          </a:bodyPr>
          <a:lstStyle/>
          <a:p>
            <a:pPr marL="12700">
              <a:lnSpc>
                <a:spcPct val="100000"/>
              </a:lnSpc>
              <a:spcBef>
                <a:spcPts val="90"/>
              </a:spcBef>
            </a:pPr>
            <a:r>
              <a:rPr lang="es" sz="600" b="0" i="1" strike="noStrike" cap="none" spc="55" baseline="0" dirty="0">
                <a:solidFill>
                  <a:srgbClr val="58595B"/>
                </a:solidFill>
                <a:effectLst/>
                <a:latin typeface="Arial" panose="020B0604020202020204" pitchFamily="34" charset="0"/>
                <a:ea typeface="Arial"/>
                <a:cs typeface="Arial" panose="020B0604020202020204" pitchFamily="34" charset="0"/>
              </a:rPr>
              <a:t>©</a:t>
            </a:r>
            <a:r>
              <a:rPr lang="es" sz="600" b="0" i="1" strike="noStrike" cap="none" spc="-110" baseline="0" dirty="0">
                <a:solidFill>
                  <a:srgbClr val="58595B"/>
                </a:solidFill>
                <a:effectLst/>
                <a:latin typeface="Arial" panose="020B0604020202020204" pitchFamily="34" charset="0"/>
                <a:ea typeface="Arial"/>
                <a:cs typeface="Arial" panose="020B0604020202020204" pitchFamily="34" charset="0"/>
              </a:rPr>
              <a:t> </a:t>
            </a:r>
            <a:r>
              <a:rPr lang="es" sz="600" b="0" i="1" strike="noStrike" cap="none" spc="-25" baseline="0" dirty="0">
                <a:solidFill>
                  <a:srgbClr val="58595B"/>
                </a:solidFill>
                <a:effectLst/>
                <a:latin typeface="Arial" panose="020B0604020202020204" pitchFamily="34" charset="0"/>
                <a:ea typeface="Arial"/>
                <a:cs typeface="Arial" panose="020B0604020202020204" pitchFamily="34" charset="0"/>
              </a:rPr>
              <a:t>Copyright </a:t>
            </a:r>
            <a:r>
              <a:rPr lang="es" sz="600" b="0" i="1" strike="noStrike" cap="none" spc="-5" baseline="0" dirty="0">
                <a:solidFill>
                  <a:srgbClr val="58595B"/>
                </a:solidFill>
                <a:effectLst/>
                <a:latin typeface="Arial" panose="020B0604020202020204" pitchFamily="34" charset="0"/>
                <a:ea typeface="Arial"/>
                <a:cs typeface="Arial" panose="020B0604020202020204" pitchFamily="34" charset="0"/>
              </a:rPr>
              <a:t>2019, </a:t>
            </a:r>
            <a:r>
              <a:rPr lang="es" sz="600" b="0" i="1" strike="noStrike" cap="none" spc="-50" baseline="0" dirty="0">
                <a:solidFill>
                  <a:srgbClr val="58595B"/>
                </a:solidFill>
                <a:effectLst/>
                <a:latin typeface="Arial" panose="020B0604020202020204" pitchFamily="34" charset="0"/>
                <a:ea typeface="Arial"/>
                <a:cs typeface="Arial" panose="020B0604020202020204" pitchFamily="34" charset="0"/>
              </a:rPr>
              <a:t>TeamTelligent, </a:t>
            </a:r>
            <a:r>
              <a:rPr lang="es-PE" sz="600" b="0" i="1" strike="noStrike" cap="none" spc="-60" baseline="0" dirty="0" smtClean="0">
                <a:solidFill>
                  <a:srgbClr val="58595B"/>
                </a:solidFill>
                <a:effectLst/>
                <a:latin typeface="Arial" panose="020B0604020202020204" pitchFamily="34" charset="0"/>
                <a:ea typeface="Arial"/>
                <a:cs typeface="Arial" panose="020B0604020202020204" pitchFamily="34" charset="0"/>
              </a:rPr>
              <a:t>CLL</a:t>
            </a:r>
            <a:r>
              <a:rPr lang="es" sz="600" b="0" i="1" strike="noStrike" cap="none" spc="-60" baseline="0" dirty="0" smtClean="0">
                <a:solidFill>
                  <a:srgbClr val="58595B"/>
                </a:solidFill>
                <a:effectLst/>
                <a:latin typeface="Arial" panose="020B0604020202020204" pitchFamily="34" charset="0"/>
                <a:ea typeface="Arial"/>
                <a:cs typeface="Arial" panose="020B0604020202020204" pitchFamily="34" charset="0"/>
              </a:rPr>
              <a:t>. </a:t>
            </a:r>
            <a:r>
              <a:rPr lang="es" sz="600" b="0" i="1" strike="noStrike" cap="none" spc="55" baseline="0" dirty="0" smtClean="0">
                <a:solidFill>
                  <a:srgbClr val="58595B"/>
                </a:solidFill>
                <a:effectLst/>
                <a:latin typeface="Arial" panose="020B0604020202020204" pitchFamily="34" charset="0"/>
                <a:ea typeface="Arial"/>
                <a:cs typeface="Arial" panose="020B0604020202020204" pitchFamily="34" charset="0"/>
              </a:rPr>
              <a:t> </a:t>
            </a:r>
            <a:r>
              <a:rPr lang="es" sz="600" b="0" i="1" strike="noStrike" cap="none" spc="-15" baseline="0" dirty="0" smtClean="0">
                <a:solidFill>
                  <a:srgbClr val="58595B"/>
                </a:solidFill>
                <a:effectLst/>
                <a:latin typeface="Arial" panose="020B0604020202020204" pitchFamily="34" charset="0"/>
                <a:ea typeface="Arial"/>
                <a:cs typeface="Arial" panose="020B0604020202020204" pitchFamily="34" charset="0"/>
              </a:rPr>
              <a:t>Todos </a:t>
            </a:r>
            <a:r>
              <a:rPr lang="es" sz="600" b="0" i="1" strike="noStrike" cap="none" spc="-15" baseline="0" dirty="0">
                <a:solidFill>
                  <a:srgbClr val="58595B"/>
                </a:solidFill>
                <a:effectLst/>
                <a:latin typeface="Arial" panose="020B0604020202020204" pitchFamily="34" charset="0"/>
                <a:ea typeface="Arial"/>
                <a:cs typeface="Arial" panose="020B0604020202020204" pitchFamily="34" charset="0"/>
              </a:rPr>
              <a:t>los derechos reservados</a:t>
            </a:r>
            <a:r>
              <a:rPr lang="es" sz="600" b="0" i="1" strike="noStrike" cap="none" spc="55" baseline="0" dirty="0">
                <a:solidFill>
                  <a:srgbClr val="58595B"/>
                </a:solidFill>
                <a:effectLst/>
                <a:latin typeface="Arial" panose="020B0604020202020204" pitchFamily="34" charset="0"/>
                <a:ea typeface="Arial"/>
                <a:cs typeface="Arial" panose="020B0604020202020204" pitchFamily="34" charset="0"/>
              </a:rPr>
              <a:t> </a:t>
            </a:r>
            <a:r>
              <a:rPr lang="es" sz="600" b="0" i="1" strike="noStrike" cap="none" spc="-40" baseline="0" dirty="0" smtClean="0">
                <a:solidFill>
                  <a:srgbClr val="58595B"/>
                </a:solidFill>
                <a:effectLst/>
                <a:latin typeface="Arial" panose="020B0604020202020204" pitchFamily="34" charset="0"/>
                <a:ea typeface="Arial"/>
                <a:cs typeface="Arial" panose="020B0604020202020204" pitchFamily="34" charset="0"/>
              </a:rPr>
              <a:t>. </a:t>
            </a:r>
            <a:r>
              <a:rPr lang="es" sz="600" b="0" i="1" strike="noStrike" cap="none" spc="55" baseline="0" dirty="0" smtClean="0">
                <a:solidFill>
                  <a:srgbClr val="58595B"/>
                </a:solidFill>
                <a:effectLst/>
                <a:latin typeface="Arial" panose="020B0604020202020204" pitchFamily="34" charset="0"/>
                <a:ea typeface="Arial"/>
                <a:cs typeface="Arial" panose="020B0604020202020204" pitchFamily="34" charset="0"/>
              </a:rPr>
              <a:t>  </a:t>
            </a:r>
            <a:r>
              <a:rPr lang="es" sz="600" b="0" i="1" strike="noStrike" cap="none" spc="-15" baseline="0" dirty="0">
                <a:solidFill>
                  <a:srgbClr val="58595B"/>
                </a:solidFill>
                <a:effectLst/>
                <a:latin typeface="Arial" panose="020B0604020202020204" pitchFamily="34" charset="0"/>
                <a:ea typeface="Arial"/>
                <a:cs typeface="Arial" panose="020B0604020202020204" pitchFamily="34" charset="0"/>
              </a:rPr>
              <a:t>V5</a:t>
            </a:r>
            <a:r>
              <a:rPr lang="es" sz="600" b="0" i="1" strike="noStrike" cap="none" spc="55" baseline="0" dirty="0">
                <a:solidFill>
                  <a:srgbClr val="58595B"/>
                </a:solidFill>
                <a:effectLst/>
                <a:latin typeface="Arial" panose="020B0604020202020204" pitchFamily="34" charset="0"/>
                <a:ea typeface="Arial"/>
                <a:cs typeface="Arial" panose="020B0604020202020204" pitchFamily="34" charset="0"/>
              </a:rPr>
              <a:t> </a:t>
            </a:r>
          </a:p>
        </p:txBody>
      </p:sp>
      <p:sp>
        <p:nvSpPr>
          <p:cNvPr id="42" name="object 84"/>
          <p:cNvSpPr txBox="1"/>
          <p:nvPr/>
        </p:nvSpPr>
        <p:spPr>
          <a:xfrm>
            <a:off x="5109197" y="3402431"/>
            <a:ext cx="163358" cy="102973"/>
          </a:xfrm>
          <a:prstGeom prst="rect">
            <a:avLst/>
          </a:prstGeom>
        </p:spPr>
        <p:txBody>
          <a:bodyPr vert="horz" wrap="square" lIns="0" tIns="11430" rIns="0" bIns="0" rtlCol="0">
            <a:spAutoFit/>
          </a:bodyPr>
          <a:lstStyle/>
          <a:p>
            <a:pPr marL="12700">
              <a:lnSpc>
                <a:spcPct val="100000"/>
              </a:lnSpc>
              <a:spcBef>
                <a:spcPts val="90"/>
              </a:spcBef>
            </a:pPr>
            <a:r>
              <a:rPr lang="es" sz="600" b="0" i="0" strike="noStrike" cap="none" spc="-35" baseline="0">
                <a:solidFill>
                  <a:srgbClr val="58595B"/>
                </a:solidFill>
                <a:effectLst/>
                <a:latin typeface="Arial" panose="020B0604020202020204" pitchFamily="34" charset="0"/>
                <a:ea typeface="Verdana"/>
                <a:cs typeface="Arial" panose="020B0604020202020204" pitchFamily="34" charset="0"/>
              </a:rPr>
              <a:t>32A</a:t>
            </a:r>
          </a:p>
        </p:txBody>
      </p:sp>
    </p:spTree>
    <p:extLst>
      <p:ext uri="{BB962C8B-B14F-4D97-AF65-F5344CB8AC3E}">
        <p14:creationId xmlns:p14="http://schemas.microsoft.com/office/powerpoint/2010/main" val="384542184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3"/>
          <p:cNvSpPr txBox="1"/>
          <p:nvPr/>
        </p:nvSpPr>
        <p:spPr>
          <a:xfrm>
            <a:off x="207973" y="259149"/>
            <a:ext cx="5278427"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strike="noStrike" cap="none" spc="5" baseline="0" dirty="0" smtClean="0">
                <a:solidFill>
                  <a:srgbClr val="58595B"/>
                </a:solidFill>
                <a:effectLst/>
                <a:latin typeface="Arial"/>
                <a:ea typeface="Arial"/>
                <a:cs typeface="Arial"/>
              </a:rPr>
              <a:t>BIBLIOTECA DE COMPORTAMIENTO DEL JEFE </a:t>
            </a:r>
            <a:r>
              <a:rPr lang="es-ES" sz="1000" b="0" strike="noStrike" cap="none" spc="5" baseline="0" dirty="0" smtClean="0">
                <a:solidFill>
                  <a:srgbClr val="58595B"/>
                </a:solidFill>
                <a:effectLst/>
                <a:latin typeface="Arial"/>
                <a:ea typeface="Arial"/>
                <a:cs typeface="Arial"/>
              </a:rPr>
              <a:t>CLL</a:t>
            </a:r>
            <a:r>
              <a:rPr lang="es" sz="1000" b="1" strike="noStrike" cap="none" spc="5" baseline="0" dirty="0" smtClean="0">
                <a:solidFill>
                  <a:srgbClr val="58595B"/>
                </a:solidFill>
                <a:effectLst/>
                <a:latin typeface="Arial"/>
                <a:ea typeface="Arial"/>
                <a:cs typeface="Arial"/>
              </a:rPr>
              <a:t>™</a:t>
            </a:r>
            <a:endParaRPr lang="es" sz="1000" b="1" strike="noStrike" cap="none" spc="5" baseline="0" dirty="0">
              <a:solidFill>
                <a:srgbClr val="58595B"/>
              </a:solidFill>
              <a:effectLst/>
              <a:latin typeface="Arial"/>
              <a:ea typeface="Arial"/>
              <a:cs typeface="Arial"/>
            </a:endParaRPr>
          </a:p>
        </p:txBody>
      </p:sp>
      <p:sp>
        <p:nvSpPr>
          <p:cNvPr id="3" name="object 4"/>
          <p:cNvSpPr/>
          <p:nvPr/>
        </p:nvSpPr>
        <p:spPr>
          <a:xfrm>
            <a:off x="218733" y="466640"/>
            <a:ext cx="891540" cy="2800350"/>
          </a:xfrm>
          <a:custGeom>
            <a:avLst/>
            <a:gdLst/>
            <a:ahLst/>
            <a:cxnLst/>
            <a:rect l="l" t="t" r="r" b="b"/>
            <a:pathLst>
              <a:path w="891540" h="2800350">
                <a:moveTo>
                  <a:pt x="0" y="2800350"/>
                </a:moveTo>
                <a:lnTo>
                  <a:pt x="891540" y="2800350"/>
                </a:lnTo>
                <a:lnTo>
                  <a:pt x="891540" y="0"/>
                </a:lnTo>
                <a:lnTo>
                  <a:pt x="0" y="0"/>
                </a:lnTo>
                <a:lnTo>
                  <a:pt x="0" y="2800350"/>
                </a:lnTo>
                <a:close/>
              </a:path>
            </a:pathLst>
          </a:custGeom>
          <a:solidFill>
            <a:srgbClr val="DCDDDE"/>
          </a:solidFill>
        </p:spPr>
        <p:txBody>
          <a:bodyPr wrap="square" lIns="0" tIns="0" rIns="0" bIns="0" rtlCol="0"/>
          <a:lstStyle/>
          <a:p>
            <a:endParaRPr dirty="0"/>
          </a:p>
        </p:txBody>
      </p:sp>
      <p:sp>
        <p:nvSpPr>
          <p:cNvPr id="4" name="object 7"/>
          <p:cNvSpPr/>
          <p:nvPr/>
        </p:nvSpPr>
        <p:spPr>
          <a:xfrm>
            <a:off x="1284732" y="587064"/>
            <a:ext cx="3963670" cy="2800350"/>
          </a:xfrm>
          <a:custGeom>
            <a:avLst/>
            <a:gdLst/>
            <a:ahLst/>
            <a:cxnLst/>
            <a:rect l="l" t="t" r="r" b="b"/>
            <a:pathLst>
              <a:path w="3963670" h="2800350">
                <a:moveTo>
                  <a:pt x="0" y="2800350"/>
                </a:moveTo>
                <a:lnTo>
                  <a:pt x="3963543" y="2800350"/>
                </a:lnTo>
                <a:lnTo>
                  <a:pt x="3963543" y="0"/>
                </a:lnTo>
                <a:lnTo>
                  <a:pt x="0" y="0"/>
                </a:lnTo>
                <a:lnTo>
                  <a:pt x="0" y="2800350"/>
                </a:lnTo>
                <a:close/>
              </a:path>
            </a:pathLst>
          </a:custGeom>
          <a:ln w="19050">
            <a:solidFill>
              <a:srgbClr val="007DB6"/>
            </a:solidFill>
          </a:ln>
        </p:spPr>
        <p:txBody>
          <a:bodyPr wrap="square" lIns="0" tIns="0" rIns="0" bIns="0" rtlCol="0"/>
          <a:lstStyle/>
          <a:p>
            <a:endParaRPr dirty="0"/>
          </a:p>
        </p:txBody>
      </p:sp>
      <p:sp>
        <p:nvSpPr>
          <p:cNvPr id="5" name="object 8"/>
          <p:cNvSpPr/>
          <p:nvPr/>
        </p:nvSpPr>
        <p:spPr>
          <a:xfrm>
            <a:off x="1281557" y="3092012"/>
            <a:ext cx="3956685" cy="289560"/>
          </a:xfrm>
          <a:custGeom>
            <a:avLst/>
            <a:gdLst/>
            <a:ahLst/>
            <a:cxnLst/>
            <a:rect l="l" t="t" r="r" b="b"/>
            <a:pathLst>
              <a:path w="3956684" h="289560">
                <a:moveTo>
                  <a:pt x="0" y="289051"/>
                </a:moveTo>
                <a:lnTo>
                  <a:pt x="3956177" y="289051"/>
                </a:lnTo>
                <a:lnTo>
                  <a:pt x="3956177" y="0"/>
                </a:lnTo>
                <a:lnTo>
                  <a:pt x="0" y="0"/>
                </a:lnTo>
                <a:lnTo>
                  <a:pt x="0" y="289051"/>
                </a:lnTo>
                <a:close/>
              </a:path>
            </a:pathLst>
          </a:custGeom>
          <a:solidFill>
            <a:srgbClr val="007DB6"/>
          </a:solidFill>
        </p:spPr>
        <p:txBody>
          <a:bodyPr wrap="square" lIns="0" tIns="0" rIns="0" bIns="0" rtlCol="0"/>
          <a:lstStyle/>
          <a:p>
            <a:endParaRPr dirty="0"/>
          </a:p>
        </p:txBody>
      </p:sp>
      <p:sp>
        <p:nvSpPr>
          <p:cNvPr id="6" name="object 40"/>
          <p:cNvSpPr/>
          <p:nvPr/>
        </p:nvSpPr>
        <p:spPr>
          <a:xfrm>
            <a:off x="605060" y="2594337"/>
            <a:ext cx="136753" cy="123088"/>
          </a:xfrm>
          <a:prstGeom prst="rect">
            <a:avLst/>
          </a:prstGeom>
          <a:blipFill rotWithShape="1">
            <a:blip r:embed="rId2"/>
            <a:stretch>
              <a:fillRect/>
            </a:stretch>
          </a:blipFill>
        </p:spPr>
        <p:txBody>
          <a:bodyPr wrap="square" lIns="0" tIns="0" rIns="0" bIns="0" rtlCol="0"/>
          <a:lstStyle/>
          <a:p>
            <a:endParaRPr dirty="0"/>
          </a:p>
        </p:txBody>
      </p:sp>
      <p:sp>
        <p:nvSpPr>
          <p:cNvPr id="7" name="object 41"/>
          <p:cNvSpPr/>
          <p:nvPr/>
        </p:nvSpPr>
        <p:spPr>
          <a:xfrm>
            <a:off x="404953" y="2705164"/>
            <a:ext cx="537210" cy="538480"/>
          </a:xfrm>
          <a:custGeom>
            <a:avLst/>
            <a:gdLst/>
            <a:ahLst/>
            <a:cxnLst/>
            <a:rect l="l" t="t" r="r" b="b"/>
            <a:pathLst>
              <a:path w="537210" h="538480">
                <a:moveTo>
                  <a:pt x="268490" y="0"/>
                </a:moveTo>
                <a:lnTo>
                  <a:pt x="220228" y="4332"/>
                </a:lnTo>
                <a:lnTo>
                  <a:pt x="174804" y="16825"/>
                </a:lnTo>
                <a:lnTo>
                  <a:pt x="132977" y="36718"/>
                </a:lnTo>
                <a:lnTo>
                  <a:pt x="95504" y="63252"/>
                </a:lnTo>
                <a:lnTo>
                  <a:pt x="63145" y="95666"/>
                </a:lnTo>
                <a:lnTo>
                  <a:pt x="36656" y="133203"/>
                </a:lnTo>
                <a:lnTo>
                  <a:pt x="16797" y="175101"/>
                </a:lnTo>
                <a:lnTo>
                  <a:pt x="4325" y="220603"/>
                </a:lnTo>
                <a:lnTo>
                  <a:pt x="0" y="268947"/>
                </a:lnTo>
                <a:lnTo>
                  <a:pt x="4325" y="317292"/>
                </a:lnTo>
                <a:lnTo>
                  <a:pt x="16797" y="362793"/>
                </a:lnTo>
                <a:lnTo>
                  <a:pt x="36656" y="404692"/>
                </a:lnTo>
                <a:lnTo>
                  <a:pt x="63145" y="442228"/>
                </a:lnTo>
                <a:lnTo>
                  <a:pt x="95504" y="474643"/>
                </a:lnTo>
                <a:lnTo>
                  <a:pt x="132977" y="501177"/>
                </a:lnTo>
                <a:lnTo>
                  <a:pt x="174804" y="521070"/>
                </a:lnTo>
                <a:lnTo>
                  <a:pt x="220228" y="533562"/>
                </a:lnTo>
                <a:lnTo>
                  <a:pt x="268490" y="537895"/>
                </a:lnTo>
                <a:lnTo>
                  <a:pt x="316748" y="533562"/>
                </a:lnTo>
                <a:lnTo>
                  <a:pt x="362169" y="521070"/>
                </a:lnTo>
                <a:lnTo>
                  <a:pt x="403994" y="501177"/>
                </a:lnTo>
                <a:lnTo>
                  <a:pt x="441466" y="474643"/>
                </a:lnTo>
                <a:lnTo>
                  <a:pt x="473824" y="442228"/>
                </a:lnTo>
                <a:lnTo>
                  <a:pt x="500312" y="404692"/>
                </a:lnTo>
                <a:lnTo>
                  <a:pt x="520171" y="362793"/>
                </a:lnTo>
                <a:lnTo>
                  <a:pt x="532643" y="317292"/>
                </a:lnTo>
                <a:lnTo>
                  <a:pt x="536968" y="268947"/>
                </a:lnTo>
                <a:lnTo>
                  <a:pt x="532643" y="220603"/>
                </a:lnTo>
                <a:lnTo>
                  <a:pt x="520171" y="175101"/>
                </a:lnTo>
                <a:lnTo>
                  <a:pt x="500312" y="133203"/>
                </a:lnTo>
                <a:lnTo>
                  <a:pt x="473824" y="95666"/>
                </a:lnTo>
                <a:lnTo>
                  <a:pt x="441466" y="63252"/>
                </a:lnTo>
                <a:lnTo>
                  <a:pt x="403994" y="36718"/>
                </a:lnTo>
                <a:lnTo>
                  <a:pt x="362169" y="16825"/>
                </a:lnTo>
                <a:lnTo>
                  <a:pt x="316748" y="4332"/>
                </a:lnTo>
                <a:lnTo>
                  <a:pt x="268490" y="0"/>
                </a:lnTo>
                <a:close/>
              </a:path>
            </a:pathLst>
          </a:custGeom>
          <a:solidFill>
            <a:srgbClr val="BED2E6"/>
          </a:solidFill>
        </p:spPr>
        <p:txBody>
          <a:bodyPr wrap="square" lIns="0" tIns="0" rIns="0" bIns="0" rtlCol="0"/>
          <a:lstStyle/>
          <a:p>
            <a:endParaRPr dirty="0"/>
          </a:p>
        </p:txBody>
      </p:sp>
      <p:sp>
        <p:nvSpPr>
          <p:cNvPr id="8" name="object 42"/>
          <p:cNvSpPr/>
          <p:nvPr/>
        </p:nvSpPr>
        <p:spPr>
          <a:xfrm>
            <a:off x="404953" y="2705164"/>
            <a:ext cx="537210" cy="538480"/>
          </a:xfrm>
          <a:custGeom>
            <a:avLst/>
            <a:gdLst/>
            <a:ahLst/>
            <a:cxnLst/>
            <a:rect l="l" t="t" r="r" b="b"/>
            <a:pathLst>
              <a:path w="537210" h="538480">
                <a:moveTo>
                  <a:pt x="0" y="268947"/>
                </a:moveTo>
                <a:lnTo>
                  <a:pt x="4325" y="220603"/>
                </a:lnTo>
                <a:lnTo>
                  <a:pt x="16797" y="175101"/>
                </a:lnTo>
                <a:lnTo>
                  <a:pt x="36656" y="133203"/>
                </a:lnTo>
                <a:lnTo>
                  <a:pt x="63145" y="95666"/>
                </a:lnTo>
                <a:lnTo>
                  <a:pt x="95504" y="63252"/>
                </a:lnTo>
                <a:lnTo>
                  <a:pt x="132977" y="36718"/>
                </a:lnTo>
                <a:lnTo>
                  <a:pt x="174804" y="16825"/>
                </a:lnTo>
                <a:lnTo>
                  <a:pt x="220228" y="4332"/>
                </a:lnTo>
                <a:lnTo>
                  <a:pt x="268490" y="0"/>
                </a:lnTo>
                <a:lnTo>
                  <a:pt x="316748" y="4332"/>
                </a:lnTo>
                <a:lnTo>
                  <a:pt x="362169" y="16825"/>
                </a:lnTo>
                <a:lnTo>
                  <a:pt x="403994" y="36718"/>
                </a:lnTo>
                <a:lnTo>
                  <a:pt x="441466" y="63252"/>
                </a:lnTo>
                <a:lnTo>
                  <a:pt x="473824" y="95666"/>
                </a:lnTo>
                <a:lnTo>
                  <a:pt x="500312" y="133203"/>
                </a:lnTo>
                <a:lnTo>
                  <a:pt x="520171" y="175101"/>
                </a:lnTo>
                <a:lnTo>
                  <a:pt x="532643" y="220603"/>
                </a:lnTo>
                <a:lnTo>
                  <a:pt x="536968" y="268947"/>
                </a:lnTo>
                <a:lnTo>
                  <a:pt x="532643" y="317292"/>
                </a:lnTo>
                <a:lnTo>
                  <a:pt x="520171" y="362793"/>
                </a:lnTo>
                <a:lnTo>
                  <a:pt x="500312" y="404692"/>
                </a:lnTo>
                <a:lnTo>
                  <a:pt x="473824" y="442228"/>
                </a:lnTo>
                <a:lnTo>
                  <a:pt x="441466" y="474643"/>
                </a:lnTo>
                <a:lnTo>
                  <a:pt x="403994" y="501177"/>
                </a:lnTo>
                <a:lnTo>
                  <a:pt x="362169" y="521070"/>
                </a:lnTo>
                <a:lnTo>
                  <a:pt x="316748" y="533562"/>
                </a:lnTo>
                <a:lnTo>
                  <a:pt x="268490" y="537895"/>
                </a:lnTo>
                <a:lnTo>
                  <a:pt x="220228" y="533562"/>
                </a:lnTo>
                <a:lnTo>
                  <a:pt x="174804" y="521070"/>
                </a:lnTo>
                <a:lnTo>
                  <a:pt x="132977" y="501177"/>
                </a:lnTo>
                <a:lnTo>
                  <a:pt x="95504" y="474643"/>
                </a:lnTo>
                <a:lnTo>
                  <a:pt x="63145" y="442228"/>
                </a:lnTo>
                <a:lnTo>
                  <a:pt x="36656" y="404692"/>
                </a:lnTo>
                <a:lnTo>
                  <a:pt x="16797" y="362793"/>
                </a:lnTo>
                <a:lnTo>
                  <a:pt x="4325" y="317292"/>
                </a:lnTo>
                <a:lnTo>
                  <a:pt x="0" y="268947"/>
                </a:lnTo>
                <a:close/>
              </a:path>
            </a:pathLst>
          </a:custGeom>
          <a:ln w="10375">
            <a:solidFill>
              <a:srgbClr val="007DB6"/>
            </a:solidFill>
          </a:ln>
        </p:spPr>
        <p:txBody>
          <a:bodyPr wrap="square" lIns="0" tIns="0" rIns="0" bIns="0" rtlCol="0"/>
          <a:lstStyle/>
          <a:p>
            <a:endParaRPr dirty="0"/>
          </a:p>
        </p:txBody>
      </p:sp>
      <p:sp>
        <p:nvSpPr>
          <p:cNvPr id="9" name="object 43"/>
          <p:cNvSpPr/>
          <p:nvPr/>
        </p:nvSpPr>
        <p:spPr>
          <a:xfrm>
            <a:off x="459931" y="2760232"/>
            <a:ext cx="427355" cy="427990"/>
          </a:xfrm>
          <a:custGeom>
            <a:avLst/>
            <a:gdLst/>
            <a:ahLst/>
            <a:cxnLst/>
            <a:rect l="l" t="t" r="r" b="b"/>
            <a:pathLst>
              <a:path w="427354" h="427989">
                <a:moveTo>
                  <a:pt x="213512" y="0"/>
                </a:moveTo>
                <a:lnTo>
                  <a:pt x="164556" y="5648"/>
                </a:lnTo>
                <a:lnTo>
                  <a:pt x="119615" y="21739"/>
                </a:lnTo>
                <a:lnTo>
                  <a:pt x="79971" y="46987"/>
                </a:lnTo>
                <a:lnTo>
                  <a:pt x="46906" y="80109"/>
                </a:lnTo>
                <a:lnTo>
                  <a:pt x="21701" y="119821"/>
                </a:lnTo>
                <a:lnTo>
                  <a:pt x="5639" y="164839"/>
                </a:lnTo>
                <a:lnTo>
                  <a:pt x="0" y="213880"/>
                </a:lnTo>
                <a:lnTo>
                  <a:pt x="5639" y="262921"/>
                </a:lnTo>
                <a:lnTo>
                  <a:pt x="21701" y="307939"/>
                </a:lnTo>
                <a:lnTo>
                  <a:pt x="46906" y="347652"/>
                </a:lnTo>
                <a:lnTo>
                  <a:pt x="79971" y="380774"/>
                </a:lnTo>
                <a:lnTo>
                  <a:pt x="119615" y="406022"/>
                </a:lnTo>
                <a:lnTo>
                  <a:pt x="164556" y="422112"/>
                </a:lnTo>
                <a:lnTo>
                  <a:pt x="213512" y="427761"/>
                </a:lnTo>
                <a:lnTo>
                  <a:pt x="262468" y="422112"/>
                </a:lnTo>
                <a:lnTo>
                  <a:pt x="307409" y="406022"/>
                </a:lnTo>
                <a:lnTo>
                  <a:pt x="347053" y="380774"/>
                </a:lnTo>
                <a:lnTo>
                  <a:pt x="380118" y="347652"/>
                </a:lnTo>
                <a:lnTo>
                  <a:pt x="405323" y="307939"/>
                </a:lnTo>
                <a:lnTo>
                  <a:pt x="421385" y="262921"/>
                </a:lnTo>
                <a:lnTo>
                  <a:pt x="427024" y="213880"/>
                </a:lnTo>
                <a:lnTo>
                  <a:pt x="421385" y="164839"/>
                </a:lnTo>
                <a:lnTo>
                  <a:pt x="405323" y="119821"/>
                </a:lnTo>
                <a:lnTo>
                  <a:pt x="380118" y="80109"/>
                </a:lnTo>
                <a:lnTo>
                  <a:pt x="347053" y="46987"/>
                </a:lnTo>
                <a:lnTo>
                  <a:pt x="307409" y="21739"/>
                </a:lnTo>
                <a:lnTo>
                  <a:pt x="262468" y="5648"/>
                </a:lnTo>
                <a:lnTo>
                  <a:pt x="213512" y="0"/>
                </a:lnTo>
                <a:close/>
              </a:path>
            </a:pathLst>
          </a:custGeom>
          <a:solidFill>
            <a:srgbClr val="FFFFFF"/>
          </a:solidFill>
        </p:spPr>
        <p:txBody>
          <a:bodyPr wrap="square" lIns="0" tIns="0" rIns="0" bIns="0" rtlCol="0"/>
          <a:lstStyle/>
          <a:p>
            <a:endParaRPr dirty="0"/>
          </a:p>
        </p:txBody>
      </p:sp>
      <p:sp>
        <p:nvSpPr>
          <p:cNvPr id="10" name="object 44"/>
          <p:cNvSpPr/>
          <p:nvPr/>
        </p:nvSpPr>
        <p:spPr>
          <a:xfrm>
            <a:off x="459931" y="2760232"/>
            <a:ext cx="427355" cy="427990"/>
          </a:xfrm>
          <a:custGeom>
            <a:avLst/>
            <a:gdLst/>
            <a:ahLst/>
            <a:cxnLst/>
            <a:rect l="l" t="t" r="r" b="b"/>
            <a:pathLst>
              <a:path w="427354" h="427989">
                <a:moveTo>
                  <a:pt x="0" y="213880"/>
                </a:moveTo>
                <a:lnTo>
                  <a:pt x="5639" y="164839"/>
                </a:lnTo>
                <a:lnTo>
                  <a:pt x="21701" y="119821"/>
                </a:lnTo>
                <a:lnTo>
                  <a:pt x="46906" y="80109"/>
                </a:lnTo>
                <a:lnTo>
                  <a:pt x="79971" y="46987"/>
                </a:lnTo>
                <a:lnTo>
                  <a:pt x="119615" y="21739"/>
                </a:lnTo>
                <a:lnTo>
                  <a:pt x="164556" y="5648"/>
                </a:lnTo>
                <a:lnTo>
                  <a:pt x="213512" y="0"/>
                </a:lnTo>
                <a:lnTo>
                  <a:pt x="262468" y="5648"/>
                </a:lnTo>
                <a:lnTo>
                  <a:pt x="307409" y="21739"/>
                </a:lnTo>
                <a:lnTo>
                  <a:pt x="347053" y="46987"/>
                </a:lnTo>
                <a:lnTo>
                  <a:pt x="380118" y="80109"/>
                </a:lnTo>
                <a:lnTo>
                  <a:pt x="405323" y="119821"/>
                </a:lnTo>
                <a:lnTo>
                  <a:pt x="421385" y="164839"/>
                </a:lnTo>
                <a:lnTo>
                  <a:pt x="427024" y="213880"/>
                </a:lnTo>
                <a:lnTo>
                  <a:pt x="421385" y="262921"/>
                </a:lnTo>
                <a:lnTo>
                  <a:pt x="405323" y="307939"/>
                </a:lnTo>
                <a:lnTo>
                  <a:pt x="380118" y="347652"/>
                </a:lnTo>
                <a:lnTo>
                  <a:pt x="347053" y="380774"/>
                </a:lnTo>
                <a:lnTo>
                  <a:pt x="307409" y="406022"/>
                </a:lnTo>
                <a:lnTo>
                  <a:pt x="262468" y="422112"/>
                </a:lnTo>
                <a:lnTo>
                  <a:pt x="213512" y="427761"/>
                </a:lnTo>
                <a:lnTo>
                  <a:pt x="164556" y="422112"/>
                </a:lnTo>
                <a:lnTo>
                  <a:pt x="119615" y="406022"/>
                </a:lnTo>
                <a:lnTo>
                  <a:pt x="79971" y="380774"/>
                </a:lnTo>
                <a:lnTo>
                  <a:pt x="46906" y="347652"/>
                </a:lnTo>
                <a:lnTo>
                  <a:pt x="21701" y="307939"/>
                </a:lnTo>
                <a:lnTo>
                  <a:pt x="5639" y="262921"/>
                </a:lnTo>
                <a:lnTo>
                  <a:pt x="0" y="213880"/>
                </a:lnTo>
                <a:close/>
              </a:path>
            </a:pathLst>
          </a:custGeom>
          <a:ln w="7785">
            <a:solidFill>
              <a:srgbClr val="007DB6"/>
            </a:solidFill>
          </a:ln>
        </p:spPr>
        <p:txBody>
          <a:bodyPr wrap="square" lIns="0" tIns="0" rIns="0" bIns="0" rtlCol="0"/>
          <a:lstStyle/>
          <a:p>
            <a:endParaRPr dirty="0"/>
          </a:p>
        </p:txBody>
      </p:sp>
      <p:sp>
        <p:nvSpPr>
          <p:cNvPr id="11" name="object 45"/>
          <p:cNvSpPr/>
          <p:nvPr/>
        </p:nvSpPr>
        <p:spPr>
          <a:xfrm>
            <a:off x="551739" y="2856922"/>
            <a:ext cx="241477" cy="239144"/>
          </a:xfrm>
          <a:prstGeom prst="rect">
            <a:avLst/>
          </a:prstGeom>
          <a:blipFill rotWithShape="1">
            <a:blip r:embed="rId3"/>
            <a:stretch>
              <a:fillRect/>
            </a:stretch>
          </a:blipFill>
        </p:spPr>
        <p:txBody>
          <a:bodyPr wrap="square" lIns="0" tIns="0" rIns="0" bIns="0" rtlCol="0"/>
          <a:lstStyle/>
          <a:p>
            <a:endParaRPr dirty="0"/>
          </a:p>
        </p:txBody>
      </p:sp>
      <p:sp>
        <p:nvSpPr>
          <p:cNvPr id="12" name="object 46"/>
          <p:cNvSpPr/>
          <p:nvPr/>
        </p:nvSpPr>
        <p:spPr>
          <a:xfrm>
            <a:off x="801332" y="2845107"/>
            <a:ext cx="110489" cy="330200"/>
          </a:xfrm>
          <a:custGeom>
            <a:avLst/>
            <a:gdLst/>
            <a:ahLst/>
            <a:cxnLst/>
            <a:rect l="l" t="t" r="r" b="b"/>
            <a:pathLst>
              <a:path w="110488" h="330200">
                <a:moveTo>
                  <a:pt x="72009" y="0"/>
                </a:moveTo>
                <a:lnTo>
                  <a:pt x="88036" y="29154"/>
                </a:lnTo>
                <a:lnTo>
                  <a:pt x="99931" y="60617"/>
                </a:lnTo>
                <a:lnTo>
                  <a:pt x="107333" y="94022"/>
                </a:lnTo>
                <a:lnTo>
                  <a:pt x="109880" y="129006"/>
                </a:lnTo>
                <a:lnTo>
                  <a:pt x="104795" y="178231"/>
                </a:lnTo>
                <a:lnTo>
                  <a:pt x="90229" y="223960"/>
                </a:lnTo>
                <a:lnTo>
                  <a:pt x="67218" y="265158"/>
                </a:lnTo>
                <a:lnTo>
                  <a:pt x="36796" y="300790"/>
                </a:lnTo>
                <a:lnTo>
                  <a:pt x="0" y="329819"/>
                </a:lnTo>
              </a:path>
            </a:pathLst>
          </a:custGeom>
          <a:ln w="5194">
            <a:solidFill>
              <a:srgbClr val="007DB6"/>
            </a:solidFill>
          </a:ln>
        </p:spPr>
        <p:txBody>
          <a:bodyPr wrap="square" lIns="0" tIns="0" rIns="0" bIns="0" rtlCol="0"/>
          <a:lstStyle/>
          <a:p>
            <a:endParaRPr dirty="0"/>
          </a:p>
        </p:txBody>
      </p:sp>
      <p:sp>
        <p:nvSpPr>
          <p:cNvPr id="13" name="object 47"/>
          <p:cNvSpPr/>
          <p:nvPr/>
        </p:nvSpPr>
        <p:spPr>
          <a:xfrm>
            <a:off x="673444" y="2735951"/>
            <a:ext cx="158750" cy="60960"/>
          </a:xfrm>
          <a:custGeom>
            <a:avLst/>
            <a:gdLst/>
            <a:ahLst/>
            <a:cxnLst/>
            <a:rect l="l" t="t" r="r" b="b"/>
            <a:pathLst>
              <a:path w="158750" h="60960">
                <a:moveTo>
                  <a:pt x="0" y="0"/>
                </a:moveTo>
                <a:lnTo>
                  <a:pt x="44623" y="4187"/>
                </a:lnTo>
                <a:lnTo>
                  <a:pt x="86466" y="16236"/>
                </a:lnTo>
                <a:lnTo>
                  <a:pt x="124763" y="35382"/>
                </a:lnTo>
                <a:lnTo>
                  <a:pt x="158750" y="60858"/>
                </a:lnTo>
              </a:path>
            </a:pathLst>
          </a:custGeom>
          <a:ln w="5194">
            <a:solidFill>
              <a:srgbClr val="007DB6"/>
            </a:solidFill>
          </a:ln>
        </p:spPr>
        <p:txBody>
          <a:bodyPr wrap="square" lIns="0" tIns="0" rIns="0" bIns="0" rtlCol="0"/>
          <a:lstStyle/>
          <a:p>
            <a:endParaRPr dirty="0"/>
          </a:p>
        </p:txBody>
      </p:sp>
      <p:sp>
        <p:nvSpPr>
          <p:cNvPr id="14" name="object 48"/>
          <p:cNvSpPr/>
          <p:nvPr/>
        </p:nvSpPr>
        <p:spPr>
          <a:xfrm>
            <a:off x="650761" y="2640103"/>
            <a:ext cx="45720" cy="45720"/>
          </a:xfrm>
          <a:custGeom>
            <a:avLst/>
            <a:gdLst/>
            <a:ahLst/>
            <a:cxnLst/>
            <a:rect l="l" t="t" r="r" b="b"/>
            <a:pathLst>
              <a:path w="45720" h="45719">
                <a:moveTo>
                  <a:pt x="22682" y="0"/>
                </a:moveTo>
                <a:lnTo>
                  <a:pt x="13855" y="1785"/>
                </a:lnTo>
                <a:lnTo>
                  <a:pt x="6645" y="6654"/>
                </a:lnTo>
                <a:lnTo>
                  <a:pt x="1783" y="13876"/>
                </a:lnTo>
                <a:lnTo>
                  <a:pt x="0" y="22720"/>
                </a:lnTo>
                <a:lnTo>
                  <a:pt x="1783" y="31563"/>
                </a:lnTo>
                <a:lnTo>
                  <a:pt x="6645" y="38785"/>
                </a:lnTo>
                <a:lnTo>
                  <a:pt x="13855" y="43655"/>
                </a:lnTo>
                <a:lnTo>
                  <a:pt x="22682" y="45440"/>
                </a:lnTo>
                <a:lnTo>
                  <a:pt x="31509" y="43655"/>
                </a:lnTo>
                <a:lnTo>
                  <a:pt x="38719" y="38785"/>
                </a:lnTo>
                <a:lnTo>
                  <a:pt x="43581" y="31563"/>
                </a:lnTo>
                <a:lnTo>
                  <a:pt x="45364" y="22720"/>
                </a:lnTo>
                <a:lnTo>
                  <a:pt x="43581" y="13876"/>
                </a:lnTo>
                <a:lnTo>
                  <a:pt x="38719" y="6654"/>
                </a:lnTo>
                <a:lnTo>
                  <a:pt x="31509" y="1785"/>
                </a:lnTo>
                <a:lnTo>
                  <a:pt x="22682" y="0"/>
                </a:lnTo>
                <a:close/>
              </a:path>
            </a:pathLst>
          </a:custGeom>
          <a:solidFill>
            <a:srgbClr val="FFFFFF"/>
          </a:solidFill>
        </p:spPr>
        <p:txBody>
          <a:bodyPr wrap="square" lIns="0" tIns="0" rIns="0" bIns="0" rtlCol="0"/>
          <a:lstStyle/>
          <a:p>
            <a:endParaRPr dirty="0"/>
          </a:p>
        </p:txBody>
      </p:sp>
      <p:sp>
        <p:nvSpPr>
          <p:cNvPr id="15" name="object 49"/>
          <p:cNvSpPr/>
          <p:nvPr/>
        </p:nvSpPr>
        <p:spPr>
          <a:xfrm>
            <a:off x="650761" y="2640103"/>
            <a:ext cx="45720" cy="45720"/>
          </a:xfrm>
          <a:custGeom>
            <a:avLst/>
            <a:gdLst/>
            <a:ahLst/>
            <a:cxnLst/>
            <a:rect l="l" t="t" r="r" b="b"/>
            <a:pathLst>
              <a:path w="45720" h="45719">
                <a:moveTo>
                  <a:pt x="0" y="22720"/>
                </a:moveTo>
                <a:lnTo>
                  <a:pt x="1783" y="13876"/>
                </a:lnTo>
                <a:lnTo>
                  <a:pt x="6645" y="6654"/>
                </a:lnTo>
                <a:lnTo>
                  <a:pt x="13855" y="1785"/>
                </a:lnTo>
                <a:lnTo>
                  <a:pt x="22682" y="0"/>
                </a:lnTo>
                <a:lnTo>
                  <a:pt x="31509" y="1785"/>
                </a:lnTo>
                <a:lnTo>
                  <a:pt x="38719" y="6654"/>
                </a:lnTo>
                <a:lnTo>
                  <a:pt x="43581" y="13876"/>
                </a:lnTo>
                <a:lnTo>
                  <a:pt x="45364" y="22720"/>
                </a:lnTo>
                <a:lnTo>
                  <a:pt x="43581" y="31563"/>
                </a:lnTo>
                <a:lnTo>
                  <a:pt x="38719" y="38785"/>
                </a:lnTo>
                <a:lnTo>
                  <a:pt x="31509" y="43655"/>
                </a:lnTo>
                <a:lnTo>
                  <a:pt x="22682" y="45440"/>
                </a:lnTo>
                <a:lnTo>
                  <a:pt x="13855" y="43655"/>
                </a:lnTo>
                <a:lnTo>
                  <a:pt x="6645" y="38785"/>
                </a:lnTo>
                <a:lnTo>
                  <a:pt x="1783" y="31563"/>
                </a:lnTo>
                <a:lnTo>
                  <a:pt x="0" y="22720"/>
                </a:lnTo>
                <a:close/>
              </a:path>
            </a:pathLst>
          </a:custGeom>
          <a:ln w="5156">
            <a:solidFill>
              <a:srgbClr val="007DB6"/>
            </a:solidFill>
          </a:ln>
        </p:spPr>
        <p:txBody>
          <a:bodyPr wrap="square" lIns="0" tIns="0" rIns="0" bIns="0" rtlCol="0"/>
          <a:lstStyle/>
          <a:p>
            <a:endParaRPr dirty="0"/>
          </a:p>
        </p:txBody>
      </p:sp>
      <p:sp>
        <p:nvSpPr>
          <p:cNvPr id="16" name="object 50"/>
          <p:cNvSpPr/>
          <p:nvPr/>
        </p:nvSpPr>
        <p:spPr>
          <a:xfrm>
            <a:off x="652742" y="2954529"/>
            <a:ext cx="45720" cy="45720"/>
          </a:xfrm>
          <a:custGeom>
            <a:avLst/>
            <a:gdLst/>
            <a:ahLst/>
            <a:cxnLst/>
            <a:rect l="l" t="t" r="r" b="b"/>
            <a:pathLst>
              <a:path w="45720" h="45719">
                <a:moveTo>
                  <a:pt x="22682" y="0"/>
                </a:moveTo>
                <a:lnTo>
                  <a:pt x="13855" y="1785"/>
                </a:lnTo>
                <a:lnTo>
                  <a:pt x="6645" y="6654"/>
                </a:lnTo>
                <a:lnTo>
                  <a:pt x="1783" y="13876"/>
                </a:lnTo>
                <a:lnTo>
                  <a:pt x="0" y="22720"/>
                </a:lnTo>
                <a:lnTo>
                  <a:pt x="1783" y="31563"/>
                </a:lnTo>
                <a:lnTo>
                  <a:pt x="6645" y="38785"/>
                </a:lnTo>
                <a:lnTo>
                  <a:pt x="13855" y="43655"/>
                </a:lnTo>
                <a:lnTo>
                  <a:pt x="22682" y="45440"/>
                </a:lnTo>
                <a:lnTo>
                  <a:pt x="31509" y="43655"/>
                </a:lnTo>
                <a:lnTo>
                  <a:pt x="38719" y="38785"/>
                </a:lnTo>
                <a:lnTo>
                  <a:pt x="43581" y="31563"/>
                </a:lnTo>
                <a:lnTo>
                  <a:pt x="45364" y="22720"/>
                </a:lnTo>
                <a:lnTo>
                  <a:pt x="43581" y="13876"/>
                </a:lnTo>
                <a:lnTo>
                  <a:pt x="38719" y="6654"/>
                </a:lnTo>
                <a:lnTo>
                  <a:pt x="31509" y="1785"/>
                </a:lnTo>
                <a:lnTo>
                  <a:pt x="22682" y="0"/>
                </a:lnTo>
                <a:close/>
              </a:path>
            </a:pathLst>
          </a:custGeom>
          <a:solidFill>
            <a:srgbClr val="FFFFFF"/>
          </a:solidFill>
        </p:spPr>
        <p:txBody>
          <a:bodyPr wrap="square" lIns="0" tIns="0" rIns="0" bIns="0" rtlCol="0"/>
          <a:lstStyle/>
          <a:p>
            <a:endParaRPr dirty="0"/>
          </a:p>
        </p:txBody>
      </p:sp>
      <p:sp>
        <p:nvSpPr>
          <p:cNvPr id="17" name="object 51"/>
          <p:cNvSpPr/>
          <p:nvPr/>
        </p:nvSpPr>
        <p:spPr>
          <a:xfrm>
            <a:off x="652742" y="2954529"/>
            <a:ext cx="45720" cy="45720"/>
          </a:xfrm>
          <a:custGeom>
            <a:avLst/>
            <a:gdLst/>
            <a:ahLst/>
            <a:cxnLst/>
            <a:rect l="l" t="t" r="r" b="b"/>
            <a:pathLst>
              <a:path w="45720" h="45719">
                <a:moveTo>
                  <a:pt x="0" y="22720"/>
                </a:moveTo>
                <a:lnTo>
                  <a:pt x="1783" y="13876"/>
                </a:lnTo>
                <a:lnTo>
                  <a:pt x="6645" y="6654"/>
                </a:lnTo>
                <a:lnTo>
                  <a:pt x="13855" y="1785"/>
                </a:lnTo>
                <a:lnTo>
                  <a:pt x="22682" y="0"/>
                </a:lnTo>
                <a:lnTo>
                  <a:pt x="31509" y="1785"/>
                </a:lnTo>
                <a:lnTo>
                  <a:pt x="38719" y="6654"/>
                </a:lnTo>
                <a:lnTo>
                  <a:pt x="43581" y="13876"/>
                </a:lnTo>
                <a:lnTo>
                  <a:pt x="45364" y="22720"/>
                </a:lnTo>
                <a:lnTo>
                  <a:pt x="43581" y="31563"/>
                </a:lnTo>
                <a:lnTo>
                  <a:pt x="38719" y="38785"/>
                </a:lnTo>
                <a:lnTo>
                  <a:pt x="31509" y="43655"/>
                </a:lnTo>
                <a:lnTo>
                  <a:pt x="22682" y="45440"/>
                </a:lnTo>
                <a:lnTo>
                  <a:pt x="13855" y="43655"/>
                </a:lnTo>
                <a:lnTo>
                  <a:pt x="6645" y="38785"/>
                </a:lnTo>
                <a:lnTo>
                  <a:pt x="1783" y="31563"/>
                </a:lnTo>
                <a:lnTo>
                  <a:pt x="0" y="22720"/>
                </a:lnTo>
                <a:close/>
              </a:path>
            </a:pathLst>
          </a:custGeom>
          <a:ln w="5156">
            <a:solidFill>
              <a:srgbClr val="007DB6"/>
            </a:solidFill>
          </a:ln>
        </p:spPr>
        <p:txBody>
          <a:bodyPr wrap="square" lIns="0" tIns="0" rIns="0" bIns="0" rtlCol="0"/>
          <a:lstStyle/>
          <a:p>
            <a:endParaRPr dirty="0"/>
          </a:p>
        </p:txBody>
      </p:sp>
      <p:sp>
        <p:nvSpPr>
          <p:cNvPr id="18" name="object 52"/>
          <p:cNvSpPr/>
          <p:nvPr/>
        </p:nvSpPr>
        <p:spPr>
          <a:xfrm>
            <a:off x="675437" y="2840861"/>
            <a:ext cx="137160" cy="125095"/>
          </a:xfrm>
          <a:custGeom>
            <a:avLst/>
            <a:gdLst/>
            <a:ahLst/>
            <a:cxnLst/>
            <a:rect l="l" t="t" r="r" b="b"/>
            <a:pathLst>
              <a:path w="137160" h="125094">
                <a:moveTo>
                  <a:pt x="0" y="76631"/>
                </a:moveTo>
                <a:lnTo>
                  <a:pt x="137045" y="0"/>
                </a:lnTo>
                <a:lnTo>
                  <a:pt x="59397" y="124891"/>
                </a:lnTo>
              </a:path>
            </a:pathLst>
          </a:custGeom>
          <a:ln w="5194">
            <a:solidFill>
              <a:srgbClr val="007DB6"/>
            </a:solidFill>
          </a:ln>
        </p:spPr>
        <p:txBody>
          <a:bodyPr wrap="square" lIns="0" tIns="0" rIns="0" bIns="0" rtlCol="0"/>
          <a:lstStyle/>
          <a:p>
            <a:endParaRPr dirty="0"/>
          </a:p>
        </p:txBody>
      </p:sp>
      <p:sp>
        <p:nvSpPr>
          <p:cNvPr id="19" name="object 53"/>
          <p:cNvSpPr/>
          <p:nvPr/>
        </p:nvSpPr>
        <p:spPr>
          <a:xfrm>
            <a:off x="715531" y="2846703"/>
            <a:ext cx="90805" cy="86360"/>
          </a:xfrm>
          <a:custGeom>
            <a:avLst/>
            <a:gdLst/>
            <a:ahLst/>
            <a:cxnLst/>
            <a:rect l="l" t="t" r="r" b="b"/>
            <a:pathLst>
              <a:path w="90804" h="86360">
                <a:moveTo>
                  <a:pt x="0" y="86118"/>
                </a:moveTo>
                <a:lnTo>
                  <a:pt x="90398" y="0"/>
                </a:lnTo>
              </a:path>
            </a:pathLst>
          </a:custGeom>
          <a:ln w="5194">
            <a:solidFill>
              <a:srgbClr val="007DB6"/>
            </a:solidFill>
          </a:ln>
        </p:spPr>
        <p:txBody>
          <a:bodyPr wrap="square" lIns="0" tIns="0" rIns="0" bIns="0" rtlCol="0"/>
          <a:lstStyle/>
          <a:p>
            <a:endParaRPr dirty="0"/>
          </a:p>
        </p:txBody>
      </p:sp>
      <p:sp>
        <p:nvSpPr>
          <p:cNvPr id="20" name="object 54"/>
          <p:cNvSpPr/>
          <p:nvPr/>
        </p:nvSpPr>
        <p:spPr>
          <a:xfrm>
            <a:off x="536195" y="2983178"/>
            <a:ext cx="132080" cy="128270"/>
          </a:xfrm>
          <a:custGeom>
            <a:avLst/>
            <a:gdLst/>
            <a:ahLst/>
            <a:cxnLst/>
            <a:rect l="l" t="t" r="r" b="b"/>
            <a:pathLst>
              <a:path w="132079" h="128269">
                <a:moveTo>
                  <a:pt x="79463" y="0"/>
                </a:moveTo>
                <a:lnTo>
                  <a:pt x="0" y="127711"/>
                </a:lnTo>
                <a:lnTo>
                  <a:pt x="131762" y="52717"/>
                </a:lnTo>
              </a:path>
            </a:pathLst>
          </a:custGeom>
          <a:ln w="5194">
            <a:solidFill>
              <a:srgbClr val="007DB6"/>
            </a:solidFill>
          </a:ln>
        </p:spPr>
        <p:txBody>
          <a:bodyPr wrap="square" lIns="0" tIns="0" rIns="0" bIns="0" rtlCol="0"/>
          <a:lstStyle/>
          <a:p>
            <a:endParaRPr dirty="0"/>
          </a:p>
        </p:txBody>
      </p:sp>
      <p:sp>
        <p:nvSpPr>
          <p:cNvPr id="21" name="object 55"/>
          <p:cNvSpPr/>
          <p:nvPr/>
        </p:nvSpPr>
        <p:spPr>
          <a:xfrm>
            <a:off x="542760" y="3018928"/>
            <a:ext cx="90805" cy="86360"/>
          </a:xfrm>
          <a:custGeom>
            <a:avLst/>
            <a:gdLst/>
            <a:ahLst/>
            <a:cxnLst/>
            <a:rect l="l" t="t" r="r" b="b"/>
            <a:pathLst>
              <a:path w="90804" h="86360">
                <a:moveTo>
                  <a:pt x="0" y="86118"/>
                </a:moveTo>
                <a:lnTo>
                  <a:pt x="90398" y="0"/>
                </a:lnTo>
              </a:path>
            </a:pathLst>
          </a:custGeom>
          <a:ln w="5194">
            <a:solidFill>
              <a:srgbClr val="007DB6"/>
            </a:solidFill>
          </a:ln>
        </p:spPr>
        <p:txBody>
          <a:bodyPr wrap="square" lIns="0" tIns="0" rIns="0" bIns="0" rtlCol="0"/>
          <a:lstStyle/>
          <a:p>
            <a:endParaRPr dirty="0"/>
          </a:p>
        </p:txBody>
      </p:sp>
      <p:sp>
        <p:nvSpPr>
          <p:cNvPr id="22" name="object 56"/>
          <p:cNvSpPr/>
          <p:nvPr/>
        </p:nvSpPr>
        <p:spPr>
          <a:xfrm flipH="1">
            <a:off x="673444" y="2795389"/>
            <a:ext cx="0" cy="94615"/>
          </a:xfrm>
          <a:custGeom>
            <a:avLst/>
            <a:gdLst/>
            <a:ahLst/>
            <a:cxnLst/>
            <a:rect l="l" t="t" r="r" b="b"/>
            <a:pathLst>
              <a:path h="94614">
                <a:moveTo>
                  <a:pt x="0" y="0"/>
                </a:moveTo>
                <a:lnTo>
                  <a:pt x="0" y="94475"/>
                </a:lnTo>
              </a:path>
            </a:pathLst>
          </a:custGeom>
          <a:ln w="7785">
            <a:solidFill>
              <a:srgbClr val="007DB6"/>
            </a:solidFill>
          </a:ln>
        </p:spPr>
        <p:txBody>
          <a:bodyPr wrap="square" lIns="0" tIns="0" rIns="0" bIns="0" rtlCol="0"/>
          <a:lstStyle/>
          <a:p>
            <a:endParaRPr dirty="0"/>
          </a:p>
        </p:txBody>
      </p:sp>
      <p:sp>
        <p:nvSpPr>
          <p:cNvPr id="23" name="object 57"/>
          <p:cNvSpPr/>
          <p:nvPr/>
        </p:nvSpPr>
        <p:spPr>
          <a:xfrm flipH="1">
            <a:off x="673444" y="3064947"/>
            <a:ext cx="0" cy="99060"/>
          </a:xfrm>
          <a:custGeom>
            <a:avLst/>
            <a:gdLst/>
            <a:ahLst/>
            <a:cxnLst/>
            <a:rect l="l" t="t" r="r" b="b"/>
            <a:pathLst>
              <a:path h="99060">
                <a:moveTo>
                  <a:pt x="0" y="0"/>
                </a:moveTo>
                <a:lnTo>
                  <a:pt x="0" y="98602"/>
                </a:lnTo>
              </a:path>
            </a:pathLst>
          </a:custGeom>
          <a:ln w="7785">
            <a:solidFill>
              <a:srgbClr val="007DB6"/>
            </a:solidFill>
          </a:ln>
        </p:spPr>
        <p:txBody>
          <a:bodyPr wrap="square" lIns="0" tIns="0" rIns="0" bIns="0" rtlCol="0"/>
          <a:lstStyle/>
          <a:p>
            <a:endParaRPr dirty="0"/>
          </a:p>
        </p:txBody>
      </p:sp>
      <p:sp>
        <p:nvSpPr>
          <p:cNvPr id="24" name="object 58"/>
          <p:cNvSpPr/>
          <p:nvPr/>
        </p:nvSpPr>
        <p:spPr>
          <a:xfrm>
            <a:off x="765925" y="2977698"/>
            <a:ext cx="94615" cy="0"/>
          </a:xfrm>
          <a:custGeom>
            <a:avLst/>
            <a:gdLst/>
            <a:ahLst/>
            <a:cxnLst/>
            <a:rect l="l" t="t" r="r" b="b"/>
            <a:pathLst>
              <a:path w="94614">
                <a:moveTo>
                  <a:pt x="0" y="0"/>
                </a:moveTo>
                <a:lnTo>
                  <a:pt x="94170" y="0"/>
                </a:lnTo>
              </a:path>
            </a:pathLst>
          </a:custGeom>
          <a:ln w="7785">
            <a:solidFill>
              <a:srgbClr val="007DB6"/>
            </a:solidFill>
          </a:ln>
        </p:spPr>
        <p:txBody>
          <a:bodyPr wrap="square" lIns="0" tIns="0" rIns="0" bIns="0" rtlCol="0"/>
          <a:lstStyle/>
          <a:p>
            <a:endParaRPr dirty="0"/>
          </a:p>
        </p:txBody>
      </p:sp>
      <p:sp>
        <p:nvSpPr>
          <p:cNvPr id="25" name="object 59"/>
          <p:cNvSpPr/>
          <p:nvPr/>
        </p:nvSpPr>
        <p:spPr>
          <a:xfrm>
            <a:off x="489624" y="2977698"/>
            <a:ext cx="94615" cy="0"/>
          </a:xfrm>
          <a:custGeom>
            <a:avLst/>
            <a:gdLst/>
            <a:ahLst/>
            <a:cxnLst/>
            <a:rect l="l" t="t" r="r" b="b"/>
            <a:pathLst>
              <a:path w="94614">
                <a:moveTo>
                  <a:pt x="94157" y="0"/>
                </a:moveTo>
                <a:lnTo>
                  <a:pt x="0" y="0"/>
                </a:lnTo>
              </a:path>
            </a:pathLst>
          </a:custGeom>
          <a:ln w="7785">
            <a:solidFill>
              <a:srgbClr val="007DB6"/>
            </a:solidFill>
          </a:ln>
        </p:spPr>
        <p:txBody>
          <a:bodyPr wrap="square" lIns="0" tIns="0" rIns="0" bIns="0" rtlCol="0"/>
          <a:lstStyle/>
          <a:p>
            <a:endParaRPr dirty="0"/>
          </a:p>
        </p:txBody>
      </p:sp>
      <p:sp>
        <p:nvSpPr>
          <p:cNvPr id="26" name="object 60"/>
          <p:cNvSpPr/>
          <p:nvPr/>
        </p:nvSpPr>
        <p:spPr>
          <a:xfrm>
            <a:off x="302832" y="2973494"/>
            <a:ext cx="67945" cy="0"/>
          </a:xfrm>
          <a:custGeom>
            <a:avLst/>
            <a:gdLst/>
            <a:ahLst/>
            <a:cxnLst/>
            <a:rect l="l" t="t" r="r" b="b"/>
            <a:pathLst>
              <a:path w="67945">
                <a:moveTo>
                  <a:pt x="67754" y="0"/>
                </a:moveTo>
                <a:lnTo>
                  <a:pt x="0" y="0"/>
                </a:lnTo>
              </a:path>
            </a:pathLst>
          </a:custGeom>
          <a:ln w="7785">
            <a:solidFill>
              <a:srgbClr val="007DB6"/>
            </a:solidFill>
          </a:ln>
        </p:spPr>
        <p:txBody>
          <a:bodyPr wrap="square" lIns="0" tIns="0" rIns="0" bIns="0" rtlCol="0"/>
          <a:lstStyle/>
          <a:p>
            <a:endParaRPr dirty="0"/>
          </a:p>
        </p:txBody>
      </p:sp>
      <p:sp>
        <p:nvSpPr>
          <p:cNvPr id="27" name="object 61"/>
          <p:cNvSpPr/>
          <p:nvPr/>
        </p:nvSpPr>
        <p:spPr>
          <a:xfrm>
            <a:off x="978154" y="2973494"/>
            <a:ext cx="67945" cy="0"/>
          </a:xfrm>
          <a:custGeom>
            <a:avLst/>
            <a:gdLst/>
            <a:ahLst/>
            <a:cxnLst/>
            <a:rect l="l" t="t" r="r" b="b"/>
            <a:pathLst>
              <a:path w="67945">
                <a:moveTo>
                  <a:pt x="67754" y="0"/>
                </a:moveTo>
                <a:lnTo>
                  <a:pt x="0" y="0"/>
                </a:lnTo>
              </a:path>
            </a:pathLst>
          </a:custGeom>
          <a:ln w="7785">
            <a:solidFill>
              <a:srgbClr val="007DB6"/>
            </a:solidFill>
          </a:ln>
        </p:spPr>
        <p:txBody>
          <a:bodyPr wrap="square" lIns="0" tIns="0" rIns="0" bIns="0" rtlCol="0"/>
          <a:lstStyle/>
          <a:p>
            <a:endParaRPr dirty="0"/>
          </a:p>
        </p:txBody>
      </p:sp>
      <p:sp>
        <p:nvSpPr>
          <p:cNvPr id="28" name="object 62"/>
          <p:cNvSpPr/>
          <p:nvPr/>
        </p:nvSpPr>
        <p:spPr>
          <a:xfrm>
            <a:off x="352616" y="2787109"/>
            <a:ext cx="59055" cy="34290"/>
          </a:xfrm>
          <a:custGeom>
            <a:avLst/>
            <a:gdLst/>
            <a:ahLst/>
            <a:cxnLst/>
            <a:rect l="l" t="t" r="r" b="b"/>
            <a:pathLst>
              <a:path w="59054" h="34289">
                <a:moveTo>
                  <a:pt x="58661" y="33985"/>
                </a:moveTo>
                <a:lnTo>
                  <a:pt x="0" y="0"/>
                </a:lnTo>
              </a:path>
            </a:pathLst>
          </a:custGeom>
          <a:ln w="7785">
            <a:solidFill>
              <a:srgbClr val="007DB6"/>
            </a:solidFill>
          </a:ln>
        </p:spPr>
        <p:txBody>
          <a:bodyPr wrap="square" lIns="0" tIns="0" rIns="0" bIns="0" rtlCol="0"/>
          <a:lstStyle/>
          <a:p>
            <a:endParaRPr dirty="0"/>
          </a:p>
        </p:txBody>
      </p:sp>
      <p:sp>
        <p:nvSpPr>
          <p:cNvPr id="29" name="object 63"/>
          <p:cNvSpPr/>
          <p:nvPr/>
        </p:nvSpPr>
        <p:spPr>
          <a:xfrm>
            <a:off x="937464" y="3125894"/>
            <a:ext cx="59055" cy="34290"/>
          </a:xfrm>
          <a:custGeom>
            <a:avLst/>
            <a:gdLst/>
            <a:ahLst/>
            <a:cxnLst/>
            <a:rect l="l" t="t" r="r" b="b"/>
            <a:pathLst>
              <a:path w="59054" h="34289">
                <a:moveTo>
                  <a:pt x="58661" y="33985"/>
                </a:moveTo>
                <a:lnTo>
                  <a:pt x="0" y="0"/>
                </a:lnTo>
              </a:path>
            </a:pathLst>
          </a:custGeom>
          <a:ln w="7785">
            <a:solidFill>
              <a:srgbClr val="007DB6"/>
            </a:solidFill>
          </a:ln>
        </p:spPr>
        <p:txBody>
          <a:bodyPr wrap="square" lIns="0" tIns="0" rIns="0" bIns="0" rtlCol="0"/>
          <a:lstStyle/>
          <a:p>
            <a:endParaRPr dirty="0"/>
          </a:p>
        </p:txBody>
      </p:sp>
      <p:sp>
        <p:nvSpPr>
          <p:cNvPr id="30" name="object 64"/>
          <p:cNvSpPr/>
          <p:nvPr/>
        </p:nvSpPr>
        <p:spPr>
          <a:xfrm>
            <a:off x="488607" y="2650673"/>
            <a:ext cx="34290" cy="59055"/>
          </a:xfrm>
          <a:custGeom>
            <a:avLst/>
            <a:gdLst/>
            <a:ahLst/>
            <a:cxnLst/>
            <a:rect l="l" t="t" r="r" b="b"/>
            <a:pathLst>
              <a:path w="34289" h="59055">
                <a:moveTo>
                  <a:pt x="33870" y="58864"/>
                </a:moveTo>
                <a:lnTo>
                  <a:pt x="0" y="0"/>
                </a:lnTo>
              </a:path>
            </a:pathLst>
          </a:custGeom>
          <a:ln w="7785">
            <a:solidFill>
              <a:srgbClr val="007DB6"/>
            </a:solidFill>
          </a:ln>
        </p:spPr>
        <p:txBody>
          <a:bodyPr wrap="square" lIns="0" tIns="0" rIns="0" bIns="0" rtlCol="0"/>
          <a:lstStyle/>
          <a:p>
            <a:endParaRPr dirty="0"/>
          </a:p>
        </p:txBody>
      </p:sp>
      <p:sp>
        <p:nvSpPr>
          <p:cNvPr id="31" name="object 65"/>
          <p:cNvSpPr/>
          <p:nvPr/>
        </p:nvSpPr>
        <p:spPr>
          <a:xfrm>
            <a:off x="826262" y="3237463"/>
            <a:ext cx="34290" cy="59055"/>
          </a:xfrm>
          <a:custGeom>
            <a:avLst/>
            <a:gdLst/>
            <a:ahLst/>
            <a:cxnLst/>
            <a:rect l="l" t="t" r="r" b="b"/>
            <a:pathLst>
              <a:path w="34289" h="59055">
                <a:moveTo>
                  <a:pt x="33870" y="58864"/>
                </a:moveTo>
                <a:lnTo>
                  <a:pt x="0" y="0"/>
                </a:lnTo>
              </a:path>
            </a:pathLst>
          </a:custGeom>
          <a:ln w="7785">
            <a:solidFill>
              <a:srgbClr val="007DB6"/>
            </a:solidFill>
          </a:ln>
        </p:spPr>
        <p:txBody>
          <a:bodyPr wrap="square" lIns="0" tIns="0" rIns="0" bIns="0" rtlCol="0"/>
          <a:lstStyle/>
          <a:p>
            <a:endParaRPr dirty="0"/>
          </a:p>
        </p:txBody>
      </p:sp>
      <p:sp>
        <p:nvSpPr>
          <p:cNvPr id="32" name="object 66"/>
          <p:cNvSpPr/>
          <p:nvPr/>
        </p:nvSpPr>
        <p:spPr>
          <a:xfrm flipH="1">
            <a:off x="673444" y="3278294"/>
            <a:ext cx="0" cy="68580"/>
          </a:xfrm>
          <a:custGeom>
            <a:avLst/>
            <a:gdLst/>
            <a:ahLst/>
            <a:cxnLst/>
            <a:rect l="l" t="t" r="r" b="b"/>
            <a:pathLst>
              <a:path h="68579">
                <a:moveTo>
                  <a:pt x="0" y="67970"/>
                </a:moveTo>
                <a:lnTo>
                  <a:pt x="0" y="0"/>
                </a:lnTo>
              </a:path>
            </a:pathLst>
          </a:custGeom>
          <a:ln w="7785">
            <a:solidFill>
              <a:srgbClr val="007DB6"/>
            </a:solidFill>
          </a:ln>
        </p:spPr>
        <p:txBody>
          <a:bodyPr wrap="square" lIns="0" tIns="0" rIns="0" bIns="0" rtlCol="0"/>
          <a:lstStyle/>
          <a:p>
            <a:endParaRPr dirty="0"/>
          </a:p>
        </p:txBody>
      </p:sp>
      <p:sp>
        <p:nvSpPr>
          <p:cNvPr id="33" name="object 67"/>
          <p:cNvSpPr/>
          <p:nvPr/>
        </p:nvSpPr>
        <p:spPr>
          <a:xfrm>
            <a:off x="352616" y="3125894"/>
            <a:ext cx="59055" cy="34290"/>
          </a:xfrm>
          <a:custGeom>
            <a:avLst/>
            <a:gdLst/>
            <a:ahLst/>
            <a:cxnLst/>
            <a:rect l="l" t="t" r="r" b="b"/>
            <a:pathLst>
              <a:path w="59054" h="34289">
                <a:moveTo>
                  <a:pt x="58661" y="0"/>
                </a:moveTo>
                <a:lnTo>
                  <a:pt x="0" y="33985"/>
                </a:lnTo>
              </a:path>
            </a:pathLst>
          </a:custGeom>
          <a:ln w="7785">
            <a:solidFill>
              <a:srgbClr val="007DB6"/>
            </a:solidFill>
          </a:ln>
        </p:spPr>
        <p:txBody>
          <a:bodyPr wrap="square" lIns="0" tIns="0" rIns="0" bIns="0" rtlCol="0"/>
          <a:lstStyle/>
          <a:p>
            <a:endParaRPr dirty="0"/>
          </a:p>
        </p:txBody>
      </p:sp>
      <p:sp>
        <p:nvSpPr>
          <p:cNvPr id="34" name="object 68"/>
          <p:cNvSpPr/>
          <p:nvPr/>
        </p:nvSpPr>
        <p:spPr>
          <a:xfrm>
            <a:off x="937464" y="2787109"/>
            <a:ext cx="59055" cy="34290"/>
          </a:xfrm>
          <a:custGeom>
            <a:avLst/>
            <a:gdLst/>
            <a:ahLst/>
            <a:cxnLst/>
            <a:rect l="l" t="t" r="r" b="b"/>
            <a:pathLst>
              <a:path w="59054" h="34289">
                <a:moveTo>
                  <a:pt x="58661" y="0"/>
                </a:moveTo>
                <a:lnTo>
                  <a:pt x="0" y="33985"/>
                </a:lnTo>
              </a:path>
            </a:pathLst>
          </a:custGeom>
          <a:ln w="7785">
            <a:solidFill>
              <a:srgbClr val="007DB6"/>
            </a:solidFill>
          </a:ln>
        </p:spPr>
        <p:txBody>
          <a:bodyPr wrap="square" lIns="0" tIns="0" rIns="0" bIns="0" rtlCol="0"/>
          <a:lstStyle/>
          <a:p>
            <a:endParaRPr dirty="0"/>
          </a:p>
        </p:txBody>
      </p:sp>
      <p:sp>
        <p:nvSpPr>
          <p:cNvPr id="35" name="object 69"/>
          <p:cNvSpPr/>
          <p:nvPr/>
        </p:nvSpPr>
        <p:spPr>
          <a:xfrm>
            <a:off x="488607" y="3237463"/>
            <a:ext cx="34290" cy="59055"/>
          </a:xfrm>
          <a:custGeom>
            <a:avLst/>
            <a:gdLst/>
            <a:ahLst/>
            <a:cxnLst/>
            <a:rect l="l" t="t" r="r" b="b"/>
            <a:pathLst>
              <a:path w="34289" h="59055">
                <a:moveTo>
                  <a:pt x="33870" y="0"/>
                </a:moveTo>
                <a:lnTo>
                  <a:pt x="0" y="58864"/>
                </a:lnTo>
              </a:path>
            </a:pathLst>
          </a:custGeom>
          <a:ln w="7785">
            <a:solidFill>
              <a:srgbClr val="007DB6"/>
            </a:solidFill>
          </a:ln>
        </p:spPr>
        <p:txBody>
          <a:bodyPr wrap="square" lIns="0" tIns="0" rIns="0" bIns="0" rtlCol="0"/>
          <a:lstStyle/>
          <a:p>
            <a:endParaRPr dirty="0"/>
          </a:p>
        </p:txBody>
      </p:sp>
      <p:sp>
        <p:nvSpPr>
          <p:cNvPr id="36" name="object 70"/>
          <p:cNvSpPr/>
          <p:nvPr/>
        </p:nvSpPr>
        <p:spPr>
          <a:xfrm>
            <a:off x="826262" y="2650673"/>
            <a:ext cx="34290" cy="59055"/>
          </a:xfrm>
          <a:custGeom>
            <a:avLst/>
            <a:gdLst/>
            <a:ahLst/>
            <a:cxnLst/>
            <a:rect l="l" t="t" r="r" b="b"/>
            <a:pathLst>
              <a:path w="34289" h="59055">
                <a:moveTo>
                  <a:pt x="33870" y="0"/>
                </a:moveTo>
                <a:lnTo>
                  <a:pt x="0" y="58864"/>
                </a:lnTo>
              </a:path>
            </a:pathLst>
          </a:custGeom>
          <a:ln w="7785">
            <a:solidFill>
              <a:srgbClr val="007DB6"/>
            </a:solidFill>
          </a:ln>
        </p:spPr>
        <p:txBody>
          <a:bodyPr wrap="square" lIns="0" tIns="0" rIns="0" bIns="0" rtlCol="0"/>
          <a:lstStyle/>
          <a:p>
            <a:endParaRPr dirty="0"/>
          </a:p>
        </p:txBody>
      </p:sp>
      <p:sp>
        <p:nvSpPr>
          <p:cNvPr id="37" name="object 71"/>
          <p:cNvSpPr/>
          <p:nvPr/>
        </p:nvSpPr>
        <p:spPr>
          <a:xfrm>
            <a:off x="2057908" y="679913"/>
            <a:ext cx="234188" cy="234175"/>
          </a:xfrm>
          <a:prstGeom prst="rect">
            <a:avLst/>
          </a:prstGeom>
          <a:blipFill rotWithShape="1">
            <a:blip r:embed="rId4"/>
            <a:stretch>
              <a:fillRect/>
            </a:stretch>
          </a:blipFill>
        </p:spPr>
        <p:txBody>
          <a:bodyPr wrap="square" lIns="0" tIns="0" rIns="0" bIns="0" rtlCol="0"/>
          <a:lstStyle/>
          <a:p>
            <a:endParaRPr dirty="0"/>
          </a:p>
        </p:txBody>
      </p:sp>
      <p:sp>
        <p:nvSpPr>
          <p:cNvPr id="38" name="object 73"/>
          <p:cNvSpPr txBox="1"/>
          <p:nvPr/>
        </p:nvSpPr>
        <p:spPr>
          <a:xfrm>
            <a:off x="1453516" y="696639"/>
            <a:ext cx="2504122" cy="182101"/>
          </a:xfrm>
          <a:prstGeom prst="rect">
            <a:avLst/>
          </a:prstGeom>
        </p:spPr>
        <p:txBody>
          <a:bodyPr vert="horz" wrap="square" lIns="0" tIns="12700" rIns="0" bIns="0" rtlCol="0">
            <a:spAutoFit/>
          </a:bodyPr>
          <a:lstStyle/>
          <a:p>
            <a:pPr>
              <a:lnSpc>
                <a:spcPct val="100000"/>
              </a:lnSpc>
              <a:spcBef>
                <a:spcPts val="100"/>
              </a:spcBef>
            </a:pPr>
            <a:r>
              <a:rPr lang="es" sz="1100" b="0" i="0" strike="noStrike" cap="none" spc="70" baseline="0" dirty="0" smtClean="0">
                <a:solidFill>
                  <a:srgbClr val="58595B"/>
                </a:solidFill>
                <a:effectLst/>
                <a:latin typeface="Arial"/>
                <a:ea typeface="Arial"/>
                <a:cs typeface="Arial"/>
              </a:rPr>
              <a:t>Práctica </a:t>
            </a:r>
            <a:r>
              <a:rPr lang="es" sz="1100" b="0" i="0" strike="noStrike" cap="none" spc="70" baseline="0" dirty="0" smtClean="0">
                <a:solidFill>
                  <a:srgbClr val="FFFFFF"/>
                </a:solidFill>
                <a:effectLst/>
                <a:latin typeface="Arial"/>
                <a:ea typeface="Arial"/>
                <a:cs typeface="Arial"/>
              </a:rPr>
              <a:t> </a:t>
            </a:r>
            <a:r>
              <a:rPr lang="es" sz="1100" b="0" i="0" strike="noStrike" cap="none" spc="-95" baseline="0" dirty="0" smtClean="0">
                <a:solidFill>
                  <a:srgbClr val="FFFFFF"/>
                </a:solidFill>
                <a:effectLst/>
                <a:latin typeface="Arial"/>
                <a:ea typeface="Arial"/>
                <a:cs typeface="Arial"/>
              </a:rPr>
              <a:t>21 </a:t>
            </a:r>
            <a:r>
              <a:rPr lang="es" sz="1100" b="0" i="0" strike="noStrike" cap="none" spc="70" baseline="0" dirty="0" smtClean="0">
                <a:solidFill>
                  <a:srgbClr val="FFFFFF"/>
                </a:solidFill>
                <a:effectLst/>
                <a:latin typeface="Arial"/>
                <a:ea typeface="Arial"/>
                <a:cs typeface="Arial"/>
              </a:rPr>
              <a:t> </a:t>
            </a:r>
            <a:r>
              <a:rPr lang="es" sz="1100" b="0" i="0" strike="noStrike" cap="none" spc="70" baseline="0" dirty="0" smtClean="0">
                <a:solidFill>
                  <a:srgbClr val="58595B"/>
                </a:solidFill>
                <a:effectLst/>
                <a:latin typeface="Arial"/>
                <a:ea typeface="Arial"/>
                <a:cs typeface="Arial"/>
              </a:rPr>
              <a:t> </a:t>
            </a:r>
            <a:r>
              <a:rPr lang="es" sz="1100" b="0" i="0" strike="noStrike" cap="none" spc="50" baseline="0" dirty="0">
                <a:solidFill>
                  <a:srgbClr val="58595B"/>
                </a:solidFill>
                <a:effectLst/>
                <a:latin typeface="Arial"/>
                <a:ea typeface="Arial"/>
                <a:cs typeface="Arial"/>
              </a:rPr>
              <a:t>Pensamiento crítico</a:t>
            </a:r>
          </a:p>
        </p:txBody>
      </p:sp>
      <p:sp>
        <p:nvSpPr>
          <p:cNvPr id="39" name="object 74"/>
          <p:cNvSpPr txBox="1"/>
          <p:nvPr/>
        </p:nvSpPr>
        <p:spPr>
          <a:xfrm>
            <a:off x="1453516" y="1130687"/>
            <a:ext cx="3211863" cy="1591630"/>
          </a:xfrm>
          <a:prstGeom prst="rect">
            <a:avLst/>
          </a:prstGeom>
        </p:spPr>
        <p:txBody>
          <a:bodyPr vert="horz" wrap="square" lIns="0" tIns="54610" rIns="0" bIns="0" rtlCol="0">
            <a:spAutoFit/>
          </a:bodyPr>
          <a:lstStyle/>
          <a:p>
            <a:pPr>
              <a:lnSpc>
                <a:spcPct val="100000"/>
              </a:lnSpc>
              <a:spcBef>
                <a:spcPts val="430"/>
              </a:spcBef>
            </a:pPr>
            <a:r>
              <a:rPr lang="es-ES" sz="1100" b="1" i="0" strike="noStrike" cap="none" spc="-5" baseline="0" dirty="0" smtClean="0">
                <a:solidFill>
                  <a:srgbClr val="231F20"/>
                </a:solidFill>
                <a:effectLst/>
                <a:latin typeface="Arial"/>
                <a:ea typeface="Arial"/>
                <a:cs typeface="Arial"/>
              </a:rPr>
              <a:t>Puntos que se deben observar</a:t>
            </a:r>
            <a:r>
              <a:rPr lang="es" sz="1100" b="1" i="0" strike="noStrike" cap="none" spc="-5" baseline="0" dirty="0" smtClean="0">
                <a:solidFill>
                  <a:srgbClr val="231F20"/>
                </a:solidFill>
                <a:effectLst/>
                <a:latin typeface="Arial"/>
                <a:ea typeface="Arial"/>
                <a:cs typeface="Arial"/>
              </a:rPr>
              <a:t>:</a:t>
            </a:r>
            <a:endParaRPr lang="es" sz="1100" b="1" i="0" strike="noStrike" cap="none" spc="-5" baseline="0" dirty="0">
              <a:solidFill>
                <a:srgbClr val="231F20"/>
              </a:solidFill>
              <a:effectLst/>
              <a:latin typeface="Arial"/>
              <a:ea typeface="Arial"/>
              <a:cs typeface="Arial"/>
            </a:endParaRPr>
          </a:p>
          <a:p>
            <a:pPr marL="171450" indent="-171450">
              <a:lnSpc>
                <a:spcPct val="100000"/>
              </a:lnSpc>
              <a:spcBef>
                <a:spcPts val="330"/>
              </a:spcBef>
              <a:buAutoNum type="alphaLcPeriod"/>
              <a:tabLst>
                <a:tab pos="171450" algn="l"/>
              </a:tabLst>
            </a:pPr>
            <a:r>
              <a:rPr lang="es" sz="1100" b="0" i="0" strike="noStrike" cap="none" spc="-25" baseline="0" dirty="0">
                <a:solidFill>
                  <a:srgbClr val="231F20"/>
                </a:solidFill>
                <a:effectLst/>
                <a:latin typeface="Arial"/>
                <a:ea typeface="Arial"/>
                <a:cs typeface="Arial"/>
              </a:rPr>
              <a:t>Recopila información esencial y relevante</a:t>
            </a:r>
          </a:p>
          <a:p>
            <a:pPr marL="171450" indent="-171450">
              <a:lnSpc>
                <a:spcPct val="100000"/>
              </a:lnSpc>
              <a:spcBef>
                <a:spcPts val="240"/>
              </a:spcBef>
              <a:buAutoNum type="alphaLcPeriod"/>
              <a:tabLst>
                <a:tab pos="171450" algn="l"/>
              </a:tabLst>
            </a:pPr>
            <a:r>
              <a:rPr lang="es" sz="1100" b="0" i="0" strike="noStrike" cap="none" spc="-30" baseline="0" dirty="0">
                <a:solidFill>
                  <a:srgbClr val="231F20"/>
                </a:solidFill>
                <a:effectLst/>
                <a:latin typeface="Arial"/>
                <a:ea typeface="Arial"/>
                <a:cs typeface="Arial"/>
              </a:rPr>
              <a:t>Evalúa </a:t>
            </a:r>
            <a:r>
              <a:rPr lang="es" sz="1100" b="0" i="0" strike="noStrike" cap="none" spc="-35" baseline="0" dirty="0">
                <a:solidFill>
                  <a:srgbClr val="231F20"/>
                </a:solidFill>
                <a:effectLst/>
                <a:latin typeface="Arial"/>
                <a:ea typeface="Arial"/>
                <a:cs typeface="Arial"/>
              </a:rPr>
              <a:t>el valor y la consistencia de la información</a:t>
            </a:r>
          </a:p>
          <a:p>
            <a:pPr marL="171450" indent="-171450">
              <a:lnSpc>
                <a:spcPct val="100000"/>
              </a:lnSpc>
              <a:spcBef>
                <a:spcPts val="240"/>
              </a:spcBef>
              <a:buAutoNum type="alphaLcPeriod"/>
              <a:tabLst>
                <a:tab pos="171450" algn="l"/>
              </a:tabLst>
            </a:pPr>
            <a:r>
              <a:rPr lang="es" sz="1100" b="0" i="0" strike="noStrike" cap="none" spc="-30" baseline="0" dirty="0">
                <a:solidFill>
                  <a:srgbClr val="231F20"/>
                </a:solidFill>
                <a:effectLst/>
                <a:latin typeface="Arial"/>
                <a:ea typeface="Arial"/>
                <a:cs typeface="Arial"/>
              </a:rPr>
              <a:t>Sintetiza la información</a:t>
            </a:r>
          </a:p>
          <a:p>
            <a:pPr marL="171450" indent="-171450">
              <a:lnSpc>
                <a:spcPct val="100000"/>
              </a:lnSpc>
              <a:spcBef>
                <a:spcPts val="240"/>
              </a:spcBef>
              <a:buAutoNum type="alphaLcPeriod"/>
              <a:tabLst>
                <a:tab pos="171450" algn="l"/>
              </a:tabLst>
            </a:pPr>
            <a:r>
              <a:rPr lang="es" sz="1100" b="0" i="0" strike="noStrike" cap="none" spc="-30" baseline="0" dirty="0">
                <a:solidFill>
                  <a:srgbClr val="231F20"/>
                </a:solidFill>
                <a:effectLst/>
                <a:latin typeface="Arial"/>
                <a:ea typeface="Arial"/>
                <a:cs typeface="Arial"/>
              </a:rPr>
              <a:t>Aplica diferentes herramientas analíticas</a:t>
            </a:r>
          </a:p>
          <a:p>
            <a:pPr marL="171450" indent="-171450">
              <a:lnSpc>
                <a:spcPct val="100000"/>
              </a:lnSpc>
              <a:spcBef>
                <a:spcPts val="240"/>
              </a:spcBef>
              <a:buAutoNum type="alphaLcPeriod"/>
              <a:tabLst>
                <a:tab pos="171450" algn="l"/>
              </a:tabLst>
            </a:pPr>
            <a:r>
              <a:rPr lang="es" sz="1100" b="0" i="0" strike="noStrike" cap="none" spc="-35" baseline="0" dirty="0">
                <a:solidFill>
                  <a:srgbClr val="231F20"/>
                </a:solidFill>
                <a:effectLst/>
                <a:latin typeface="Arial"/>
                <a:ea typeface="Arial"/>
                <a:cs typeface="Arial"/>
              </a:rPr>
              <a:t>Genera conclusiones </a:t>
            </a:r>
            <a:r>
              <a:rPr lang="es" sz="1100" b="0" i="0" strike="noStrike" cap="none" spc="-30" baseline="0" dirty="0">
                <a:solidFill>
                  <a:srgbClr val="231F20"/>
                </a:solidFill>
                <a:effectLst/>
                <a:latin typeface="Arial"/>
                <a:ea typeface="Arial"/>
                <a:cs typeface="Arial"/>
              </a:rPr>
              <a:t>y mejores soluciones probables</a:t>
            </a:r>
          </a:p>
          <a:p>
            <a:pPr marL="171450" indent="-171450">
              <a:lnSpc>
                <a:spcPct val="100000"/>
              </a:lnSpc>
              <a:spcBef>
                <a:spcPts val="240"/>
              </a:spcBef>
              <a:buAutoNum type="alphaLcPeriod"/>
              <a:tabLst>
                <a:tab pos="171450" algn="l"/>
              </a:tabLst>
            </a:pPr>
            <a:r>
              <a:rPr lang="es" sz="1100" b="0" i="0" strike="noStrike" cap="none" spc="-35" baseline="0" dirty="0">
                <a:solidFill>
                  <a:srgbClr val="231F20"/>
                </a:solidFill>
                <a:effectLst/>
                <a:latin typeface="Arial"/>
                <a:ea typeface="Arial"/>
                <a:cs typeface="Arial"/>
              </a:rPr>
              <a:t>Prueba escenarios</a:t>
            </a:r>
          </a:p>
        </p:txBody>
      </p:sp>
      <p:sp>
        <p:nvSpPr>
          <p:cNvPr id="40" name="object 77"/>
          <p:cNvSpPr/>
          <p:nvPr/>
        </p:nvSpPr>
        <p:spPr>
          <a:xfrm>
            <a:off x="251205" y="1442935"/>
            <a:ext cx="234188" cy="234175"/>
          </a:xfrm>
          <a:prstGeom prst="rect">
            <a:avLst/>
          </a:prstGeom>
          <a:blipFill rotWithShape="1">
            <a:blip r:embed="rId5"/>
            <a:stretch>
              <a:fillRect/>
            </a:stretch>
          </a:blipFill>
        </p:spPr>
        <p:txBody>
          <a:bodyPr wrap="square" lIns="0" tIns="0" rIns="0" bIns="0" rtlCol="0"/>
          <a:lstStyle/>
          <a:p>
            <a:endParaRPr dirty="0"/>
          </a:p>
        </p:txBody>
      </p:sp>
      <p:sp>
        <p:nvSpPr>
          <p:cNvPr id="41" name="object 78"/>
          <p:cNvSpPr txBox="1"/>
          <p:nvPr/>
        </p:nvSpPr>
        <p:spPr>
          <a:xfrm>
            <a:off x="228601" y="535652"/>
            <a:ext cx="1050456" cy="1098378"/>
          </a:xfrm>
          <a:prstGeom prst="rect">
            <a:avLst/>
          </a:prstGeom>
        </p:spPr>
        <p:txBody>
          <a:bodyPr vert="horz" wrap="square" lIns="0" tIns="46355" rIns="0" bIns="0" rtlCol="0">
            <a:spAutoFit/>
          </a:bodyPr>
          <a:lstStyle/>
          <a:p>
            <a:pPr marL="18415">
              <a:spcBef>
                <a:spcPts val="365"/>
              </a:spcBef>
            </a:pPr>
            <a:r>
              <a:rPr lang="es" sz="3100" spc="-175" dirty="0">
                <a:solidFill>
                  <a:srgbClr val="231F20"/>
                </a:solidFill>
                <a:latin typeface="Arial" panose="020B0604020202020204" pitchFamily="34" charset="0"/>
                <a:ea typeface="Verdana"/>
                <a:cs typeface="Arial" panose="020B0604020202020204" pitchFamily="34" charset="0"/>
              </a:rPr>
              <a:t>CT</a:t>
            </a:r>
          </a:p>
          <a:p>
            <a:pPr marL="31115" marR="353060">
              <a:lnSpc>
                <a:spcPts val="1100"/>
              </a:lnSpc>
              <a:spcBef>
                <a:spcPts val="204"/>
              </a:spcBef>
            </a:pPr>
            <a:r>
              <a:rPr lang="es" sz="900" spc="-30" dirty="0" smtClean="0">
                <a:solidFill>
                  <a:srgbClr val="231F20"/>
                </a:solidFill>
                <a:latin typeface="Arial" panose="020B0604020202020204" pitchFamily="34" charset="0"/>
                <a:ea typeface="Verdana"/>
                <a:cs typeface="Arial" panose="020B0604020202020204" pitchFamily="34" charset="0"/>
              </a:rPr>
              <a:t>Pensamientocrítico </a:t>
            </a:r>
            <a:r>
              <a:rPr lang="es" sz="900" spc="-30" dirty="0">
                <a:solidFill>
                  <a:srgbClr val="231F20"/>
                </a:solidFill>
                <a:latin typeface="Arial" panose="020B0604020202020204" pitchFamily="34" charset="0"/>
                <a:ea typeface="Verdana"/>
                <a:cs typeface="Arial" panose="020B0604020202020204" pitchFamily="34" charset="0"/>
              </a:rPr>
              <a:t>(CT)</a:t>
            </a:r>
          </a:p>
          <a:p>
            <a:pPr marL="85725">
              <a:lnSpc>
                <a:spcPct val="100000"/>
              </a:lnSpc>
              <a:spcBef>
                <a:spcPts val="960"/>
              </a:spcBef>
            </a:pPr>
            <a:r>
              <a:rPr lang="es" sz="900" spc="-30" dirty="0">
                <a:solidFill>
                  <a:schemeClr val="bg1"/>
                </a:solidFill>
                <a:latin typeface="Arial" panose="020B0604020202020204" pitchFamily="34" charset="0"/>
                <a:ea typeface="Verdana"/>
                <a:cs typeface="Arial" panose="020B0604020202020204" pitchFamily="34" charset="0"/>
              </a:rPr>
              <a:t>21</a:t>
            </a:r>
          </a:p>
        </p:txBody>
      </p:sp>
      <p:sp>
        <p:nvSpPr>
          <p:cNvPr id="42" name="object 82"/>
          <p:cNvSpPr txBox="1"/>
          <p:nvPr/>
        </p:nvSpPr>
        <p:spPr>
          <a:xfrm>
            <a:off x="1440816" y="3159225"/>
            <a:ext cx="3101696" cy="163994"/>
          </a:xfrm>
          <a:prstGeom prst="rect">
            <a:avLst/>
          </a:prstGeom>
        </p:spPr>
        <p:txBody>
          <a:bodyPr vert="horz" wrap="square" lIns="0" tIns="19050" rIns="0" bIns="0" rtlCol="0">
            <a:spAutoFit/>
          </a:bodyPr>
          <a:lstStyle/>
          <a:p>
            <a:pPr marL="12700">
              <a:lnSpc>
                <a:spcPct val="100000"/>
              </a:lnSpc>
              <a:spcBef>
                <a:spcPts val="150"/>
              </a:spcBef>
            </a:pPr>
            <a:r>
              <a:rPr lang="es" sz="950" b="0" i="0" strike="noStrike" cap="none" spc="65" baseline="0" dirty="0">
                <a:solidFill>
                  <a:srgbClr val="FFFFFF"/>
                </a:solidFill>
                <a:effectLst/>
                <a:latin typeface="Arial"/>
                <a:ea typeface="Arial"/>
                <a:cs typeface="Arial"/>
              </a:rPr>
              <a:t>Dominio </a:t>
            </a:r>
            <a:r>
              <a:rPr lang="es" sz="950" b="0" i="0" strike="noStrike" cap="none" spc="-55" baseline="0" dirty="0">
                <a:solidFill>
                  <a:srgbClr val="FFFFFF"/>
                </a:solidFill>
                <a:effectLst/>
                <a:latin typeface="Arial"/>
                <a:ea typeface="Arial"/>
                <a:cs typeface="Arial"/>
              </a:rPr>
              <a:t>C: </a:t>
            </a:r>
            <a:r>
              <a:rPr lang="pt-BR" sz="950" b="0" i="0" strike="noStrike" cap="none" spc="50" baseline="0" dirty="0" err="1" smtClean="0">
                <a:solidFill>
                  <a:srgbClr val="FFFFFF"/>
                </a:solidFill>
                <a:effectLst/>
                <a:latin typeface="Arial"/>
                <a:ea typeface="Arial"/>
                <a:cs typeface="Arial"/>
              </a:rPr>
              <a:t>Establecer</a:t>
            </a:r>
            <a:r>
              <a:rPr lang="pt-BR" sz="950" b="0" i="0" strike="noStrike" cap="none" spc="50" baseline="0" dirty="0" smtClean="0">
                <a:solidFill>
                  <a:srgbClr val="FFFFFF"/>
                </a:solidFill>
                <a:effectLst/>
                <a:latin typeface="Arial"/>
                <a:ea typeface="Arial"/>
                <a:cs typeface="Arial"/>
              </a:rPr>
              <a:t> </a:t>
            </a:r>
            <a:r>
              <a:rPr lang="pt-BR" sz="950" b="0" i="0" strike="noStrike" cap="none" spc="50" baseline="0" dirty="0" err="1" smtClean="0">
                <a:solidFill>
                  <a:srgbClr val="FFFFFF"/>
                </a:solidFill>
                <a:effectLst/>
                <a:latin typeface="Arial"/>
                <a:ea typeface="Arial"/>
                <a:cs typeface="Arial"/>
              </a:rPr>
              <a:t>la</a:t>
            </a:r>
            <a:r>
              <a:rPr lang="pt-BR" sz="950" b="0" i="0" strike="noStrike" cap="none" spc="50" baseline="0" dirty="0" smtClean="0">
                <a:solidFill>
                  <a:srgbClr val="FFFFFF"/>
                </a:solidFill>
                <a:effectLst/>
                <a:latin typeface="Arial"/>
                <a:ea typeface="Arial"/>
                <a:cs typeface="Arial"/>
              </a:rPr>
              <a:t> </a:t>
            </a:r>
            <a:r>
              <a:rPr lang="pt-BR" sz="950" b="0" i="0" strike="noStrike" cap="none" spc="50" baseline="0" dirty="0" err="1" smtClean="0">
                <a:solidFill>
                  <a:srgbClr val="FFFFFF"/>
                </a:solidFill>
                <a:effectLst/>
                <a:latin typeface="Arial"/>
                <a:ea typeface="Arial"/>
                <a:cs typeface="Arial"/>
              </a:rPr>
              <a:t>dirección</a:t>
            </a:r>
            <a:endParaRPr lang="es" sz="950" b="0" i="0" strike="noStrike" cap="none" spc="50" baseline="0" dirty="0">
              <a:solidFill>
                <a:srgbClr val="FFFFFF"/>
              </a:solidFill>
              <a:effectLst/>
              <a:latin typeface="Arial"/>
              <a:ea typeface="Arial"/>
              <a:cs typeface="Arial"/>
            </a:endParaRPr>
          </a:p>
        </p:txBody>
      </p:sp>
      <p:sp>
        <p:nvSpPr>
          <p:cNvPr id="43" name="object 85"/>
          <p:cNvSpPr txBox="1"/>
          <p:nvPr/>
        </p:nvSpPr>
        <p:spPr>
          <a:xfrm>
            <a:off x="215901" y="3475145"/>
            <a:ext cx="161451" cy="102973"/>
          </a:xfrm>
          <a:prstGeom prst="rect">
            <a:avLst/>
          </a:prstGeom>
        </p:spPr>
        <p:txBody>
          <a:bodyPr vert="horz" wrap="square" lIns="0" tIns="11430" rIns="0" bIns="0" rtlCol="0">
            <a:spAutoFit/>
          </a:bodyPr>
          <a:lstStyle/>
          <a:p>
            <a:pPr marL="12700">
              <a:lnSpc>
                <a:spcPct val="100000"/>
              </a:lnSpc>
              <a:spcBef>
                <a:spcPts val="90"/>
              </a:spcBef>
            </a:pPr>
            <a:r>
              <a:rPr lang="es" sz="600" b="0" i="0" strike="noStrike" cap="none" spc="-45" baseline="0">
                <a:solidFill>
                  <a:srgbClr val="58595B"/>
                </a:solidFill>
                <a:effectLst/>
                <a:latin typeface="Verdana"/>
                <a:ea typeface="Verdana"/>
                <a:cs typeface="Verdana"/>
              </a:rPr>
              <a:t>32B</a:t>
            </a:r>
          </a:p>
        </p:txBody>
      </p:sp>
      <p:sp>
        <p:nvSpPr>
          <p:cNvPr id="44" name="object 86"/>
          <p:cNvSpPr txBox="1"/>
          <p:nvPr/>
        </p:nvSpPr>
        <p:spPr>
          <a:xfrm>
            <a:off x="2819401" y="3475144"/>
            <a:ext cx="2502693" cy="102974"/>
          </a:xfrm>
          <a:prstGeom prst="rect">
            <a:avLst/>
          </a:prstGeom>
        </p:spPr>
        <p:txBody>
          <a:bodyPr vert="horz" wrap="square" lIns="0" tIns="11430" rIns="0" bIns="0" rtlCol="0">
            <a:spAutoFit/>
          </a:bodyPr>
          <a:lstStyle/>
          <a:p>
            <a:pPr marL="12700">
              <a:lnSpc>
                <a:spcPct val="100000"/>
              </a:lnSpc>
              <a:spcBef>
                <a:spcPts val="90"/>
              </a:spcBef>
            </a:pPr>
            <a:r>
              <a:rPr lang="es" sz="600" b="0" i="1" strike="noStrike" cap="none" spc="55" baseline="0" dirty="0">
                <a:solidFill>
                  <a:srgbClr val="58595B"/>
                </a:solidFill>
                <a:effectLst/>
                <a:latin typeface="Arial"/>
                <a:ea typeface="Arial"/>
                <a:cs typeface="Arial"/>
              </a:rPr>
              <a:t>©</a:t>
            </a:r>
            <a:r>
              <a:rPr lang="es" sz="600" b="0" i="1" strike="noStrike" cap="none" spc="-110" baseline="0" dirty="0">
                <a:solidFill>
                  <a:srgbClr val="58595B"/>
                </a:solidFill>
                <a:effectLst/>
                <a:latin typeface="Arial"/>
                <a:ea typeface="Arial"/>
                <a:cs typeface="Arial"/>
              </a:rPr>
              <a:t> </a:t>
            </a:r>
            <a:r>
              <a:rPr lang="es" sz="600" b="0" i="1" strike="noStrike" cap="none" spc="-25" baseline="0" dirty="0">
                <a:solidFill>
                  <a:srgbClr val="58595B"/>
                </a:solidFill>
                <a:effectLst/>
                <a:latin typeface="Arial"/>
                <a:ea typeface="Arial"/>
                <a:cs typeface="Arial"/>
              </a:rPr>
              <a:t>Copyright </a:t>
            </a:r>
            <a:r>
              <a:rPr lang="es" sz="600" b="0" i="1" strike="noStrike" cap="none" spc="-5" baseline="0" dirty="0">
                <a:solidFill>
                  <a:srgbClr val="58595B"/>
                </a:solidFill>
                <a:effectLst/>
                <a:latin typeface="Arial"/>
                <a:ea typeface="Arial"/>
                <a:cs typeface="Arial"/>
              </a:rPr>
              <a:t>2019, </a:t>
            </a:r>
            <a:r>
              <a:rPr lang="es" sz="600" b="0" i="1" strike="noStrike" cap="none" spc="-50" baseline="0" dirty="0">
                <a:solidFill>
                  <a:srgbClr val="58595B"/>
                </a:solidFill>
                <a:effectLst/>
                <a:latin typeface="Arial"/>
                <a:ea typeface="Arial"/>
                <a:cs typeface="Arial"/>
              </a:rPr>
              <a:t>TeamTelligent, </a:t>
            </a:r>
            <a:r>
              <a:rPr lang="es-PE" sz="600" b="0" i="1" strike="noStrike" cap="none" spc="-60" baseline="0" dirty="0" smtClean="0">
                <a:solidFill>
                  <a:srgbClr val="58595B"/>
                </a:solidFill>
                <a:effectLst/>
                <a:latin typeface="Arial"/>
                <a:ea typeface="Arial"/>
                <a:cs typeface="Arial"/>
              </a:rPr>
              <a:t>CLL</a:t>
            </a:r>
            <a:r>
              <a:rPr lang="es" sz="600" b="0" i="1" strike="noStrike" cap="none" spc="-6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smtClean="0">
                <a:solidFill>
                  <a:srgbClr val="58595B"/>
                </a:solidFill>
                <a:effectLst/>
                <a:latin typeface="Arial"/>
                <a:ea typeface="Arial"/>
                <a:cs typeface="Arial"/>
              </a:rPr>
              <a:t>Todos </a:t>
            </a:r>
            <a:r>
              <a:rPr lang="es" sz="600" b="0" i="1" strike="noStrike" cap="none" spc="-15" baseline="0" dirty="0">
                <a:solidFill>
                  <a:srgbClr val="58595B"/>
                </a:solidFill>
                <a:effectLst/>
                <a:latin typeface="Arial"/>
                <a:ea typeface="Arial"/>
                <a:cs typeface="Arial"/>
              </a:rPr>
              <a:t>los derechos reservados</a:t>
            </a:r>
            <a:r>
              <a:rPr lang="es" sz="600" b="0" i="1" strike="noStrike" cap="none" spc="55" baseline="0" dirty="0">
                <a:solidFill>
                  <a:srgbClr val="58595B"/>
                </a:solidFill>
                <a:effectLst/>
                <a:latin typeface="Arial"/>
                <a:ea typeface="Arial"/>
                <a:cs typeface="Arial"/>
              </a:rPr>
              <a:t> </a:t>
            </a:r>
            <a:r>
              <a:rPr lang="es" sz="600" b="0" i="1" strike="noStrike" cap="none" spc="-4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a:solidFill>
                  <a:srgbClr val="58595B"/>
                </a:solidFill>
                <a:effectLst/>
                <a:latin typeface="Arial"/>
                <a:ea typeface="Arial"/>
                <a:cs typeface="Arial"/>
              </a:rPr>
              <a:t>V5</a:t>
            </a:r>
            <a:r>
              <a:rPr lang="es" sz="600" b="0" i="1" strike="noStrike" cap="none" spc="55" baseline="0" dirty="0">
                <a:solidFill>
                  <a:srgbClr val="58595B"/>
                </a:solidFill>
                <a:effectLst/>
                <a:latin typeface="Arial"/>
                <a:ea typeface="Arial"/>
                <a:cs typeface="Arial"/>
              </a:rPr>
              <a:t> </a:t>
            </a:r>
          </a:p>
        </p:txBody>
      </p:sp>
    </p:spTree>
    <p:extLst>
      <p:ext uri="{BB962C8B-B14F-4D97-AF65-F5344CB8AC3E}">
        <p14:creationId xmlns:p14="http://schemas.microsoft.com/office/powerpoint/2010/main" val="349528609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0" y="186435"/>
            <a:ext cx="5486400"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BIBLIOTECA DE COMPORTAMIENTO DEL JEFE </a:t>
            </a: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CLL</a:t>
            </a:r>
            <a:r>
              <a:rPr lang="es" sz="1000" b="1" strike="noStrike" cap="none" spc="5" baseline="0" dirty="0" smtClean="0">
                <a:solidFill>
                  <a:srgbClr val="58595B"/>
                </a:solidFill>
                <a:effectLst/>
                <a:latin typeface="Arial" panose="020B0604020202020204" pitchFamily="34" charset="0"/>
                <a:ea typeface="Arial"/>
                <a:cs typeface="Arial" panose="020B0604020202020204" pitchFamily="34" charset="0"/>
              </a:rPr>
              <a:t>™</a:t>
            </a:r>
            <a:endParaRPr lang="es" sz="1000" b="1" strike="noStrike" cap="none" spc="5" baseline="0" dirty="0">
              <a:solidFill>
                <a:srgbClr val="58595B"/>
              </a:solidFill>
              <a:effectLst/>
              <a:latin typeface="Arial" panose="020B0604020202020204" pitchFamily="34" charset="0"/>
              <a:ea typeface="Arial"/>
              <a:cs typeface="Arial" panose="020B0604020202020204" pitchFamily="34" charset="0"/>
            </a:endParaRPr>
          </a:p>
        </p:txBody>
      </p:sp>
      <p:sp>
        <p:nvSpPr>
          <p:cNvPr id="3" name="object 6"/>
          <p:cNvSpPr/>
          <p:nvPr/>
        </p:nvSpPr>
        <p:spPr>
          <a:xfrm>
            <a:off x="239013" y="438868"/>
            <a:ext cx="891540" cy="2800350"/>
          </a:xfrm>
          <a:custGeom>
            <a:avLst/>
            <a:gdLst/>
            <a:ahLst/>
            <a:cxnLst/>
            <a:rect l="l" t="t" r="r" b="b"/>
            <a:pathLst>
              <a:path w="891540" h="2800350">
                <a:moveTo>
                  <a:pt x="0" y="2800350"/>
                </a:moveTo>
                <a:lnTo>
                  <a:pt x="891540" y="2800350"/>
                </a:lnTo>
                <a:lnTo>
                  <a:pt x="891540" y="0"/>
                </a:lnTo>
                <a:lnTo>
                  <a:pt x="0" y="0"/>
                </a:lnTo>
                <a:lnTo>
                  <a:pt x="0" y="2800350"/>
                </a:lnTo>
                <a:close/>
              </a:path>
            </a:pathLst>
          </a:custGeom>
          <a:solidFill>
            <a:srgbClr val="DCDDDE"/>
          </a:solid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4" name="object 7"/>
          <p:cNvSpPr/>
          <p:nvPr/>
        </p:nvSpPr>
        <p:spPr>
          <a:xfrm>
            <a:off x="1248718" y="558216"/>
            <a:ext cx="3963670" cy="2719438"/>
          </a:xfrm>
          <a:custGeom>
            <a:avLst/>
            <a:gdLst/>
            <a:ahLst/>
            <a:cxnLst/>
            <a:rect l="l" t="t" r="r" b="b"/>
            <a:pathLst>
              <a:path w="3963670" h="2800350">
                <a:moveTo>
                  <a:pt x="0" y="2800350"/>
                </a:moveTo>
                <a:lnTo>
                  <a:pt x="3963543" y="2800350"/>
                </a:lnTo>
                <a:lnTo>
                  <a:pt x="3963543" y="0"/>
                </a:lnTo>
                <a:lnTo>
                  <a:pt x="0" y="0"/>
                </a:lnTo>
                <a:lnTo>
                  <a:pt x="0" y="2800350"/>
                </a:lnTo>
                <a:close/>
              </a:path>
            </a:pathLst>
          </a:custGeom>
          <a:solidFill>
            <a:srgbClr val="079247"/>
          </a:solid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5" name="object 9"/>
          <p:cNvSpPr txBox="1">
            <a:spLocks/>
          </p:cNvSpPr>
          <p:nvPr/>
        </p:nvSpPr>
        <p:spPr>
          <a:xfrm>
            <a:off x="244220" y="484798"/>
            <a:ext cx="905376" cy="489878"/>
          </a:xfrm>
          <a:prstGeom prst="rect">
            <a:avLst/>
          </a:prstGeom>
        </p:spPr>
        <p:txBody>
          <a:bodyPr vert="horz" wrap="square" lIns="0" tIns="12700" rIns="0" bIns="0" rtlCol="0" anchor="b">
            <a:spAutoFit/>
          </a:bodyPr>
          <a:lstStyle>
            <a:lvl1pPr algn="ctr" defTabSz="487650" rtl="0" eaLnBrk="1" latinLnBrk="0" hangingPunct="1">
              <a:lnSpc>
                <a:spcPct val="90000"/>
              </a:lnSpc>
              <a:spcBef>
                <a:spcPct val="0"/>
              </a:spcBef>
              <a:buNone/>
              <a:defRPr sz="3200" kern="1200">
                <a:solidFill>
                  <a:schemeClr val="tx1"/>
                </a:solidFill>
                <a:latin typeface="+mj-lt"/>
                <a:ea typeface="+mj-ea"/>
                <a:cs typeface="+mj-cs"/>
              </a:defRPr>
            </a:lvl1pPr>
          </a:lstStyle>
          <a:p>
            <a:pPr marL="18415" algn="l" defTabSz="457200">
              <a:lnSpc>
                <a:spcPct val="100000"/>
              </a:lnSpc>
              <a:spcBef>
                <a:spcPts val="365"/>
              </a:spcBef>
            </a:pPr>
            <a:r>
              <a:rPr lang="es" sz="3100" spc="-175" dirty="0">
                <a:solidFill>
                  <a:srgbClr val="231F20"/>
                </a:solidFill>
                <a:latin typeface="Arial" panose="020B0604020202020204" pitchFamily="34" charset="0"/>
                <a:ea typeface="Verdana"/>
                <a:cs typeface="Arial" panose="020B0604020202020204" pitchFamily="34" charset="0"/>
              </a:rPr>
              <a:t>CTE</a:t>
            </a:r>
          </a:p>
        </p:txBody>
      </p:sp>
      <p:sp>
        <p:nvSpPr>
          <p:cNvPr id="6" name="object 12"/>
          <p:cNvSpPr/>
          <p:nvPr/>
        </p:nvSpPr>
        <p:spPr>
          <a:xfrm>
            <a:off x="2110931" y="591071"/>
            <a:ext cx="234187" cy="234175"/>
          </a:xfrm>
          <a:prstGeom prst="rect">
            <a:avLst/>
          </a:prstGeom>
          <a:blipFill rotWithShape="1">
            <a:blip r:embed="rId2"/>
            <a:stretch>
              <a:fillRect/>
            </a:stretch>
          </a:blip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7" name="object 13"/>
          <p:cNvSpPr txBox="1"/>
          <p:nvPr/>
        </p:nvSpPr>
        <p:spPr>
          <a:xfrm>
            <a:off x="1268649" y="620122"/>
            <a:ext cx="4003906" cy="2416687"/>
          </a:xfrm>
          <a:prstGeom prst="rect">
            <a:avLst/>
          </a:prstGeom>
        </p:spPr>
        <p:txBody>
          <a:bodyPr vert="horz" wrap="square" lIns="0" tIns="12700" rIns="0" bIns="0" rtlCol="0">
            <a:spAutoFit/>
          </a:bodyPr>
          <a:lstStyle/>
          <a:p>
            <a:pPr marL="146050">
              <a:lnSpc>
                <a:spcPct val="100000"/>
              </a:lnSpc>
              <a:spcBef>
                <a:spcPts val="100"/>
              </a:spcBef>
            </a:pPr>
            <a:r>
              <a:rPr lang="es" sz="1100" b="0" i="0" strike="noStrike" cap="none" spc="70" baseline="0" dirty="0">
                <a:solidFill>
                  <a:srgbClr val="FFFFFF"/>
                </a:solidFill>
                <a:effectLst/>
                <a:latin typeface="Arial" panose="020B0604020202020204" pitchFamily="34" charset="0"/>
                <a:ea typeface="Arial"/>
                <a:cs typeface="Arial" panose="020B0604020202020204" pitchFamily="34" charset="0"/>
              </a:rPr>
              <a:t>Prática </a:t>
            </a:r>
            <a:r>
              <a:rPr lang="es" sz="1100" b="0" i="0" strike="noStrike" cap="none" spc="-204" baseline="0" dirty="0" smtClean="0">
                <a:solidFill>
                  <a:srgbClr val="079247"/>
                </a:solidFill>
                <a:effectLst/>
                <a:latin typeface="Arial" panose="020B0604020202020204" pitchFamily="34" charset="0"/>
                <a:ea typeface="Arial"/>
                <a:cs typeface="Arial" panose="020B0604020202020204" pitchFamily="34" charset="0"/>
              </a:rPr>
              <a:t>11        11               </a:t>
            </a:r>
            <a:r>
              <a:rPr lang="es-ES_tradnl" sz="1100" b="0" i="0" strike="noStrike" cap="none" spc="85" baseline="0" dirty="0" smtClean="0">
                <a:solidFill>
                  <a:srgbClr val="FFFFFF"/>
                </a:solidFill>
                <a:effectLst/>
                <a:latin typeface="Arial" panose="020B0604020202020204" pitchFamily="34" charset="0"/>
                <a:ea typeface="Arial"/>
                <a:cs typeface="Arial" panose="020B0604020202020204" pitchFamily="34" charset="0"/>
              </a:rPr>
              <a:t>Incentivar el compromiso del equipo</a:t>
            </a:r>
            <a:endParaRPr lang="es" sz="1100" b="0" i="0" strike="noStrike" cap="none" spc="85" baseline="0" dirty="0">
              <a:solidFill>
                <a:srgbClr val="FFFFFF"/>
              </a:solidFill>
              <a:effectLst/>
              <a:latin typeface="Arial" panose="020B0604020202020204" pitchFamily="34" charset="0"/>
              <a:ea typeface="Arial"/>
              <a:cs typeface="Arial" panose="020B0604020202020204" pitchFamily="34" charset="0"/>
            </a:endParaRPr>
          </a:p>
          <a:p>
            <a:pPr marL="150495" marR="412750">
              <a:lnSpc>
                <a:spcPct val="106100"/>
              </a:lnSpc>
            </a:pPr>
            <a:endParaRPr lang="pt-BR" sz="1100" dirty="0">
              <a:latin typeface="Arial" panose="020B0604020202020204" pitchFamily="34" charset="0"/>
              <a:cs typeface="Arial" panose="020B0604020202020204" pitchFamily="34" charset="0"/>
            </a:endParaRPr>
          </a:p>
          <a:p>
            <a:pPr marL="150495" marR="412750">
              <a:lnSpc>
                <a:spcPct val="106100"/>
              </a:lnSpc>
            </a:pPr>
            <a:r>
              <a:rPr lang="es" sz="1050" b="0" i="0" strike="noStrike" cap="none" spc="-15" baseline="0" dirty="0">
                <a:solidFill>
                  <a:srgbClr val="FFFFFF"/>
                </a:solidFill>
                <a:effectLst/>
                <a:latin typeface="Arial" panose="020B0604020202020204" pitchFamily="34" charset="0"/>
                <a:ea typeface="Arial"/>
                <a:cs typeface="Arial" panose="020B0604020202020204" pitchFamily="34" charset="0"/>
              </a:rPr>
              <a:t>Los </a:t>
            </a:r>
            <a:r>
              <a:rPr lang="es-PE" sz="1050" b="0" i="0" strike="noStrike" cap="none" spc="-15" baseline="0" dirty="0" smtClean="0">
                <a:solidFill>
                  <a:srgbClr val="FFFFFF"/>
                </a:solidFill>
                <a:effectLst/>
                <a:latin typeface="Arial" panose="020B0604020202020204" pitchFamily="34" charset="0"/>
                <a:ea typeface="Arial"/>
                <a:cs typeface="Arial" panose="020B0604020202020204" pitchFamily="34" charset="0"/>
              </a:rPr>
              <a:t>jefes </a:t>
            </a:r>
            <a:r>
              <a:rPr lang="es" sz="1050" b="0" i="0" strike="noStrike" cap="none" spc="-15" baseline="0" dirty="0" smtClean="0">
                <a:solidFill>
                  <a:srgbClr val="FFFFFF"/>
                </a:solidFill>
                <a:effectLst/>
                <a:latin typeface="Arial" panose="020B0604020202020204" pitchFamily="34" charset="0"/>
                <a:ea typeface="Arial"/>
                <a:cs typeface="Arial" panose="020B0604020202020204" pitchFamily="34" charset="0"/>
              </a:rPr>
              <a:t>son </a:t>
            </a:r>
            <a:r>
              <a:rPr lang="es" sz="1050" b="0" i="0" strike="noStrike" cap="none" spc="-15" baseline="0" dirty="0">
                <a:solidFill>
                  <a:srgbClr val="FFFFFF"/>
                </a:solidFill>
                <a:effectLst/>
                <a:latin typeface="Arial" panose="020B0604020202020204" pitchFamily="34" charset="0"/>
                <a:ea typeface="Arial"/>
                <a:cs typeface="Arial" panose="020B0604020202020204" pitchFamily="34" charset="0"/>
              </a:rPr>
              <a:t>responsables</a:t>
            </a:r>
            <a:r>
              <a:rPr lang="es" sz="1050" b="0" i="0" strike="noStrike" cap="none" spc="-20" baseline="0" dirty="0">
                <a:solidFill>
                  <a:srgbClr val="FFFFFF"/>
                </a:solidFill>
                <a:effectLst/>
                <a:latin typeface="Arial" panose="020B0604020202020204" pitchFamily="34" charset="0"/>
                <a:ea typeface="Arial"/>
                <a:cs typeface="Arial" panose="020B0604020202020204" pitchFamily="34" charset="0"/>
              </a:rPr>
              <a:t> de crear y mantener </a:t>
            </a:r>
            <a:r>
              <a:rPr lang="es" sz="1050" b="0" i="0" strike="noStrike" cap="none" spc="-15" baseline="0" dirty="0">
                <a:solidFill>
                  <a:srgbClr val="FFFFFF"/>
                </a:solidFill>
                <a:effectLst/>
                <a:latin typeface="Arial" panose="020B0604020202020204" pitchFamily="34" charset="0"/>
                <a:ea typeface="Arial"/>
                <a:cs typeface="Arial" panose="020B0604020202020204" pitchFamily="34" charset="0"/>
              </a:rPr>
              <a:t>un alto nivel de compromiso con los miembros del equipo y con terceros. </a:t>
            </a:r>
            <a:r>
              <a:rPr lang="es" sz="1050" b="0" i="0" strike="noStrike" cap="none" spc="-10" baseline="0" dirty="0">
                <a:solidFill>
                  <a:srgbClr val="FFFFFF"/>
                </a:solidFill>
                <a:effectLst/>
                <a:latin typeface="Arial" panose="020B0604020202020204" pitchFamily="34" charset="0"/>
                <a:ea typeface="Arial"/>
                <a:cs typeface="Arial" panose="020B0604020202020204" pitchFamily="34" charset="0"/>
              </a:rPr>
              <a:t>La atmósfera </a:t>
            </a:r>
            <a:r>
              <a:rPr lang="es" sz="1050" b="0" i="0" strike="noStrike" cap="none" spc="-15" baseline="0" dirty="0">
                <a:solidFill>
                  <a:srgbClr val="FFFFFF"/>
                </a:solidFill>
                <a:effectLst/>
                <a:latin typeface="Arial" panose="020B0604020202020204" pitchFamily="34" charset="0"/>
                <a:ea typeface="Arial"/>
                <a:cs typeface="Arial" panose="020B0604020202020204" pitchFamily="34" charset="0"/>
              </a:rPr>
              <a:t>interpersonal que existe en un </a:t>
            </a:r>
            <a:r>
              <a:rPr lang="es" sz="1050" b="0" i="0" strike="noStrike" cap="none" spc="-15" baseline="0" dirty="0" smtClean="0">
                <a:solidFill>
                  <a:srgbClr val="FFFFFF"/>
                </a:solidFill>
                <a:effectLst/>
                <a:latin typeface="Arial" panose="020B0604020202020204" pitchFamily="34" charset="0"/>
                <a:ea typeface="Arial"/>
                <a:cs typeface="Arial" panose="020B0604020202020204" pitchFamily="34" charset="0"/>
              </a:rPr>
              <a:t>equipo</a:t>
            </a:r>
            <a:r>
              <a:rPr lang="es" sz="1050" b="0" i="0" strike="noStrike" cap="none" spc="55" baseline="0" dirty="0" smtClean="0">
                <a:solidFill>
                  <a:srgbClr val="FFFFFF"/>
                </a:solidFill>
                <a:effectLst/>
                <a:latin typeface="Arial" panose="020B0604020202020204" pitchFamily="34" charset="0"/>
                <a:ea typeface="Arial"/>
                <a:cs typeface="Arial" panose="020B0604020202020204" pitchFamily="34" charset="0"/>
              </a:rPr>
              <a:t> </a:t>
            </a:r>
            <a:r>
              <a:rPr lang="es" sz="1050" b="0" i="0" strike="noStrike" cap="none" spc="-15" baseline="0" dirty="0" smtClean="0">
                <a:solidFill>
                  <a:srgbClr val="FFFFFF"/>
                </a:solidFill>
                <a:effectLst/>
                <a:latin typeface="Arial" panose="020B0604020202020204" pitchFamily="34" charset="0"/>
                <a:ea typeface="Arial"/>
                <a:cs typeface="Arial" panose="020B0604020202020204" pitchFamily="34" charset="0"/>
              </a:rPr>
              <a:t> </a:t>
            </a:r>
            <a:r>
              <a:rPr lang="es" sz="1050" b="0" i="0" strike="noStrike" cap="none" spc="-20" baseline="0" dirty="0" smtClean="0">
                <a:solidFill>
                  <a:srgbClr val="FFFFFF"/>
                </a:solidFill>
                <a:effectLst/>
                <a:latin typeface="Arial" panose="020B0604020202020204" pitchFamily="34" charset="0"/>
                <a:ea typeface="Arial"/>
                <a:cs typeface="Arial" panose="020B0604020202020204" pitchFamily="34" charset="0"/>
              </a:rPr>
              <a:t>es </a:t>
            </a:r>
            <a:r>
              <a:rPr lang="es" sz="1050" b="0" i="0" strike="noStrike" cap="none" spc="-20" baseline="0" dirty="0">
                <a:solidFill>
                  <a:srgbClr val="FFFFFF"/>
                </a:solidFill>
                <a:effectLst/>
                <a:latin typeface="Arial" panose="020B0604020202020204" pitchFamily="34" charset="0"/>
                <a:ea typeface="Arial"/>
                <a:cs typeface="Arial" panose="020B0604020202020204" pitchFamily="34" charset="0"/>
              </a:rPr>
              <a:t>el resultado combinado de cómo cada miembro trabaja bien </a:t>
            </a:r>
            <a:r>
              <a:rPr lang="es" sz="1050" b="0" i="0" strike="noStrike" cap="none" spc="-15" baseline="0" dirty="0">
                <a:solidFill>
                  <a:srgbClr val="FFFFFF"/>
                </a:solidFill>
                <a:effectLst/>
                <a:latin typeface="Arial" panose="020B0604020202020204" pitchFamily="34" charset="0"/>
                <a:ea typeface="Arial"/>
                <a:cs typeface="Arial" panose="020B0604020202020204" pitchFamily="34" charset="0"/>
              </a:rPr>
              <a:t>con los demás</a:t>
            </a:r>
            <a:r>
              <a:rPr lang="es" sz="1050" b="0" i="0" strike="noStrike" cap="none" spc="-20" baseline="0" dirty="0">
                <a:solidFill>
                  <a:srgbClr val="FFFFFF"/>
                </a:solidFill>
                <a:effectLst/>
                <a:latin typeface="Arial" panose="020B0604020202020204" pitchFamily="34" charset="0"/>
                <a:ea typeface="Arial"/>
                <a:cs typeface="Arial" panose="020B0604020202020204" pitchFamily="34" charset="0"/>
              </a:rPr>
              <a:t>, </a:t>
            </a:r>
            <a:r>
              <a:rPr lang="es" sz="1050" b="0" i="0" strike="noStrike" cap="none" spc="-15" baseline="0" dirty="0">
                <a:solidFill>
                  <a:srgbClr val="FFFFFF"/>
                </a:solidFill>
                <a:effectLst/>
                <a:latin typeface="Arial" panose="020B0604020202020204" pitchFamily="34" charset="0"/>
                <a:ea typeface="Arial"/>
                <a:cs typeface="Arial" panose="020B0604020202020204" pitchFamily="34" charset="0"/>
              </a:rPr>
              <a:t>lidia con los altibajos motivacionales</a:t>
            </a:r>
            <a:r>
              <a:rPr lang="es" sz="1050" b="0" i="0" strike="noStrike" cap="none" spc="-20" baseline="0" dirty="0">
                <a:solidFill>
                  <a:srgbClr val="FFFFFF"/>
                </a:solidFill>
                <a:effectLst/>
                <a:latin typeface="Arial" panose="020B0604020202020204" pitchFamily="34" charset="0"/>
                <a:ea typeface="Arial"/>
                <a:cs typeface="Arial" panose="020B0604020202020204" pitchFamily="34" charset="0"/>
              </a:rPr>
              <a:t>, resuelve </a:t>
            </a:r>
            <a:r>
              <a:rPr lang="es" sz="1050" b="0" i="0" strike="noStrike" cap="none" spc="-15" baseline="0" dirty="0">
                <a:solidFill>
                  <a:srgbClr val="FFFFFF"/>
                </a:solidFill>
                <a:effectLst/>
                <a:latin typeface="Arial" panose="020B0604020202020204" pitchFamily="34" charset="0"/>
                <a:ea typeface="Arial"/>
                <a:cs typeface="Arial" panose="020B0604020202020204" pitchFamily="34" charset="0"/>
              </a:rPr>
              <a:t>conflictos y comunica </a:t>
            </a:r>
            <a:r>
              <a:rPr lang="es" sz="1050" b="0" i="0" strike="noStrike" cap="none" spc="-15" baseline="0" dirty="0" smtClean="0">
                <a:solidFill>
                  <a:srgbClr val="FFFFFF"/>
                </a:solidFill>
                <a:effectLst/>
                <a:latin typeface="Arial" panose="020B0604020202020204" pitchFamily="34" charset="0"/>
                <a:ea typeface="Arial"/>
                <a:cs typeface="Arial" panose="020B0604020202020204" pitchFamily="34" charset="0"/>
              </a:rPr>
              <a:t>optimismo </a:t>
            </a:r>
            <a:r>
              <a:rPr lang="es" sz="1050" b="0" i="0" strike="noStrike" cap="none" spc="-30" baseline="0" dirty="0" smtClean="0">
                <a:solidFill>
                  <a:srgbClr val="FFFFFF"/>
                </a:solidFill>
                <a:effectLst/>
                <a:latin typeface="Arial" panose="020B0604020202020204" pitchFamily="34" charset="0"/>
                <a:ea typeface="Arial"/>
                <a:cs typeface="Arial" panose="020B0604020202020204" pitchFamily="34" charset="0"/>
              </a:rPr>
              <a:t>y </a:t>
            </a:r>
            <a:r>
              <a:rPr lang="es" sz="1050" b="0" i="0" strike="noStrike" cap="none" spc="-30" baseline="0" dirty="0">
                <a:solidFill>
                  <a:srgbClr val="FFFFFF"/>
                </a:solidFill>
                <a:effectLst/>
                <a:latin typeface="Arial" panose="020B0604020202020204" pitchFamily="34" charset="0"/>
                <a:ea typeface="Arial"/>
                <a:cs typeface="Arial" panose="020B0604020202020204" pitchFamily="34" charset="0"/>
              </a:rPr>
              <a:t>energía. </a:t>
            </a:r>
            <a:r>
              <a:rPr lang="es" sz="1050" b="0" i="0" strike="noStrike" cap="none" spc="-20" baseline="0" dirty="0">
                <a:solidFill>
                  <a:srgbClr val="FFFFFF"/>
                </a:solidFill>
                <a:effectLst/>
                <a:latin typeface="Arial" panose="020B0604020202020204" pitchFamily="34" charset="0"/>
                <a:ea typeface="Arial"/>
                <a:cs typeface="Arial" panose="020B0604020202020204" pitchFamily="34" charset="0"/>
              </a:rPr>
              <a:t>Los </a:t>
            </a:r>
            <a:r>
              <a:rPr lang="es-PE" sz="1050" b="0" i="0" strike="noStrike" cap="none" spc="-20" baseline="0" dirty="0" smtClean="0">
                <a:solidFill>
                  <a:srgbClr val="FFFFFF"/>
                </a:solidFill>
                <a:effectLst/>
                <a:latin typeface="Arial" panose="020B0604020202020204" pitchFamily="34" charset="0"/>
                <a:ea typeface="Arial"/>
                <a:cs typeface="Arial" panose="020B0604020202020204" pitchFamily="34" charset="0"/>
              </a:rPr>
              <a:t>jefes</a:t>
            </a:r>
            <a:r>
              <a:rPr lang="es" sz="1050" b="0" i="0" strike="noStrike" cap="none" spc="-20" baseline="0" dirty="0" smtClean="0">
                <a:solidFill>
                  <a:srgbClr val="FFFFFF"/>
                </a:solidFill>
                <a:effectLst/>
                <a:latin typeface="Arial" panose="020B0604020202020204" pitchFamily="34" charset="0"/>
                <a:ea typeface="Arial"/>
                <a:cs typeface="Arial" panose="020B0604020202020204" pitchFamily="34" charset="0"/>
              </a:rPr>
              <a:t> </a:t>
            </a:r>
            <a:r>
              <a:rPr lang="es" sz="1050" b="0" i="0" strike="noStrike" cap="none" spc="-15" baseline="0" dirty="0" smtClean="0">
                <a:solidFill>
                  <a:srgbClr val="FFFFFF"/>
                </a:solidFill>
                <a:effectLst/>
                <a:latin typeface="Arial" panose="020B0604020202020204" pitchFamily="34" charset="0"/>
                <a:ea typeface="Arial"/>
                <a:cs typeface="Arial" panose="020B0604020202020204" pitchFamily="34" charset="0"/>
              </a:rPr>
              <a:t> </a:t>
            </a:r>
            <a:r>
              <a:rPr lang="es" sz="1050" b="0" i="0" strike="noStrike" cap="none" spc="-10" baseline="0" dirty="0" smtClean="0">
                <a:solidFill>
                  <a:srgbClr val="FFFFFF"/>
                </a:solidFill>
                <a:effectLst/>
                <a:latin typeface="Arial" panose="020B0604020202020204" pitchFamily="34" charset="0"/>
                <a:ea typeface="Arial"/>
                <a:cs typeface="Arial" panose="020B0604020202020204" pitchFamily="34" charset="0"/>
              </a:rPr>
              <a:t>o </a:t>
            </a:r>
            <a:r>
              <a:rPr lang="es" sz="1050" b="0" i="0" strike="noStrike" cap="none" spc="-15" baseline="0" dirty="0">
                <a:solidFill>
                  <a:srgbClr val="FFFFFF"/>
                </a:solidFill>
                <a:effectLst/>
                <a:latin typeface="Arial" panose="020B0604020202020204" pitchFamily="34" charset="0"/>
                <a:ea typeface="Arial"/>
                <a:cs typeface="Arial" panose="020B0604020202020204" pitchFamily="34" charset="0"/>
              </a:rPr>
              <a:t>miembros del equipo pueden afectar inadvertidamente el clima y la energía del grupo </a:t>
            </a:r>
            <a:r>
              <a:rPr lang="es" sz="1050" b="0" i="0" strike="noStrike" cap="none" spc="-20" baseline="0" dirty="0">
                <a:solidFill>
                  <a:srgbClr val="FFFFFF"/>
                </a:solidFill>
                <a:effectLst/>
                <a:latin typeface="Arial" panose="020B0604020202020204" pitchFamily="34" charset="0"/>
                <a:ea typeface="Arial"/>
                <a:cs typeface="Arial" panose="020B0604020202020204" pitchFamily="34" charset="0"/>
              </a:rPr>
              <a:t>al dejar de </a:t>
            </a:r>
            <a:r>
              <a:rPr lang="es" sz="1050" b="0" i="0" strike="noStrike" cap="none" spc="-20" baseline="0" dirty="0">
                <a:solidFill>
                  <a:schemeClr val="bg1"/>
                </a:solidFill>
                <a:effectLst/>
                <a:latin typeface="Arial" panose="020B0604020202020204" pitchFamily="34" charset="0"/>
                <a:ea typeface="Arial"/>
                <a:cs typeface="Arial" panose="020B0604020202020204" pitchFamily="34" charset="0"/>
              </a:rPr>
              <a:t>preocuparse </a:t>
            </a:r>
            <a:r>
              <a:rPr lang="es" sz="1050" b="0" i="0" strike="noStrike" cap="none" spc="-20" baseline="0" dirty="0" smtClean="0">
                <a:solidFill>
                  <a:schemeClr val="bg1"/>
                </a:solidFill>
                <a:effectLst/>
                <a:latin typeface="Arial" panose="020B0604020202020204" pitchFamily="34" charset="0"/>
                <a:ea typeface="Arial"/>
                <a:cs typeface="Arial" panose="020B0604020202020204" pitchFamily="34" charset="0"/>
              </a:rPr>
              <a:t>por </a:t>
            </a:r>
            <a:r>
              <a:rPr lang="es" sz="1050" b="0" i="0" strike="noStrike" cap="none" spc="-20" baseline="0" dirty="0">
                <a:solidFill>
                  <a:schemeClr val="bg1"/>
                </a:solidFill>
                <a:effectLst/>
                <a:latin typeface="Arial" panose="020B0604020202020204" pitchFamily="34" charset="0"/>
                <a:ea typeface="Arial"/>
                <a:cs typeface="Arial" panose="020B0604020202020204" pitchFamily="34" charset="0"/>
              </a:rPr>
              <a:t>el </a:t>
            </a:r>
            <a:r>
              <a:rPr lang="es" sz="1050" b="0" i="0" strike="noStrike" cap="none" spc="-20" baseline="0" dirty="0">
                <a:solidFill>
                  <a:srgbClr val="FFFFFF"/>
                </a:solidFill>
                <a:effectLst/>
                <a:latin typeface="Arial" panose="020B0604020202020204" pitchFamily="34" charset="0"/>
                <a:ea typeface="Arial"/>
                <a:cs typeface="Arial" panose="020B0604020202020204" pitchFamily="34" charset="0"/>
              </a:rPr>
              <a:t>prójimo</a:t>
            </a:r>
            <a:r>
              <a:rPr lang="es" sz="1050" b="0" i="0" strike="noStrike" cap="none" spc="-15" baseline="0" dirty="0">
                <a:solidFill>
                  <a:srgbClr val="FFFFFF"/>
                </a:solidFill>
                <a:effectLst/>
                <a:latin typeface="Arial" panose="020B0604020202020204" pitchFamily="34" charset="0"/>
                <a:ea typeface="Arial"/>
                <a:cs typeface="Arial" panose="020B0604020202020204" pitchFamily="34" charset="0"/>
              </a:rPr>
              <a:t>, al compartir adecuadamente o escuchar </a:t>
            </a:r>
            <a:r>
              <a:rPr lang="es" sz="1050" b="0" i="0" strike="noStrike" cap="none" spc="-15" baseline="0" dirty="0" smtClean="0">
                <a:solidFill>
                  <a:srgbClr val="FFFFFF"/>
                </a:solidFill>
                <a:effectLst/>
                <a:latin typeface="Arial" panose="020B0604020202020204" pitchFamily="34" charset="0"/>
                <a:ea typeface="Arial"/>
                <a:cs typeface="Arial" panose="020B0604020202020204" pitchFamily="34" charset="0"/>
              </a:rPr>
              <a:t>activamente</a:t>
            </a:r>
            <a:r>
              <a:rPr lang="es" sz="1050" b="0" i="0" strike="noStrike" cap="none" spc="-30" baseline="0" dirty="0" smtClean="0">
                <a:solidFill>
                  <a:srgbClr val="FFFFFF"/>
                </a:solidFill>
                <a:effectLst/>
                <a:latin typeface="Arial" panose="020B0604020202020204" pitchFamily="34" charset="0"/>
                <a:ea typeface="Arial"/>
                <a:cs typeface="Arial" panose="020B0604020202020204" pitchFamily="34" charset="0"/>
              </a:rPr>
              <a:t>. </a:t>
            </a:r>
            <a:r>
              <a:rPr lang="es" sz="1050" b="0" i="0" strike="noStrike" cap="none" spc="-20" baseline="0" dirty="0">
                <a:solidFill>
                  <a:srgbClr val="FFFFFF"/>
                </a:solidFill>
                <a:effectLst/>
                <a:latin typeface="Arial" panose="020B0604020202020204" pitchFamily="34" charset="0"/>
                <a:ea typeface="Arial"/>
                <a:cs typeface="Arial" panose="020B0604020202020204" pitchFamily="34" charset="0"/>
              </a:rPr>
              <a:t>Cuando </a:t>
            </a:r>
            <a:r>
              <a:rPr lang="es-PE" sz="1050" b="0" i="0" strike="noStrike" cap="none" spc="-20" baseline="0" dirty="0" smtClean="0">
                <a:solidFill>
                  <a:srgbClr val="FFFFFF"/>
                </a:solidFill>
                <a:effectLst/>
                <a:latin typeface="Arial" panose="020B0604020202020204" pitchFamily="34" charset="0"/>
                <a:ea typeface="Arial"/>
                <a:cs typeface="Arial" panose="020B0604020202020204" pitchFamily="34" charset="0"/>
              </a:rPr>
              <a:t>los jefes</a:t>
            </a:r>
            <a:r>
              <a:rPr lang="es" sz="1050" b="0" i="0" strike="noStrike" cap="none" spc="-20" baseline="0" dirty="0" smtClean="0">
                <a:solidFill>
                  <a:srgbClr val="FFFFFF"/>
                </a:solidFill>
                <a:effectLst/>
                <a:latin typeface="Arial" panose="020B0604020202020204" pitchFamily="34" charset="0"/>
                <a:ea typeface="Arial"/>
                <a:cs typeface="Arial" panose="020B0604020202020204" pitchFamily="34" charset="0"/>
              </a:rPr>
              <a:t> </a:t>
            </a:r>
            <a:r>
              <a:rPr lang="es" sz="1050" b="0" i="0" strike="noStrike" cap="none" spc="-15" baseline="0" dirty="0">
                <a:solidFill>
                  <a:srgbClr val="FFFFFF"/>
                </a:solidFill>
                <a:effectLst/>
                <a:latin typeface="Arial" panose="020B0604020202020204" pitchFamily="34" charset="0"/>
                <a:ea typeface="Arial"/>
                <a:cs typeface="Arial" panose="020B0604020202020204" pitchFamily="34" charset="0"/>
              </a:rPr>
              <a:t>se comunican con respeto y aprecio, </a:t>
            </a:r>
            <a:r>
              <a:rPr lang="es" sz="1050" spc="-15" dirty="0" smtClean="0">
                <a:solidFill>
                  <a:schemeClr val="bg1"/>
                </a:solidFill>
                <a:latin typeface="Arial" panose="020B0604020202020204" pitchFamily="34" charset="0"/>
                <a:ea typeface="Arial"/>
                <a:cs typeface="Arial" panose="020B0604020202020204" pitchFamily="34" charset="0"/>
              </a:rPr>
              <a:t>conseguirán </a:t>
            </a:r>
            <a:r>
              <a:rPr lang="es" sz="1050" b="0" i="0" strike="noStrike" cap="none" spc="-15" baseline="0" dirty="0" smtClean="0">
                <a:solidFill>
                  <a:schemeClr val="bg1"/>
                </a:solidFill>
                <a:effectLst/>
                <a:latin typeface="Arial" panose="020B0604020202020204" pitchFamily="34" charset="0"/>
                <a:ea typeface="Arial"/>
                <a:cs typeface="Arial" panose="020B0604020202020204" pitchFamily="34" charset="0"/>
              </a:rPr>
              <a:t>que </a:t>
            </a:r>
            <a:r>
              <a:rPr lang="es" sz="1050" b="0" i="0" strike="noStrike" cap="none" spc="-15" baseline="0" dirty="0">
                <a:solidFill>
                  <a:schemeClr val="bg1"/>
                </a:solidFill>
                <a:effectLst/>
                <a:latin typeface="Arial" panose="020B0604020202020204" pitchFamily="34" charset="0"/>
                <a:ea typeface="Arial"/>
                <a:cs typeface="Arial" panose="020B0604020202020204" pitchFamily="34" charset="0"/>
              </a:rPr>
              <a:t>cada individuo </a:t>
            </a:r>
            <a:r>
              <a:rPr lang="es" sz="1050" b="0" i="0" strike="noStrike" cap="none" spc="-25" baseline="0" dirty="0" smtClean="0">
                <a:solidFill>
                  <a:schemeClr val="bg1"/>
                </a:solidFill>
                <a:effectLst/>
                <a:latin typeface="Arial" panose="020B0604020202020204" pitchFamily="34" charset="0"/>
                <a:ea typeface="Arial"/>
                <a:cs typeface="Arial" panose="020B0604020202020204" pitchFamily="34" charset="0"/>
              </a:rPr>
              <a:t>aporte </a:t>
            </a:r>
            <a:r>
              <a:rPr lang="es" sz="1050" b="0" i="0" strike="noStrike" cap="none" spc="-25" baseline="0" dirty="0">
                <a:solidFill>
                  <a:schemeClr val="bg1"/>
                </a:solidFill>
                <a:effectLst/>
                <a:latin typeface="Arial" panose="020B0604020202020204" pitchFamily="34" charset="0"/>
                <a:ea typeface="Arial"/>
                <a:cs typeface="Arial" panose="020B0604020202020204" pitchFamily="34" charset="0"/>
              </a:rPr>
              <a:t>al </a:t>
            </a:r>
            <a:r>
              <a:rPr lang="es" sz="1050" b="0" i="0" strike="noStrike" cap="none" spc="-15" baseline="0" dirty="0" smtClean="0">
                <a:solidFill>
                  <a:schemeClr val="bg1"/>
                </a:solidFill>
                <a:effectLst/>
                <a:latin typeface="Arial" panose="020B0604020202020204" pitchFamily="34" charset="0"/>
                <a:ea typeface="Arial"/>
                <a:cs typeface="Arial" panose="020B0604020202020204" pitchFamily="34" charset="0"/>
              </a:rPr>
              <a:t>equipo  alto </a:t>
            </a:r>
            <a:r>
              <a:rPr lang="es" sz="1050" b="0" i="0" strike="noStrike" cap="none" spc="-15" baseline="0" dirty="0">
                <a:solidFill>
                  <a:schemeClr val="bg1"/>
                </a:solidFill>
                <a:effectLst/>
                <a:latin typeface="Arial" panose="020B0604020202020204" pitchFamily="34" charset="0"/>
                <a:ea typeface="Arial"/>
                <a:cs typeface="Arial" panose="020B0604020202020204" pitchFamily="34" charset="0"/>
              </a:rPr>
              <a:t>compromiso </a:t>
            </a:r>
            <a:r>
              <a:rPr lang="es" sz="1050" b="0" i="0" strike="noStrike" cap="none" spc="-20" baseline="0" dirty="0">
                <a:solidFill>
                  <a:schemeClr val="bg1"/>
                </a:solidFill>
                <a:effectLst/>
                <a:latin typeface="Arial" panose="020B0604020202020204" pitchFamily="34" charset="0"/>
                <a:ea typeface="Arial"/>
                <a:cs typeface="Arial" panose="020B0604020202020204" pitchFamily="34" charset="0"/>
              </a:rPr>
              <a:t>y </a:t>
            </a:r>
            <a:r>
              <a:rPr lang="es" sz="1050" b="0" i="0" strike="noStrike" cap="none" spc="-20" baseline="0" dirty="0" smtClean="0">
                <a:solidFill>
                  <a:schemeClr val="bg1"/>
                </a:solidFill>
                <a:effectLst/>
                <a:latin typeface="Arial" panose="020B0604020202020204" pitchFamily="34" charset="0"/>
                <a:ea typeface="Arial"/>
                <a:cs typeface="Arial" panose="020B0604020202020204" pitchFamily="34" charset="0"/>
              </a:rPr>
              <a:t>mayor esfuerzo discrecional.</a:t>
            </a:r>
            <a:endParaRPr lang="es" sz="1050" b="0" i="0" strike="noStrike" cap="none" spc="-20" baseline="0" dirty="0">
              <a:solidFill>
                <a:schemeClr val="bg1"/>
              </a:solidFill>
              <a:effectLst/>
              <a:latin typeface="Arial" panose="020B0604020202020204" pitchFamily="34" charset="0"/>
              <a:ea typeface="Arial"/>
              <a:cs typeface="Arial" panose="020B0604020202020204" pitchFamily="34" charset="0"/>
            </a:endParaRPr>
          </a:p>
        </p:txBody>
      </p:sp>
      <p:sp>
        <p:nvSpPr>
          <p:cNvPr id="8" name="object 16"/>
          <p:cNvSpPr/>
          <p:nvPr/>
        </p:nvSpPr>
        <p:spPr>
          <a:xfrm>
            <a:off x="283020" y="1511558"/>
            <a:ext cx="234188" cy="234175"/>
          </a:xfrm>
          <a:prstGeom prst="rect">
            <a:avLst/>
          </a:prstGeom>
          <a:blipFill rotWithShape="1">
            <a:blip r:embed="rId3"/>
            <a:stretch>
              <a:fillRect/>
            </a:stretch>
          </a:blip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9" name="object 17"/>
          <p:cNvSpPr txBox="1"/>
          <p:nvPr/>
        </p:nvSpPr>
        <p:spPr>
          <a:xfrm>
            <a:off x="266120" y="929703"/>
            <a:ext cx="783102" cy="784829"/>
          </a:xfrm>
          <a:prstGeom prst="rect">
            <a:avLst/>
          </a:prstGeom>
        </p:spPr>
        <p:txBody>
          <a:bodyPr vert="horz" wrap="square" lIns="0" tIns="27939" rIns="0" bIns="0" rtlCol="0">
            <a:spAutoFit/>
          </a:bodyPr>
          <a:lstStyle/>
          <a:p>
            <a:pPr marL="12700" marR="5080">
              <a:lnSpc>
                <a:spcPts val="1100"/>
              </a:lnSpc>
              <a:spcBef>
                <a:spcPts val="219"/>
              </a:spcBef>
            </a:pPr>
            <a:r>
              <a:rPr lang="es" sz="900" spc="-30" dirty="0">
                <a:solidFill>
                  <a:srgbClr val="231F20"/>
                </a:solidFill>
                <a:latin typeface="Arial" panose="020B0604020202020204" pitchFamily="34" charset="0"/>
                <a:ea typeface="Verdana"/>
                <a:cs typeface="Arial" panose="020B0604020202020204" pitchFamily="34" charset="0"/>
              </a:rPr>
              <a:t>Incentivar el compromiso del equipo (CTE</a:t>
            </a:r>
            <a:r>
              <a:rPr lang="es" sz="900" spc="-30" dirty="0" smtClean="0">
                <a:solidFill>
                  <a:srgbClr val="231F20"/>
                </a:solidFill>
                <a:latin typeface="Arial" panose="020B0604020202020204" pitchFamily="34" charset="0"/>
                <a:ea typeface="Verdana"/>
                <a:cs typeface="Arial" panose="020B0604020202020204" pitchFamily="34" charset="0"/>
              </a:rPr>
              <a:t>)</a:t>
            </a:r>
          </a:p>
          <a:p>
            <a:pPr marL="12700" marR="5080">
              <a:lnSpc>
                <a:spcPts val="1100"/>
              </a:lnSpc>
              <a:spcBef>
                <a:spcPts val="219"/>
              </a:spcBef>
            </a:pPr>
            <a:endParaRPr lang="es" sz="900" spc="-30" dirty="0" smtClean="0">
              <a:solidFill>
                <a:srgbClr val="231F20"/>
              </a:solidFill>
              <a:latin typeface="Arial" panose="020B0604020202020204" pitchFamily="34" charset="0"/>
              <a:ea typeface="Verdana"/>
              <a:cs typeface="Arial" panose="020B0604020202020204" pitchFamily="34" charset="0"/>
            </a:endParaRPr>
          </a:p>
          <a:p>
            <a:pPr marL="12700" marR="5080">
              <a:lnSpc>
                <a:spcPts val="1100"/>
              </a:lnSpc>
              <a:spcBef>
                <a:spcPts val="219"/>
              </a:spcBef>
            </a:pPr>
            <a:r>
              <a:rPr lang="es" sz="900" spc="-30" dirty="0" smtClean="0">
                <a:solidFill>
                  <a:srgbClr val="231F20"/>
                </a:solidFill>
                <a:latin typeface="Arial" panose="020B0604020202020204" pitchFamily="34" charset="0"/>
                <a:ea typeface="Verdana"/>
                <a:cs typeface="Arial" panose="020B0604020202020204" pitchFamily="34" charset="0"/>
              </a:rPr>
              <a:t>  </a:t>
            </a:r>
            <a:r>
              <a:rPr lang="es" sz="900" spc="-30" dirty="0" smtClean="0">
                <a:solidFill>
                  <a:schemeClr val="bg1"/>
                </a:solidFill>
                <a:latin typeface="Arial" panose="020B0604020202020204" pitchFamily="34" charset="0"/>
                <a:ea typeface="Verdana"/>
                <a:cs typeface="Arial" panose="020B0604020202020204" pitchFamily="34" charset="0"/>
              </a:rPr>
              <a:t>11</a:t>
            </a:r>
            <a:endParaRPr lang="es" sz="900" spc="-30" dirty="0">
              <a:solidFill>
                <a:schemeClr val="bg1"/>
              </a:solidFill>
              <a:latin typeface="Arial" panose="020B0604020202020204" pitchFamily="34" charset="0"/>
              <a:ea typeface="Verdana"/>
              <a:cs typeface="Arial" panose="020B0604020202020204" pitchFamily="34" charset="0"/>
            </a:endParaRPr>
          </a:p>
        </p:txBody>
      </p:sp>
      <p:sp>
        <p:nvSpPr>
          <p:cNvPr id="10" name="object 19"/>
          <p:cNvSpPr/>
          <p:nvPr/>
        </p:nvSpPr>
        <p:spPr>
          <a:xfrm>
            <a:off x="324738" y="2519128"/>
            <a:ext cx="720090" cy="720090"/>
          </a:xfrm>
          <a:custGeom>
            <a:avLst/>
            <a:gdLst/>
            <a:ahLst/>
            <a:cxnLst/>
            <a:rect l="l" t="t" r="r" b="b"/>
            <a:pathLst>
              <a:path w="720090" h="720089">
                <a:moveTo>
                  <a:pt x="359905" y="0"/>
                </a:moveTo>
                <a:lnTo>
                  <a:pt x="311068" y="3285"/>
                </a:lnTo>
                <a:lnTo>
                  <a:pt x="264229" y="12856"/>
                </a:lnTo>
                <a:lnTo>
                  <a:pt x="219814" y="28283"/>
                </a:lnTo>
                <a:lnTo>
                  <a:pt x="178255" y="49138"/>
                </a:lnTo>
                <a:lnTo>
                  <a:pt x="139978" y="74991"/>
                </a:lnTo>
                <a:lnTo>
                  <a:pt x="105414" y="105414"/>
                </a:lnTo>
                <a:lnTo>
                  <a:pt x="74991" y="139978"/>
                </a:lnTo>
                <a:lnTo>
                  <a:pt x="49138" y="178255"/>
                </a:lnTo>
                <a:lnTo>
                  <a:pt x="28283" y="219814"/>
                </a:lnTo>
                <a:lnTo>
                  <a:pt x="12856" y="264229"/>
                </a:lnTo>
                <a:lnTo>
                  <a:pt x="3285" y="311068"/>
                </a:lnTo>
                <a:lnTo>
                  <a:pt x="0" y="359905"/>
                </a:lnTo>
                <a:lnTo>
                  <a:pt x="3285" y="408741"/>
                </a:lnTo>
                <a:lnTo>
                  <a:pt x="12856" y="455581"/>
                </a:lnTo>
                <a:lnTo>
                  <a:pt x="28283" y="499995"/>
                </a:lnTo>
                <a:lnTo>
                  <a:pt x="49138" y="541555"/>
                </a:lnTo>
                <a:lnTo>
                  <a:pt x="74991" y="579831"/>
                </a:lnTo>
                <a:lnTo>
                  <a:pt x="105414" y="614395"/>
                </a:lnTo>
                <a:lnTo>
                  <a:pt x="139978" y="644819"/>
                </a:lnTo>
                <a:lnTo>
                  <a:pt x="178255" y="670672"/>
                </a:lnTo>
                <a:lnTo>
                  <a:pt x="219814" y="691527"/>
                </a:lnTo>
                <a:lnTo>
                  <a:pt x="264229" y="706954"/>
                </a:lnTo>
                <a:lnTo>
                  <a:pt x="311068" y="716525"/>
                </a:lnTo>
                <a:lnTo>
                  <a:pt x="359905" y="719810"/>
                </a:lnTo>
                <a:lnTo>
                  <a:pt x="408741" y="716525"/>
                </a:lnTo>
                <a:lnTo>
                  <a:pt x="455581" y="706954"/>
                </a:lnTo>
                <a:lnTo>
                  <a:pt x="499995" y="691527"/>
                </a:lnTo>
                <a:lnTo>
                  <a:pt x="541555" y="670672"/>
                </a:lnTo>
                <a:lnTo>
                  <a:pt x="579831" y="644819"/>
                </a:lnTo>
                <a:lnTo>
                  <a:pt x="614395" y="614395"/>
                </a:lnTo>
                <a:lnTo>
                  <a:pt x="644819" y="579831"/>
                </a:lnTo>
                <a:lnTo>
                  <a:pt x="670672" y="541555"/>
                </a:lnTo>
                <a:lnTo>
                  <a:pt x="691527" y="499995"/>
                </a:lnTo>
                <a:lnTo>
                  <a:pt x="706954" y="455581"/>
                </a:lnTo>
                <a:lnTo>
                  <a:pt x="716525" y="408741"/>
                </a:lnTo>
                <a:lnTo>
                  <a:pt x="719810" y="359905"/>
                </a:lnTo>
                <a:lnTo>
                  <a:pt x="716525" y="311068"/>
                </a:lnTo>
                <a:lnTo>
                  <a:pt x="706954" y="264229"/>
                </a:lnTo>
                <a:lnTo>
                  <a:pt x="691527" y="219814"/>
                </a:lnTo>
                <a:lnTo>
                  <a:pt x="670672" y="178255"/>
                </a:lnTo>
                <a:lnTo>
                  <a:pt x="644819" y="139978"/>
                </a:lnTo>
                <a:lnTo>
                  <a:pt x="614395" y="105414"/>
                </a:lnTo>
                <a:lnTo>
                  <a:pt x="579831" y="74991"/>
                </a:lnTo>
                <a:lnTo>
                  <a:pt x="541555" y="49138"/>
                </a:lnTo>
                <a:lnTo>
                  <a:pt x="499995" y="28283"/>
                </a:lnTo>
                <a:lnTo>
                  <a:pt x="455581" y="12856"/>
                </a:lnTo>
                <a:lnTo>
                  <a:pt x="408741" y="3285"/>
                </a:lnTo>
                <a:lnTo>
                  <a:pt x="359905" y="0"/>
                </a:lnTo>
                <a:close/>
              </a:path>
            </a:pathLst>
          </a:custGeom>
          <a:solidFill>
            <a:srgbClr val="FFFFFF"/>
          </a:solid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11" name="object 20"/>
          <p:cNvSpPr/>
          <p:nvPr/>
        </p:nvSpPr>
        <p:spPr>
          <a:xfrm>
            <a:off x="324738" y="2519128"/>
            <a:ext cx="720090" cy="720090"/>
          </a:xfrm>
          <a:custGeom>
            <a:avLst/>
            <a:gdLst/>
            <a:ahLst/>
            <a:cxnLst/>
            <a:rect l="l" t="t" r="r" b="b"/>
            <a:pathLst>
              <a:path w="720090" h="720089">
                <a:moveTo>
                  <a:pt x="359905" y="719810"/>
                </a:moveTo>
                <a:lnTo>
                  <a:pt x="408741" y="716525"/>
                </a:lnTo>
                <a:lnTo>
                  <a:pt x="455581" y="706954"/>
                </a:lnTo>
                <a:lnTo>
                  <a:pt x="499995" y="691527"/>
                </a:lnTo>
                <a:lnTo>
                  <a:pt x="541555" y="670672"/>
                </a:lnTo>
                <a:lnTo>
                  <a:pt x="579831" y="644819"/>
                </a:lnTo>
                <a:lnTo>
                  <a:pt x="614395" y="614395"/>
                </a:lnTo>
                <a:lnTo>
                  <a:pt x="644819" y="579831"/>
                </a:lnTo>
                <a:lnTo>
                  <a:pt x="670672" y="541555"/>
                </a:lnTo>
                <a:lnTo>
                  <a:pt x="691527" y="499995"/>
                </a:lnTo>
                <a:lnTo>
                  <a:pt x="706954" y="455581"/>
                </a:lnTo>
                <a:lnTo>
                  <a:pt x="716525" y="408741"/>
                </a:lnTo>
                <a:lnTo>
                  <a:pt x="719810" y="359905"/>
                </a:lnTo>
                <a:lnTo>
                  <a:pt x="716525" y="311068"/>
                </a:lnTo>
                <a:lnTo>
                  <a:pt x="706954" y="264229"/>
                </a:lnTo>
                <a:lnTo>
                  <a:pt x="691527" y="219814"/>
                </a:lnTo>
                <a:lnTo>
                  <a:pt x="670672" y="178255"/>
                </a:lnTo>
                <a:lnTo>
                  <a:pt x="644819" y="139978"/>
                </a:lnTo>
                <a:lnTo>
                  <a:pt x="614395" y="105414"/>
                </a:lnTo>
                <a:lnTo>
                  <a:pt x="579831" y="74991"/>
                </a:lnTo>
                <a:lnTo>
                  <a:pt x="541555" y="49138"/>
                </a:lnTo>
                <a:lnTo>
                  <a:pt x="499995" y="28283"/>
                </a:lnTo>
                <a:lnTo>
                  <a:pt x="455581" y="12856"/>
                </a:lnTo>
                <a:lnTo>
                  <a:pt x="408741" y="3285"/>
                </a:lnTo>
                <a:lnTo>
                  <a:pt x="359905" y="0"/>
                </a:lnTo>
                <a:lnTo>
                  <a:pt x="311068" y="3285"/>
                </a:lnTo>
                <a:lnTo>
                  <a:pt x="264229" y="12856"/>
                </a:lnTo>
                <a:lnTo>
                  <a:pt x="219814" y="28283"/>
                </a:lnTo>
                <a:lnTo>
                  <a:pt x="178255" y="49138"/>
                </a:lnTo>
                <a:lnTo>
                  <a:pt x="139978" y="74991"/>
                </a:lnTo>
                <a:lnTo>
                  <a:pt x="105414" y="105414"/>
                </a:lnTo>
                <a:lnTo>
                  <a:pt x="74991" y="139978"/>
                </a:lnTo>
                <a:lnTo>
                  <a:pt x="49138" y="178255"/>
                </a:lnTo>
                <a:lnTo>
                  <a:pt x="28283" y="219814"/>
                </a:lnTo>
                <a:lnTo>
                  <a:pt x="12856" y="264229"/>
                </a:lnTo>
                <a:lnTo>
                  <a:pt x="3285" y="311068"/>
                </a:lnTo>
                <a:lnTo>
                  <a:pt x="0" y="359905"/>
                </a:lnTo>
                <a:lnTo>
                  <a:pt x="3285" y="408741"/>
                </a:lnTo>
                <a:lnTo>
                  <a:pt x="12856" y="455581"/>
                </a:lnTo>
                <a:lnTo>
                  <a:pt x="28283" y="499995"/>
                </a:lnTo>
                <a:lnTo>
                  <a:pt x="49138" y="541555"/>
                </a:lnTo>
                <a:lnTo>
                  <a:pt x="74991" y="579831"/>
                </a:lnTo>
                <a:lnTo>
                  <a:pt x="105414" y="614395"/>
                </a:lnTo>
                <a:lnTo>
                  <a:pt x="139978" y="644819"/>
                </a:lnTo>
                <a:lnTo>
                  <a:pt x="178255" y="670672"/>
                </a:lnTo>
                <a:lnTo>
                  <a:pt x="219814" y="691527"/>
                </a:lnTo>
                <a:lnTo>
                  <a:pt x="264229" y="706954"/>
                </a:lnTo>
                <a:lnTo>
                  <a:pt x="311068" y="716525"/>
                </a:lnTo>
                <a:lnTo>
                  <a:pt x="359905" y="719810"/>
                </a:lnTo>
                <a:close/>
              </a:path>
            </a:pathLst>
          </a:custGeom>
          <a:ln w="12573">
            <a:solidFill>
              <a:srgbClr val="079247"/>
            </a:solidFill>
          </a:ln>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12" name="object 21"/>
          <p:cNvSpPr/>
          <p:nvPr/>
        </p:nvSpPr>
        <p:spPr>
          <a:xfrm>
            <a:off x="429243" y="2704779"/>
            <a:ext cx="121615" cy="149313"/>
          </a:xfrm>
          <a:prstGeom prst="rect">
            <a:avLst/>
          </a:prstGeom>
          <a:blipFill rotWithShape="1">
            <a:blip r:embed="rId4"/>
            <a:stretch>
              <a:fillRect/>
            </a:stretch>
          </a:blip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13" name="object 22"/>
          <p:cNvSpPr/>
          <p:nvPr/>
        </p:nvSpPr>
        <p:spPr>
          <a:xfrm>
            <a:off x="818610" y="2704779"/>
            <a:ext cx="121615" cy="149313"/>
          </a:xfrm>
          <a:prstGeom prst="rect">
            <a:avLst/>
          </a:prstGeom>
          <a:blipFill rotWithShape="1">
            <a:blip r:embed="rId5"/>
            <a:stretch>
              <a:fillRect/>
            </a:stretch>
          </a:blip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14" name="object 23"/>
          <p:cNvSpPr/>
          <p:nvPr/>
        </p:nvSpPr>
        <p:spPr>
          <a:xfrm>
            <a:off x="841599" y="2878973"/>
            <a:ext cx="128638" cy="168554"/>
          </a:xfrm>
          <a:prstGeom prst="rect">
            <a:avLst/>
          </a:prstGeom>
          <a:blipFill rotWithShape="1">
            <a:blip r:embed="rId6"/>
            <a:stretch>
              <a:fillRect/>
            </a:stretch>
          </a:blip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15" name="object 24"/>
          <p:cNvSpPr/>
          <p:nvPr/>
        </p:nvSpPr>
        <p:spPr>
          <a:xfrm>
            <a:off x="399051" y="2878973"/>
            <a:ext cx="128638" cy="168554"/>
          </a:xfrm>
          <a:prstGeom prst="rect">
            <a:avLst/>
          </a:prstGeom>
          <a:blipFill rotWithShape="1">
            <a:blip r:embed="rId7"/>
            <a:stretch>
              <a:fillRect/>
            </a:stretch>
          </a:blip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16" name="object 25"/>
          <p:cNvSpPr/>
          <p:nvPr/>
        </p:nvSpPr>
        <p:spPr>
          <a:xfrm>
            <a:off x="534932" y="2873401"/>
            <a:ext cx="300355" cy="215265"/>
          </a:xfrm>
          <a:custGeom>
            <a:avLst/>
            <a:gdLst/>
            <a:ahLst/>
            <a:cxnLst/>
            <a:rect l="l" t="t" r="r" b="b"/>
            <a:pathLst>
              <a:path w="300355" h="215264">
                <a:moveTo>
                  <a:pt x="150398" y="0"/>
                </a:moveTo>
                <a:lnTo>
                  <a:pt x="104160" y="4141"/>
                </a:lnTo>
                <a:lnTo>
                  <a:pt x="57937" y="16776"/>
                </a:lnTo>
                <a:lnTo>
                  <a:pt x="13671" y="53366"/>
                </a:lnTo>
                <a:lnTo>
                  <a:pt x="0" y="112217"/>
                </a:lnTo>
                <a:lnTo>
                  <a:pt x="2337" y="148734"/>
                </a:lnTo>
                <a:lnTo>
                  <a:pt x="4584" y="185013"/>
                </a:lnTo>
                <a:lnTo>
                  <a:pt x="33426" y="214731"/>
                </a:lnTo>
                <a:lnTo>
                  <a:pt x="238950" y="214773"/>
                </a:lnTo>
                <a:lnTo>
                  <a:pt x="268478" y="214706"/>
                </a:lnTo>
                <a:lnTo>
                  <a:pt x="296576" y="169204"/>
                </a:lnTo>
                <a:lnTo>
                  <a:pt x="296970" y="163296"/>
                </a:lnTo>
                <a:lnTo>
                  <a:pt x="49606" y="163296"/>
                </a:lnTo>
                <a:lnTo>
                  <a:pt x="48606" y="146866"/>
                </a:lnTo>
                <a:lnTo>
                  <a:pt x="47524" y="130427"/>
                </a:lnTo>
                <a:lnTo>
                  <a:pt x="46779" y="113995"/>
                </a:lnTo>
                <a:lnTo>
                  <a:pt x="46786" y="97586"/>
                </a:lnTo>
                <a:lnTo>
                  <a:pt x="69837" y="65684"/>
                </a:lnTo>
                <a:lnTo>
                  <a:pt x="110109" y="54123"/>
                </a:lnTo>
                <a:lnTo>
                  <a:pt x="150398" y="50293"/>
                </a:lnTo>
                <a:lnTo>
                  <a:pt x="284249" y="50293"/>
                </a:lnTo>
                <a:lnTo>
                  <a:pt x="267167" y="30907"/>
                </a:lnTo>
                <a:lnTo>
                  <a:pt x="242811" y="17018"/>
                </a:lnTo>
                <a:lnTo>
                  <a:pt x="196624" y="4307"/>
                </a:lnTo>
                <a:lnTo>
                  <a:pt x="150398" y="0"/>
                </a:lnTo>
                <a:close/>
              </a:path>
              <a:path w="300355" h="215264">
                <a:moveTo>
                  <a:pt x="284249" y="50293"/>
                </a:moveTo>
                <a:lnTo>
                  <a:pt x="150398" y="50293"/>
                </a:lnTo>
                <a:lnTo>
                  <a:pt x="190664" y="54238"/>
                </a:lnTo>
                <a:lnTo>
                  <a:pt x="230873" y="66001"/>
                </a:lnTo>
                <a:lnTo>
                  <a:pt x="241200" y="72523"/>
                </a:lnTo>
                <a:lnTo>
                  <a:pt x="248750" y="82311"/>
                </a:lnTo>
                <a:lnTo>
                  <a:pt x="253149" y="94276"/>
                </a:lnTo>
                <a:lnTo>
                  <a:pt x="254025" y="107327"/>
                </a:lnTo>
                <a:lnTo>
                  <a:pt x="253037" y="120966"/>
                </a:lnTo>
                <a:lnTo>
                  <a:pt x="250253" y="163296"/>
                </a:lnTo>
                <a:lnTo>
                  <a:pt x="296970" y="163296"/>
                </a:lnTo>
                <a:lnTo>
                  <a:pt x="297942" y="148734"/>
                </a:lnTo>
                <a:lnTo>
                  <a:pt x="299126" y="128252"/>
                </a:lnTo>
                <a:lnTo>
                  <a:pt x="300037" y="107759"/>
                </a:lnTo>
                <a:lnTo>
                  <a:pt x="296805" y="77868"/>
                </a:lnTo>
                <a:lnTo>
                  <a:pt x="285507" y="51720"/>
                </a:lnTo>
                <a:lnTo>
                  <a:pt x="284249" y="50293"/>
                </a:lnTo>
                <a:close/>
              </a:path>
            </a:pathLst>
          </a:custGeom>
          <a:solidFill>
            <a:srgbClr val="079247"/>
          </a:solid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17" name="object 26"/>
          <p:cNvSpPr/>
          <p:nvPr/>
        </p:nvSpPr>
        <p:spPr>
          <a:xfrm>
            <a:off x="603676" y="2634407"/>
            <a:ext cx="168122" cy="211213"/>
          </a:xfrm>
          <a:prstGeom prst="rect">
            <a:avLst/>
          </a:prstGeom>
          <a:blipFill rotWithShape="1">
            <a:blip r:embed="rId8"/>
            <a:stretch>
              <a:fillRect/>
            </a:stretch>
          </a:blip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18" name="object 37"/>
          <p:cNvSpPr txBox="1">
            <a:spLocks noGrp="1"/>
          </p:cNvSpPr>
          <p:nvPr>
            <p:ph type="ftr" sz="quarter" idx="4294967295"/>
          </p:nvPr>
        </p:nvSpPr>
        <p:spPr>
          <a:xfrm>
            <a:off x="215900" y="3402431"/>
            <a:ext cx="2527300" cy="103875"/>
          </a:xfrm>
          <a:prstGeom prst="rect">
            <a:avLst/>
          </a:prstGeom>
        </p:spPr>
        <p:txBody>
          <a:bodyPr vert="horz" wrap="square" lIns="0" tIns="11430" rIns="0" bIns="0" rtlCol="0">
            <a:spAutoFit/>
          </a:bodyPr>
          <a:lstStyle/>
          <a:p>
            <a:pPr marL="12700">
              <a:lnSpc>
                <a:spcPct val="100000"/>
              </a:lnSpc>
              <a:spcBef>
                <a:spcPts val="90"/>
              </a:spcBef>
            </a:pPr>
            <a:r>
              <a:rPr lang="es" sz="600" b="0" i="1" strike="noStrike" cap="none" spc="55" baseline="0" dirty="0">
                <a:solidFill>
                  <a:srgbClr val="58595B"/>
                </a:solidFill>
                <a:effectLst/>
                <a:latin typeface="Arial" panose="020B0604020202020204" pitchFamily="34" charset="0"/>
                <a:ea typeface="Arial"/>
                <a:cs typeface="Arial" panose="020B0604020202020204" pitchFamily="34" charset="0"/>
              </a:rPr>
              <a:t>©</a:t>
            </a:r>
            <a:r>
              <a:rPr lang="es" sz="600" b="0" i="1" strike="noStrike" cap="none" spc="-110" baseline="0" dirty="0">
                <a:solidFill>
                  <a:srgbClr val="58595B"/>
                </a:solidFill>
                <a:effectLst/>
                <a:latin typeface="Arial" panose="020B0604020202020204" pitchFamily="34" charset="0"/>
                <a:ea typeface="Arial"/>
                <a:cs typeface="Arial" panose="020B0604020202020204" pitchFamily="34" charset="0"/>
              </a:rPr>
              <a:t> </a:t>
            </a:r>
            <a:r>
              <a:rPr lang="es" sz="600" b="0" i="1" strike="noStrike" cap="none" spc="-25" baseline="0" dirty="0">
                <a:solidFill>
                  <a:srgbClr val="58595B"/>
                </a:solidFill>
                <a:effectLst/>
                <a:latin typeface="Arial" panose="020B0604020202020204" pitchFamily="34" charset="0"/>
                <a:ea typeface="Arial"/>
                <a:cs typeface="Arial" panose="020B0604020202020204" pitchFamily="34" charset="0"/>
              </a:rPr>
              <a:t>Copyright </a:t>
            </a:r>
            <a:r>
              <a:rPr lang="es" sz="600" b="0" i="1" strike="noStrike" cap="none" spc="-5" baseline="0" dirty="0">
                <a:solidFill>
                  <a:srgbClr val="58595B"/>
                </a:solidFill>
                <a:effectLst/>
                <a:latin typeface="Arial" panose="020B0604020202020204" pitchFamily="34" charset="0"/>
                <a:ea typeface="Arial"/>
                <a:cs typeface="Arial" panose="020B0604020202020204" pitchFamily="34" charset="0"/>
              </a:rPr>
              <a:t>2019, </a:t>
            </a:r>
            <a:r>
              <a:rPr lang="es" sz="600" b="0" i="1" strike="noStrike" cap="none" spc="-50" baseline="0" dirty="0">
                <a:solidFill>
                  <a:srgbClr val="58595B"/>
                </a:solidFill>
                <a:effectLst/>
                <a:latin typeface="Arial" panose="020B0604020202020204" pitchFamily="34" charset="0"/>
                <a:ea typeface="Arial"/>
                <a:cs typeface="Arial" panose="020B0604020202020204" pitchFamily="34" charset="0"/>
              </a:rPr>
              <a:t>TeamTelligent, </a:t>
            </a:r>
            <a:r>
              <a:rPr lang="es-PE" sz="600" b="0" i="1" strike="noStrike" cap="none" spc="-60" baseline="0" dirty="0" smtClean="0">
                <a:solidFill>
                  <a:srgbClr val="58595B"/>
                </a:solidFill>
                <a:effectLst/>
                <a:latin typeface="Arial" panose="020B0604020202020204" pitchFamily="34" charset="0"/>
                <a:ea typeface="Arial"/>
                <a:cs typeface="Arial" panose="020B0604020202020204" pitchFamily="34" charset="0"/>
              </a:rPr>
              <a:t>CLL</a:t>
            </a:r>
            <a:r>
              <a:rPr lang="es" sz="600" b="0" i="1" strike="noStrike" cap="none" spc="-60" baseline="0" dirty="0" smtClean="0">
                <a:solidFill>
                  <a:srgbClr val="58595B"/>
                </a:solidFill>
                <a:effectLst/>
                <a:latin typeface="Arial" panose="020B0604020202020204" pitchFamily="34" charset="0"/>
                <a:ea typeface="Arial"/>
                <a:cs typeface="Arial" panose="020B0604020202020204" pitchFamily="34" charset="0"/>
              </a:rPr>
              <a:t>. </a:t>
            </a:r>
            <a:r>
              <a:rPr lang="es" sz="600" b="0" i="1" strike="noStrike" cap="none" spc="55" baseline="0" dirty="0" smtClean="0">
                <a:solidFill>
                  <a:srgbClr val="58595B"/>
                </a:solidFill>
                <a:effectLst/>
                <a:latin typeface="Arial" panose="020B0604020202020204" pitchFamily="34" charset="0"/>
                <a:ea typeface="Arial"/>
                <a:cs typeface="Arial" panose="020B0604020202020204" pitchFamily="34" charset="0"/>
              </a:rPr>
              <a:t> </a:t>
            </a:r>
            <a:r>
              <a:rPr lang="es" sz="600" b="0" i="1" strike="noStrike" cap="none" spc="-15" baseline="0" dirty="0" smtClean="0">
                <a:solidFill>
                  <a:srgbClr val="58595B"/>
                </a:solidFill>
                <a:effectLst/>
                <a:latin typeface="Arial" panose="020B0604020202020204" pitchFamily="34" charset="0"/>
                <a:ea typeface="Arial"/>
                <a:cs typeface="Arial" panose="020B0604020202020204" pitchFamily="34" charset="0"/>
              </a:rPr>
              <a:t>Todos </a:t>
            </a:r>
            <a:r>
              <a:rPr lang="es" sz="600" b="0" i="1" strike="noStrike" cap="none" spc="-15" baseline="0" dirty="0">
                <a:solidFill>
                  <a:srgbClr val="58595B"/>
                </a:solidFill>
                <a:effectLst/>
                <a:latin typeface="Arial" panose="020B0604020202020204" pitchFamily="34" charset="0"/>
                <a:ea typeface="Arial"/>
                <a:cs typeface="Arial" panose="020B0604020202020204" pitchFamily="34" charset="0"/>
              </a:rPr>
              <a:t>los derechos reservados</a:t>
            </a:r>
            <a:r>
              <a:rPr lang="es" sz="600" b="0" i="1" strike="noStrike" cap="none" spc="55" baseline="0" dirty="0">
                <a:solidFill>
                  <a:srgbClr val="58595B"/>
                </a:solidFill>
                <a:effectLst/>
                <a:latin typeface="Arial" panose="020B0604020202020204" pitchFamily="34" charset="0"/>
                <a:ea typeface="Arial"/>
                <a:cs typeface="Arial" panose="020B0604020202020204" pitchFamily="34" charset="0"/>
              </a:rPr>
              <a:t> </a:t>
            </a:r>
            <a:r>
              <a:rPr lang="es" sz="600" b="0" i="1" strike="noStrike" cap="none" spc="-40" baseline="0" dirty="0" smtClean="0">
                <a:solidFill>
                  <a:srgbClr val="58595B"/>
                </a:solidFill>
                <a:effectLst/>
                <a:latin typeface="Arial" panose="020B0604020202020204" pitchFamily="34" charset="0"/>
                <a:ea typeface="Arial"/>
                <a:cs typeface="Arial" panose="020B0604020202020204" pitchFamily="34" charset="0"/>
              </a:rPr>
              <a:t>. </a:t>
            </a:r>
            <a:r>
              <a:rPr lang="es" sz="600" b="0" i="1" strike="noStrike" cap="none" spc="55" baseline="0" dirty="0" smtClean="0">
                <a:solidFill>
                  <a:srgbClr val="58595B"/>
                </a:solidFill>
                <a:effectLst/>
                <a:latin typeface="Arial" panose="020B0604020202020204" pitchFamily="34" charset="0"/>
                <a:ea typeface="Arial"/>
                <a:cs typeface="Arial" panose="020B0604020202020204" pitchFamily="34" charset="0"/>
              </a:rPr>
              <a:t>  </a:t>
            </a:r>
            <a:r>
              <a:rPr lang="es" sz="600" b="0" i="1" strike="noStrike" cap="none" spc="-15" baseline="0" dirty="0">
                <a:solidFill>
                  <a:srgbClr val="58595B"/>
                </a:solidFill>
                <a:effectLst/>
                <a:latin typeface="Arial" panose="020B0604020202020204" pitchFamily="34" charset="0"/>
                <a:ea typeface="Arial"/>
                <a:cs typeface="Arial" panose="020B0604020202020204" pitchFamily="34" charset="0"/>
              </a:rPr>
              <a:t>V5</a:t>
            </a:r>
            <a:r>
              <a:rPr lang="es" sz="600" b="0" i="1" strike="noStrike" cap="none" spc="55" baseline="0" dirty="0">
                <a:solidFill>
                  <a:srgbClr val="58595B"/>
                </a:solidFill>
                <a:effectLst/>
                <a:latin typeface="Arial" panose="020B0604020202020204" pitchFamily="34" charset="0"/>
                <a:ea typeface="Arial"/>
                <a:cs typeface="Arial" panose="020B0604020202020204" pitchFamily="34" charset="0"/>
              </a:rPr>
              <a:t> </a:t>
            </a:r>
          </a:p>
        </p:txBody>
      </p:sp>
      <p:sp>
        <p:nvSpPr>
          <p:cNvPr id="19" name="object 38"/>
          <p:cNvSpPr txBox="1"/>
          <p:nvPr/>
        </p:nvSpPr>
        <p:spPr>
          <a:xfrm>
            <a:off x="5109197" y="3402431"/>
            <a:ext cx="163358" cy="102973"/>
          </a:xfrm>
          <a:prstGeom prst="rect">
            <a:avLst/>
          </a:prstGeom>
        </p:spPr>
        <p:txBody>
          <a:bodyPr vert="horz" wrap="square" lIns="0" tIns="11430" rIns="0" bIns="0" rtlCol="0">
            <a:spAutoFit/>
          </a:bodyPr>
          <a:lstStyle/>
          <a:p>
            <a:pPr marL="12700">
              <a:lnSpc>
                <a:spcPct val="100000"/>
              </a:lnSpc>
              <a:spcBef>
                <a:spcPts val="90"/>
              </a:spcBef>
            </a:pPr>
            <a:r>
              <a:rPr lang="es" sz="600" b="0" i="0" strike="noStrike" cap="none" spc="-35" baseline="0">
                <a:solidFill>
                  <a:srgbClr val="58595B"/>
                </a:solidFill>
                <a:effectLst/>
                <a:latin typeface="Arial" panose="020B0604020202020204" pitchFamily="34" charset="0"/>
                <a:ea typeface="Verdana"/>
                <a:cs typeface="Arial" panose="020B0604020202020204" pitchFamily="34" charset="0"/>
              </a:rPr>
              <a:t>33A</a:t>
            </a:r>
          </a:p>
        </p:txBody>
      </p:sp>
    </p:spTree>
    <p:extLst>
      <p:ext uri="{BB962C8B-B14F-4D97-AF65-F5344CB8AC3E}">
        <p14:creationId xmlns:p14="http://schemas.microsoft.com/office/powerpoint/2010/main" val="348810464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3"/>
          <p:cNvSpPr txBox="1"/>
          <p:nvPr/>
        </p:nvSpPr>
        <p:spPr>
          <a:xfrm>
            <a:off x="0" y="247100"/>
            <a:ext cx="5486399"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strike="noStrike" cap="none" spc="5" baseline="0" dirty="0" smtClean="0">
                <a:solidFill>
                  <a:srgbClr val="58595B"/>
                </a:solidFill>
                <a:effectLst/>
                <a:latin typeface="Arial"/>
                <a:ea typeface="Arial"/>
                <a:cs typeface="Arial"/>
              </a:rPr>
              <a:t>BIBLIOTECA DE COMPORTAMIENTO DEL JEFE </a:t>
            </a:r>
            <a:r>
              <a:rPr lang="es-ES" sz="1000" b="0" strike="noStrike" cap="none" spc="5" baseline="0" dirty="0" smtClean="0">
                <a:solidFill>
                  <a:srgbClr val="58595B"/>
                </a:solidFill>
                <a:effectLst/>
                <a:latin typeface="Arial"/>
                <a:ea typeface="Arial"/>
                <a:cs typeface="Arial"/>
              </a:rPr>
              <a:t>CLL</a:t>
            </a:r>
            <a:r>
              <a:rPr lang="es" sz="1000" b="1" strike="noStrike" cap="none" spc="5" baseline="0" dirty="0" smtClean="0">
                <a:solidFill>
                  <a:srgbClr val="58595B"/>
                </a:solidFill>
                <a:effectLst/>
                <a:latin typeface="Arial"/>
                <a:ea typeface="Arial"/>
                <a:cs typeface="Arial"/>
              </a:rPr>
              <a:t>™</a:t>
            </a:r>
            <a:endParaRPr lang="es" sz="1000" b="1" strike="noStrike" cap="none" spc="5" baseline="0" dirty="0">
              <a:solidFill>
                <a:srgbClr val="58595B"/>
              </a:solidFill>
              <a:effectLst/>
              <a:latin typeface="Arial"/>
              <a:ea typeface="Arial"/>
              <a:cs typeface="Arial"/>
            </a:endParaRPr>
          </a:p>
        </p:txBody>
      </p:sp>
      <p:sp>
        <p:nvSpPr>
          <p:cNvPr id="3" name="object 4"/>
          <p:cNvSpPr/>
          <p:nvPr/>
        </p:nvSpPr>
        <p:spPr>
          <a:xfrm>
            <a:off x="1980273" y="667864"/>
            <a:ext cx="234188" cy="234175"/>
          </a:xfrm>
          <a:prstGeom prst="rect">
            <a:avLst/>
          </a:prstGeom>
          <a:blipFill rotWithShape="1">
            <a:blip r:embed="rId2"/>
            <a:stretch>
              <a:fillRect/>
            </a:stretch>
          </a:blipFill>
        </p:spPr>
        <p:txBody>
          <a:bodyPr wrap="square" lIns="0" tIns="0" rIns="0" bIns="0" rtlCol="0"/>
          <a:lstStyle/>
          <a:p>
            <a:endParaRPr dirty="0"/>
          </a:p>
        </p:txBody>
      </p:sp>
      <p:sp>
        <p:nvSpPr>
          <p:cNvPr id="4" name="object 5"/>
          <p:cNvSpPr/>
          <p:nvPr/>
        </p:nvSpPr>
        <p:spPr>
          <a:xfrm>
            <a:off x="138266" y="575015"/>
            <a:ext cx="891540" cy="2800350"/>
          </a:xfrm>
          <a:custGeom>
            <a:avLst/>
            <a:gdLst/>
            <a:ahLst/>
            <a:cxnLst/>
            <a:rect l="l" t="t" r="r" b="b"/>
            <a:pathLst>
              <a:path w="891540" h="2800350">
                <a:moveTo>
                  <a:pt x="0" y="2800350"/>
                </a:moveTo>
                <a:lnTo>
                  <a:pt x="891540" y="2800350"/>
                </a:lnTo>
                <a:lnTo>
                  <a:pt x="891540" y="0"/>
                </a:lnTo>
                <a:lnTo>
                  <a:pt x="0" y="0"/>
                </a:lnTo>
                <a:lnTo>
                  <a:pt x="0" y="2800350"/>
                </a:lnTo>
                <a:close/>
              </a:path>
            </a:pathLst>
          </a:custGeom>
          <a:solidFill>
            <a:srgbClr val="DCDDDE"/>
          </a:solidFill>
        </p:spPr>
        <p:txBody>
          <a:bodyPr wrap="square" lIns="0" tIns="0" rIns="0" bIns="0" rtlCol="0"/>
          <a:lstStyle/>
          <a:p>
            <a:endParaRPr dirty="0"/>
          </a:p>
        </p:txBody>
      </p:sp>
      <p:sp>
        <p:nvSpPr>
          <p:cNvPr id="5" name="object 8"/>
          <p:cNvSpPr/>
          <p:nvPr/>
        </p:nvSpPr>
        <p:spPr>
          <a:xfrm>
            <a:off x="1194397" y="575015"/>
            <a:ext cx="3963670" cy="2800350"/>
          </a:xfrm>
          <a:custGeom>
            <a:avLst/>
            <a:gdLst/>
            <a:ahLst/>
            <a:cxnLst/>
            <a:rect l="l" t="t" r="r" b="b"/>
            <a:pathLst>
              <a:path w="3963670" h="2800350">
                <a:moveTo>
                  <a:pt x="0" y="2800350"/>
                </a:moveTo>
                <a:lnTo>
                  <a:pt x="3963543" y="2800350"/>
                </a:lnTo>
                <a:lnTo>
                  <a:pt x="3963543" y="0"/>
                </a:lnTo>
                <a:lnTo>
                  <a:pt x="0" y="0"/>
                </a:lnTo>
                <a:lnTo>
                  <a:pt x="0" y="2800350"/>
                </a:lnTo>
                <a:close/>
              </a:path>
            </a:pathLst>
          </a:custGeom>
          <a:ln w="19050">
            <a:solidFill>
              <a:srgbClr val="079247"/>
            </a:solidFill>
          </a:ln>
        </p:spPr>
        <p:txBody>
          <a:bodyPr wrap="square" lIns="0" tIns="0" rIns="0" bIns="0" rtlCol="0"/>
          <a:lstStyle/>
          <a:p>
            <a:endParaRPr dirty="0"/>
          </a:p>
        </p:txBody>
      </p:sp>
      <p:sp>
        <p:nvSpPr>
          <p:cNvPr id="6" name="object 10"/>
          <p:cNvSpPr txBox="1"/>
          <p:nvPr/>
        </p:nvSpPr>
        <p:spPr>
          <a:xfrm>
            <a:off x="1363181" y="684590"/>
            <a:ext cx="3700026" cy="182101"/>
          </a:xfrm>
          <a:prstGeom prst="rect">
            <a:avLst/>
          </a:prstGeom>
        </p:spPr>
        <p:txBody>
          <a:bodyPr vert="horz" wrap="square" lIns="0" tIns="12700" rIns="0" bIns="0" rtlCol="0">
            <a:spAutoFit/>
          </a:bodyPr>
          <a:lstStyle/>
          <a:p>
            <a:pPr>
              <a:lnSpc>
                <a:spcPct val="100000"/>
              </a:lnSpc>
              <a:spcBef>
                <a:spcPts val="100"/>
              </a:spcBef>
            </a:pPr>
            <a:r>
              <a:rPr lang="es" sz="1100" b="0" i="0" strike="noStrike" cap="none" spc="70" baseline="0" dirty="0">
                <a:solidFill>
                  <a:srgbClr val="58595B"/>
                </a:solidFill>
                <a:effectLst/>
                <a:latin typeface="Arial"/>
                <a:ea typeface="Arial"/>
                <a:cs typeface="Arial"/>
              </a:rPr>
              <a:t>Prática </a:t>
            </a:r>
            <a:r>
              <a:rPr lang="es" sz="1100" b="0" i="0" strike="noStrike" cap="none" spc="-204" baseline="0" dirty="0" smtClean="0">
                <a:solidFill>
                  <a:srgbClr val="FFFFFF"/>
                </a:solidFill>
                <a:effectLst/>
                <a:latin typeface="Arial"/>
                <a:ea typeface="Arial"/>
                <a:cs typeface="Arial"/>
              </a:rPr>
              <a:t>1      11                 </a:t>
            </a:r>
            <a:r>
              <a:rPr lang="es-ES_tradnl" sz="1100" b="0" i="0" strike="noStrike" cap="none" spc="85" baseline="0" dirty="0" smtClean="0">
                <a:solidFill>
                  <a:srgbClr val="58595B"/>
                </a:solidFill>
                <a:effectLst/>
                <a:latin typeface="Arial"/>
                <a:ea typeface="Arial"/>
                <a:cs typeface="Arial"/>
              </a:rPr>
              <a:t>Incentivar el compromiso del equipo</a:t>
            </a:r>
            <a:endParaRPr lang="es" sz="1100" b="0" i="0" strike="noStrike" cap="none" spc="85" baseline="0" dirty="0">
              <a:solidFill>
                <a:srgbClr val="58595B"/>
              </a:solidFill>
              <a:effectLst/>
              <a:latin typeface="Arial"/>
              <a:ea typeface="Arial"/>
              <a:cs typeface="Arial"/>
            </a:endParaRPr>
          </a:p>
        </p:txBody>
      </p:sp>
      <p:sp>
        <p:nvSpPr>
          <p:cNvPr id="7" name="object 11"/>
          <p:cNvSpPr txBox="1"/>
          <p:nvPr/>
        </p:nvSpPr>
        <p:spPr>
          <a:xfrm>
            <a:off x="1297548" y="1096938"/>
            <a:ext cx="4026340" cy="2033890"/>
          </a:xfrm>
          <a:prstGeom prst="rect">
            <a:avLst/>
          </a:prstGeom>
        </p:spPr>
        <p:txBody>
          <a:bodyPr vert="horz" wrap="square" lIns="0" tIns="60960" rIns="0" bIns="0" rtlCol="0">
            <a:spAutoFit/>
          </a:bodyPr>
          <a:lstStyle/>
          <a:p>
            <a:pPr>
              <a:lnSpc>
                <a:spcPct val="100000"/>
              </a:lnSpc>
              <a:spcBef>
                <a:spcPts val="480"/>
              </a:spcBef>
            </a:pPr>
            <a:r>
              <a:rPr lang="es-ES" sz="1050" b="1" i="0" strike="noStrike" cap="none" spc="-5" baseline="0" dirty="0" smtClean="0">
                <a:solidFill>
                  <a:srgbClr val="231F20"/>
                </a:solidFill>
                <a:effectLst/>
                <a:latin typeface="Arial"/>
                <a:ea typeface="Arial"/>
                <a:cs typeface="Arial"/>
              </a:rPr>
              <a:t>Puntos que se deben observar</a:t>
            </a:r>
            <a:r>
              <a:rPr lang="es" sz="1050" b="1" i="0" strike="noStrike" cap="none" spc="-5" baseline="0" dirty="0" smtClean="0">
                <a:solidFill>
                  <a:srgbClr val="231F20"/>
                </a:solidFill>
                <a:effectLst/>
                <a:latin typeface="Arial"/>
                <a:ea typeface="Arial"/>
                <a:cs typeface="Arial"/>
              </a:rPr>
              <a:t>:</a:t>
            </a:r>
            <a:endParaRPr lang="es" sz="1050" b="1" i="0" strike="noStrike" cap="none" spc="-5" baseline="0" dirty="0">
              <a:solidFill>
                <a:srgbClr val="231F20"/>
              </a:solidFill>
              <a:effectLst/>
              <a:latin typeface="Arial"/>
              <a:ea typeface="Arial"/>
              <a:cs typeface="Arial"/>
            </a:endParaRPr>
          </a:p>
          <a:p>
            <a:pPr marL="171450" marR="227965" indent="-171450">
              <a:lnSpc>
                <a:spcPts val="1250"/>
              </a:lnSpc>
              <a:spcBef>
                <a:spcPts val="480"/>
              </a:spcBef>
              <a:buAutoNum type="alphaLcPeriod"/>
              <a:tabLst>
                <a:tab pos="171450" algn="l"/>
              </a:tabLst>
            </a:pPr>
            <a:r>
              <a:rPr lang="es" sz="1050" b="0" i="0" strike="noStrike" cap="none" spc="-30" baseline="0" dirty="0">
                <a:solidFill>
                  <a:srgbClr val="231F20"/>
                </a:solidFill>
                <a:effectLst/>
                <a:latin typeface="Arial"/>
                <a:ea typeface="Arial"/>
                <a:cs typeface="Arial"/>
              </a:rPr>
              <a:t>Comparte pensamientos y sentimientos abiertamente y muestra interés en los demás.</a:t>
            </a:r>
          </a:p>
          <a:p>
            <a:pPr marL="171450" marR="383540" indent="-171450">
              <a:lnSpc>
                <a:spcPts val="1250"/>
              </a:lnSpc>
              <a:spcBef>
                <a:spcPts val="450"/>
              </a:spcBef>
              <a:buAutoNum type="alphaLcPeriod"/>
              <a:tabLst>
                <a:tab pos="171450" algn="l"/>
              </a:tabLst>
            </a:pPr>
            <a:r>
              <a:rPr lang="es" sz="1050" b="0" i="0" strike="noStrike" cap="none" spc="-30" baseline="0" dirty="0">
                <a:solidFill>
                  <a:srgbClr val="231F20"/>
                </a:solidFill>
                <a:effectLst/>
                <a:latin typeface="Arial"/>
                <a:ea typeface="Arial"/>
                <a:cs typeface="Arial"/>
              </a:rPr>
              <a:t>Facilita la conversación para asegurar que todos se sientan </a:t>
            </a:r>
            <a:r>
              <a:rPr lang="es" sz="1050" b="0" i="0" strike="noStrike" cap="none" spc="-25" baseline="0" dirty="0">
                <a:solidFill>
                  <a:srgbClr val="231F20"/>
                </a:solidFill>
                <a:effectLst/>
                <a:latin typeface="Arial"/>
                <a:ea typeface="Arial"/>
                <a:cs typeface="Arial"/>
              </a:rPr>
              <a:t>incluidos y apreciados</a:t>
            </a:r>
          </a:p>
          <a:p>
            <a:pPr marL="171450" indent="-171450">
              <a:lnSpc>
                <a:spcPct val="100000"/>
              </a:lnSpc>
              <a:spcBef>
                <a:spcPts val="350"/>
              </a:spcBef>
              <a:buAutoNum type="alphaLcPeriod"/>
              <a:tabLst>
                <a:tab pos="171450" algn="l"/>
              </a:tabLst>
            </a:pPr>
            <a:r>
              <a:rPr lang="es" sz="1050" b="0" i="0" strike="noStrike" cap="none" spc="-30" baseline="0" dirty="0">
                <a:solidFill>
                  <a:srgbClr val="231F20"/>
                </a:solidFill>
                <a:effectLst/>
                <a:latin typeface="Arial"/>
                <a:ea typeface="Arial"/>
                <a:cs typeface="Arial"/>
              </a:rPr>
              <a:t>Hace preguntas y monitorea la atmósfera del </a:t>
            </a:r>
            <a:r>
              <a:rPr lang="es" sz="1050" b="0" i="0" strike="noStrike" cap="none" spc="-35" baseline="0" dirty="0">
                <a:solidFill>
                  <a:srgbClr val="231F20"/>
                </a:solidFill>
                <a:effectLst/>
                <a:latin typeface="Arial"/>
                <a:ea typeface="Arial"/>
                <a:cs typeface="Arial"/>
              </a:rPr>
              <a:t>equipo</a:t>
            </a:r>
          </a:p>
          <a:p>
            <a:pPr marL="171450" indent="-171450">
              <a:lnSpc>
                <a:spcPct val="100000"/>
              </a:lnSpc>
              <a:spcBef>
                <a:spcPts val="380"/>
              </a:spcBef>
              <a:buAutoNum type="alphaLcPeriod"/>
              <a:tabLst>
                <a:tab pos="171450" algn="l"/>
              </a:tabLst>
            </a:pPr>
            <a:r>
              <a:rPr lang="es" sz="1050" b="0" i="0" strike="noStrike" cap="none" spc="-30" baseline="0" dirty="0">
                <a:solidFill>
                  <a:srgbClr val="231F20"/>
                </a:solidFill>
                <a:effectLst/>
                <a:latin typeface="Arial"/>
                <a:ea typeface="Arial"/>
                <a:cs typeface="Arial"/>
              </a:rPr>
              <a:t>Encuentra maneras de celebrar los logros</a:t>
            </a:r>
            <a:r>
              <a:rPr lang="es" sz="1050" b="0" i="0" strike="noStrike" cap="none" spc="-35" baseline="0" dirty="0">
                <a:solidFill>
                  <a:srgbClr val="231F20"/>
                </a:solidFill>
                <a:effectLst/>
                <a:latin typeface="Arial"/>
                <a:ea typeface="Arial"/>
                <a:cs typeface="Arial"/>
              </a:rPr>
              <a:t>- incluso las pequeñas victorias</a:t>
            </a:r>
          </a:p>
          <a:p>
            <a:pPr marL="171450" marR="371475" indent="-171450">
              <a:lnSpc>
                <a:spcPts val="1250"/>
              </a:lnSpc>
              <a:spcBef>
                <a:spcPts val="480"/>
              </a:spcBef>
              <a:buAutoNum type="alphaLcPeriod"/>
              <a:tabLst>
                <a:tab pos="171450" algn="l"/>
              </a:tabLst>
            </a:pPr>
            <a:r>
              <a:rPr lang="es" sz="1050" b="0" i="0" strike="noStrike" cap="none" spc="-30" baseline="0" dirty="0">
                <a:solidFill>
                  <a:srgbClr val="231F20"/>
                </a:solidFill>
                <a:effectLst/>
                <a:latin typeface="Arial"/>
                <a:ea typeface="Arial"/>
                <a:cs typeface="Arial"/>
              </a:rPr>
              <a:t>Demuestra </a:t>
            </a:r>
            <a:r>
              <a:rPr lang="es" sz="1050" b="0" i="0" strike="noStrike" cap="none" spc="-30" baseline="0" dirty="0" smtClean="0">
                <a:solidFill>
                  <a:srgbClr val="231F20"/>
                </a:solidFill>
                <a:effectLst/>
                <a:latin typeface="Arial"/>
                <a:ea typeface="Arial"/>
                <a:cs typeface="Arial"/>
              </a:rPr>
              <a:t>consciencia </a:t>
            </a:r>
            <a:r>
              <a:rPr lang="es" sz="1050" b="0" i="0" strike="noStrike" cap="none" spc="-25" baseline="0" dirty="0" smtClean="0">
                <a:solidFill>
                  <a:srgbClr val="231F20"/>
                </a:solidFill>
                <a:effectLst/>
                <a:latin typeface="Arial"/>
                <a:ea typeface="Arial"/>
                <a:cs typeface="Arial"/>
              </a:rPr>
              <a:t>de la </a:t>
            </a:r>
            <a:r>
              <a:rPr lang="es" sz="1050" b="0" i="0" strike="noStrike" cap="none" spc="-35" baseline="0" dirty="0" smtClean="0">
                <a:solidFill>
                  <a:srgbClr val="231F20"/>
                </a:solidFill>
                <a:effectLst/>
                <a:latin typeface="Arial"/>
                <a:ea typeface="Arial"/>
                <a:cs typeface="Arial"/>
              </a:rPr>
              <a:t>necesidad </a:t>
            </a:r>
            <a:r>
              <a:rPr lang="es" sz="1050" b="0" i="0" strike="noStrike" cap="none" spc="-30" baseline="0" dirty="0" smtClean="0">
                <a:solidFill>
                  <a:srgbClr val="231F20"/>
                </a:solidFill>
                <a:effectLst/>
                <a:latin typeface="Arial"/>
                <a:ea typeface="Arial"/>
                <a:cs typeface="Arial"/>
              </a:rPr>
              <a:t> </a:t>
            </a:r>
            <a:r>
              <a:rPr lang="es" sz="1050" b="0" i="0" strike="noStrike" cap="none" spc="-25" baseline="0" dirty="0" smtClean="0">
                <a:solidFill>
                  <a:srgbClr val="231F20"/>
                </a:solidFill>
                <a:effectLst/>
                <a:latin typeface="Arial"/>
                <a:ea typeface="Arial"/>
                <a:cs typeface="Arial"/>
              </a:rPr>
              <a:t>de </a:t>
            </a:r>
            <a:r>
              <a:rPr lang="es" sz="1050" b="0" i="0" strike="noStrike" cap="none" spc="-25" baseline="0" dirty="0">
                <a:solidFill>
                  <a:srgbClr val="231F20"/>
                </a:solidFill>
                <a:effectLst/>
                <a:latin typeface="Arial"/>
                <a:ea typeface="Arial"/>
                <a:cs typeface="Arial"/>
              </a:rPr>
              <a:t>revitalizarse </a:t>
            </a:r>
            <a:r>
              <a:rPr lang="es" sz="1050" b="0" i="0" strike="noStrike" cap="none" spc="-30" baseline="0" dirty="0">
                <a:solidFill>
                  <a:srgbClr val="231F20"/>
                </a:solidFill>
                <a:effectLst/>
                <a:latin typeface="Arial"/>
                <a:ea typeface="Arial"/>
                <a:cs typeface="Arial"/>
              </a:rPr>
              <a:t>en situaciones estresantes</a:t>
            </a:r>
          </a:p>
        </p:txBody>
      </p:sp>
      <p:sp>
        <p:nvSpPr>
          <p:cNvPr id="8" name="object 14"/>
          <p:cNvSpPr/>
          <p:nvPr/>
        </p:nvSpPr>
        <p:spPr>
          <a:xfrm>
            <a:off x="172822" y="1585147"/>
            <a:ext cx="234188" cy="234175"/>
          </a:xfrm>
          <a:prstGeom prst="rect">
            <a:avLst/>
          </a:prstGeom>
          <a:blipFill rotWithShape="1">
            <a:blip r:embed="rId3"/>
            <a:stretch>
              <a:fillRect/>
            </a:stretch>
          </a:blipFill>
        </p:spPr>
        <p:txBody>
          <a:bodyPr wrap="square" lIns="0" tIns="0" rIns="0" bIns="0" rtlCol="0"/>
          <a:lstStyle/>
          <a:p>
            <a:endParaRPr dirty="0"/>
          </a:p>
        </p:txBody>
      </p:sp>
      <p:sp>
        <p:nvSpPr>
          <p:cNvPr id="9" name="object 15"/>
          <p:cNvSpPr txBox="1"/>
          <p:nvPr/>
        </p:nvSpPr>
        <p:spPr>
          <a:xfrm>
            <a:off x="134818" y="471924"/>
            <a:ext cx="892432" cy="1306127"/>
          </a:xfrm>
          <a:prstGeom prst="rect">
            <a:avLst/>
          </a:prstGeom>
        </p:spPr>
        <p:txBody>
          <a:bodyPr vert="horz" wrap="square" lIns="0" tIns="46355" rIns="0" bIns="0" rtlCol="0">
            <a:spAutoFit/>
          </a:bodyPr>
          <a:lstStyle/>
          <a:p>
            <a:pPr marL="18415">
              <a:lnSpc>
                <a:spcPct val="100000"/>
              </a:lnSpc>
              <a:spcBef>
                <a:spcPts val="365"/>
              </a:spcBef>
            </a:pPr>
            <a:r>
              <a:rPr lang="es" sz="3100" spc="-175" dirty="0">
                <a:solidFill>
                  <a:srgbClr val="231F20"/>
                </a:solidFill>
                <a:latin typeface="Arial" panose="020B0604020202020204" pitchFamily="34" charset="0"/>
                <a:ea typeface="Verdana"/>
                <a:cs typeface="Arial" panose="020B0604020202020204" pitchFamily="34" charset="0"/>
              </a:rPr>
              <a:t>CTE</a:t>
            </a:r>
          </a:p>
          <a:p>
            <a:pPr marL="31115" marR="95250">
              <a:lnSpc>
                <a:spcPts val="1100"/>
              </a:lnSpc>
              <a:spcBef>
                <a:spcPts val="204"/>
              </a:spcBef>
            </a:pPr>
            <a:r>
              <a:rPr lang="es" sz="900" spc="-30" dirty="0">
                <a:solidFill>
                  <a:srgbClr val="231F20"/>
                </a:solidFill>
                <a:latin typeface="Arial" panose="020B0604020202020204" pitchFamily="34" charset="0"/>
                <a:ea typeface="Verdana"/>
                <a:cs typeface="Arial" panose="020B0604020202020204" pitchFamily="34" charset="0"/>
              </a:rPr>
              <a:t>Incentivar el compromiso del equipo (CTE</a:t>
            </a:r>
            <a:r>
              <a:rPr lang="es" sz="900" spc="-30" dirty="0" smtClean="0">
                <a:solidFill>
                  <a:srgbClr val="231F20"/>
                </a:solidFill>
                <a:latin typeface="Arial" panose="020B0604020202020204" pitchFamily="34" charset="0"/>
                <a:ea typeface="Verdana"/>
                <a:cs typeface="Arial" panose="020B0604020202020204" pitchFamily="34" charset="0"/>
              </a:rPr>
              <a:t>)</a:t>
            </a:r>
          </a:p>
          <a:p>
            <a:pPr marL="31115" marR="95250">
              <a:lnSpc>
                <a:spcPts val="1100"/>
              </a:lnSpc>
              <a:spcBef>
                <a:spcPts val="204"/>
              </a:spcBef>
            </a:pPr>
            <a:endParaRPr lang="es" sz="800" spc="-30" dirty="0">
              <a:solidFill>
                <a:srgbClr val="231F20"/>
              </a:solidFill>
              <a:latin typeface="Arial" panose="020B0604020202020204" pitchFamily="34" charset="0"/>
              <a:ea typeface="Verdana"/>
              <a:cs typeface="Arial" panose="020B0604020202020204" pitchFamily="34" charset="0"/>
            </a:endParaRPr>
          </a:p>
          <a:p>
            <a:pPr marL="12700" marR="5080">
              <a:lnSpc>
                <a:spcPts val="1100"/>
              </a:lnSpc>
              <a:spcBef>
                <a:spcPts val="219"/>
              </a:spcBef>
            </a:pPr>
            <a:r>
              <a:rPr lang="es" sz="800" spc="-30" dirty="0" smtClean="0">
                <a:solidFill>
                  <a:schemeClr val="bg1"/>
                </a:solidFill>
                <a:latin typeface="Arial" panose="020B0604020202020204" pitchFamily="34" charset="0"/>
                <a:ea typeface="Verdana"/>
                <a:cs typeface="Arial" panose="020B0604020202020204" pitchFamily="34" charset="0"/>
              </a:rPr>
              <a:t>   11</a:t>
            </a:r>
            <a:endParaRPr lang="es" sz="800" spc="-30" dirty="0">
              <a:solidFill>
                <a:schemeClr val="bg1"/>
              </a:solidFill>
              <a:latin typeface="Arial" panose="020B0604020202020204" pitchFamily="34" charset="0"/>
              <a:ea typeface="Verdana"/>
              <a:cs typeface="Arial" panose="020B0604020202020204" pitchFamily="34" charset="0"/>
            </a:endParaRPr>
          </a:p>
        </p:txBody>
      </p:sp>
      <p:sp>
        <p:nvSpPr>
          <p:cNvPr id="10" name="object 18"/>
          <p:cNvSpPr/>
          <p:nvPr/>
        </p:nvSpPr>
        <p:spPr>
          <a:xfrm>
            <a:off x="1191222" y="3079963"/>
            <a:ext cx="3956685" cy="289560"/>
          </a:xfrm>
          <a:custGeom>
            <a:avLst/>
            <a:gdLst/>
            <a:ahLst/>
            <a:cxnLst/>
            <a:rect l="l" t="t" r="r" b="b"/>
            <a:pathLst>
              <a:path w="3956684" h="289560">
                <a:moveTo>
                  <a:pt x="0" y="289051"/>
                </a:moveTo>
                <a:lnTo>
                  <a:pt x="3956177" y="289051"/>
                </a:lnTo>
                <a:lnTo>
                  <a:pt x="3956177" y="0"/>
                </a:lnTo>
                <a:lnTo>
                  <a:pt x="0" y="0"/>
                </a:lnTo>
                <a:lnTo>
                  <a:pt x="0" y="289051"/>
                </a:lnTo>
                <a:close/>
              </a:path>
            </a:pathLst>
          </a:custGeom>
          <a:solidFill>
            <a:srgbClr val="079247"/>
          </a:solidFill>
        </p:spPr>
        <p:txBody>
          <a:bodyPr wrap="square" lIns="0" tIns="0" rIns="0" bIns="0" rtlCol="0"/>
          <a:lstStyle/>
          <a:p>
            <a:endParaRPr dirty="0"/>
          </a:p>
        </p:txBody>
      </p:sp>
      <p:sp>
        <p:nvSpPr>
          <p:cNvPr id="11" name="object 27"/>
          <p:cNvSpPr/>
          <p:nvPr/>
        </p:nvSpPr>
        <p:spPr>
          <a:xfrm>
            <a:off x="238532" y="2579793"/>
            <a:ext cx="720090" cy="720090"/>
          </a:xfrm>
          <a:custGeom>
            <a:avLst/>
            <a:gdLst/>
            <a:ahLst/>
            <a:cxnLst/>
            <a:rect l="l" t="t" r="r" b="b"/>
            <a:pathLst>
              <a:path w="720090" h="720089">
                <a:moveTo>
                  <a:pt x="359905" y="0"/>
                </a:moveTo>
                <a:lnTo>
                  <a:pt x="311068" y="3285"/>
                </a:lnTo>
                <a:lnTo>
                  <a:pt x="264229" y="12856"/>
                </a:lnTo>
                <a:lnTo>
                  <a:pt x="219814" y="28283"/>
                </a:lnTo>
                <a:lnTo>
                  <a:pt x="178255" y="49138"/>
                </a:lnTo>
                <a:lnTo>
                  <a:pt x="139978" y="74991"/>
                </a:lnTo>
                <a:lnTo>
                  <a:pt x="105414" y="105414"/>
                </a:lnTo>
                <a:lnTo>
                  <a:pt x="74991" y="139978"/>
                </a:lnTo>
                <a:lnTo>
                  <a:pt x="49138" y="178255"/>
                </a:lnTo>
                <a:lnTo>
                  <a:pt x="28283" y="219814"/>
                </a:lnTo>
                <a:lnTo>
                  <a:pt x="12856" y="264229"/>
                </a:lnTo>
                <a:lnTo>
                  <a:pt x="3285" y="311068"/>
                </a:lnTo>
                <a:lnTo>
                  <a:pt x="0" y="359905"/>
                </a:lnTo>
                <a:lnTo>
                  <a:pt x="3285" y="408741"/>
                </a:lnTo>
                <a:lnTo>
                  <a:pt x="12856" y="455581"/>
                </a:lnTo>
                <a:lnTo>
                  <a:pt x="28283" y="499995"/>
                </a:lnTo>
                <a:lnTo>
                  <a:pt x="49138" y="541555"/>
                </a:lnTo>
                <a:lnTo>
                  <a:pt x="74991" y="579831"/>
                </a:lnTo>
                <a:lnTo>
                  <a:pt x="105414" y="614395"/>
                </a:lnTo>
                <a:lnTo>
                  <a:pt x="139978" y="644819"/>
                </a:lnTo>
                <a:lnTo>
                  <a:pt x="178255" y="670672"/>
                </a:lnTo>
                <a:lnTo>
                  <a:pt x="219814" y="691527"/>
                </a:lnTo>
                <a:lnTo>
                  <a:pt x="264229" y="706954"/>
                </a:lnTo>
                <a:lnTo>
                  <a:pt x="311068" y="716525"/>
                </a:lnTo>
                <a:lnTo>
                  <a:pt x="359905" y="719810"/>
                </a:lnTo>
                <a:lnTo>
                  <a:pt x="408741" y="716525"/>
                </a:lnTo>
                <a:lnTo>
                  <a:pt x="455581" y="706954"/>
                </a:lnTo>
                <a:lnTo>
                  <a:pt x="499995" y="691527"/>
                </a:lnTo>
                <a:lnTo>
                  <a:pt x="541555" y="670672"/>
                </a:lnTo>
                <a:lnTo>
                  <a:pt x="579831" y="644819"/>
                </a:lnTo>
                <a:lnTo>
                  <a:pt x="614395" y="614395"/>
                </a:lnTo>
                <a:lnTo>
                  <a:pt x="644819" y="579831"/>
                </a:lnTo>
                <a:lnTo>
                  <a:pt x="670672" y="541555"/>
                </a:lnTo>
                <a:lnTo>
                  <a:pt x="691527" y="499995"/>
                </a:lnTo>
                <a:lnTo>
                  <a:pt x="706954" y="455581"/>
                </a:lnTo>
                <a:lnTo>
                  <a:pt x="716525" y="408741"/>
                </a:lnTo>
                <a:lnTo>
                  <a:pt x="719810" y="359905"/>
                </a:lnTo>
                <a:lnTo>
                  <a:pt x="716525" y="311068"/>
                </a:lnTo>
                <a:lnTo>
                  <a:pt x="706954" y="264229"/>
                </a:lnTo>
                <a:lnTo>
                  <a:pt x="691527" y="219814"/>
                </a:lnTo>
                <a:lnTo>
                  <a:pt x="670672" y="178255"/>
                </a:lnTo>
                <a:lnTo>
                  <a:pt x="644819" y="139978"/>
                </a:lnTo>
                <a:lnTo>
                  <a:pt x="614395" y="105414"/>
                </a:lnTo>
                <a:lnTo>
                  <a:pt x="579831" y="74991"/>
                </a:lnTo>
                <a:lnTo>
                  <a:pt x="541555" y="49138"/>
                </a:lnTo>
                <a:lnTo>
                  <a:pt x="499995" y="28283"/>
                </a:lnTo>
                <a:lnTo>
                  <a:pt x="455581" y="12856"/>
                </a:lnTo>
                <a:lnTo>
                  <a:pt x="408741" y="3285"/>
                </a:lnTo>
                <a:lnTo>
                  <a:pt x="359905" y="0"/>
                </a:lnTo>
                <a:close/>
              </a:path>
            </a:pathLst>
          </a:custGeom>
          <a:solidFill>
            <a:srgbClr val="FFFFFF"/>
          </a:solidFill>
        </p:spPr>
        <p:txBody>
          <a:bodyPr wrap="square" lIns="0" tIns="0" rIns="0" bIns="0" rtlCol="0"/>
          <a:lstStyle/>
          <a:p>
            <a:endParaRPr dirty="0"/>
          </a:p>
        </p:txBody>
      </p:sp>
      <p:sp>
        <p:nvSpPr>
          <p:cNvPr id="12" name="object 28"/>
          <p:cNvSpPr/>
          <p:nvPr/>
        </p:nvSpPr>
        <p:spPr>
          <a:xfrm>
            <a:off x="238532" y="2579793"/>
            <a:ext cx="720090" cy="720090"/>
          </a:xfrm>
          <a:custGeom>
            <a:avLst/>
            <a:gdLst/>
            <a:ahLst/>
            <a:cxnLst/>
            <a:rect l="l" t="t" r="r" b="b"/>
            <a:pathLst>
              <a:path w="720090" h="720089">
                <a:moveTo>
                  <a:pt x="359905" y="719810"/>
                </a:moveTo>
                <a:lnTo>
                  <a:pt x="408741" y="716525"/>
                </a:lnTo>
                <a:lnTo>
                  <a:pt x="455581" y="706954"/>
                </a:lnTo>
                <a:lnTo>
                  <a:pt x="499995" y="691527"/>
                </a:lnTo>
                <a:lnTo>
                  <a:pt x="541555" y="670672"/>
                </a:lnTo>
                <a:lnTo>
                  <a:pt x="579831" y="644819"/>
                </a:lnTo>
                <a:lnTo>
                  <a:pt x="614395" y="614395"/>
                </a:lnTo>
                <a:lnTo>
                  <a:pt x="644819" y="579831"/>
                </a:lnTo>
                <a:lnTo>
                  <a:pt x="670672" y="541555"/>
                </a:lnTo>
                <a:lnTo>
                  <a:pt x="691527" y="499995"/>
                </a:lnTo>
                <a:lnTo>
                  <a:pt x="706954" y="455581"/>
                </a:lnTo>
                <a:lnTo>
                  <a:pt x="716525" y="408741"/>
                </a:lnTo>
                <a:lnTo>
                  <a:pt x="719810" y="359905"/>
                </a:lnTo>
                <a:lnTo>
                  <a:pt x="716525" y="311068"/>
                </a:lnTo>
                <a:lnTo>
                  <a:pt x="706954" y="264229"/>
                </a:lnTo>
                <a:lnTo>
                  <a:pt x="691527" y="219814"/>
                </a:lnTo>
                <a:lnTo>
                  <a:pt x="670672" y="178255"/>
                </a:lnTo>
                <a:lnTo>
                  <a:pt x="644819" y="139978"/>
                </a:lnTo>
                <a:lnTo>
                  <a:pt x="614395" y="105414"/>
                </a:lnTo>
                <a:lnTo>
                  <a:pt x="579831" y="74991"/>
                </a:lnTo>
                <a:lnTo>
                  <a:pt x="541555" y="49138"/>
                </a:lnTo>
                <a:lnTo>
                  <a:pt x="499995" y="28283"/>
                </a:lnTo>
                <a:lnTo>
                  <a:pt x="455581" y="12856"/>
                </a:lnTo>
                <a:lnTo>
                  <a:pt x="408741" y="3285"/>
                </a:lnTo>
                <a:lnTo>
                  <a:pt x="359905" y="0"/>
                </a:lnTo>
                <a:lnTo>
                  <a:pt x="311068" y="3285"/>
                </a:lnTo>
                <a:lnTo>
                  <a:pt x="264229" y="12856"/>
                </a:lnTo>
                <a:lnTo>
                  <a:pt x="219814" y="28283"/>
                </a:lnTo>
                <a:lnTo>
                  <a:pt x="178255" y="49138"/>
                </a:lnTo>
                <a:lnTo>
                  <a:pt x="139978" y="74991"/>
                </a:lnTo>
                <a:lnTo>
                  <a:pt x="105414" y="105414"/>
                </a:lnTo>
                <a:lnTo>
                  <a:pt x="74991" y="139978"/>
                </a:lnTo>
                <a:lnTo>
                  <a:pt x="49138" y="178255"/>
                </a:lnTo>
                <a:lnTo>
                  <a:pt x="28283" y="219814"/>
                </a:lnTo>
                <a:lnTo>
                  <a:pt x="12856" y="264229"/>
                </a:lnTo>
                <a:lnTo>
                  <a:pt x="3285" y="311068"/>
                </a:lnTo>
                <a:lnTo>
                  <a:pt x="0" y="359905"/>
                </a:lnTo>
                <a:lnTo>
                  <a:pt x="3285" y="408741"/>
                </a:lnTo>
                <a:lnTo>
                  <a:pt x="12856" y="455581"/>
                </a:lnTo>
                <a:lnTo>
                  <a:pt x="28283" y="499995"/>
                </a:lnTo>
                <a:lnTo>
                  <a:pt x="49138" y="541555"/>
                </a:lnTo>
                <a:lnTo>
                  <a:pt x="74991" y="579831"/>
                </a:lnTo>
                <a:lnTo>
                  <a:pt x="105414" y="614395"/>
                </a:lnTo>
                <a:lnTo>
                  <a:pt x="139978" y="644819"/>
                </a:lnTo>
                <a:lnTo>
                  <a:pt x="178255" y="670672"/>
                </a:lnTo>
                <a:lnTo>
                  <a:pt x="219814" y="691527"/>
                </a:lnTo>
                <a:lnTo>
                  <a:pt x="264229" y="706954"/>
                </a:lnTo>
                <a:lnTo>
                  <a:pt x="311068" y="716525"/>
                </a:lnTo>
                <a:lnTo>
                  <a:pt x="359905" y="719810"/>
                </a:lnTo>
                <a:close/>
              </a:path>
            </a:pathLst>
          </a:custGeom>
          <a:ln w="12573">
            <a:solidFill>
              <a:srgbClr val="079247"/>
            </a:solidFill>
          </a:ln>
        </p:spPr>
        <p:txBody>
          <a:bodyPr wrap="square" lIns="0" tIns="0" rIns="0" bIns="0" rtlCol="0"/>
          <a:lstStyle/>
          <a:p>
            <a:endParaRPr dirty="0"/>
          </a:p>
        </p:txBody>
      </p:sp>
      <p:sp>
        <p:nvSpPr>
          <p:cNvPr id="13" name="object 29"/>
          <p:cNvSpPr/>
          <p:nvPr/>
        </p:nvSpPr>
        <p:spPr>
          <a:xfrm>
            <a:off x="343040" y="2765444"/>
            <a:ext cx="121615" cy="149313"/>
          </a:xfrm>
          <a:prstGeom prst="rect">
            <a:avLst/>
          </a:prstGeom>
          <a:blipFill rotWithShape="1">
            <a:blip r:embed="rId4"/>
            <a:stretch>
              <a:fillRect/>
            </a:stretch>
          </a:blipFill>
        </p:spPr>
        <p:txBody>
          <a:bodyPr wrap="square" lIns="0" tIns="0" rIns="0" bIns="0" rtlCol="0"/>
          <a:lstStyle/>
          <a:p>
            <a:endParaRPr dirty="0"/>
          </a:p>
        </p:txBody>
      </p:sp>
      <p:sp>
        <p:nvSpPr>
          <p:cNvPr id="14" name="object 30"/>
          <p:cNvSpPr/>
          <p:nvPr/>
        </p:nvSpPr>
        <p:spPr>
          <a:xfrm>
            <a:off x="732397" y="2765444"/>
            <a:ext cx="121615" cy="149313"/>
          </a:xfrm>
          <a:prstGeom prst="rect">
            <a:avLst/>
          </a:prstGeom>
          <a:blipFill rotWithShape="1">
            <a:blip r:embed="rId5"/>
            <a:stretch>
              <a:fillRect/>
            </a:stretch>
          </a:blipFill>
        </p:spPr>
        <p:txBody>
          <a:bodyPr wrap="square" lIns="0" tIns="0" rIns="0" bIns="0" rtlCol="0"/>
          <a:lstStyle/>
          <a:p>
            <a:endParaRPr dirty="0"/>
          </a:p>
        </p:txBody>
      </p:sp>
      <p:sp>
        <p:nvSpPr>
          <p:cNvPr id="15" name="object 31"/>
          <p:cNvSpPr/>
          <p:nvPr/>
        </p:nvSpPr>
        <p:spPr>
          <a:xfrm>
            <a:off x="755396" y="2939638"/>
            <a:ext cx="128638" cy="168554"/>
          </a:xfrm>
          <a:prstGeom prst="rect">
            <a:avLst/>
          </a:prstGeom>
          <a:blipFill rotWithShape="1">
            <a:blip r:embed="rId6"/>
            <a:stretch>
              <a:fillRect/>
            </a:stretch>
          </a:blipFill>
        </p:spPr>
        <p:txBody>
          <a:bodyPr wrap="square" lIns="0" tIns="0" rIns="0" bIns="0" rtlCol="0"/>
          <a:lstStyle/>
          <a:p>
            <a:endParaRPr dirty="0"/>
          </a:p>
        </p:txBody>
      </p:sp>
      <p:sp>
        <p:nvSpPr>
          <p:cNvPr id="16" name="object 32"/>
          <p:cNvSpPr/>
          <p:nvPr/>
        </p:nvSpPr>
        <p:spPr>
          <a:xfrm>
            <a:off x="312840" y="2939638"/>
            <a:ext cx="128638" cy="168554"/>
          </a:xfrm>
          <a:prstGeom prst="rect">
            <a:avLst/>
          </a:prstGeom>
          <a:blipFill rotWithShape="1">
            <a:blip r:embed="rId7"/>
            <a:stretch>
              <a:fillRect/>
            </a:stretch>
          </a:blipFill>
        </p:spPr>
        <p:txBody>
          <a:bodyPr wrap="square" lIns="0" tIns="0" rIns="0" bIns="0" rtlCol="0"/>
          <a:lstStyle/>
          <a:p>
            <a:endParaRPr dirty="0"/>
          </a:p>
        </p:txBody>
      </p:sp>
      <p:sp>
        <p:nvSpPr>
          <p:cNvPr id="17" name="object 33"/>
          <p:cNvSpPr/>
          <p:nvPr/>
        </p:nvSpPr>
        <p:spPr>
          <a:xfrm>
            <a:off x="448730" y="2934066"/>
            <a:ext cx="300355" cy="215265"/>
          </a:xfrm>
          <a:custGeom>
            <a:avLst/>
            <a:gdLst/>
            <a:ahLst/>
            <a:cxnLst/>
            <a:rect l="l" t="t" r="r" b="b"/>
            <a:pathLst>
              <a:path w="300354" h="215264">
                <a:moveTo>
                  <a:pt x="150398" y="0"/>
                </a:moveTo>
                <a:lnTo>
                  <a:pt x="104160" y="4141"/>
                </a:lnTo>
                <a:lnTo>
                  <a:pt x="57937" y="16776"/>
                </a:lnTo>
                <a:lnTo>
                  <a:pt x="13671" y="53366"/>
                </a:lnTo>
                <a:lnTo>
                  <a:pt x="0" y="112217"/>
                </a:lnTo>
                <a:lnTo>
                  <a:pt x="2337" y="148734"/>
                </a:lnTo>
                <a:lnTo>
                  <a:pt x="4584" y="185013"/>
                </a:lnTo>
                <a:lnTo>
                  <a:pt x="33426" y="214731"/>
                </a:lnTo>
                <a:lnTo>
                  <a:pt x="238950" y="214773"/>
                </a:lnTo>
                <a:lnTo>
                  <a:pt x="268477" y="214706"/>
                </a:lnTo>
                <a:lnTo>
                  <a:pt x="296576" y="169204"/>
                </a:lnTo>
                <a:lnTo>
                  <a:pt x="296970" y="163296"/>
                </a:lnTo>
                <a:lnTo>
                  <a:pt x="49606" y="163296"/>
                </a:lnTo>
                <a:lnTo>
                  <a:pt x="48606" y="146866"/>
                </a:lnTo>
                <a:lnTo>
                  <a:pt x="47524" y="130427"/>
                </a:lnTo>
                <a:lnTo>
                  <a:pt x="46779" y="113995"/>
                </a:lnTo>
                <a:lnTo>
                  <a:pt x="46786" y="97586"/>
                </a:lnTo>
                <a:lnTo>
                  <a:pt x="69837" y="65684"/>
                </a:lnTo>
                <a:lnTo>
                  <a:pt x="110109" y="54123"/>
                </a:lnTo>
                <a:lnTo>
                  <a:pt x="150398" y="50293"/>
                </a:lnTo>
                <a:lnTo>
                  <a:pt x="284249" y="50293"/>
                </a:lnTo>
                <a:lnTo>
                  <a:pt x="267167" y="30907"/>
                </a:lnTo>
                <a:lnTo>
                  <a:pt x="242811" y="17018"/>
                </a:lnTo>
                <a:lnTo>
                  <a:pt x="196624" y="4307"/>
                </a:lnTo>
                <a:lnTo>
                  <a:pt x="150398" y="0"/>
                </a:lnTo>
                <a:close/>
              </a:path>
              <a:path w="300354" h="215264">
                <a:moveTo>
                  <a:pt x="284249" y="50293"/>
                </a:moveTo>
                <a:lnTo>
                  <a:pt x="150398" y="50293"/>
                </a:lnTo>
                <a:lnTo>
                  <a:pt x="190664" y="54238"/>
                </a:lnTo>
                <a:lnTo>
                  <a:pt x="230873" y="66001"/>
                </a:lnTo>
                <a:lnTo>
                  <a:pt x="241200" y="72523"/>
                </a:lnTo>
                <a:lnTo>
                  <a:pt x="248750" y="82311"/>
                </a:lnTo>
                <a:lnTo>
                  <a:pt x="253149" y="94276"/>
                </a:lnTo>
                <a:lnTo>
                  <a:pt x="254025" y="107327"/>
                </a:lnTo>
                <a:lnTo>
                  <a:pt x="253037" y="120966"/>
                </a:lnTo>
                <a:lnTo>
                  <a:pt x="250253" y="163296"/>
                </a:lnTo>
                <a:lnTo>
                  <a:pt x="296970" y="163296"/>
                </a:lnTo>
                <a:lnTo>
                  <a:pt x="297941" y="148734"/>
                </a:lnTo>
                <a:lnTo>
                  <a:pt x="299126" y="128252"/>
                </a:lnTo>
                <a:lnTo>
                  <a:pt x="300037" y="107759"/>
                </a:lnTo>
                <a:lnTo>
                  <a:pt x="296805" y="77868"/>
                </a:lnTo>
                <a:lnTo>
                  <a:pt x="285507" y="51720"/>
                </a:lnTo>
                <a:lnTo>
                  <a:pt x="284249" y="50293"/>
                </a:lnTo>
                <a:close/>
              </a:path>
            </a:pathLst>
          </a:custGeom>
          <a:solidFill>
            <a:srgbClr val="079247"/>
          </a:solidFill>
        </p:spPr>
        <p:txBody>
          <a:bodyPr wrap="square" lIns="0" tIns="0" rIns="0" bIns="0" rtlCol="0"/>
          <a:lstStyle/>
          <a:p>
            <a:endParaRPr dirty="0"/>
          </a:p>
        </p:txBody>
      </p:sp>
      <p:sp>
        <p:nvSpPr>
          <p:cNvPr id="18" name="object 34"/>
          <p:cNvSpPr/>
          <p:nvPr/>
        </p:nvSpPr>
        <p:spPr>
          <a:xfrm>
            <a:off x="517475" y="2695072"/>
            <a:ext cx="168122" cy="211213"/>
          </a:xfrm>
          <a:prstGeom prst="rect">
            <a:avLst/>
          </a:prstGeom>
          <a:blipFill rotWithShape="1">
            <a:blip r:embed="rId8"/>
            <a:stretch>
              <a:fillRect/>
            </a:stretch>
          </a:blipFill>
        </p:spPr>
        <p:txBody>
          <a:bodyPr wrap="square" lIns="0" tIns="0" rIns="0" bIns="0" rtlCol="0"/>
          <a:lstStyle/>
          <a:p>
            <a:endParaRPr dirty="0"/>
          </a:p>
        </p:txBody>
      </p:sp>
      <p:sp>
        <p:nvSpPr>
          <p:cNvPr id="19" name="object 36"/>
          <p:cNvSpPr txBox="1"/>
          <p:nvPr/>
        </p:nvSpPr>
        <p:spPr>
          <a:xfrm>
            <a:off x="1350480" y="3134476"/>
            <a:ext cx="2799664" cy="163994"/>
          </a:xfrm>
          <a:prstGeom prst="rect">
            <a:avLst/>
          </a:prstGeom>
        </p:spPr>
        <p:txBody>
          <a:bodyPr vert="horz" wrap="square" lIns="0" tIns="19050" rIns="0" bIns="0" rtlCol="0">
            <a:spAutoFit/>
          </a:bodyPr>
          <a:lstStyle/>
          <a:p>
            <a:pPr marL="12700">
              <a:lnSpc>
                <a:spcPct val="100000"/>
              </a:lnSpc>
              <a:spcBef>
                <a:spcPts val="150"/>
              </a:spcBef>
            </a:pPr>
            <a:r>
              <a:rPr lang="es" sz="950" b="0" i="0" strike="noStrike" cap="none" spc="25" baseline="0" dirty="0">
                <a:solidFill>
                  <a:srgbClr val="FFFFFF"/>
                </a:solidFill>
                <a:effectLst/>
                <a:latin typeface="Arial"/>
                <a:ea typeface="Arial"/>
                <a:cs typeface="Arial"/>
              </a:rPr>
              <a:t>Dominio </a:t>
            </a:r>
            <a:r>
              <a:rPr lang="es" sz="950" b="0" i="0" strike="noStrike" cap="none" spc="-35" baseline="0" dirty="0">
                <a:solidFill>
                  <a:srgbClr val="FFFFFF"/>
                </a:solidFill>
                <a:effectLst/>
                <a:latin typeface="Arial"/>
                <a:ea typeface="Arial"/>
                <a:cs typeface="Arial"/>
              </a:rPr>
              <a:t>B: </a:t>
            </a:r>
            <a:r>
              <a:rPr lang="pt-BR" sz="950" b="0" i="0" strike="noStrike" cap="none" spc="20" baseline="0" dirty="0" err="1" smtClean="0">
                <a:solidFill>
                  <a:srgbClr val="FFFFFF"/>
                </a:solidFill>
                <a:effectLst/>
                <a:latin typeface="Arial"/>
                <a:ea typeface="Arial"/>
                <a:cs typeface="Arial"/>
              </a:rPr>
              <a:t>Gestionar</a:t>
            </a:r>
            <a:r>
              <a:rPr lang="pt-BR" sz="950" b="0" i="0" strike="noStrike" cap="none" spc="20" baseline="0" dirty="0" smtClean="0">
                <a:solidFill>
                  <a:srgbClr val="FFFFFF"/>
                </a:solidFill>
                <a:effectLst/>
                <a:latin typeface="Arial"/>
                <a:ea typeface="Arial"/>
                <a:cs typeface="Arial"/>
              </a:rPr>
              <a:t> personas</a:t>
            </a:r>
            <a:endParaRPr lang="es" sz="950" b="0" i="0" strike="noStrike" cap="none" spc="20" baseline="0" dirty="0">
              <a:solidFill>
                <a:srgbClr val="FFFFFF"/>
              </a:solidFill>
              <a:effectLst/>
              <a:latin typeface="Arial"/>
              <a:ea typeface="Arial"/>
              <a:cs typeface="Arial"/>
            </a:endParaRPr>
          </a:p>
        </p:txBody>
      </p:sp>
      <p:sp>
        <p:nvSpPr>
          <p:cNvPr id="20" name="object 39"/>
          <p:cNvSpPr txBox="1"/>
          <p:nvPr/>
        </p:nvSpPr>
        <p:spPr>
          <a:xfrm>
            <a:off x="125566" y="3463096"/>
            <a:ext cx="161451" cy="102973"/>
          </a:xfrm>
          <a:prstGeom prst="rect">
            <a:avLst/>
          </a:prstGeom>
        </p:spPr>
        <p:txBody>
          <a:bodyPr vert="horz" wrap="square" lIns="0" tIns="11430" rIns="0" bIns="0" rtlCol="0">
            <a:spAutoFit/>
          </a:bodyPr>
          <a:lstStyle/>
          <a:p>
            <a:pPr marL="12700">
              <a:lnSpc>
                <a:spcPct val="100000"/>
              </a:lnSpc>
              <a:spcBef>
                <a:spcPts val="90"/>
              </a:spcBef>
            </a:pPr>
            <a:r>
              <a:rPr lang="es" sz="600" b="0" i="0" strike="noStrike" cap="none" spc="-45" baseline="0">
                <a:solidFill>
                  <a:srgbClr val="58595B"/>
                </a:solidFill>
                <a:effectLst/>
                <a:latin typeface="Verdana"/>
                <a:ea typeface="Verdana"/>
                <a:cs typeface="Verdana"/>
              </a:rPr>
              <a:t>33B</a:t>
            </a:r>
          </a:p>
        </p:txBody>
      </p:sp>
      <p:sp>
        <p:nvSpPr>
          <p:cNvPr id="21" name="object 40"/>
          <p:cNvSpPr txBox="1"/>
          <p:nvPr/>
        </p:nvSpPr>
        <p:spPr>
          <a:xfrm>
            <a:off x="2707481" y="3463096"/>
            <a:ext cx="2472547" cy="103875"/>
          </a:xfrm>
          <a:prstGeom prst="rect">
            <a:avLst/>
          </a:prstGeom>
        </p:spPr>
        <p:txBody>
          <a:bodyPr vert="horz" wrap="square" lIns="0" tIns="11430" rIns="0" bIns="0" rtlCol="0">
            <a:spAutoFit/>
          </a:bodyPr>
          <a:lstStyle/>
          <a:p>
            <a:pPr marL="12700">
              <a:lnSpc>
                <a:spcPct val="100000"/>
              </a:lnSpc>
              <a:spcBef>
                <a:spcPts val="90"/>
              </a:spcBef>
            </a:pPr>
            <a:r>
              <a:rPr lang="es" sz="600" b="0" i="1" strike="noStrike" cap="none" spc="55" baseline="0" dirty="0">
                <a:solidFill>
                  <a:srgbClr val="58595B"/>
                </a:solidFill>
                <a:effectLst/>
                <a:latin typeface="Arial"/>
                <a:ea typeface="Arial"/>
                <a:cs typeface="Arial"/>
              </a:rPr>
              <a:t>©</a:t>
            </a:r>
            <a:r>
              <a:rPr lang="es" sz="600" b="0" i="1" strike="noStrike" cap="none" spc="-110" baseline="0" dirty="0">
                <a:solidFill>
                  <a:srgbClr val="58595B"/>
                </a:solidFill>
                <a:effectLst/>
                <a:latin typeface="Arial"/>
                <a:ea typeface="Arial"/>
                <a:cs typeface="Arial"/>
              </a:rPr>
              <a:t> </a:t>
            </a:r>
            <a:r>
              <a:rPr lang="es" sz="600" b="0" i="1" strike="noStrike" cap="none" spc="-25" baseline="0" dirty="0">
                <a:solidFill>
                  <a:srgbClr val="58595B"/>
                </a:solidFill>
                <a:effectLst/>
                <a:latin typeface="Arial"/>
                <a:ea typeface="Arial"/>
                <a:cs typeface="Arial"/>
              </a:rPr>
              <a:t>Copyright </a:t>
            </a:r>
            <a:r>
              <a:rPr lang="es" sz="600" b="0" i="1" strike="noStrike" cap="none" spc="-5" baseline="0" dirty="0">
                <a:solidFill>
                  <a:srgbClr val="58595B"/>
                </a:solidFill>
                <a:effectLst/>
                <a:latin typeface="Arial"/>
                <a:ea typeface="Arial"/>
                <a:cs typeface="Arial"/>
              </a:rPr>
              <a:t>2019, </a:t>
            </a:r>
            <a:r>
              <a:rPr lang="es" sz="600" b="0" i="1" strike="noStrike" cap="none" spc="-50" baseline="0" dirty="0">
                <a:solidFill>
                  <a:srgbClr val="58595B"/>
                </a:solidFill>
                <a:effectLst/>
                <a:latin typeface="Arial"/>
                <a:ea typeface="Arial"/>
                <a:cs typeface="Arial"/>
              </a:rPr>
              <a:t>TeamTelligent, </a:t>
            </a:r>
            <a:r>
              <a:rPr lang="es-PE" sz="600" b="0" i="1" strike="noStrike" cap="none" spc="-60" baseline="0" dirty="0" smtClean="0">
                <a:solidFill>
                  <a:srgbClr val="58595B"/>
                </a:solidFill>
                <a:effectLst/>
                <a:latin typeface="Arial"/>
                <a:ea typeface="Arial"/>
                <a:cs typeface="Arial"/>
              </a:rPr>
              <a:t>CLL</a:t>
            </a:r>
            <a:r>
              <a:rPr lang="es" sz="600" b="0" i="1" strike="noStrike" cap="none" spc="-6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smtClean="0">
                <a:solidFill>
                  <a:srgbClr val="58595B"/>
                </a:solidFill>
                <a:effectLst/>
                <a:latin typeface="Arial"/>
                <a:ea typeface="Arial"/>
                <a:cs typeface="Arial"/>
              </a:rPr>
              <a:t>Todos </a:t>
            </a:r>
            <a:r>
              <a:rPr lang="es" sz="600" b="0" i="1" strike="noStrike" cap="none" spc="-15" baseline="0" dirty="0">
                <a:solidFill>
                  <a:srgbClr val="58595B"/>
                </a:solidFill>
                <a:effectLst/>
                <a:latin typeface="Arial"/>
                <a:ea typeface="Arial"/>
                <a:cs typeface="Arial"/>
              </a:rPr>
              <a:t>los derechos reservados</a:t>
            </a:r>
            <a:r>
              <a:rPr lang="es" sz="600" b="0" i="1" strike="noStrike" cap="none" spc="55" baseline="0" dirty="0">
                <a:solidFill>
                  <a:srgbClr val="58595B"/>
                </a:solidFill>
                <a:effectLst/>
                <a:latin typeface="Arial"/>
                <a:ea typeface="Arial"/>
                <a:cs typeface="Arial"/>
              </a:rPr>
              <a:t> </a:t>
            </a:r>
            <a:r>
              <a:rPr lang="es" sz="600" b="0" i="1" strike="noStrike" cap="none" spc="-4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a:solidFill>
                  <a:srgbClr val="58595B"/>
                </a:solidFill>
                <a:effectLst/>
                <a:latin typeface="Arial"/>
                <a:ea typeface="Arial"/>
                <a:cs typeface="Arial"/>
              </a:rPr>
              <a:t>V5</a:t>
            </a:r>
            <a:r>
              <a:rPr lang="es" sz="600" b="0" i="1" strike="noStrike" cap="none" spc="55" baseline="0" dirty="0">
                <a:solidFill>
                  <a:srgbClr val="58595B"/>
                </a:solidFill>
                <a:effectLst/>
                <a:latin typeface="Arial"/>
                <a:ea typeface="Arial"/>
                <a:cs typeface="Arial"/>
              </a:rPr>
              <a:t> </a:t>
            </a:r>
          </a:p>
        </p:txBody>
      </p:sp>
    </p:spTree>
    <p:extLst>
      <p:ext uri="{BB962C8B-B14F-4D97-AF65-F5344CB8AC3E}">
        <p14:creationId xmlns:p14="http://schemas.microsoft.com/office/powerpoint/2010/main" val="409763039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 y="186435"/>
            <a:ext cx="5478905"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BIBLIOTECA DE COMPORTAMIENTO DEL JEFE </a:t>
            </a: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CLL</a:t>
            </a:r>
            <a:r>
              <a:rPr lang="es" sz="1000" b="1" strike="noStrike" cap="none" spc="5" baseline="0" dirty="0" smtClean="0">
                <a:solidFill>
                  <a:srgbClr val="58595B"/>
                </a:solidFill>
                <a:effectLst/>
                <a:latin typeface="Arial" panose="020B0604020202020204" pitchFamily="34" charset="0"/>
                <a:ea typeface="Arial"/>
                <a:cs typeface="Arial" panose="020B0604020202020204" pitchFamily="34" charset="0"/>
              </a:rPr>
              <a:t>™</a:t>
            </a:r>
            <a:endParaRPr lang="es" sz="1000" b="1" strike="noStrike" cap="none" spc="5" baseline="0" dirty="0">
              <a:solidFill>
                <a:srgbClr val="58595B"/>
              </a:solidFill>
              <a:effectLst/>
              <a:latin typeface="Arial" panose="020B0604020202020204" pitchFamily="34" charset="0"/>
              <a:ea typeface="Arial"/>
              <a:cs typeface="Arial" panose="020B0604020202020204" pitchFamily="34" charset="0"/>
            </a:endParaRPr>
          </a:p>
        </p:txBody>
      </p:sp>
      <p:sp>
        <p:nvSpPr>
          <p:cNvPr id="3" name="object 6"/>
          <p:cNvSpPr/>
          <p:nvPr/>
        </p:nvSpPr>
        <p:spPr>
          <a:xfrm>
            <a:off x="238125" y="514350"/>
            <a:ext cx="891540" cy="2800350"/>
          </a:xfrm>
          <a:custGeom>
            <a:avLst/>
            <a:gdLst/>
            <a:ahLst/>
            <a:cxnLst/>
            <a:rect l="l" t="t" r="r" b="b"/>
            <a:pathLst>
              <a:path w="891540" h="2800350">
                <a:moveTo>
                  <a:pt x="0" y="2800350"/>
                </a:moveTo>
                <a:lnTo>
                  <a:pt x="891540" y="2800350"/>
                </a:lnTo>
                <a:lnTo>
                  <a:pt x="891540" y="0"/>
                </a:lnTo>
                <a:lnTo>
                  <a:pt x="0" y="0"/>
                </a:lnTo>
                <a:lnTo>
                  <a:pt x="0" y="2800350"/>
                </a:lnTo>
                <a:close/>
              </a:path>
            </a:pathLst>
          </a:custGeom>
          <a:solidFill>
            <a:srgbClr val="DCDDDE"/>
          </a:solid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4" name="object 7"/>
          <p:cNvSpPr/>
          <p:nvPr/>
        </p:nvSpPr>
        <p:spPr>
          <a:xfrm>
            <a:off x="1294257" y="514350"/>
            <a:ext cx="3963670" cy="2800350"/>
          </a:xfrm>
          <a:custGeom>
            <a:avLst/>
            <a:gdLst/>
            <a:ahLst/>
            <a:cxnLst/>
            <a:rect l="l" t="t" r="r" b="b"/>
            <a:pathLst>
              <a:path w="3963670" h="2800350">
                <a:moveTo>
                  <a:pt x="0" y="2800350"/>
                </a:moveTo>
                <a:lnTo>
                  <a:pt x="3963543" y="2800350"/>
                </a:lnTo>
                <a:lnTo>
                  <a:pt x="3963543" y="0"/>
                </a:lnTo>
                <a:lnTo>
                  <a:pt x="0" y="0"/>
                </a:lnTo>
                <a:lnTo>
                  <a:pt x="0" y="2800350"/>
                </a:lnTo>
                <a:close/>
              </a:path>
            </a:pathLst>
          </a:custGeom>
          <a:solidFill>
            <a:srgbClr val="823F98"/>
          </a:solid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5" name="object 9"/>
          <p:cNvSpPr txBox="1">
            <a:spLocks/>
          </p:cNvSpPr>
          <p:nvPr/>
        </p:nvSpPr>
        <p:spPr>
          <a:xfrm>
            <a:off x="244220" y="489051"/>
            <a:ext cx="657247" cy="485625"/>
          </a:xfrm>
          <a:prstGeom prst="rect">
            <a:avLst/>
          </a:prstGeom>
        </p:spPr>
        <p:txBody>
          <a:bodyPr vert="horz" wrap="square" lIns="0" tIns="12700" rIns="0" bIns="0" rtlCol="0" anchor="b">
            <a:spAutoFit/>
          </a:bodyPr>
          <a:lstStyle>
            <a:lvl1pPr algn="ctr" defTabSz="487650" rtl="0" eaLnBrk="1" latinLnBrk="0" hangingPunct="1">
              <a:lnSpc>
                <a:spcPct val="90000"/>
              </a:lnSpc>
              <a:spcBef>
                <a:spcPct val="0"/>
              </a:spcBef>
              <a:buNone/>
              <a:defRPr sz="3200" kern="1200">
                <a:solidFill>
                  <a:schemeClr val="tx1"/>
                </a:solidFill>
                <a:latin typeface="+mj-lt"/>
                <a:ea typeface="+mj-ea"/>
                <a:cs typeface="+mj-cs"/>
              </a:defRPr>
            </a:lvl1pPr>
          </a:lstStyle>
          <a:p>
            <a:pPr marL="12700">
              <a:lnSpc>
                <a:spcPct val="100000"/>
              </a:lnSpc>
              <a:spcBef>
                <a:spcPts val="100"/>
              </a:spcBef>
            </a:pPr>
            <a:r>
              <a:rPr lang="es" sz="3100" spc="-20" dirty="0" smtClean="0">
                <a:solidFill>
                  <a:srgbClr val="231F20"/>
                </a:solidFill>
                <a:latin typeface="Arial" panose="020B0604020202020204" pitchFamily="34" charset="0"/>
                <a:ea typeface="Verdana"/>
                <a:cs typeface="Arial" panose="020B0604020202020204" pitchFamily="34" charset="0"/>
              </a:rPr>
              <a:t>DM</a:t>
            </a:r>
            <a:endParaRPr lang="es" sz="3100" spc="-20" dirty="0">
              <a:solidFill>
                <a:srgbClr val="231F20"/>
              </a:solidFill>
              <a:latin typeface="Arial" panose="020B0604020202020204" pitchFamily="34" charset="0"/>
              <a:ea typeface="Verdana"/>
              <a:cs typeface="Arial" panose="020B0604020202020204" pitchFamily="34" charset="0"/>
            </a:endParaRPr>
          </a:p>
        </p:txBody>
      </p:sp>
      <p:sp>
        <p:nvSpPr>
          <p:cNvPr id="6" name="object 12"/>
          <p:cNvSpPr/>
          <p:nvPr/>
        </p:nvSpPr>
        <p:spPr>
          <a:xfrm>
            <a:off x="2055367" y="562495"/>
            <a:ext cx="234187" cy="234175"/>
          </a:xfrm>
          <a:prstGeom prst="rect">
            <a:avLst/>
          </a:prstGeom>
          <a:blipFill rotWithShape="1">
            <a:blip r:embed="rId2"/>
            <a:stretch>
              <a:fillRect/>
            </a:stretch>
          </a:blip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7" name="object 13"/>
          <p:cNvSpPr txBox="1"/>
          <p:nvPr/>
        </p:nvSpPr>
        <p:spPr>
          <a:xfrm>
            <a:off x="1330055" y="580032"/>
            <a:ext cx="4166778" cy="2511137"/>
          </a:xfrm>
          <a:prstGeom prst="rect">
            <a:avLst/>
          </a:prstGeom>
        </p:spPr>
        <p:txBody>
          <a:bodyPr vert="horz" wrap="square" lIns="0" tIns="12700" rIns="0" bIns="0" rtlCol="0">
            <a:spAutoFit/>
          </a:bodyPr>
          <a:lstStyle/>
          <a:p>
            <a:pPr marL="146050">
              <a:lnSpc>
                <a:spcPct val="100000"/>
              </a:lnSpc>
              <a:spcBef>
                <a:spcPts val="100"/>
              </a:spcBef>
            </a:pPr>
            <a:r>
              <a:rPr lang="es" sz="1000" b="0" i="0" strike="noStrike" cap="none" spc="70" baseline="0" dirty="0" smtClean="0">
                <a:solidFill>
                  <a:srgbClr val="FFFFFF"/>
                </a:solidFill>
                <a:effectLst/>
                <a:latin typeface="Arial" panose="020B0604020202020204" pitchFamily="34" charset="0"/>
                <a:ea typeface="Arial"/>
                <a:cs typeface="Arial" panose="020B0604020202020204" pitchFamily="34" charset="0"/>
              </a:rPr>
              <a:t>Práctica </a:t>
            </a:r>
            <a:r>
              <a:rPr lang="es" sz="1100" b="0" i="0" strike="noStrike" cap="none" spc="70" baseline="0" dirty="0" smtClean="0">
                <a:solidFill>
                  <a:srgbClr val="823F98"/>
                </a:solidFill>
                <a:effectLst/>
                <a:latin typeface="Arial" panose="020B0604020202020204" pitchFamily="34" charset="0"/>
                <a:ea typeface="Arial"/>
                <a:cs typeface="Arial" panose="020B0604020202020204" pitchFamily="34" charset="0"/>
              </a:rPr>
              <a:t> </a:t>
            </a:r>
            <a:r>
              <a:rPr lang="es" sz="1100" b="0" i="0" strike="noStrike" cap="none" spc="30" baseline="0" dirty="0" smtClean="0">
                <a:solidFill>
                  <a:srgbClr val="823F98"/>
                </a:solidFill>
                <a:effectLst/>
                <a:latin typeface="Arial" panose="020B0604020202020204" pitchFamily="34" charset="0"/>
                <a:ea typeface="Arial"/>
                <a:cs typeface="Arial" panose="020B0604020202020204" pitchFamily="34" charset="0"/>
              </a:rPr>
              <a:t>27 </a:t>
            </a:r>
            <a:r>
              <a:rPr lang="es" sz="1100" b="0" i="0" strike="noStrike" cap="none" spc="70" baseline="0" dirty="0" smtClean="0">
                <a:solidFill>
                  <a:srgbClr val="823F98"/>
                </a:solidFill>
                <a:effectLst/>
                <a:latin typeface="Arial" panose="020B0604020202020204" pitchFamily="34" charset="0"/>
                <a:ea typeface="Arial"/>
                <a:cs typeface="Arial" panose="020B0604020202020204" pitchFamily="34" charset="0"/>
              </a:rPr>
              <a:t> </a:t>
            </a:r>
            <a:r>
              <a:rPr lang="es" sz="1100" b="0" i="0" strike="noStrike" cap="none" spc="70" baseline="0" dirty="0" smtClean="0">
                <a:solidFill>
                  <a:srgbClr val="FFFFFF"/>
                </a:solidFill>
                <a:effectLst/>
                <a:latin typeface="Arial" panose="020B0604020202020204" pitchFamily="34" charset="0"/>
                <a:ea typeface="Arial"/>
                <a:cs typeface="Arial" panose="020B0604020202020204" pitchFamily="34" charset="0"/>
              </a:rPr>
              <a:t> </a:t>
            </a:r>
            <a:r>
              <a:rPr lang="es" sz="1100" b="0" i="0" strike="noStrike" cap="none" spc="75" baseline="0" dirty="0">
                <a:solidFill>
                  <a:srgbClr val="FFFFFF"/>
                </a:solidFill>
                <a:effectLst/>
                <a:latin typeface="Arial" panose="020B0604020202020204" pitchFamily="34" charset="0"/>
                <a:ea typeface="Arial"/>
                <a:cs typeface="Arial" panose="020B0604020202020204" pitchFamily="34" charset="0"/>
              </a:rPr>
              <a:t>Toma de decisiones</a:t>
            </a:r>
          </a:p>
          <a:p>
            <a:pPr marL="150495" marR="433070">
              <a:lnSpc>
                <a:spcPct val="106100"/>
              </a:lnSpc>
              <a:spcBef>
                <a:spcPts val="785"/>
              </a:spcBef>
            </a:pPr>
            <a:r>
              <a:rPr lang="es" sz="1050" b="0" i="0" strike="noStrike" cap="none" spc="-50" baseline="0" dirty="0">
                <a:solidFill>
                  <a:srgbClr val="FFFFFF"/>
                </a:solidFill>
                <a:effectLst/>
                <a:latin typeface="Arial" panose="020B0604020202020204" pitchFamily="34" charset="0"/>
                <a:ea typeface="Arial"/>
                <a:cs typeface="Arial" panose="020B0604020202020204" pitchFamily="34" charset="0"/>
              </a:rPr>
              <a:t>Los </a:t>
            </a:r>
            <a:r>
              <a:rPr lang="es-PE" sz="1050" b="0" i="0" strike="noStrike" cap="none" spc="-50" baseline="0" dirty="0" smtClean="0">
                <a:solidFill>
                  <a:srgbClr val="FFFFFF"/>
                </a:solidFill>
                <a:effectLst/>
                <a:latin typeface="Arial" panose="020B0604020202020204" pitchFamily="34" charset="0"/>
                <a:ea typeface="Arial"/>
                <a:cs typeface="Arial" panose="020B0604020202020204" pitchFamily="34" charset="0"/>
              </a:rPr>
              <a:t>jefes </a:t>
            </a:r>
            <a:r>
              <a:rPr lang="es" sz="1050" b="0" i="0" strike="noStrike" cap="none" spc="-50" baseline="0" dirty="0" smtClean="0">
                <a:solidFill>
                  <a:srgbClr val="FFFFFF"/>
                </a:solidFill>
                <a:effectLst/>
                <a:latin typeface="Arial" panose="020B0604020202020204" pitchFamily="34" charset="0"/>
                <a:ea typeface="Arial"/>
                <a:cs typeface="Arial" panose="020B0604020202020204" pitchFamily="34" charset="0"/>
              </a:rPr>
              <a:t>pasan </a:t>
            </a:r>
            <a:r>
              <a:rPr lang="es" sz="1050" b="0" i="0" strike="noStrike" cap="none" spc="-50" baseline="0" dirty="0">
                <a:solidFill>
                  <a:srgbClr val="FFFFFF"/>
                </a:solidFill>
                <a:effectLst/>
                <a:latin typeface="Arial" panose="020B0604020202020204" pitchFamily="34" charset="0"/>
                <a:ea typeface="Arial"/>
                <a:cs typeface="Arial" panose="020B0604020202020204" pitchFamily="34" charset="0"/>
              </a:rPr>
              <a:t>una cantidad significativa de tiempo solucionando problemas y tomando decisiones</a:t>
            </a:r>
            <a:r>
              <a:rPr lang="es" sz="1050" b="0" i="0" strike="noStrike" cap="none" spc="-45" baseline="0" dirty="0">
                <a:solidFill>
                  <a:srgbClr val="FFFFFF"/>
                </a:solidFill>
                <a:effectLst/>
                <a:latin typeface="Arial" panose="020B0604020202020204" pitchFamily="34" charset="0"/>
                <a:ea typeface="Arial"/>
                <a:cs typeface="Arial" panose="020B0604020202020204" pitchFamily="34" charset="0"/>
              </a:rPr>
              <a:t>. </a:t>
            </a:r>
            <a:r>
              <a:rPr lang="es" sz="1050" b="0" i="0" strike="noStrike" cap="none" spc="-55" baseline="0" dirty="0">
                <a:solidFill>
                  <a:srgbClr val="FFFFFF"/>
                </a:solidFill>
                <a:effectLst/>
                <a:latin typeface="Arial" panose="020B0604020202020204" pitchFamily="34" charset="0"/>
                <a:ea typeface="Arial"/>
                <a:cs typeface="Arial" panose="020B0604020202020204" pitchFamily="34" charset="0"/>
              </a:rPr>
              <a:t>Algunas </a:t>
            </a:r>
            <a:r>
              <a:rPr lang="es" sz="1050" b="0" i="0" strike="noStrike" cap="none" spc="-50" baseline="0" dirty="0">
                <a:solidFill>
                  <a:srgbClr val="FFFFFF"/>
                </a:solidFill>
                <a:effectLst/>
                <a:latin typeface="Arial" panose="020B0604020202020204" pitchFamily="34" charset="0"/>
                <a:ea typeface="Arial"/>
                <a:cs typeface="Arial" panose="020B0604020202020204" pitchFamily="34" charset="0"/>
              </a:rPr>
              <a:t>decisiones </a:t>
            </a:r>
            <a:r>
              <a:rPr lang="es" sz="1050" b="0" i="0" strike="noStrike" cap="none" spc="-45" baseline="0" dirty="0">
                <a:solidFill>
                  <a:srgbClr val="FFFFFF"/>
                </a:solidFill>
                <a:effectLst/>
                <a:latin typeface="Arial" panose="020B0604020202020204" pitchFamily="34" charset="0"/>
                <a:ea typeface="Arial"/>
                <a:cs typeface="Arial" panose="020B0604020202020204" pitchFamily="34" charset="0"/>
              </a:rPr>
              <a:t>pueden ser delegadas</a:t>
            </a:r>
            <a:r>
              <a:rPr lang="es" sz="1050" b="0" i="0" strike="noStrike" cap="none" spc="-50" baseline="0" dirty="0">
                <a:solidFill>
                  <a:srgbClr val="FFFFFF"/>
                </a:solidFill>
                <a:effectLst/>
                <a:latin typeface="Arial" panose="020B0604020202020204" pitchFamily="34" charset="0"/>
                <a:ea typeface="Arial"/>
                <a:cs typeface="Arial" panose="020B0604020202020204" pitchFamily="34" charset="0"/>
              </a:rPr>
              <a:t>. Otras exigen enfoque y atención </a:t>
            </a:r>
            <a:r>
              <a:rPr lang="es" sz="1050" b="0" i="0" strike="noStrike" cap="none" spc="-50" baseline="0" smtClean="0">
                <a:solidFill>
                  <a:srgbClr val="FFFFFF"/>
                </a:solidFill>
                <a:effectLst/>
                <a:latin typeface="Arial" panose="020B0604020202020204" pitchFamily="34" charset="0"/>
                <a:ea typeface="Arial"/>
                <a:cs typeface="Arial" panose="020B0604020202020204" pitchFamily="34" charset="0"/>
              </a:rPr>
              <a:t>del </a:t>
            </a:r>
            <a:r>
              <a:rPr lang="es" sz="1050" spc="-50" smtClean="0">
                <a:solidFill>
                  <a:srgbClr val="FFFFFF"/>
                </a:solidFill>
                <a:latin typeface="Arial" panose="020B0604020202020204" pitchFamily="34" charset="0"/>
                <a:ea typeface="Arial"/>
                <a:cs typeface="Arial" panose="020B0604020202020204" pitchFamily="34" charset="0"/>
              </a:rPr>
              <a:t>líder de equipo</a:t>
            </a:r>
            <a:r>
              <a:rPr lang="es" sz="1050" b="0" i="0" strike="noStrike" cap="none" spc="-45" baseline="0" smtClean="0">
                <a:solidFill>
                  <a:srgbClr val="FFFFFF"/>
                </a:solidFill>
                <a:effectLst/>
                <a:latin typeface="Arial" panose="020B0604020202020204" pitchFamily="34" charset="0"/>
                <a:ea typeface="Arial"/>
                <a:cs typeface="Arial" panose="020B0604020202020204" pitchFamily="34" charset="0"/>
              </a:rPr>
              <a:t>. Un líder de equipo </a:t>
            </a:r>
            <a:r>
              <a:rPr lang="es" sz="1050" b="0" i="0" strike="noStrike" cap="none" spc="-55" baseline="0" dirty="0">
                <a:solidFill>
                  <a:srgbClr val="FFFFFF"/>
                </a:solidFill>
                <a:effectLst/>
                <a:latin typeface="Arial" panose="020B0604020202020204" pitchFamily="34" charset="0"/>
                <a:ea typeface="Arial"/>
                <a:cs typeface="Arial" panose="020B0604020202020204" pitchFamily="34" charset="0"/>
              </a:rPr>
              <a:t>puede escoger entre estrategias de decisión</a:t>
            </a:r>
            <a:r>
              <a:rPr lang="es" sz="1050" b="0" i="0" strike="noStrike" cap="none" spc="-45" baseline="0" dirty="0">
                <a:solidFill>
                  <a:srgbClr val="FFFFFF"/>
                </a:solidFill>
                <a:effectLst/>
                <a:latin typeface="Arial" panose="020B0604020202020204" pitchFamily="34" charset="0"/>
                <a:ea typeface="Arial"/>
                <a:cs typeface="Arial" panose="020B0604020202020204" pitchFamily="34" charset="0"/>
              </a:rPr>
              <a:t>:</a:t>
            </a:r>
            <a:r>
              <a:rPr lang="es" sz="1050" b="0" i="0" strike="noStrike" cap="none" spc="0" baseline="0" dirty="0">
                <a:solidFill>
                  <a:srgbClr val="000000"/>
                </a:solidFill>
                <a:effectLst/>
                <a:latin typeface="Arial" panose="020B0604020202020204" pitchFamily="34" charset="0"/>
                <a:ea typeface="Arial"/>
                <a:cs typeface="Arial" panose="020B0604020202020204" pitchFamily="34" charset="0"/>
              </a:rPr>
              <a:t> </a:t>
            </a:r>
            <a:r>
              <a:rPr lang="es" sz="1050" b="0" i="0" strike="noStrike" cap="none" spc="-45" baseline="0" dirty="0">
                <a:solidFill>
                  <a:srgbClr val="FFFFFF"/>
                </a:solidFill>
                <a:effectLst/>
                <a:latin typeface="Arial" panose="020B0604020202020204" pitchFamily="34" charset="0"/>
                <a:ea typeface="Arial"/>
                <a:cs typeface="Arial" panose="020B0604020202020204" pitchFamily="34" charset="0"/>
              </a:rPr>
              <a:t>consultar </a:t>
            </a:r>
            <a:r>
              <a:rPr lang="es" sz="1050" b="0" i="0" strike="noStrike" cap="none" spc="-45" baseline="0" dirty="0" smtClean="0">
                <a:solidFill>
                  <a:srgbClr val="FFFFFF"/>
                </a:solidFill>
                <a:effectLst/>
                <a:latin typeface="Arial" panose="020B0604020202020204" pitchFamily="34" charset="0"/>
                <a:ea typeface="Arial"/>
                <a:cs typeface="Arial" panose="020B0604020202020204" pitchFamily="34" charset="0"/>
              </a:rPr>
              <a:t>al </a:t>
            </a:r>
            <a:r>
              <a:rPr lang="es" sz="1050" b="0" i="0" strike="noStrike" cap="none" spc="-50" baseline="0" dirty="0" smtClean="0">
                <a:solidFill>
                  <a:srgbClr val="FFFFFF"/>
                </a:solidFill>
                <a:effectLst/>
                <a:latin typeface="Arial" panose="020B0604020202020204" pitchFamily="34" charset="0"/>
                <a:ea typeface="Arial"/>
                <a:cs typeface="Arial" panose="020B0604020202020204" pitchFamily="34" charset="0"/>
              </a:rPr>
              <a:t>equipo </a:t>
            </a:r>
            <a:r>
              <a:rPr lang="es" sz="1050" b="0" i="0" strike="noStrike" cap="none" spc="-50" baseline="0" dirty="0">
                <a:solidFill>
                  <a:srgbClr val="FFFFFF"/>
                </a:solidFill>
                <a:effectLst/>
                <a:latin typeface="Arial" panose="020B0604020202020204" pitchFamily="34" charset="0"/>
                <a:ea typeface="Arial"/>
                <a:cs typeface="Arial" panose="020B0604020202020204" pitchFamily="34" charset="0"/>
              </a:rPr>
              <a:t>antes de tomar una decisión</a:t>
            </a:r>
            <a:r>
              <a:rPr lang="es" sz="1050" b="0" i="0" strike="noStrike" cap="none" spc="-45" baseline="0" dirty="0">
                <a:solidFill>
                  <a:srgbClr val="FFFFFF"/>
                </a:solidFill>
                <a:effectLst/>
                <a:latin typeface="Arial" panose="020B0604020202020204" pitchFamily="34" charset="0"/>
                <a:ea typeface="Arial"/>
                <a:cs typeface="Arial" panose="020B0604020202020204" pitchFamily="34" charset="0"/>
              </a:rPr>
              <a:t>, </a:t>
            </a:r>
            <a:r>
              <a:rPr lang="es" sz="1050" b="0" i="0" strike="noStrike" cap="none" spc="-35" baseline="0" dirty="0">
                <a:solidFill>
                  <a:srgbClr val="FFFFFF"/>
                </a:solidFill>
                <a:effectLst/>
                <a:latin typeface="Arial" panose="020B0604020202020204" pitchFamily="34" charset="0"/>
                <a:ea typeface="Arial"/>
                <a:cs typeface="Arial" panose="020B0604020202020204" pitchFamily="34" charset="0"/>
              </a:rPr>
              <a:t>dejar que el </a:t>
            </a:r>
            <a:r>
              <a:rPr lang="es" sz="1050" b="0" i="0" strike="noStrike" cap="none" spc="-50" baseline="0" dirty="0">
                <a:solidFill>
                  <a:srgbClr val="FFFFFF"/>
                </a:solidFill>
                <a:effectLst/>
                <a:latin typeface="Arial" panose="020B0604020202020204" pitchFamily="34" charset="0"/>
                <a:ea typeface="Arial"/>
                <a:cs typeface="Arial" panose="020B0604020202020204" pitchFamily="34" charset="0"/>
              </a:rPr>
              <a:t>equipo </a:t>
            </a:r>
            <a:r>
              <a:rPr lang="es" sz="1050" b="0" i="0" strike="noStrike" cap="none" spc="-60" baseline="0" dirty="0">
                <a:solidFill>
                  <a:srgbClr val="FFFFFF"/>
                </a:solidFill>
                <a:effectLst/>
                <a:latin typeface="Arial" panose="020B0604020202020204" pitchFamily="34" charset="0"/>
                <a:ea typeface="Arial"/>
                <a:cs typeface="Arial" panose="020B0604020202020204" pitchFamily="34" charset="0"/>
              </a:rPr>
              <a:t>tome la </a:t>
            </a:r>
            <a:r>
              <a:rPr lang="es" sz="1050" b="0" i="0" strike="noStrike" cap="none" spc="-60" baseline="0" dirty="0" smtClean="0">
                <a:solidFill>
                  <a:schemeClr val="bg1"/>
                </a:solidFill>
                <a:effectLst/>
                <a:latin typeface="Arial" panose="020B0604020202020204" pitchFamily="34" charset="0"/>
                <a:ea typeface="Arial"/>
                <a:cs typeface="Arial" panose="020B0604020202020204" pitchFamily="34" charset="0"/>
              </a:rPr>
              <a:t>decisión </a:t>
            </a:r>
            <a:r>
              <a:rPr lang="es" sz="1050" b="0" i="0" strike="noStrike" cap="none" spc="-40" baseline="0" dirty="0" smtClean="0">
                <a:solidFill>
                  <a:schemeClr val="bg1"/>
                </a:solidFill>
                <a:effectLst/>
                <a:latin typeface="Arial" panose="020B0604020202020204" pitchFamily="34" charset="0"/>
                <a:ea typeface="Arial"/>
                <a:cs typeface="Arial" panose="020B0604020202020204" pitchFamily="34" charset="0"/>
              </a:rPr>
              <a:t>o avisar </a:t>
            </a:r>
            <a:r>
              <a:rPr lang="es" sz="1050" b="0" i="0" strike="noStrike" cap="none" spc="-40" baseline="0" dirty="0">
                <a:solidFill>
                  <a:schemeClr val="bg1"/>
                </a:solidFill>
                <a:effectLst/>
                <a:latin typeface="Arial" panose="020B0604020202020204" pitchFamily="34" charset="0"/>
                <a:ea typeface="Arial"/>
                <a:cs typeface="Arial" panose="020B0604020202020204" pitchFamily="34" charset="0"/>
              </a:rPr>
              <a:t>al grupo </a:t>
            </a:r>
            <a:r>
              <a:rPr lang="es" sz="1050" b="0" i="0" strike="noStrike" cap="none" spc="-40" baseline="0" dirty="0">
                <a:solidFill>
                  <a:srgbClr val="FFFFFF"/>
                </a:solidFill>
                <a:effectLst/>
                <a:latin typeface="Arial" panose="020B0604020202020204" pitchFamily="34" charset="0"/>
                <a:ea typeface="Arial"/>
                <a:cs typeface="Arial" panose="020B0604020202020204" pitchFamily="34" charset="0"/>
              </a:rPr>
              <a:t>de trabajo que se tomará una decisión muy pronto</a:t>
            </a:r>
            <a:r>
              <a:rPr lang="es" sz="1050" b="0" i="0" strike="noStrike" cap="none" spc="-45" baseline="0" dirty="0">
                <a:solidFill>
                  <a:srgbClr val="FFFFFF"/>
                </a:solidFill>
                <a:effectLst/>
                <a:latin typeface="Arial" panose="020B0604020202020204" pitchFamily="34" charset="0"/>
                <a:ea typeface="Arial"/>
                <a:cs typeface="Arial" panose="020B0604020202020204" pitchFamily="34" charset="0"/>
              </a:rPr>
              <a:t>. </a:t>
            </a:r>
            <a:r>
              <a:rPr lang="es" sz="1050" b="0" i="0" strike="noStrike" cap="none" spc="-50" baseline="0" dirty="0">
                <a:solidFill>
                  <a:srgbClr val="FFFFFF"/>
                </a:solidFill>
                <a:effectLst/>
                <a:latin typeface="Arial" panose="020B0604020202020204" pitchFamily="34" charset="0"/>
                <a:ea typeface="Arial"/>
                <a:cs typeface="Arial" panose="020B0604020202020204" pitchFamily="34" charset="0"/>
              </a:rPr>
              <a:t>Hay una ciencia </a:t>
            </a:r>
            <a:r>
              <a:rPr lang="es" sz="1050" b="0" i="0" strike="noStrike" cap="none" spc="-35" baseline="0" dirty="0">
                <a:solidFill>
                  <a:srgbClr val="FFFFFF"/>
                </a:solidFill>
                <a:effectLst/>
                <a:latin typeface="Arial" panose="020B0604020202020204" pitchFamily="34" charset="0"/>
                <a:ea typeface="Arial"/>
                <a:cs typeface="Arial" panose="020B0604020202020204" pitchFamily="34" charset="0"/>
              </a:rPr>
              <a:t>detrás del proceso de </a:t>
            </a:r>
            <a:r>
              <a:rPr lang="es" sz="1050" b="0" i="0" strike="noStrike" cap="none" spc="-35" baseline="0" dirty="0" smtClean="0">
                <a:solidFill>
                  <a:srgbClr val="FFFFFF"/>
                </a:solidFill>
                <a:effectLst/>
                <a:latin typeface="Arial" panose="020B0604020202020204" pitchFamily="34" charset="0"/>
                <a:ea typeface="Arial"/>
                <a:cs typeface="Arial" panose="020B0604020202020204" pitchFamily="34" charset="0"/>
              </a:rPr>
              <a:t>decisión </a:t>
            </a:r>
            <a:r>
              <a:rPr lang="es" sz="1050" b="0" i="0" strike="noStrike" cap="none" spc="-50" baseline="0" dirty="0" smtClean="0">
                <a:solidFill>
                  <a:srgbClr val="FFFFFF"/>
                </a:solidFill>
                <a:effectLst/>
                <a:latin typeface="Arial" panose="020B0604020202020204" pitchFamily="34" charset="0"/>
                <a:ea typeface="Arial"/>
                <a:cs typeface="Arial" panose="020B0604020202020204" pitchFamily="34" charset="0"/>
              </a:rPr>
              <a:t> </a:t>
            </a:r>
            <a:r>
              <a:rPr lang="es" sz="1050" b="0" i="0" strike="noStrike" cap="none" spc="-45" baseline="0" dirty="0" smtClean="0">
                <a:solidFill>
                  <a:srgbClr val="FFFFFF"/>
                </a:solidFill>
                <a:effectLst/>
                <a:latin typeface="Arial" panose="020B0604020202020204" pitchFamily="34" charset="0"/>
                <a:ea typeface="Arial"/>
                <a:cs typeface="Arial" panose="020B0604020202020204" pitchFamily="34" charset="0"/>
              </a:rPr>
              <a:t>que </a:t>
            </a:r>
            <a:r>
              <a:rPr lang="es" sz="1050" b="0" i="0" strike="noStrike" cap="none" spc="-45" baseline="0" dirty="0">
                <a:solidFill>
                  <a:srgbClr val="FFFFFF"/>
                </a:solidFill>
                <a:effectLst/>
                <a:latin typeface="Arial" panose="020B0604020202020204" pitchFamily="34" charset="0"/>
                <a:ea typeface="Arial"/>
                <a:cs typeface="Arial" panose="020B0604020202020204" pitchFamily="34" charset="0"/>
              </a:rPr>
              <a:t>establece las mejores prácticas y formas de lograr resultados productivos. Los equipos de </a:t>
            </a:r>
            <a:r>
              <a:rPr lang="es" sz="1050" b="0" i="0" strike="noStrike" cap="none" spc="-50" baseline="0" dirty="0">
                <a:solidFill>
                  <a:srgbClr val="FFFFFF"/>
                </a:solidFill>
                <a:effectLst/>
                <a:latin typeface="Arial" panose="020B0604020202020204" pitchFamily="34" charset="0"/>
                <a:ea typeface="Arial"/>
                <a:cs typeface="Arial" panose="020B0604020202020204" pitchFamily="34" charset="0"/>
              </a:rPr>
              <a:t>alto desempeño aprenden y utilizan bien los procesos de </a:t>
            </a:r>
            <a:r>
              <a:rPr lang="es" sz="1050" b="0" i="0" strike="noStrike" cap="none" spc="-40" baseline="0" dirty="0" smtClean="0">
                <a:solidFill>
                  <a:srgbClr val="FFFFFF"/>
                </a:solidFill>
                <a:effectLst/>
                <a:latin typeface="Arial" panose="020B0604020202020204" pitchFamily="34" charset="0"/>
                <a:ea typeface="Arial"/>
                <a:cs typeface="Arial" panose="020B0604020202020204" pitchFamily="34" charset="0"/>
              </a:rPr>
              <a:t>decisión</a:t>
            </a:r>
            <a:r>
              <a:rPr lang="es" sz="1050" b="0" i="0" strike="noStrike" cap="none" spc="-45" baseline="0" dirty="0" smtClean="0">
                <a:solidFill>
                  <a:srgbClr val="FFFFFF"/>
                </a:solidFill>
                <a:effectLst/>
                <a:latin typeface="Arial" panose="020B0604020202020204" pitchFamily="34" charset="0"/>
                <a:ea typeface="Arial"/>
                <a:cs typeface="Arial" panose="020B0604020202020204" pitchFamily="34" charset="0"/>
              </a:rPr>
              <a:t>. </a:t>
            </a:r>
            <a:r>
              <a:rPr lang="es" sz="1050" b="0" i="0" strike="noStrike" cap="none" spc="-50" baseline="0" dirty="0">
                <a:solidFill>
                  <a:srgbClr val="FFFFFF"/>
                </a:solidFill>
                <a:effectLst/>
                <a:latin typeface="Arial" panose="020B0604020202020204" pitchFamily="34" charset="0"/>
                <a:ea typeface="Arial"/>
                <a:cs typeface="Arial" panose="020B0604020202020204" pitchFamily="34" charset="0"/>
              </a:rPr>
              <a:t>Los procesos </a:t>
            </a:r>
            <a:r>
              <a:rPr lang="es" sz="1050" b="0" i="0" strike="noStrike" cap="none" spc="-45" baseline="0" dirty="0">
                <a:solidFill>
                  <a:srgbClr val="FFFFFF"/>
                </a:solidFill>
                <a:effectLst/>
                <a:latin typeface="Arial" panose="020B0604020202020204" pitchFamily="34" charset="0"/>
                <a:ea typeface="Arial"/>
                <a:cs typeface="Arial" panose="020B0604020202020204" pitchFamily="34" charset="0"/>
              </a:rPr>
              <a:t>pueden incluir el acceso a la experiencia y recopilación de </a:t>
            </a:r>
            <a:r>
              <a:rPr lang="es" sz="1050" b="0" i="0" strike="noStrike" cap="none" spc="-50" baseline="0" dirty="0">
                <a:solidFill>
                  <a:srgbClr val="FFFFFF"/>
                </a:solidFill>
                <a:effectLst/>
                <a:latin typeface="Arial" panose="020B0604020202020204" pitchFamily="34" charset="0"/>
                <a:ea typeface="Arial"/>
                <a:cs typeface="Arial" panose="020B0604020202020204" pitchFamily="34" charset="0"/>
              </a:rPr>
              <a:t>datos fuera del equipo y la participación en un proceso de resolución de problemas y de </a:t>
            </a:r>
            <a:r>
              <a:rPr lang="es" sz="1050" b="0" i="0" strike="noStrike" cap="none" spc="-50" baseline="0" dirty="0" smtClean="0">
                <a:solidFill>
                  <a:srgbClr val="FFFFFF"/>
                </a:solidFill>
                <a:effectLst/>
                <a:latin typeface="Arial" panose="020B0604020202020204" pitchFamily="34" charset="0"/>
                <a:ea typeface="Arial"/>
                <a:cs typeface="Arial" panose="020B0604020202020204" pitchFamily="34" charset="0"/>
              </a:rPr>
              <a:t>decisión </a:t>
            </a:r>
            <a:r>
              <a:rPr lang="es" sz="1050" b="0" i="0" strike="noStrike" cap="none" spc="-35" baseline="0" dirty="0" smtClean="0">
                <a:solidFill>
                  <a:srgbClr val="FFFFFF"/>
                </a:solidFill>
                <a:effectLst/>
                <a:latin typeface="Arial" panose="020B0604020202020204" pitchFamily="34" charset="0"/>
                <a:ea typeface="Arial"/>
                <a:cs typeface="Arial" panose="020B0604020202020204" pitchFamily="34" charset="0"/>
              </a:rPr>
              <a:t>facilitados </a:t>
            </a:r>
            <a:r>
              <a:rPr lang="es" sz="1050" b="0" i="0" strike="noStrike" cap="none" spc="-35" baseline="0" dirty="0">
                <a:solidFill>
                  <a:srgbClr val="FFFFFF"/>
                </a:solidFill>
                <a:effectLst/>
                <a:latin typeface="Arial" panose="020B0604020202020204" pitchFamily="34" charset="0"/>
                <a:ea typeface="Arial"/>
                <a:cs typeface="Arial" panose="020B0604020202020204" pitchFamily="34" charset="0"/>
              </a:rPr>
              <a:t>por un profesional.</a:t>
            </a:r>
          </a:p>
        </p:txBody>
      </p:sp>
      <p:sp>
        <p:nvSpPr>
          <p:cNvPr id="8" name="object 16"/>
          <p:cNvSpPr/>
          <p:nvPr/>
        </p:nvSpPr>
        <p:spPr>
          <a:xfrm>
            <a:off x="243380" y="1359654"/>
            <a:ext cx="234188" cy="234175"/>
          </a:xfrm>
          <a:prstGeom prst="rect">
            <a:avLst/>
          </a:prstGeom>
          <a:blipFill rotWithShape="1">
            <a:blip r:embed="rId3"/>
            <a:stretch>
              <a:fillRect/>
            </a:stretch>
          </a:blip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9" name="object 17"/>
          <p:cNvSpPr txBox="1"/>
          <p:nvPr/>
        </p:nvSpPr>
        <p:spPr>
          <a:xfrm>
            <a:off x="256919" y="972311"/>
            <a:ext cx="872745" cy="577080"/>
          </a:xfrm>
          <a:prstGeom prst="rect">
            <a:avLst/>
          </a:prstGeom>
        </p:spPr>
        <p:txBody>
          <a:bodyPr vert="horz" wrap="square" lIns="0" tIns="27939" rIns="0" bIns="0" rtlCol="0">
            <a:spAutoFit/>
          </a:bodyPr>
          <a:lstStyle/>
          <a:p>
            <a:pPr marL="12700" marR="5080">
              <a:lnSpc>
                <a:spcPts val="1100"/>
              </a:lnSpc>
              <a:spcBef>
                <a:spcPts val="219"/>
              </a:spcBef>
            </a:pPr>
            <a:r>
              <a:rPr lang="es" sz="900" b="0" i="0" strike="noStrike" cap="none" spc="-45" baseline="0" dirty="0">
                <a:solidFill>
                  <a:srgbClr val="231F20"/>
                </a:solidFill>
                <a:effectLst/>
                <a:latin typeface="Arial" panose="020B0604020202020204" pitchFamily="34" charset="0"/>
                <a:ea typeface="Verdana"/>
                <a:cs typeface="Arial" panose="020B0604020202020204" pitchFamily="34" charset="0"/>
              </a:rPr>
              <a:t>Toma de decisiones (DM)</a:t>
            </a:r>
          </a:p>
          <a:p>
            <a:pPr marL="47625">
              <a:lnSpc>
                <a:spcPct val="100000"/>
              </a:lnSpc>
              <a:spcBef>
                <a:spcPts val="1000"/>
              </a:spcBef>
            </a:pPr>
            <a:r>
              <a:rPr lang="es" sz="900" b="0" i="0" strike="noStrike" cap="none" spc="25" baseline="0" dirty="0">
                <a:solidFill>
                  <a:srgbClr val="FFFFFF"/>
                </a:solidFill>
                <a:effectLst/>
                <a:latin typeface="Arial" panose="020B0604020202020204" pitchFamily="34" charset="0"/>
                <a:ea typeface="Arial"/>
                <a:cs typeface="Arial" panose="020B0604020202020204" pitchFamily="34" charset="0"/>
              </a:rPr>
              <a:t>27</a:t>
            </a:r>
          </a:p>
        </p:txBody>
      </p:sp>
      <p:sp>
        <p:nvSpPr>
          <p:cNvPr id="10" name="object 20"/>
          <p:cNvSpPr/>
          <p:nvPr/>
        </p:nvSpPr>
        <p:spPr>
          <a:xfrm>
            <a:off x="333060" y="2519096"/>
            <a:ext cx="696850" cy="723802"/>
          </a:xfrm>
          <a:prstGeom prst="rect">
            <a:avLst/>
          </a:prstGeom>
          <a:blipFill rotWithShape="1">
            <a:blip r:embed="rId4"/>
            <a:stretch>
              <a:fillRect/>
            </a:stretch>
          </a:blip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11" name="object 23"/>
          <p:cNvSpPr txBox="1">
            <a:spLocks noGrp="1"/>
          </p:cNvSpPr>
          <p:nvPr>
            <p:ph type="ftr" sz="quarter" idx="4294967295"/>
          </p:nvPr>
        </p:nvSpPr>
        <p:spPr>
          <a:xfrm>
            <a:off x="215900" y="3402431"/>
            <a:ext cx="2984500" cy="102973"/>
          </a:xfrm>
          <a:prstGeom prst="rect">
            <a:avLst/>
          </a:prstGeom>
        </p:spPr>
        <p:txBody>
          <a:bodyPr vert="horz" wrap="square" lIns="0" tIns="11430" rIns="0" bIns="0" rtlCol="0">
            <a:spAutoFit/>
          </a:bodyPr>
          <a:lstStyle/>
          <a:p>
            <a:pPr marL="12700">
              <a:lnSpc>
                <a:spcPct val="100000"/>
              </a:lnSpc>
              <a:spcBef>
                <a:spcPts val="90"/>
              </a:spcBef>
            </a:pPr>
            <a:r>
              <a:rPr lang="es" sz="600" b="0" i="1" strike="noStrike" cap="none" spc="55" baseline="0" dirty="0">
                <a:solidFill>
                  <a:srgbClr val="58595B"/>
                </a:solidFill>
                <a:effectLst/>
                <a:latin typeface="Arial" panose="020B0604020202020204" pitchFamily="34" charset="0"/>
                <a:ea typeface="Arial"/>
                <a:cs typeface="Arial" panose="020B0604020202020204" pitchFamily="34" charset="0"/>
              </a:rPr>
              <a:t>©</a:t>
            </a:r>
            <a:r>
              <a:rPr lang="es" sz="600" b="0" i="1" strike="noStrike" cap="none" spc="-110" baseline="0" dirty="0">
                <a:solidFill>
                  <a:srgbClr val="58595B"/>
                </a:solidFill>
                <a:effectLst/>
                <a:latin typeface="Arial" panose="020B0604020202020204" pitchFamily="34" charset="0"/>
                <a:ea typeface="Arial"/>
                <a:cs typeface="Arial" panose="020B0604020202020204" pitchFamily="34" charset="0"/>
              </a:rPr>
              <a:t> </a:t>
            </a:r>
            <a:r>
              <a:rPr lang="es" sz="600" b="0" i="1" strike="noStrike" cap="none" spc="-25" baseline="0" dirty="0">
                <a:solidFill>
                  <a:srgbClr val="58595B"/>
                </a:solidFill>
                <a:effectLst/>
                <a:latin typeface="Arial" panose="020B0604020202020204" pitchFamily="34" charset="0"/>
                <a:ea typeface="Arial"/>
                <a:cs typeface="Arial" panose="020B0604020202020204" pitchFamily="34" charset="0"/>
              </a:rPr>
              <a:t>Copyright </a:t>
            </a:r>
            <a:r>
              <a:rPr lang="es" sz="600" b="0" i="1" strike="noStrike" cap="none" spc="-5" baseline="0" dirty="0">
                <a:solidFill>
                  <a:srgbClr val="58595B"/>
                </a:solidFill>
                <a:effectLst/>
                <a:latin typeface="Arial" panose="020B0604020202020204" pitchFamily="34" charset="0"/>
                <a:ea typeface="Arial"/>
                <a:cs typeface="Arial" panose="020B0604020202020204" pitchFamily="34" charset="0"/>
              </a:rPr>
              <a:t>2019, </a:t>
            </a:r>
            <a:r>
              <a:rPr lang="es" sz="600" b="0" i="1" strike="noStrike" cap="none" spc="-50" baseline="0" dirty="0">
                <a:solidFill>
                  <a:srgbClr val="58595B"/>
                </a:solidFill>
                <a:effectLst/>
                <a:latin typeface="Arial" panose="020B0604020202020204" pitchFamily="34" charset="0"/>
                <a:ea typeface="Arial"/>
                <a:cs typeface="Arial" panose="020B0604020202020204" pitchFamily="34" charset="0"/>
              </a:rPr>
              <a:t>TeamTelligent, </a:t>
            </a:r>
            <a:r>
              <a:rPr lang="es-PE" sz="600" b="0" i="1" strike="noStrike" cap="none" spc="-60" baseline="0" dirty="0" smtClean="0">
                <a:solidFill>
                  <a:srgbClr val="58595B"/>
                </a:solidFill>
                <a:effectLst/>
                <a:latin typeface="Arial" panose="020B0604020202020204" pitchFamily="34" charset="0"/>
                <a:ea typeface="Arial"/>
                <a:cs typeface="Arial" panose="020B0604020202020204" pitchFamily="34" charset="0"/>
              </a:rPr>
              <a:t>CLL</a:t>
            </a:r>
            <a:r>
              <a:rPr lang="es" sz="600" b="0" i="1" strike="noStrike" cap="none" spc="-60" baseline="0" dirty="0" smtClean="0">
                <a:solidFill>
                  <a:srgbClr val="58595B"/>
                </a:solidFill>
                <a:effectLst/>
                <a:latin typeface="Arial" panose="020B0604020202020204" pitchFamily="34" charset="0"/>
                <a:ea typeface="Arial"/>
                <a:cs typeface="Arial" panose="020B0604020202020204" pitchFamily="34" charset="0"/>
              </a:rPr>
              <a:t>. </a:t>
            </a:r>
            <a:r>
              <a:rPr lang="es" sz="600" b="0" i="1" strike="noStrike" cap="none" spc="55" baseline="0" dirty="0" smtClean="0">
                <a:solidFill>
                  <a:srgbClr val="58595B"/>
                </a:solidFill>
                <a:effectLst/>
                <a:latin typeface="Arial" panose="020B0604020202020204" pitchFamily="34" charset="0"/>
                <a:ea typeface="Arial"/>
                <a:cs typeface="Arial" panose="020B0604020202020204" pitchFamily="34" charset="0"/>
              </a:rPr>
              <a:t> </a:t>
            </a:r>
            <a:r>
              <a:rPr lang="es" sz="600" b="0" i="1" strike="noStrike" cap="none" spc="-15" baseline="0" dirty="0" smtClean="0">
                <a:solidFill>
                  <a:srgbClr val="58595B"/>
                </a:solidFill>
                <a:effectLst/>
                <a:latin typeface="Arial" panose="020B0604020202020204" pitchFamily="34" charset="0"/>
                <a:ea typeface="Arial"/>
                <a:cs typeface="Arial" panose="020B0604020202020204" pitchFamily="34" charset="0"/>
              </a:rPr>
              <a:t>Todos </a:t>
            </a:r>
            <a:r>
              <a:rPr lang="es" sz="600" b="0" i="1" strike="noStrike" cap="none" spc="-15" baseline="0" dirty="0">
                <a:solidFill>
                  <a:srgbClr val="58595B"/>
                </a:solidFill>
                <a:effectLst/>
                <a:latin typeface="Arial" panose="020B0604020202020204" pitchFamily="34" charset="0"/>
                <a:ea typeface="Arial"/>
                <a:cs typeface="Arial" panose="020B0604020202020204" pitchFamily="34" charset="0"/>
              </a:rPr>
              <a:t>los derechos reservados</a:t>
            </a:r>
            <a:r>
              <a:rPr lang="es" sz="600" b="0" i="1" strike="noStrike" cap="none" spc="55" baseline="0" dirty="0">
                <a:solidFill>
                  <a:srgbClr val="58595B"/>
                </a:solidFill>
                <a:effectLst/>
                <a:latin typeface="Arial" panose="020B0604020202020204" pitchFamily="34" charset="0"/>
                <a:ea typeface="Arial"/>
                <a:cs typeface="Arial" panose="020B0604020202020204" pitchFamily="34" charset="0"/>
              </a:rPr>
              <a:t> </a:t>
            </a:r>
            <a:r>
              <a:rPr lang="es" sz="600" b="0" i="1" strike="noStrike" cap="none" spc="-40" baseline="0" dirty="0" smtClean="0">
                <a:solidFill>
                  <a:srgbClr val="58595B"/>
                </a:solidFill>
                <a:effectLst/>
                <a:latin typeface="Arial" panose="020B0604020202020204" pitchFamily="34" charset="0"/>
                <a:ea typeface="Arial"/>
                <a:cs typeface="Arial" panose="020B0604020202020204" pitchFamily="34" charset="0"/>
              </a:rPr>
              <a:t>. </a:t>
            </a:r>
            <a:r>
              <a:rPr lang="es" sz="600" b="0" i="1" strike="noStrike" cap="none" spc="55" baseline="0" dirty="0" smtClean="0">
                <a:solidFill>
                  <a:srgbClr val="58595B"/>
                </a:solidFill>
                <a:effectLst/>
                <a:latin typeface="Arial" panose="020B0604020202020204" pitchFamily="34" charset="0"/>
                <a:ea typeface="Arial"/>
                <a:cs typeface="Arial" panose="020B0604020202020204" pitchFamily="34" charset="0"/>
              </a:rPr>
              <a:t>  </a:t>
            </a:r>
            <a:r>
              <a:rPr lang="es" sz="600" b="0" i="1" strike="noStrike" cap="none" spc="-15" baseline="0" dirty="0">
                <a:solidFill>
                  <a:srgbClr val="58595B"/>
                </a:solidFill>
                <a:effectLst/>
                <a:latin typeface="Arial" panose="020B0604020202020204" pitchFamily="34" charset="0"/>
                <a:ea typeface="Arial"/>
                <a:cs typeface="Arial" panose="020B0604020202020204" pitchFamily="34" charset="0"/>
              </a:rPr>
              <a:t>V5</a:t>
            </a:r>
            <a:r>
              <a:rPr lang="es" sz="600" b="0" i="1" strike="noStrike" cap="none" spc="55" baseline="0" dirty="0">
                <a:solidFill>
                  <a:srgbClr val="58595B"/>
                </a:solidFill>
                <a:effectLst/>
                <a:latin typeface="Arial" panose="020B0604020202020204" pitchFamily="34" charset="0"/>
                <a:ea typeface="Arial"/>
                <a:cs typeface="Arial" panose="020B0604020202020204" pitchFamily="34" charset="0"/>
              </a:rPr>
              <a:t> </a:t>
            </a:r>
          </a:p>
        </p:txBody>
      </p:sp>
      <p:sp>
        <p:nvSpPr>
          <p:cNvPr id="12" name="object 24"/>
          <p:cNvSpPr txBox="1"/>
          <p:nvPr/>
        </p:nvSpPr>
        <p:spPr>
          <a:xfrm>
            <a:off x="5109197" y="3402431"/>
            <a:ext cx="163358" cy="102973"/>
          </a:xfrm>
          <a:prstGeom prst="rect">
            <a:avLst/>
          </a:prstGeom>
        </p:spPr>
        <p:txBody>
          <a:bodyPr vert="horz" wrap="square" lIns="0" tIns="11430" rIns="0" bIns="0" rtlCol="0">
            <a:spAutoFit/>
          </a:bodyPr>
          <a:lstStyle/>
          <a:p>
            <a:pPr marL="12700">
              <a:lnSpc>
                <a:spcPct val="100000"/>
              </a:lnSpc>
              <a:spcBef>
                <a:spcPts val="90"/>
              </a:spcBef>
            </a:pPr>
            <a:r>
              <a:rPr lang="es" sz="600" b="0" i="0" strike="noStrike" cap="none" spc="-35" baseline="0">
                <a:solidFill>
                  <a:srgbClr val="58595B"/>
                </a:solidFill>
                <a:effectLst/>
                <a:latin typeface="Arial" panose="020B0604020202020204" pitchFamily="34" charset="0"/>
                <a:ea typeface="Verdana"/>
                <a:cs typeface="Arial" panose="020B0604020202020204" pitchFamily="34" charset="0"/>
              </a:rPr>
              <a:t>34A</a:t>
            </a:r>
          </a:p>
        </p:txBody>
      </p:sp>
    </p:spTree>
    <p:extLst>
      <p:ext uri="{BB962C8B-B14F-4D97-AF65-F5344CB8AC3E}">
        <p14:creationId xmlns:p14="http://schemas.microsoft.com/office/powerpoint/2010/main" val="343667637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3"/>
          <p:cNvSpPr txBox="1"/>
          <p:nvPr/>
        </p:nvSpPr>
        <p:spPr>
          <a:xfrm>
            <a:off x="0" y="230573"/>
            <a:ext cx="5486399"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BIBLIOTECA DE COMPORTAMIENTO DEL JEFE </a:t>
            </a: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CLL</a:t>
            </a:r>
            <a:r>
              <a:rPr lang="es" sz="1000" b="1" strike="noStrike" cap="none" spc="5" baseline="0" dirty="0" smtClean="0">
                <a:solidFill>
                  <a:srgbClr val="58595B"/>
                </a:solidFill>
                <a:effectLst/>
                <a:latin typeface="Arial" panose="020B0604020202020204" pitchFamily="34" charset="0"/>
                <a:ea typeface="Arial"/>
                <a:cs typeface="Arial" panose="020B0604020202020204" pitchFamily="34" charset="0"/>
              </a:rPr>
              <a:t>™</a:t>
            </a:r>
            <a:endParaRPr lang="es" sz="1000" b="1" strike="noStrike" cap="none" spc="5" baseline="0" dirty="0">
              <a:solidFill>
                <a:srgbClr val="58595B"/>
              </a:solidFill>
              <a:effectLst/>
              <a:latin typeface="Arial" panose="020B0604020202020204" pitchFamily="34" charset="0"/>
              <a:ea typeface="Arial"/>
              <a:cs typeface="Arial" panose="020B0604020202020204" pitchFamily="34" charset="0"/>
            </a:endParaRPr>
          </a:p>
        </p:txBody>
      </p:sp>
      <p:sp>
        <p:nvSpPr>
          <p:cNvPr id="3" name="object 4"/>
          <p:cNvSpPr/>
          <p:nvPr/>
        </p:nvSpPr>
        <p:spPr>
          <a:xfrm>
            <a:off x="2046615" y="651337"/>
            <a:ext cx="234188" cy="234175"/>
          </a:xfrm>
          <a:prstGeom prst="rect">
            <a:avLst/>
          </a:prstGeom>
          <a:blipFill rotWithShape="1">
            <a:blip r:embed="rId2"/>
            <a:stretch>
              <a:fillRect/>
            </a:stretch>
          </a:blip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4" name="object 5"/>
          <p:cNvSpPr/>
          <p:nvPr/>
        </p:nvSpPr>
        <p:spPr>
          <a:xfrm>
            <a:off x="251864" y="517443"/>
            <a:ext cx="891540" cy="2800350"/>
          </a:xfrm>
          <a:custGeom>
            <a:avLst/>
            <a:gdLst/>
            <a:ahLst/>
            <a:cxnLst/>
            <a:rect l="l" t="t" r="r" b="b"/>
            <a:pathLst>
              <a:path w="891540" h="2800350">
                <a:moveTo>
                  <a:pt x="0" y="2800350"/>
                </a:moveTo>
                <a:lnTo>
                  <a:pt x="891540" y="2800350"/>
                </a:lnTo>
                <a:lnTo>
                  <a:pt x="891540" y="0"/>
                </a:lnTo>
                <a:lnTo>
                  <a:pt x="0" y="0"/>
                </a:lnTo>
                <a:lnTo>
                  <a:pt x="0" y="2800350"/>
                </a:lnTo>
                <a:close/>
              </a:path>
            </a:pathLst>
          </a:custGeom>
          <a:solidFill>
            <a:srgbClr val="DCDDDE"/>
          </a:solid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5" name="object 8"/>
          <p:cNvSpPr/>
          <p:nvPr/>
        </p:nvSpPr>
        <p:spPr>
          <a:xfrm>
            <a:off x="1273439" y="558488"/>
            <a:ext cx="3963670" cy="2800350"/>
          </a:xfrm>
          <a:custGeom>
            <a:avLst/>
            <a:gdLst/>
            <a:ahLst/>
            <a:cxnLst/>
            <a:rect l="l" t="t" r="r" b="b"/>
            <a:pathLst>
              <a:path w="3963670" h="2800350">
                <a:moveTo>
                  <a:pt x="0" y="2800350"/>
                </a:moveTo>
                <a:lnTo>
                  <a:pt x="3963543" y="2800350"/>
                </a:lnTo>
                <a:lnTo>
                  <a:pt x="3963543" y="0"/>
                </a:lnTo>
                <a:lnTo>
                  <a:pt x="0" y="0"/>
                </a:lnTo>
                <a:lnTo>
                  <a:pt x="0" y="2800350"/>
                </a:lnTo>
                <a:close/>
              </a:path>
            </a:pathLst>
          </a:custGeom>
          <a:ln w="19050">
            <a:solidFill>
              <a:srgbClr val="823F98"/>
            </a:solidFill>
          </a:ln>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6" name="object 10"/>
          <p:cNvSpPr txBox="1"/>
          <p:nvPr/>
        </p:nvSpPr>
        <p:spPr>
          <a:xfrm>
            <a:off x="1420790" y="668063"/>
            <a:ext cx="2476663" cy="182101"/>
          </a:xfrm>
          <a:prstGeom prst="rect">
            <a:avLst/>
          </a:prstGeom>
        </p:spPr>
        <p:txBody>
          <a:bodyPr vert="horz" wrap="square" lIns="0" tIns="12700" rIns="0" bIns="0" rtlCol="0">
            <a:spAutoFit/>
          </a:bodyPr>
          <a:lstStyle/>
          <a:p>
            <a:pPr>
              <a:lnSpc>
                <a:spcPct val="100000"/>
              </a:lnSpc>
              <a:spcBef>
                <a:spcPts val="100"/>
              </a:spcBef>
            </a:pPr>
            <a:r>
              <a:rPr lang="es" sz="1100" b="0" i="0" strike="noStrike" cap="none" spc="70" baseline="0" dirty="0" smtClean="0">
                <a:solidFill>
                  <a:srgbClr val="58595B"/>
                </a:solidFill>
                <a:effectLst/>
                <a:latin typeface="Arial" panose="020B0604020202020204" pitchFamily="34" charset="0"/>
                <a:ea typeface="Arial"/>
                <a:cs typeface="Arial" panose="020B0604020202020204" pitchFamily="34" charset="0"/>
              </a:rPr>
              <a:t>Práctica </a:t>
            </a:r>
            <a:r>
              <a:rPr lang="es" sz="1100" b="0" i="0" strike="noStrike" cap="none" spc="70" baseline="0" dirty="0" smtClean="0">
                <a:solidFill>
                  <a:srgbClr val="FFFFFF"/>
                </a:solidFill>
                <a:effectLst/>
                <a:latin typeface="Arial" panose="020B0604020202020204" pitchFamily="34" charset="0"/>
                <a:ea typeface="Arial"/>
                <a:cs typeface="Arial" panose="020B0604020202020204" pitchFamily="34" charset="0"/>
              </a:rPr>
              <a:t> </a:t>
            </a:r>
            <a:r>
              <a:rPr lang="es" sz="1100" b="0" i="0" strike="noStrike" cap="none" spc="30" baseline="0" dirty="0" smtClean="0">
                <a:solidFill>
                  <a:srgbClr val="FFFFFF"/>
                </a:solidFill>
                <a:effectLst/>
                <a:latin typeface="Arial" panose="020B0604020202020204" pitchFamily="34" charset="0"/>
                <a:ea typeface="Arial"/>
                <a:cs typeface="Arial" panose="020B0604020202020204" pitchFamily="34" charset="0"/>
              </a:rPr>
              <a:t>27 </a:t>
            </a:r>
            <a:r>
              <a:rPr lang="es" sz="1100" b="0" i="0" strike="noStrike" cap="none" spc="70" baseline="0" dirty="0" smtClean="0">
                <a:solidFill>
                  <a:srgbClr val="FFFFFF"/>
                </a:solidFill>
                <a:effectLst/>
                <a:latin typeface="Arial" panose="020B0604020202020204" pitchFamily="34" charset="0"/>
                <a:ea typeface="Arial"/>
                <a:cs typeface="Arial" panose="020B0604020202020204" pitchFamily="34" charset="0"/>
              </a:rPr>
              <a:t> </a:t>
            </a:r>
            <a:r>
              <a:rPr lang="es" sz="1100" b="0" i="0" strike="noStrike" cap="none" spc="70" baseline="0" dirty="0" smtClean="0">
                <a:solidFill>
                  <a:srgbClr val="58595B"/>
                </a:solidFill>
                <a:effectLst/>
                <a:latin typeface="Arial" panose="020B0604020202020204" pitchFamily="34" charset="0"/>
                <a:ea typeface="Arial"/>
                <a:cs typeface="Arial" panose="020B0604020202020204" pitchFamily="34" charset="0"/>
              </a:rPr>
              <a:t> </a:t>
            </a:r>
            <a:r>
              <a:rPr lang="es" sz="1100" b="0" i="0" strike="noStrike" cap="none" spc="75" baseline="0" dirty="0">
                <a:solidFill>
                  <a:srgbClr val="58595B"/>
                </a:solidFill>
                <a:effectLst/>
                <a:latin typeface="Arial" panose="020B0604020202020204" pitchFamily="34" charset="0"/>
                <a:ea typeface="Arial"/>
                <a:cs typeface="Arial" panose="020B0604020202020204" pitchFamily="34" charset="0"/>
              </a:rPr>
              <a:t>Toma </a:t>
            </a:r>
            <a:r>
              <a:rPr lang="es" sz="1100" b="0" i="0" strike="noStrike" cap="none" spc="75" baseline="0" dirty="0" smtClean="0">
                <a:solidFill>
                  <a:srgbClr val="58595B"/>
                </a:solidFill>
                <a:effectLst/>
                <a:latin typeface="Arial" panose="020B0604020202020204" pitchFamily="34" charset="0"/>
                <a:ea typeface="Arial"/>
                <a:cs typeface="Arial" panose="020B0604020202020204" pitchFamily="34" charset="0"/>
              </a:rPr>
              <a:t>de decisiones</a:t>
            </a:r>
            <a:endParaRPr lang="es" sz="1100" b="0" i="0" strike="noStrike" cap="none" spc="75" baseline="0" dirty="0">
              <a:solidFill>
                <a:srgbClr val="58595B"/>
              </a:solidFill>
              <a:effectLst/>
              <a:latin typeface="Arial" panose="020B0604020202020204" pitchFamily="34" charset="0"/>
              <a:ea typeface="Arial"/>
              <a:cs typeface="Arial" panose="020B0604020202020204" pitchFamily="34" charset="0"/>
            </a:endParaRPr>
          </a:p>
        </p:txBody>
      </p:sp>
      <p:sp>
        <p:nvSpPr>
          <p:cNvPr id="7" name="object 11"/>
          <p:cNvSpPr txBox="1"/>
          <p:nvPr/>
        </p:nvSpPr>
        <p:spPr>
          <a:xfrm>
            <a:off x="1442222" y="1089411"/>
            <a:ext cx="3394926" cy="1712030"/>
          </a:xfrm>
          <a:prstGeom prst="rect">
            <a:avLst/>
          </a:prstGeom>
        </p:spPr>
        <p:txBody>
          <a:bodyPr vert="horz" wrap="square" lIns="0" tIns="80010" rIns="0" bIns="0" rtlCol="0">
            <a:spAutoFit/>
          </a:bodyPr>
          <a:lstStyle/>
          <a:p>
            <a:pPr>
              <a:lnSpc>
                <a:spcPct val="100000"/>
              </a:lnSpc>
              <a:spcBef>
                <a:spcPts val="630"/>
              </a:spcBef>
            </a:pPr>
            <a:r>
              <a:rPr lang="es-ES" sz="1100" b="1" i="0" strike="noStrike" cap="none" spc="-5" baseline="0" dirty="0" smtClean="0">
                <a:solidFill>
                  <a:srgbClr val="231F20"/>
                </a:solidFill>
                <a:effectLst/>
                <a:latin typeface="Arial" panose="020B0604020202020204" pitchFamily="34" charset="0"/>
                <a:ea typeface="Arial"/>
                <a:cs typeface="Arial" panose="020B0604020202020204" pitchFamily="34" charset="0"/>
              </a:rPr>
              <a:t>Puntos que se deben observar</a:t>
            </a:r>
            <a:r>
              <a:rPr lang="es" sz="1100" b="1" i="0" strike="noStrike" cap="none" spc="-5" baseline="0" dirty="0" smtClean="0">
                <a:solidFill>
                  <a:srgbClr val="231F20"/>
                </a:solidFill>
                <a:effectLst/>
                <a:latin typeface="Arial" panose="020B0604020202020204" pitchFamily="34" charset="0"/>
                <a:ea typeface="Arial"/>
                <a:cs typeface="Arial" panose="020B0604020202020204" pitchFamily="34" charset="0"/>
              </a:rPr>
              <a:t>:</a:t>
            </a:r>
            <a:endParaRPr lang="es" sz="1100" b="1" i="0" strike="noStrike" cap="none" spc="-5" baseline="0" dirty="0">
              <a:solidFill>
                <a:srgbClr val="231F20"/>
              </a:solidFill>
              <a:effectLst/>
              <a:latin typeface="Arial" panose="020B0604020202020204" pitchFamily="34" charset="0"/>
              <a:ea typeface="Arial"/>
              <a:cs typeface="Arial" panose="020B0604020202020204" pitchFamily="34" charset="0"/>
            </a:endParaRPr>
          </a:p>
          <a:p>
            <a:pPr marL="171450" indent="-171450">
              <a:lnSpc>
                <a:spcPct val="100000"/>
              </a:lnSpc>
              <a:spcBef>
                <a:spcPts val="530"/>
              </a:spcBef>
              <a:buAutoNum type="alphaLcPeriod"/>
              <a:tabLst>
                <a:tab pos="171450" algn="l"/>
              </a:tabLst>
            </a:pPr>
            <a:r>
              <a:rPr lang="es" sz="1100" b="0" i="0" strike="noStrike" cap="none" spc="-30" baseline="0" dirty="0">
                <a:solidFill>
                  <a:srgbClr val="231F20"/>
                </a:solidFill>
                <a:effectLst/>
                <a:latin typeface="Arial" panose="020B0604020202020204" pitchFamily="34" charset="0"/>
                <a:ea typeface="Arial"/>
                <a:cs typeface="Arial" panose="020B0604020202020204" pitchFamily="34" charset="0"/>
              </a:rPr>
              <a:t>Evalúa la naturaleza de las decisiones a tomar</a:t>
            </a:r>
          </a:p>
          <a:p>
            <a:pPr marL="171450" marR="5080" indent="-171450">
              <a:lnSpc>
                <a:spcPct val="106100"/>
              </a:lnSpc>
              <a:spcBef>
                <a:spcPts val="450"/>
              </a:spcBef>
              <a:buAutoNum type="alphaLcPeriod"/>
              <a:tabLst>
                <a:tab pos="171450" algn="l"/>
              </a:tabLst>
            </a:pPr>
            <a:r>
              <a:rPr lang="es" sz="1100" b="0" i="0" strike="noStrike" cap="none" spc="-25" baseline="0" dirty="0">
                <a:solidFill>
                  <a:srgbClr val="231F20"/>
                </a:solidFill>
                <a:effectLst/>
                <a:latin typeface="Arial" panose="020B0604020202020204" pitchFamily="34" charset="0"/>
                <a:ea typeface="Arial"/>
                <a:cs typeface="Arial" panose="020B0604020202020204" pitchFamily="34" charset="0"/>
              </a:rPr>
              <a:t>Identifica </a:t>
            </a:r>
            <a:r>
              <a:rPr lang="es" sz="1100" b="0" i="0" strike="noStrike" cap="none" spc="-30" baseline="0" dirty="0">
                <a:solidFill>
                  <a:srgbClr val="231F20"/>
                </a:solidFill>
                <a:effectLst/>
                <a:latin typeface="Arial" panose="020B0604020202020204" pitchFamily="34" charset="0"/>
                <a:ea typeface="Arial"/>
                <a:cs typeface="Arial" panose="020B0604020202020204" pitchFamily="34" charset="0"/>
              </a:rPr>
              <a:t>la mejor estrategia de </a:t>
            </a:r>
            <a:r>
              <a:rPr lang="es" sz="1100" b="0" i="0" strike="noStrike" cap="none" spc="-30" baseline="0" dirty="0" smtClean="0">
                <a:solidFill>
                  <a:srgbClr val="231F20"/>
                </a:solidFill>
                <a:effectLst/>
                <a:latin typeface="Arial" panose="020B0604020202020204" pitchFamily="34" charset="0"/>
                <a:ea typeface="Arial"/>
                <a:cs typeface="Arial" panose="020B0604020202020204" pitchFamily="34" charset="0"/>
              </a:rPr>
              <a:t>decisión</a:t>
            </a:r>
            <a:r>
              <a:rPr lang="es" sz="1100" b="0" i="0" strike="noStrike" cap="none" spc="-40" baseline="0" dirty="0" smtClean="0">
                <a:solidFill>
                  <a:srgbClr val="231F20"/>
                </a:solidFill>
                <a:effectLst/>
                <a:latin typeface="Arial" panose="020B0604020202020204" pitchFamily="34" charset="0"/>
                <a:ea typeface="Arial"/>
                <a:cs typeface="Arial" panose="020B0604020202020204" pitchFamily="34" charset="0"/>
              </a:rPr>
              <a:t>, </a:t>
            </a:r>
            <a:r>
              <a:rPr lang="es" sz="1100" b="0" i="0" strike="noStrike" cap="none" spc="-25" baseline="0" dirty="0" smtClean="0">
                <a:solidFill>
                  <a:srgbClr val="231F20"/>
                </a:solidFill>
                <a:effectLst/>
                <a:latin typeface="Arial" panose="020B0604020202020204" pitchFamily="34" charset="0"/>
                <a:ea typeface="Arial"/>
                <a:cs typeface="Arial" panose="020B0604020202020204" pitchFamily="34" charset="0"/>
              </a:rPr>
              <a:t> </a:t>
            </a:r>
            <a:r>
              <a:rPr lang="es" sz="1100" b="0" i="0" strike="noStrike" cap="none" spc="-35" baseline="0" dirty="0" smtClean="0">
                <a:solidFill>
                  <a:srgbClr val="231F20"/>
                </a:solidFill>
                <a:effectLst/>
                <a:latin typeface="Arial" panose="020B0604020202020204" pitchFamily="34" charset="0"/>
                <a:ea typeface="Arial"/>
                <a:cs typeface="Arial" panose="020B0604020202020204" pitchFamily="34" charset="0"/>
              </a:rPr>
              <a:t>basado </a:t>
            </a:r>
            <a:r>
              <a:rPr lang="es" sz="1100" b="0" i="0" strike="noStrike" cap="none" spc="-35" baseline="0" dirty="0">
                <a:solidFill>
                  <a:srgbClr val="231F20"/>
                </a:solidFill>
                <a:effectLst/>
                <a:latin typeface="Arial" panose="020B0604020202020204" pitchFamily="34" charset="0"/>
                <a:ea typeface="Arial"/>
                <a:cs typeface="Arial" panose="020B0604020202020204" pitchFamily="34" charset="0"/>
              </a:rPr>
              <a:t>en el problema a resolver</a:t>
            </a:r>
          </a:p>
          <a:p>
            <a:pPr marL="171450" indent="-171450">
              <a:lnSpc>
                <a:spcPct val="100000"/>
              </a:lnSpc>
              <a:spcBef>
                <a:spcPts val="530"/>
              </a:spcBef>
              <a:buAutoNum type="alphaLcPeriod"/>
              <a:tabLst>
                <a:tab pos="171450" algn="l"/>
              </a:tabLst>
            </a:pPr>
            <a:r>
              <a:rPr lang="es" sz="1100" b="0" i="0" strike="noStrike" cap="none" spc="-35" baseline="0" dirty="0">
                <a:solidFill>
                  <a:srgbClr val="231F20"/>
                </a:solidFill>
                <a:effectLst/>
                <a:latin typeface="Arial" panose="020B0604020202020204" pitchFamily="34" charset="0"/>
                <a:ea typeface="Arial"/>
                <a:cs typeface="Arial" panose="020B0604020202020204" pitchFamily="34" charset="0"/>
              </a:rPr>
              <a:t>Evalúa la efectividad de la decisión </a:t>
            </a:r>
            <a:r>
              <a:rPr lang="es" sz="1100" b="0" i="0" strike="noStrike" cap="none" spc="-30" baseline="0" dirty="0">
                <a:solidFill>
                  <a:srgbClr val="231F20"/>
                </a:solidFill>
                <a:effectLst/>
                <a:latin typeface="Arial" panose="020B0604020202020204" pitchFamily="34" charset="0"/>
                <a:ea typeface="Arial"/>
                <a:cs typeface="Arial" panose="020B0604020202020204" pitchFamily="34" charset="0"/>
              </a:rPr>
              <a:t>mediante el monitoreo de los resultados</a:t>
            </a:r>
          </a:p>
          <a:p>
            <a:pPr marL="171450" marR="52705" indent="-171450">
              <a:lnSpc>
                <a:spcPct val="106100"/>
              </a:lnSpc>
              <a:spcBef>
                <a:spcPts val="445"/>
              </a:spcBef>
              <a:buAutoNum type="alphaLcPeriod"/>
              <a:tabLst>
                <a:tab pos="171450" algn="l"/>
              </a:tabLst>
            </a:pPr>
            <a:r>
              <a:rPr lang="es" sz="1100" b="0" i="0" strike="noStrike" cap="none" spc="-25" baseline="0" dirty="0">
                <a:solidFill>
                  <a:srgbClr val="231F20"/>
                </a:solidFill>
                <a:effectLst/>
                <a:latin typeface="Arial" panose="020B0604020202020204" pitchFamily="34" charset="0"/>
                <a:ea typeface="Arial"/>
                <a:cs typeface="Arial" panose="020B0604020202020204" pitchFamily="34" charset="0"/>
              </a:rPr>
              <a:t>Hace debriefing de los procesos de decisión y resultados </a:t>
            </a:r>
            <a:r>
              <a:rPr lang="es" sz="1100" b="0" i="0" strike="noStrike" cap="none" spc="-30" baseline="0" dirty="0">
                <a:solidFill>
                  <a:srgbClr val="231F20"/>
                </a:solidFill>
                <a:effectLst/>
                <a:latin typeface="Arial" panose="020B0604020202020204" pitchFamily="34" charset="0"/>
                <a:ea typeface="Arial"/>
                <a:cs typeface="Arial" panose="020B0604020202020204" pitchFamily="34" charset="0"/>
              </a:rPr>
              <a:t>para identificar lecciones para el futuro</a:t>
            </a:r>
          </a:p>
        </p:txBody>
      </p:sp>
      <p:sp>
        <p:nvSpPr>
          <p:cNvPr id="8" name="object 14"/>
          <p:cNvSpPr/>
          <p:nvPr/>
        </p:nvSpPr>
        <p:spPr>
          <a:xfrm>
            <a:off x="251864" y="1425224"/>
            <a:ext cx="234188" cy="234175"/>
          </a:xfrm>
          <a:prstGeom prst="rect">
            <a:avLst/>
          </a:prstGeom>
          <a:blipFill rotWithShape="1">
            <a:blip r:embed="rId3"/>
            <a:stretch>
              <a:fillRect/>
            </a:stretch>
          </a:blip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9" name="object 15"/>
          <p:cNvSpPr txBox="1"/>
          <p:nvPr/>
        </p:nvSpPr>
        <p:spPr>
          <a:xfrm>
            <a:off x="251864" y="400531"/>
            <a:ext cx="892432" cy="1239442"/>
          </a:xfrm>
          <a:prstGeom prst="rect">
            <a:avLst/>
          </a:prstGeom>
        </p:spPr>
        <p:txBody>
          <a:bodyPr vert="horz" wrap="square" lIns="0" tIns="46355" rIns="0" bIns="0" rtlCol="0">
            <a:spAutoFit/>
          </a:bodyPr>
          <a:lstStyle/>
          <a:p>
            <a:pPr marL="18415">
              <a:lnSpc>
                <a:spcPct val="100000"/>
              </a:lnSpc>
              <a:spcBef>
                <a:spcPts val="365"/>
              </a:spcBef>
            </a:pPr>
            <a:r>
              <a:rPr lang="es" sz="3100" b="0" i="0" strike="noStrike" cap="none" spc="-20" baseline="0" dirty="0">
                <a:solidFill>
                  <a:srgbClr val="231F20"/>
                </a:solidFill>
                <a:effectLst/>
                <a:latin typeface="Arial" panose="020B0604020202020204" pitchFamily="34" charset="0"/>
                <a:ea typeface="Verdana"/>
                <a:cs typeface="Arial" panose="020B0604020202020204" pitchFamily="34" charset="0"/>
              </a:rPr>
              <a:t>DM</a:t>
            </a:r>
          </a:p>
          <a:p>
            <a:pPr marL="31115" marR="363855">
              <a:lnSpc>
                <a:spcPts val="1100"/>
              </a:lnSpc>
              <a:spcBef>
                <a:spcPts val="204"/>
              </a:spcBef>
            </a:pPr>
            <a:r>
              <a:rPr lang="es" sz="900" b="0" i="0" strike="noStrike" cap="none" spc="-45" baseline="0" dirty="0">
                <a:solidFill>
                  <a:srgbClr val="231F20"/>
                </a:solidFill>
                <a:effectLst/>
                <a:latin typeface="Arial" panose="020B0604020202020204" pitchFamily="34" charset="0"/>
                <a:ea typeface="Verdana"/>
                <a:cs typeface="Arial" panose="020B0604020202020204" pitchFamily="34" charset="0"/>
              </a:rPr>
              <a:t>Toma de decisiones (DM)</a:t>
            </a:r>
          </a:p>
          <a:p>
            <a:pPr marL="69850">
              <a:lnSpc>
                <a:spcPct val="100000"/>
              </a:lnSpc>
              <a:spcBef>
                <a:spcPts val="1000"/>
              </a:spcBef>
            </a:pPr>
            <a:r>
              <a:rPr lang="es" sz="900" b="0" i="0" strike="noStrike" cap="none" spc="25" baseline="0" dirty="0">
                <a:solidFill>
                  <a:srgbClr val="FFFFFF"/>
                </a:solidFill>
                <a:effectLst/>
                <a:latin typeface="Arial" panose="020B0604020202020204" pitchFamily="34" charset="0"/>
                <a:ea typeface="Arial"/>
                <a:cs typeface="Arial" panose="020B0604020202020204" pitchFamily="34" charset="0"/>
              </a:rPr>
              <a:t>27</a:t>
            </a:r>
          </a:p>
        </p:txBody>
      </p:sp>
      <p:sp>
        <p:nvSpPr>
          <p:cNvPr id="10" name="object 18"/>
          <p:cNvSpPr/>
          <p:nvPr/>
        </p:nvSpPr>
        <p:spPr>
          <a:xfrm>
            <a:off x="1270264" y="3063436"/>
            <a:ext cx="3956685" cy="289560"/>
          </a:xfrm>
          <a:custGeom>
            <a:avLst/>
            <a:gdLst/>
            <a:ahLst/>
            <a:cxnLst/>
            <a:rect l="l" t="t" r="r" b="b"/>
            <a:pathLst>
              <a:path w="3956684" h="289560">
                <a:moveTo>
                  <a:pt x="0" y="289051"/>
                </a:moveTo>
                <a:lnTo>
                  <a:pt x="3956177" y="289051"/>
                </a:lnTo>
                <a:lnTo>
                  <a:pt x="3956177" y="0"/>
                </a:lnTo>
                <a:lnTo>
                  <a:pt x="0" y="0"/>
                </a:lnTo>
                <a:lnTo>
                  <a:pt x="0" y="289051"/>
                </a:lnTo>
                <a:close/>
              </a:path>
            </a:pathLst>
          </a:custGeom>
          <a:solidFill>
            <a:srgbClr val="823F98"/>
          </a:solid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11" name="object 19"/>
          <p:cNvSpPr/>
          <p:nvPr/>
        </p:nvSpPr>
        <p:spPr>
          <a:xfrm>
            <a:off x="327353" y="2593991"/>
            <a:ext cx="696849" cy="723802"/>
          </a:xfrm>
          <a:prstGeom prst="rect">
            <a:avLst/>
          </a:prstGeom>
          <a:blipFill rotWithShape="1">
            <a:blip r:embed="rId4"/>
            <a:stretch>
              <a:fillRect/>
            </a:stretch>
          </a:blip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12" name="object 22"/>
          <p:cNvSpPr txBox="1"/>
          <p:nvPr/>
        </p:nvSpPr>
        <p:spPr>
          <a:xfrm>
            <a:off x="1429525" y="3130649"/>
            <a:ext cx="3173407" cy="163994"/>
          </a:xfrm>
          <a:prstGeom prst="rect">
            <a:avLst/>
          </a:prstGeom>
        </p:spPr>
        <p:txBody>
          <a:bodyPr vert="horz" wrap="square" lIns="0" tIns="19050" rIns="0" bIns="0" rtlCol="0">
            <a:spAutoFit/>
          </a:bodyPr>
          <a:lstStyle/>
          <a:p>
            <a:pPr marL="12700">
              <a:lnSpc>
                <a:spcPct val="100000"/>
              </a:lnSpc>
              <a:spcBef>
                <a:spcPts val="150"/>
              </a:spcBef>
            </a:pPr>
            <a:r>
              <a:rPr lang="es" sz="950" b="0" i="0" strike="noStrike" cap="none" spc="65" baseline="0" dirty="0">
                <a:solidFill>
                  <a:srgbClr val="FFFFFF"/>
                </a:solidFill>
                <a:effectLst/>
                <a:latin typeface="Arial" panose="020B0604020202020204" pitchFamily="34" charset="0"/>
                <a:ea typeface="Arial"/>
                <a:cs typeface="Arial" panose="020B0604020202020204" pitchFamily="34" charset="0"/>
              </a:rPr>
              <a:t>Dominio </a:t>
            </a:r>
            <a:r>
              <a:rPr lang="es" sz="950" b="0" i="0" strike="noStrike" cap="none" spc="0" baseline="0" dirty="0">
                <a:solidFill>
                  <a:srgbClr val="FFFFFF"/>
                </a:solidFill>
                <a:effectLst/>
                <a:latin typeface="Arial" panose="020B0604020202020204" pitchFamily="34" charset="0"/>
                <a:ea typeface="Arial"/>
                <a:cs typeface="Arial" panose="020B0604020202020204" pitchFamily="34" charset="0"/>
              </a:rPr>
              <a:t>D: </a:t>
            </a:r>
            <a:r>
              <a:rPr lang="pt-BR" sz="950" b="0" i="0" strike="noStrike" cap="none" spc="60" baseline="0" dirty="0" err="1" smtClean="0">
                <a:solidFill>
                  <a:srgbClr val="FFFFFF"/>
                </a:solidFill>
                <a:effectLst/>
                <a:latin typeface="Arial" panose="020B0604020202020204" pitchFamily="34" charset="0"/>
                <a:ea typeface="Arial"/>
                <a:cs typeface="Arial" panose="020B0604020202020204" pitchFamily="34" charset="0"/>
              </a:rPr>
              <a:t>Gestionar</a:t>
            </a:r>
            <a:r>
              <a:rPr lang="pt-BR" sz="950" b="0" i="0" strike="noStrike" cap="none" spc="60" baseline="0" dirty="0" smtClean="0">
                <a:solidFill>
                  <a:srgbClr val="FFFFFF"/>
                </a:solidFill>
                <a:effectLst/>
                <a:latin typeface="Arial" panose="020B0604020202020204" pitchFamily="34" charset="0"/>
                <a:ea typeface="Arial"/>
                <a:cs typeface="Arial" panose="020B0604020202020204" pitchFamily="34" charset="0"/>
              </a:rPr>
              <a:t> </a:t>
            </a:r>
            <a:r>
              <a:rPr lang="pt-BR" sz="950" b="0" i="0" strike="noStrike" cap="none" spc="60" baseline="0" dirty="0" err="1" smtClean="0">
                <a:solidFill>
                  <a:srgbClr val="FFFFFF"/>
                </a:solidFill>
                <a:effectLst/>
                <a:latin typeface="Arial" panose="020B0604020202020204" pitchFamily="34" charset="0"/>
                <a:ea typeface="Arial"/>
                <a:cs typeface="Arial" panose="020B0604020202020204" pitchFamily="34" charset="0"/>
              </a:rPr>
              <a:t>el</a:t>
            </a:r>
            <a:r>
              <a:rPr lang="pt-BR" sz="950" b="0" i="0" strike="noStrike" cap="none" spc="60" baseline="0" dirty="0" smtClean="0">
                <a:solidFill>
                  <a:srgbClr val="FFFFFF"/>
                </a:solidFill>
                <a:effectLst/>
                <a:latin typeface="Arial" panose="020B0604020202020204" pitchFamily="34" charset="0"/>
                <a:ea typeface="Arial"/>
                <a:cs typeface="Arial" panose="020B0604020202020204" pitchFamily="34" charset="0"/>
              </a:rPr>
              <a:t> </a:t>
            </a:r>
            <a:r>
              <a:rPr lang="pt-BR" sz="950" b="0" i="0" strike="noStrike" cap="none" spc="60" baseline="0" dirty="0" err="1" smtClean="0">
                <a:solidFill>
                  <a:srgbClr val="FFFFFF"/>
                </a:solidFill>
                <a:effectLst/>
                <a:latin typeface="Arial" panose="020B0604020202020204" pitchFamily="34" charset="0"/>
                <a:ea typeface="Arial"/>
                <a:cs typeface="Arial" panose="020B0604020202020204" pitchFamily="34" charset="0"/>
              </a:rPr>
              <a:t>trabajo</a:t>
            </a:r>
            <a:r>
              <a:rPr lang="es" sz="950" b="0" i="0" strike="noStrike" cap="none" spc="60" baseline="0" dirty="0" smtClean="0">
                <a:solidFill>
                  <a:srgbClr val="FFFFFF"/>
                </a:solidFill>
                <a:effectLst/>
                <a:latin typeface="Arial" panose="020B0604020202020204" pitchFamily="34" charset="0"/>
                <a:ea typeface="Arial"/>
                <a:cs typeface="Arial" panose="020B0604020202020204" pitchFamily="34" charset="0"/>
              </a:rPr>
              <a:t> </a:t>
            </a:r>
            <a:endParaRPr lang="es" sz="950" b="0" i="0" strike="noStrike" cap="none" spc="60" baseline="0" dirty="0">
              <a:solidFill>
                <a:srgbClr val="FFFFFF"/>
              </a:solidFill>
              <a:effectLst/>
              <a:latin typeface="Arial" panose="020B0604020202020204" pitchFamily="34" charset="0"/>
              <a:ea typeface="Arial"/>
              <a:cs typeface="Arial" panose="020B0604020202020204" pitchFamily="34" charset="0"/>
            </a:endParaRPr>
          </a:p>
        </p:txBody>
      </p:sp>
      <p:sp>
        <p:nvSpPr>
          <p:cNvPr id="13" name="object 25"/>
          <p:cNvSpPr txBox="1"/>
          <p:nvPr/>
        </p:nvSpPr>
        <p:spPr>
          <a:xfrm>
            <a:off x="204608" y="3446569"/>
            <a:ext cx="161451" cy="102973"/>
          </a:xfrm>
          <a:prstGeom prst="rect">
            <a:avLst/>
          </a:prstGeom>
        </p:spPr>
        <p:txBody>
          <a:bodyPr vert="horz" wrap="square" lIns="0" tIns="11430" rIns="0" bIns="0" rtlCol="0">
            <a:spAutoFit/>
          </a:bodyPr>
          <a:lstStyle/>
          <a:p>
            <a:pPr marL="12700">
              <a:lnSpc>
                <a:spcPct val="100000"/>
              </a:lnSpc>
              <a:spcBef>
                <a:spcPts val="90"/>
              </a:spcBef>
            </a:pPr>
            <a:r>
              <a:rPr lang="es" sz="600" b="0" i="0" strike="noStrike" cap="none" spc="-45" baseline="0">
                <a:solidFill>
                  <a:srgbClr val="58595B"/>
                </a:solidFill>
                <a:effectLst/>
                <a:latin typeface="Arial" panose="020B0604020202020204" pitchFamily="34" charset="0"/>
                <a:ea typeface="Verdana"/>
                <a:cs typeface="Arial" panose="020B0604020202020204" pitchFamily="34" charset="0"/>
              </a:rPr>
              <a:t>34B</a:t>
            </a:r>
          </a:p>
        </p:txBody>
      </p:sp>
      <p:sp>
        <p:nvSpPr>
          <p:cNvPr id="14" name="object 26"/>
          <p:cNvSpPr txBox="1"/>
          <p:nvPr/>
        </p:nvSpPr>
        <p:spPr>
          <a:xfrm>
            <a:off x="2808108" y="3446569"/>
            <a:ext cx="2450962" cy="103875"/>
          </a:xfrm>
          <a:prstGeom prst="rect">
            <a:avLst/>
          </a:prstGeom>
        </p:spPr>
        <p:txBody>
          <a:bodyPr vert="horz" wrap="square" lIns="0" tIns="11430" rIns="0" bIns="0" rtlCol="0">
            <a:spAutoFit/>
          </a:bodyPr>
          <a:lstStyle/>
          <a:p>
            <a:pPr marL="12700">
              <a:lnSpc>
                <a:spcPct val="100000"/>
              </a:lnSpc>
              <a:spcBef>
                <a:spcPts val="90"/>
              </a:spcBef>
            </a:pPr>
            <a:r>
              <a:rPr lang="es" sz="600" b="0" i="1" strike="noStrike" cap="none" spc="55" baseline="0" dirty="0">
                <a:solidFill>
                  <a:srgbClr val="58595B"/>
                </a:solidFill>
                <a:effectLst/>
                <a:latin typeface="Arial" panose="020B0604020202020204" pitchFamily="34" charset="0"/>
                <a:ea typeface="Arial"/>
                <a:cs typeface="Arial" panose="020B0604020202020204" pitchFamily="34" charset="0"/>
              </a:rPr>
              <a:t>©</a:t>
            </a:r>
            <a:r>
              <a:rPr lang="es" sz="600" b="0" i="1" strike="noStrike" cap="none" spc="-110" baseline="0" dirty="0">
                <a:solidFill>
                  <a:srgbClr val="58595B"/>
                </a:solidFill>
                <a:effectLst/>
                <a:latin typeface="Arial" panose="020B0604020202020204" pitchFamily="34" charset="0"/>
                <a:ea typeface="Arial"/>
                <a:cs typeface="Arial" panose="020B0604020202020204" pitchFamily="34" charset="0"/>
              </a:rPr>
              <a:t> </a:t>
            </a:r>
            <a:r>
              <a:rPr lang="es" sz="600" b="0" i="1" strike="noStrike" cap="none" spc="-25" baseline="0" dirty="0">
                <a:solidFill>
                  <a:srgbClr val="58595B"/>
                </a:solidFill>
                <a:effectLst/>
                <a:latin typeface="Arial" panose="020B0604020202020204" pitchFamily="34" charset="0"/>
                <a:ea typeface="Arial"/>
                <a:cs typeface="Arial" panose="020B0604020202020204" pitchFamily="34" charset="0"/>
              </a:rPr>
              <a:t>Copyright </a:t>
            </a:r>
            <a:r>
              <a:rPr lang="es" sz="600" b="0" i="1" strike="noStrike" cap="none" spc="-5" baseline="0" dirty="0">
                <a:solidFill>
                  <a:srgbClr val="58595B"/>
                </a:solidFill>
                <a:effectLst/>
                <a:latin typeface="Arial" panose="020B0604020202020204" pitchFamily="34" charset="0"/>
                <a:ea typeface="Arial"/>
                <a:cs typeface="Arial" panose="020B0604020202020204" pitchFamily="34" charset="0"/>
              </a:rPr>
              <a:t>2019, </a:t>
            </a:r>
            <a:r>
              <a:rPr lang="es" sz="600" b="0" i="1" strike="noStrike" cap="none" spc="-50" baseline="0" dirty="0">
                <a:solidFill>
                  <a:srgbClr val="58595B"/>
                </a:solidFill>
                <a:effectLst/>
                <a:latin typeface="Arial" panose="020B0604020202020204" pitchFamily="34" charset="0"/>
                <a:ea typeface="Arial"/>
                <a:cs typeface="Arial" panose="020B0604020202020204" pitchFamily="34" charset="0"/>
              </a:rPr>
              <a:t>TeamTelligent, </a:t>
            </a:r>
            <a:r>
              <a:rPr lang="es-PE" sz="600" b="0" i="1" strike="noStrike" cap="none" spc="-60" baseline="0" dirty="0" smtClean="0">
                <a:solidFill>
                  <a:srgbClr val="58595B"/>
                </a:solidFill>
                <a:effectLst/>
                <a:latin typeface="Arial" panose="020B0604020202020204" pitchFamily="34" charset="0"/>
                <a:ea typeface="Arial"/>
                <a:cs typeface="Arial" panose="020B0604020202020204" pitchFamily="34" charset="0"/>
              </a:rPr>
              <a:t>CLL</a:t>
            </a:r>
            <a:r>
              <a:rPr lang="es" sz="600" b="0" i="1" strike="noStrike" cap="none" spc="-60" baseline="0" dirty="0" smtClean="0">
                <a:solidFill>
                  <a:srgbClr val="58595B"/>
                </a:solidFill>
                <a:effectLst/>
                <a:latin typeface="Arial" panose="020B0604020202020204" pitchFamily="34" charset="0"/>
                <a:ea typeface="Arial"/>
                <a:cs typeface="Arial" panose="020B0604020202020204" pitchFamily="34" charset="0"/>
              </a:rPr>
              <a:t>. </a:t>
            </a:r>
            <a:r>
              <a:rPr lang="es" sz="600" b="0" i="1" strike="noStrike" cap="none" spc="55" baseline="0" dirty="0" smtClean="0">
                <a:solidFill>
                  <a:srgbClr val="58595B"/>
                </a:solidFill>
                <a:effectLst/>
                <a:latin typeface="Arial" panose="020B0604020202020204" pitchFamily="34" charset="0"/>
                <a:ea typeface="Arial"/>
                <a:cs typeface="Arial" panose="020B0604020202020204" pitchFamily="34" charset="0"/>
              </a:rPr>
              <a:t> </a:t>
            </a:r>
            <a:r>
              <a:rPr lang="es" sz="600" b="0" i="1" strike="noStrike" cap="none" spc="-15" baseline="0" dirty="0" smtClean="0">
                <a:solidFill>
                  <a:srgbClr val="58595B"/>
                </a:solidFill>
                <a:effectLst/>
                <a:latin typeface="Arial" panose="020B0604020202020204" pitchFamily="34" charset="0"/>
                <a:ea typeface="Arial"/>
                <a:cs typeface="Arial" panose="020B0604020202020204" pitchFamily="34" charset="0"/>
              </a:rPr>
              <a:t>Todos </a:t>
            </a:r>
            <a:r>
              <a:rPr lang="es" sz="600" b="0" i="1" strike="noStrike" cap="none" spc="-15" baseline="0" dirty="0">
                <a:solidFill>
                  <a:srgbClr val="58595B"/>
                </a:solidFill>
                <a:effectLst/>
                <a:latin typeface="Arial" panose="020B0604020202020204" pitchFamily="34" charset="0"/>
                <a:ea typeface="Arial"/>
                <a:cs typeface="Arial" panose="020B0604020202020204" pitchFamily="34" charset="0"/>
              </a:rPr>
              <a:t>los derechos reservados</a:t>
            </a:r>
            <a:r>
              <a:rPr lang="es" sz="600" b="0" i="1" strike="noStrike" cap="none" spc="55" baseline="0" dirty="0">
                <a:solidFill>
                  <a:srgbClr val="58595B"/>
                </a:solidFill>
                <a:effectLst/>
                <a:latin typeface="Arial" panose="020B0604020202020204" pitchFamily="34" charset="0"/>
                <a:ea typeface="Arial"/>
                <a:cs typeface="Arial" panose="020B0604020202020204" pitchFamily="34" charset="0"/>
              </a:rPr>
              <a:t> </a:t>
            </a:r>
            <a:r>
              <a:rPr lang="es" sz="600" b="0" i="1" strike="noStrike" cap="none" spc="-40" baseline="0" dirty="0" smtClean="0">
                <a:solidFill>
                  <a:srgbClr val="58595B"/>
                </a:solidFill>
                <a:effectLst/>
                <a:latin typeface="Arial" panose="020B0604020202020204" pitchFamily="34" charset="0"/>
                <a:ea typeface="Arial"/>
                <a:cs typeface="Arial" panose="020B0604020202020204" pitchFamily="34" charset="0"/>
              </a:rPr>
              <a:t>. </a:t>
            </a:r>
            <a:r>
              <a:rPr lang="es" sz="600" b="0" i="1" strike="noStrike" cap="none" spc="55" baseline="0" dirty="0" smtClean="0">
                <a:solidFill>
                  <a:srgbClr val="58595B"/>
                </a:solidFill>
                <a:effectLst/>
                <a:latin typeface="Arial" panose="020B0604020202020204" pitchFamily="34" charset="0"/>
                <a:ea typeface="Arial"/>
                <a:cs typeface="Arial" panose="020B0604020202020204" pitchFamily="34" charset="0"/>
              </a:rPr>
              <a:t>  </a:t>
            </a:r>
            <a:r>
              <a:rPr lang="es" sz="600" b="0" i="1" strike="noStrike" cap="none" spc="-15" baseline="0" dirty="0">
                <a:solidFill>
                  <a:srgbClr val="58595B"/>
                </a:solidFill>
                <a:effectLst/>
                <a:latin typeface="Arial" panose="020B0604020202020204" pitchFamily="34" charset="0"/>
                <a:ea typeface="Arial"/>
                <a:cs typeface="Arial" panose="020B0604020202020204" pitchFamily="34" charset="0"/>
              </a:rPr>
              <a:t>V5</a:t>
            </a:r>
            <a:r>
              <a:rPr lang="es" sz="600" b="0" i="1" strike="noStrike" cap="none" spc="55" baseline="0" dirty="0">
                <a:solidFill>
                  <a:srgbClr val="58595B"/>
                </a:solidFill>
                <a:effectLst/>
                <a:latin typeface="Arial" panose="020B0604020202020204" pitchFamily="34" charset="0"/>
                <a:ea typeface="Arial"/>
                <a:cs typeface="Arial" panose="020B0604020202020204" pitchFamily="34" charset="0"/>
              </a:rPr>
              <a:t> </a:t>
            </a:r>
          </a:p>
        </p:txBody>
      </p:sp>
    </p:spTree>
    <p:extLst>
      <p:ext uri="{BB962C8B-B14F-4D97-AF65-F5344CB8AC3E}">
        <p14:creationId xmlns:p14="http://schemas.microsoft.com/office/powerpoint/2010/main" val="104740529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0" y="186435"/>
            <a:ext cx="5486400"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BIBLIOTECA DE COMPORTAMIENTO DEL JEFE </a:t>
            </a: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CLL</a:t>
            </a:r>
            <a:r>
              <a:rPr lang="es" sz="1000" b="1" strike="noStrike" cap="none" spc="5" baseline="0" dirty="0" smtClean="0">
                <a:solidFill>
                  <a:srgbClr val="58595B"/>
                </a:solidFill>
                <a:effectLst/>
                <a:latin typeface="Arial" panose="020B0604020202020204" pitchFamily="34" charset="0"/>
                <a:ea typeface="Arial"/>
                <a:cs typeface="Arial" panose="020B0604020202020204" pitchFamily="34" charset="0"/>
              </a:rPr>
              <a:t>™</a:t>
            </a:r>
            <a:endParaRPr lang="es" sz="1000" b="1" strike="noStrike" cap="none" spc="5" baseline="0" dirty="0">
              <a:solidFill>
                <a:srgbClr val="58595B"/>
              </a:solidFill>
              <a:effectLst/>
              <a:latin typeface="Arial" panose="020B0604020202020204" pitchFamily="34" charset="0"/>
              <a:ea typeface="Arial"/>
              <a:cs typeface="Arial" panose="020B0604020202020204" pitchFamily="34" charset="0"/>
            </a:endParaRPr>
          </a:p>
        </p:txBody>
      </p:sp>
      <p:sp>
        <p:nvSpPr>
          <p:cNvPr id="3" name="object 5"/>
          <p:cNvSpPr/>
          <p:nvPr/>
        </p:nvSpPr>
        <p:spPr>
          <a:xfrm>
            <a:off x="238125" y="514350"/>
            <a:ext cx="891540" cy="2800350"/>
          </a:xfrm>
          <a:custGeom>
            <a:avLst/>
            <a:gdLst/>
            <a:ahLst/>
            <a:cxnLst/>
            <a:rect l="l" t="t" r="r" b="b"/>
            <a:pathLst>
              <a:path w="891540" h="2800350">
                <a:moveTo>
                  <a:pt x="0" y="2800350"/>
                </a:moveTo>
                <a:lnTo>
                  <a:pt x="891540" y="2800350"/>
                </a:lnTo>
                <a:lnTo>
                  <a:pt x="891540" y="0"/>
                </a:lnTo>
                <a:lnTo>
                  <a:pt x="0" y="0"/>
                </a:lnTo>
                <a:lnTo>
                  <a:pt x="0" y="2800350"/>
                </a:lnTo>
                <a:close/>
              </a:path>
            </a:pathLst>
          </a:custGeom>
          <a:solidFill>
            <a:srgbClr val="DCDDDE"/>
          </a:solid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4" name="object 6"/>
          <p:cNvSpPr/>
          <p:nvPr/>
        </p:nvSpPr>
        <p:spPr>
          <a:xfrm>
            <a:off x="1293341" y="483988"/>
            <a:ext cx="4088561" cy="2800350"/>
          </a:xfrm>
          <a:custGeom>
            <a:avLst/>
            <a:gdLst/>
            <a:ahLst/>
            <a:cxnLst/>
            <a:rect l="l" t="t" r="r" b="b"/>
            <a:pathLst>
              <a:path w="3963670" h="2800350">
                <a:moveTo>
                  <a:pt x="0" y="2800350"/>
                </a:moveTo>
                <a:lnTo>
                  <a:pt x="3963543" y="2800350"/>
                </a:lnTo>
                <a:lnTo>
                  <a:pt x="3963543" y="0"/>
                </a:lnTo>
                <a:lnTo>
                  <a:pt x="0" y="0"/>
                </a:lnTo>
                <a:lnTo>
                  <a:pt x="0" y="2800350"/>
                </a:lnTo>
                <a:close/>
              </a:path>
            </a:pathLst>
          </a:custGeom>
          <a:solidFill>
            <a:srgbClr val="079247"/>
          </a:solid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5" name="object 10"/>
          <p:cNvSpPr txBox="1">
            <a:spLocks/>
          </p:cNvSpPr>
          <p:nvPr/>
        </p:nvSpPr>
        <p:spPr>
          <a:xfrm>
            <a:off x="244220" y="489051"/>
            <a:ext cx="616566" cy="485625"/>
          </a:xfrm>
          <a:prstGeom prst="rect">
            <a:avLst/>
          </a:prstGeom>
        </p:spPr>
        <p:txBody>
          <a:bodyPr vert="horz" wrap="square" lIns="0" tIns="12700" rIns="0" bIns="0" rtlCol="0" anchor="b">
            <a:spAutoFit/>
          </a:bodyPr>
          <a:lstStyle>
            <a:lvl1pPr algn="ctr" defTabSz="487650" rtl="0" eaLnBrk="1" latinLnBrk="0" hangingPunct="1">
              <a:lnSpc>
                <a:spcPct val="90000"/>
              </a:lnSpc>
              <a:spcBef>
                <a:spcPct val="0"/>
              </a:spcBef>
              <a:buNone/>
              <a:defRPr sz="3200" kern="1200">
                <a:solidFill>
                  <a:schemeClr val="tx1"/>
                </a:solidFill>
                <a:latin typeface="+mj-lt"/>
                <a:ea typeface="+mj-ea"/>
                <a:cs typeface="+mj-cs"/>
              </a:defRPr>
            </a:lvl1pPr>
          </a:lstStyle>
          <a:p>
            <a:pPr marL="12700">
              <a:lnSpc>
                <a:spcPct val="100000"/>
              </a:lnSpc>
              <a:spcBef>
                <a:spcPts val="100"/>
              </a:spcBef>
            </a:pPr>
            <a:r>
              <a:rPr lang="es" sz="3100" spc="-95" smtClean="0">
                <a:solidFill>
                  <a:srgbClr val="231F20"/>
                </a:solidFill>
                <a:latin typeface="Arial" panose="020B0604020202020204" pitchFamily="34" charset="0"/>
                <a:ea typeface="Verdana"/>
                <a:cs typeface="Arial" panose="020B0604020202020204" pitchFamily="34" charset="0"/>
              </a:rPr>
              <a:t>DO</a:t>
            </a:r>
            <a:endParaRPr lang="es" sz="3100" spc="-95">
              <a:solidFill>
                <a:srgbClr val="231F20"/>
              </a:solidFill>
              <a:latin typeface="Arial" panose="020B0604020202020204" pitchFamily="34" charset="0"/>
              <a:ea typeface="Verdana"/>
              <a:cs typeface="Arial" panose="020B0604020202020204" pitchFamily="34" charset="0"/>
            </a:endParaRPr>
          </a:p>
        </p:txBody>
      </p:sp>
      <p:sp>
        <p:nvSpPr>
          <p:cNvPr id="6" name="object 13"/>
          <p:cNvSpPr/>
          <p:nvPr/>
        </p:nvSpPr>
        <p:spPr>
          <a:xfrm>
            <a:off x="2055367" y="562495"/>
            <a:ext cx="234187" cy="234175"/>
          </a:xfrm>
          <a:prstGeom prst="rect">
            <a:avLst/>
          </a:prstGeom>
          <a:blipFill rotWithShape="1">
            <a:blip r:embed="rId2"/>
            <a:stretch>
              <a:fillRect/>
            </a:stretch>
          </a:blip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7" name="object 14"/>
          <p:cNvSpPr txBox="1"/>
          <p:nvPr/>
        </p:nvSpPr>
        <p:spPr>
          <a:xfrm>
            <a:off x="1272950" y="585231"/>
            <a:ext cx="4345678" cy="2669962"/>
          </a:xfrm>
          <a:prstGeom prst="rect">
            <a:avLst/>
          </a:prstGeom>
        </p:spPr>
        <p:txBody>
          <a:bodyPr vert="horz" wrap="square" lIns="0" tIns="12700" rIns="0" bIns="0" rtlCol="0">
            <a:spAutoFit/>
          </a:bodyPr>
          <a:lstStyle/>
          <a:p>
            <a:pPr marL="146050">
              <a:lnSpc>
                <a:spcPct val="100000"/>
              </a:lnSpc>
              <a:spcBef>
                <a:spcPts val="100"/>
              </a:spcBef>
            </a:pPr>
            <a:r>
              <a:rPr lang="es" sz="1100" b="0" i="0" strike="noStrike" cap="none" spc="70" baseline="0" dirty="0" smtClean="0">
                <a:solidFill>
                  <a:srgbClr val="FFFFFF"/>
                </a:solidFill>
                <a:effectLst/>
                <a:latin typeface="Arial" panose="020B0604020202020204" pitchFamily="34" charset="0"/>
                <a:ea typeface="Arial"/>
                <a:cs typeface="Arial" panose="020B0604020202020204" pitchFamily="34" charset="0"/>
              </a:rPr>
              <a:t>Práctica </a:t>
            </a:r>
            <a:r>
              <a:rPr lang="es" sz="1100" b="0" i="0" strike="noStrike" cap="none" spc="70" baseline="0" dirty="0" smtClean="0">
                <a:solidFill>
                  <a:srgbClr val="079247"/>
                </a:solidFill>
                <a:effectLst/>
                <a:latin typeface="Arial" panose="020B0604020202020204" pitchFamily="34" charset="0"/>
                <a:ea typeface="Arial"/>
                <a:cs typeface="Arial" panose="020B0604020202020204" pitchFamily="34" charset="0"/>
              </a:rPr>
              <a:t> </a:t>
            </a:r>
            <a:r>
              <a:rPr lang="es" sz="1100" b="0" i="0" strike="noStrike" cap="none" spc="-95" baseline="0" dirty="0" smtClean="0">
                <a:solidFill>
                  <a:srgbClr val="079247"/>
                </a:solidFill>
                <a:effectLst/>
                <a:latin typeface="Arial" panose="020B0604020202020204" pitchFamily="34" charset="0"/>
                <a:ea typeface="Arial"/>
                <a:cs typeface="Arial" panose="020B0604020202020204" pitchFamily="34" charset="0"/>
              </a:rPr>
              <a:t>15 </a:t>
            </a:r>
            <a:r>
              <a:rPr lang="es" sz="1100" b="0" i="0" strike="noStrike" cap="none" spc="70" baseline="0" dirty="0" smtClean="0">
                <a:solidFill>
                  <a:srgbClr val="079247"/>
                </a:solidFill>
                <a:effectLst/>
                <a:latin typeface="Arial" panose="020B0604020202020204" pitchFamily="34" charset="0"/>
                <a:ea typeface="Arial"/>
                <a:cs typeface="Arial" panose="020B0604020202020204" pitchFamily="34" charset="0"/>
              </a:rPr>
              <a:t> </a:t>
            </a:r>
            <a:r>
              <a:rPr lang="es" sz="1100" b="0" i="0" strike="noStrike" cap="none" spc="70" baseline="0" dirty="0" smtClean="0">
                <a:solidFill>
                  <a:srgbClr val="FFFFFF"/>
                </a:solidFill>
                <a:effectLst/>
                <a:latin typeface="Arial" panose="020B0604020202020204" pitchFamily="34" charset="0"/>
                <a:ea typeface="Arial"/>
                <a:cs typeface="Arial" panose="020B0604020202020204" pitchFamily="34" charset="0"/>
              </a:rPr>
              <a:t>Desarrollo </a:t>
            </a:r>
            <a:r>
              <a:rPr lang="es" sz="1100" b="0" i="0" strike="noStrike" cap="none" spc="70" baseline="0" dirty="0">
                <a:solidFill>
                  <a:srgbClr val="FFFFFF"/>
                </a:solidFill>
                <a:effectLst/>
                <a:latin typeface="Arial" panose="020B0604020202020204" pitchFamily="34" charset="0"/>
                <a:ea typeface="Arial"/>
                <a:cs typeface="Arial" panose="020B0604020202020204" pitchFamily="34" charset="0"/>
              </a:rPr>
              <a:t>de </a:t>
            </a:r>
            <a:r>
              <a:rPr lang="es" sz="1100" spc="70" dirty="0" smtClean="0">
                <a:solidFill>
                  <a:srgbClr val="FFFFFF"/>
                </a:solidFill>
                <a:latin typeface="Arial" panose="020B0604020202020204" pitchFamily="34" charset="0"/>
                <a:ea typeface="Arial"/>
                <a:cs typeface="Arial" panose="020B0604020202020204" pitchFamily="34" charset="0"/>
              </a:rPr>
              <a:t>personas</a:t>
            </a:r>
            <a:endParaRPr lang="es" sz="1100" b="0" i="0" strike="noStrike" cap="none" spc="70" baseline="0" dirty="0">
              <a:solidFill>
                <a:srgbClr val="FFFFFF"/>
              </a:solidFill>
              <a:effectLst/>
              <a:latin typeface="Arial" panose="020B0604020202020204" pitchFamily="34" charset="0"/>
              <a:ea typeface="Arial"/>
              <a:cs typeface="Arial" panose="020B0604020202020204" pitchFamily="34" charset="0"/>
            </a:endParaRPr>
          </a:p>
          <a:p>
            <a:pPr marL="150495" marR="318770">
              <a:lnSpc>
                <a:spcPts val="1300"/>
              </a:lnSpc>
              <a:spcBef>
                <a:spcPts val="1150"/>
              </a:spcBef>
            </a:pPr>
            <a:r>
              <a:rPr lang="es" sz="1000" b="0" i="0" strike="noStrike" cap="none" spc="-45" baseline="0" dirty="0">
                <a:solidFill>
                  <a:srgbClr val="FFFFFF"/>
                </a:solidFill>
                <a:effectLst/>
                <a:latin typeface="Arial" panose="020B0604020202020204" pitchFamily="34" charset="0"/>
                <a:ea typeface="Arial"/>
                <a:cs typeface="Arial" panose="020B0604020202020204" pitchFamily="34" charset="0"/>
              </a:rPr>
              <a:t>Los estudios muestran que cualquiera </a:t>
            </a:r>
            <a:r>
              <a:rPr lang="es" sz="1000" b="0" i="0" strike="noStrike" cap="none" spc="-35" baseline="0" dirty="0">
                <a:solidFill>
                  <a:srgbClr val="FFFFFF"/>
                </a:solidFill>
                <a:effectLst/>
                <a:latin typeface="Arial" panose="020B0604020202020204" pitchFamily="34" charset="0"/>
                <a:ea typeface="Arial"/>
                <a:cs typeface="Arial" panose="020B0604020202020204" pitchFamily="34" charset="0"/>
              </a:rPr>
              <a:t>puede mejorar en </a:t>
            </a:r>
            <a:r>
              <a:rPr lang="es" sz="1000" b="0" i="0" strike="noStrike" cap="none" spc="-35" baseline="0" dirty="0" smtClean="0">
                <a:solidFill>
                  <a:srgbClr val="FFFFFF"/>
                </a:solidFill>
                <a:effectLst/>
                <a:latin typeface="Arial" panose="020B0604020202020204" pitchFamily="34" charset="0"/>
                <a:ea typeface="Arial"/>
                <a:cs typeface="Arial" panose="020B0604020202020204" pitchFamily="34" charset="0"/>
              </a:rPr>
              <a:t> las habilidades </a:t>
            </a:r>
            <a:r>
              <a:rPr lang="es" sz="1000" b="0" i="0" strike="noStrike" cap="none" spc="-45" baseline="0" dirty="0" smtClean="0">
                <a:solidFill>
                  <a:srgbClr val="FFFFFF"/>
                </a:solidFill>
                <a:effectLst/>
                <a:latin typeface="Arial" panose="020B0604020202020204" pitchFamily="34" charset="0"/>
                <a:ea typeface="Arial"/>
                <a:cs typeface="Arial" panose="020B0604020202020204" pitchFamily="34" charset="0"/>
              </a:rPr>
              <a:t> </a:t>
            </a:r>
            <a:r>
              <a:rPr lang="es" sz="1000" b="0" i="0" strike="noStrike" cap="none" spc="-40" baseline="0" dirty="0" smtClean="0">
                <a:solidFill>
                  <a:srgbClr val="FFFFFF"/>
                </a:solidFill>
                <a:effectLst/>
                <a:latin typeface="Arial" panose="020B0604020202020204" pitchFamily="34" charset="0"/>
                <a:ea typeface="Arial"/>
                <a:cs typeface="Arial" panose="020B0604020202020204" pitchFamily="34" charset="0"/>
              </a:rPr>
              <a:t>que </a:t>
            </a:r>
            <a:r>
              <a:rPr lang="es" sz="1000" b="0" i="0" strike="noStrike" cap="none" spc="-40" baseline="0" dirty="0">
                <a:solidFill>
                  <a:srgbClr val="FFFFFF"/>
                </a:solidFill>
                <a:effectLst/>
                <a:latin typeface="Arial" panose="020B0604020202020204" pitchFamily="34" charset="0"/>
                <a:ea typeface="Arial"/>
                <a:cs typeface="Arial" panose="020B0604020202020204" pitchFamily="34" charset="0"/>
              </a:rPr>
              <a:t>son importantes para ellos</a:t>
            </a:r>
            <a:r>
              <a:rPr lang="es" sz="1000" b="0" i="0" strike="noStrike" cap="none" spc="-45" baseline="0" dirty="0">
                <a:solidFill>
                  <a:srgbClr val="FFFFFF"/>
                </a:solidFill>
                <a:effectLst/>
                <a:latin typeface="Arial" panose="020B0604020202020204" pitchFamily="34" charset="0"/>
                <a:ea typeface="Arial"/>
                <a:cs typeface="Arial" panose="020B0604020202020204" pitchFamily="34" charset="0"/>
              </a:rPr>
              <a:t> </a:t>
            </a:r>
            <a:r>
              <a:rPr lang="es" sz="1000" b="0" i="0" strike="noStrike" cap="none" spc="-35" baseline="0" dirty="0">
                <a:solidFill>
                  <a:srgbClr val="FFFFFF"/>
                </a:solidFill>
                <a:effectLst/>
                <a:latin typeface="Arial" panose="020B0604020202020204" pitchFamily="34" charset="0"/>
                <a:ea typeface="Arial"/>
                <a:cs typeface="Arial" panose="020B0604020202020204" pitchFamily="34" charset="0"/>
              </a:rPr>
              <a:t>si lo desean y si las condiciones son </a:t>
            </a:r>
            <a:r>
              <a:rPr lang="es" sz="1000" b="0" i="0" strike="noStrike" cap="none" spc="-35" baseline="0" dirty="0" smtClean="0">
                <a:solidFill>
                  <a:srgbClr val="FFFFFF"/>
                </a:solidFill>
                <a:effectLst/>
                <a:latin typeface="Arial" panose="020B0604020202020204" pitchFamily="34" charset="0"/>
                <a:ea typeface="Arial"/>
                <a:cs typeface="Arial" panose="020B0604020202020204" pitchFamily="34" charset="0"/>
              </a:rPr>
              <a:t>favorables</a:t>
            </a:r>
            <a:r>
              <a:rPr lang="es" sz="1000" b="0" i="0" strike="noStrike" cap="none" spc="-30" baseline="0" dirty="0" smtClean="0">
                <a:solidFill>
                  <a:srgbClr val="FFFFFF"/>
                </a:solidFill>
                <a:effectLst/>
                <a:latin typeface="Arial" panose="020B0604020202020204" pitchFamily="34" charset="0"/>
                <a:ea typeface="Arial"/>
                <a:cs typeface="Arial" panose="020B0604020202020204" pitchFamily="34" charset="0"/>
              </a:rPr>
              <a:t>. </a:t>
            </a:r>
            <a:r>
              <a:rPr lang="es" sz="1000" b="0" i="0" strike="noStrike" cap="none" spc="-45" baseline="0" dirty="0">
                <a:solidFill>
                  <a:srgbClr val="FFFFFF"/>
                </a:solidFill>
                <a:effectLst/>
                <a:latin typeface="Arial" panose="020B0604020202020204" pitchFamily="34" charset="0"/>
                <a:ea typeface="Arial"/>
                <a:cs typeface="Arial" panose="020B0604020202020204" pitchFamily="34" charset="0"/>
              </a:rPr>
              <a:t>Los </a:t>
            </a:r>
            <a:r>
              <a:rPr lang="es-PE" sz="1000" b="0" i="0" strike="noStrike" cap="none" spc="-45" baseline="0" dirty="0" smtClean="0">
                <a:solidFill>
                  <a:srgbClr val="FFFFFF"/>
                </a:solidFill>
                <a:effectLst/>
                <a:latin typeface="Arial" panose="020B0604020202020204" pitchFamily="34" charset="0"/>
                <a:ea typeface="Arial"/>
                <a:cs typeface="Arial" panose="020B0604020202020204" pitchFamily="34" charset="0"/>
              </a:rPr>
              <a:t>jefes </a:t>
            </a:r>
            <a:r>
              <a:rPr lang="es" sz="1000" b="0" i="0" strike="noStrike" cap="none" spc="-45" baseline="0" dirty="0" smtClean="0">
                <a:solidFill>
                  <a:srgbClr val="FFFFFF"/>
                </a:solidFill>
                <a:effectLst/>
                <a:latin typeface="Arial" panose="020B0604020202020204" pitchFamily="34" charset="0"/>
                <a:ea typeface="Arial"/>
                <a:cs typeface="Arial" panose="020B0604020202020204" pitchFamily="34" charset="0"/>
              </a:rPr>
              <a:t>tienen </a:t>
            </a:r>
            <a:r>
              <a:rPr lang="es" sz="1000" b="0" i="0" strike="noStrike" cap="none" spc="-45" baseline="0" dirty="0">
                <a:solidFill>
                  <a:srgbClr val="FFFFFF"/>
                </a:solidFill>
                <a:effectLst/>
                <a:latin typeface="Arial" panose="020B0604020202020204" pitchFamily="34" charset="0"/>
                <a:ea typeface="Arial"/>
                <a:cs typeface="Arial" panose="020B0604020202020204" pitchFamily="34" charset="0"/>
              </a:rPr>
              <a:t>que asegurar </a:t>
            </a:r>
            <a:r>
              <a:rPr lang="es" sz="1000" b="0" i="0" strike="noStrike" cap="none" spc="-35" baseline="0" dirty="0">
                <a:solidFill>
                  <a:srgbClr val="FFFFFF"/>
                </a:solidFill>
                <a:effectLst/>
                <a:latin typeface="Arial" panose="020B0604020202020204" pitchFamily="34" charset="0"/>
                <a:ea typeface="Arial"/>
                <a:cs typeface="Arial" panose="020B0604020202020204" pitchFamily="34" charset="0"/>
              </a:rPr>
              <a:t>que el talento correcto está en el trabajo correcto</a:t>
            </a:r>
            <a:r>
              <a:rPr lang="es" sz="1000" b="0" i="0" strike="noStrike" cap="none" spc="-45" baseline="0" dirty="0">
                <a:solidFill>
                  <a:srgbClr val="FFFFFF"/>
                </a:solidFill>
                <a:effectLst/>
                <a:latin typeface="Arial" panose="020B0604020202020204" pitchFamily="34" charset="0"/>
                <a:ea typeface="Arial"/>
                <a:cs typeface="Arial" panose="020B0604020202020204" pitchFamily="34" charset="0"/>
              </a:rPr>
              <a:t>, </a:t>
            </a:r>
            <a:r>
              <a:rPr lang="es" sz="1000" b="0" i="0" strike="noStrike" cap="none" spc="-40" baseline="0" dirty="0">
                <a:solidFill>
                  <a:srgbClr val="FFFFFF"/>
                </a:solidFill>
                <a:effectLst/>
                <a:latin typeface="Arial" panose="020B0604020202020204" pitchFamily="34" charset="0"/>
                <a:ea typeface="Arial"/>
                <a:cs typeface="Arial" panose="020B0604020202020204" pitchFamily="34" charset="0"/>
              </a:rPr>
              <a:t>con capacidades alineadas a las demandas del cargo. </a:t>
            </a:r>
            <a:r>
              <a:rPr lang="es" sz="1000" b="0" i="0" strike="noStrike" cap="none" spc="-45" baseline="0" dirty="0">
                <a:solidFill>
                  <a:srgbClr val="FFFFFF"/>
                </a:solidFill>
                <a:effectLst/>
                <a:latin typeface="Arial" panose="020B0604020202020204" pitchFamily="34" charset="0"/>
                <a:ea typeface="Arial"/>
                <a:cs typeface="Arial" panose="020B0604020202020204" pitchFamily="34" charset="0"/>
              </a:rPr>
              <a:t>Los </a:t>
            </a:r>
            <a:r>
              <a:rPr lang="es-PE" sz="1000" b="0" i="0" strike="noStrike" cap="none" spc="-45" baseline="0" dirty="0" smtClean="0">
                <a:solidFill>
                  <a:srgbClr val="FFFFFF"/>
                </a:solidFill>
                <a:effectLst/>
                <a:latin typeface="Arial" panose="020B0604020202020204" pitchFamily="34" charset="0"/>
                <a:ea typeface="Arial"/>
                <a:cs typeface="Arial" panose="020B0604020202020204" pitchFamily="34" charset="0"/>
              </a:rPr>
              <a:t>jefes </a:t>
            </a:r>
            <a:r>
              <a:rPr lang="es" sz="1000" b="0" i="0" strike="noStrike" cap="none" spc="-45" baseline="0" dirty="0" smtClean="0">
                <a:solidFill>
                  <a:srgbClr val="FFFFFF"/>
                </a:solidFill>
                <a:effectLst/>
                <a:latin typeface="Arial" panose="020B0604020202020204" pitchFamily="34" charset="0"/>
                <a:ea typeface="Arial"/>
                <a:cs typeface="Arial" panose="020B0604020202020204" pitchFamily="34" charset="0"/>
              </a:rPr>
              <a:t>que </a:t>
            </a:r>
            <a:r>
              <a:rPr lang="es" sz="1000" b="0" i="0" strike="noStrike" cap="none" spc="-45" baseline="0" dirty="0">
                <a:solidFill>
                  <a:srgbClr val="FFFFFF"/>
                </a:solidFill>
                <a:effectLst/>
                <a:latin typeface="Arial" panose="020B0604020202020204" pitchFamily="34" charset="0"/>
                <a:ea typeface="Arial"/>
                <a:cs typeface="Arial" panose="020B0604020202020204" pitchFamily="34" charset="0"/>
              </a:rPr>
              <a:t>proporcionan </a:t>
            </a:r>
            <a:r>
              <a:rPr lang="es" sz="1000" b="0" i="0" strike="noStrike" cap="none" spc="-35" baseline="0" dirty="0" smtClean="0">
                <a:solidFill>
                  <a:srgbClr val="FFFFFF"/>
                </a:solidFill>
                <a:effectLst/>
                <a:latin typeface="Arial" panose="020B0604020202020204" pitchFamily="34" charset="0"/>
                <a:ea typeface="Arial"/>
                <a:cs typeface="Arial" panose="020B0604020202020204" pitchFamily="34" charset="0"/>
              </a:rPr>
              <a:t>condiciones </a:t>
            </a:r>
            <a:r>
              <a:rPr lang="es" sz="1000" b="0" i="0" strike="noStrike" cap="none" spc="-45" baseline="0" dirty="0" smtClean="0">
                <a:solidFill>
                  <a:srgbClr val="FFFFFF"/>
                </a:solidFill>
                <a:effectLst/>
                <a:latin typeface="Arial" panose="020B0604020202020204" pitchFamily="34" charset="0"/>
                <a:ea typeface="Arial"/>
                <a:cs typeface="Arial" panose="020B0604020202020204" pitchFamily="34" charset="0"/>
              </a:rPr>
              <a:t> </a:t>
            </a:r>
            <a:r>
              <a:rPr lang="es" sz="1000" b="0" i="0" strike="noStrike" cap="none" spc="-40" baseline="0" dirty="0" smtClean="0">
                <a:solidFill>
                  <a:srgbClr val="FFFFFF"/>
                </a:solidFill>
                <a:effectLst/>
                <a:latin typeface="Arial" panose="020B0604020202020204" pitchFamily="34" charset="0"/>
                <a:ea typeface="Arial"/>
                <a:cs typeface="Arial" panose="020B0604020202020204" pitchFamily="34" charset="0"/>
              </a:rPr>
              <a:t>para el </a:t>
            </a:r>
            <a:r>
              <a:rPr lang="es" sz="1000" b="0" i="0" strike="noStrike" cap="none" spc="-45" baseline="0" dirty="0" smtClean="0">
                <a:solidFill>
                  <a:srgbClr val="FFFFFF"/>
                </a:solidFill>
                <a:effectLst/>
                <a:latin typeface="Arial" panose="020B0604020202020204" pitchFamily="34" charset="0"/>
                <a:ea typeface="Arial"/>
                <a:cs typeface="Arial" panose="020B0604020202020204" pitchFamily="34" charset="0"/>
              </a:rPr>
              <a:t> </a:t>
            </a:r>
            <a:r>
              <a:rPr lang="es" sz="1000" b="0" i="0" strike="noStrike" cap="none" spc="-50" baseline="0" dirty="0" smtClean="0">
                <a:solidFill>
                  <a:srgbClr val="FFFFFF"/>
                </a:solidFill>
                <a:effectLst/>
                <a:latin typeface="Arial" panose="020B0604020202020204" pitchFamily="34" charset="0"/>
                <a:ea typeface="Arial"/>
                <a:cs typeface="Arial" panose="020B0604020202020204" pitchFamily="34" charset="0"/>
              </a:rPr>
              <a:t>desarrollo </a:t>
            </a:r>
            <a:r>
              <a:rPr lang="es" sz="1000" b="0" i="0" strike="noStrike" cap="none" spc="-45" baseline="0" dirty="0" smtClean="0">
                <a:solidFill>
                  <a:srgbClr val="FFFFFF"/>
                </a:solidFill>
                <a:effectLst/>
                <a:latin typeface="Arial" panose="020B0604020202020204" pitchFamily="34" charset="0"/>
                <a:ea typeface="Arial"/>
                <a:cs typeface="Arial" panose="020B0604020202020204" pitchFamily="34" charset="0"/>
              </a:rPr>
              <a:t> </a:t>
            </a:r>
            <a:r>
              <a:rPr lang="es" sz="1000" b="0" i="0" strike="noStrike" cap="none" spc="-35" baseline="0" dirty="0" smtClean="0">
                <a:solidFill>
                  <a:srgbClr val="FFFFFF"/>
                </a:solidFill>
                <a:effectLst/>
                <a:latin typeface="Arial" panose="020B0604020202020204" pitchFamily="34" charset="0"/>
                <a:ea typeface="Arial"/>
                <a:cs typeface="Arial" panose="020B0604020202020204" pitchFamily="34" charset="0"/>
              </a:rPr>
              <a:t>actúan como </a:t>
            </a:r>
            <a:r>
              <a:rPr lang="es" sz="1000" b="0" i="0" strike="noStrike" cap="none" spc="-45" baseline="0" dirty="0" smtClean="0">
                <a:solidFill>
                  <a:srgbClr val="FFFFFF"/>
                </a:solidFill>
                <a:effectLst/>
                <a:latin typeface="Arial" panose="020B0604020202020204" pitchFamily="34" charset="0"/>
                <a:ea typeface="Arial"/>
                <a:cs typeface="Arial" panose="020B0604020202020204" pitchFamily="34" charset="0"/>
              </a:rPr>
              <a:t> </a:t>
            </a:r>
            <a:r>
              <a:rPr lang="es" sz="1000" b="0" i="0" strike="noStrike" cap="none" spc="-40" baseline="0" dirty="0" smtClean="0">
                <a:solidFill>
                  <a:srgbClr val="FFFFFF"/>
                </a:solidFill>
                <a:effectLst/>
                <a:latin typeface="Arial" panose="020B0604020202020204" pitchFamily="34" charset="0"/>
                <a:ea typeface="Arial"/>
                <a:cs typeface="Arial" panose="020B0604020202020204" pitchFamily="34" charset="0"/>
              </a:rPr>
              <a:t>administradores </a:t>
            </a:r>
            <a:r>
              <a:rPr lang="es" sz="1000" b="0" i="0" strike="noStrike" cap="none" spc="-40" baseline="0" dirty="0">
                <a:solidFill>
                  <a:srgbClr val="FFFFFF"/>
                </a:solidFill>
                <a:effectLst/>
                <a:latin typeface="Arial" panose="020B0604020202020204" pitchFamily="34" charset="0"/>
                <a:ea typeface="Arial"/>
                <a:cs typeface="Arial" panose="020B0604020202020204" pitchFamily="34" charset="0"/>
              </a:rPr>
              <a:t>de </a:t>
            </a:r>
            <a:r>
              <a:rPr lang="es" sz="1000" b="0" i="0" strike="noStrike" cap="none" spc="-40" baseline="0" dirty="0" smtClean="0">
                <a:solidFill>
                  <a:srgbClr val="FFFFFF"/>
                </a:solidFill>
                <a:effectLst/>
                <a:latin typeface="Arial" panose="020B0604020202020204" pitchFamily="34" charset="0"/>
                <a:ea typeface="Arial"/>
                <a:cs typeface="Arial" panose="020B0604020202020204" pitchFamily="34" charset="0"/>
              </a:rPr>
              <a:t>talento</a:t>
            </a:r>
            <a:r>
              <a:rPr lang="es" sz="1000" b="0" i="0" strike="noStrike" cap="none" spc="-50" baseline="0" dirty="0" smtClean="0">
                <a:solidFill>
                  <a:srgbClr val="FFFFFF"/>
                </a:solidFill>
                <a:effectLst/>
                <a:latin typeface="Arial" panose="020B0604020202020204" pitchFamily="34" charset="0"/>
                <a:ea typeface="Arial"/>
                <a:cs typeface="Arial" panose="020B0604020202020204" pitchFamily="34" charset="0"/>
              </a:rPr>
              <a:t>. </a:t>
            </a:r>
            <a:r>
              <a:rPr lang="es" sz="1000" b="0" i="0" strike="noStrike" cap="none" spc="-40" baseline="0" dirty="0">
                <a:solidFill>
                  <a:srgbClr val="FFFFFF"/>
                </a:solidFill>
                <a:effectLst/>
                <a:latin typeface="Arial" panose="020B0604020202020204" pitchFamily="34" charset="0"/>
                <a:ea typeface="Arial"/>
                <a:cs typeface="Arial" panose="020B0604020202020204" pitchFamily="34" charset="0"/>
              </a:rPr>
              <a:t>Al proprocionar capacitación y </a:t>
            </a:r>
            <a:r>
              <a:rPr lang="es" sz="1000" b="0" i="0" strike="noStrike" cap="none" spc="-50" baseline="0" dirty="0">
                <a:solidFill>
                  <a:srgbClr val="FFFFFF"/>
                </a:solidFill>
                <a:effectLst/>
                <a:latin typeface="Arial" panose="020B0604020202020204" pitchFamily="34" charset="0"/>
                <a:ea typeface="Arial"/>
                <a:cs typeface="Arial" panose="020B0604020202020204" pitchFamily="34" charset="0"/>
              </a:rPr>
              <a:t>feedback y </a:t>
            </a:r>
            <a:r>
              <a:rPr lang="es" sz="1000" b="0" i="0" strike="noStrike" cap="none" spc="-35" baseline="0" dirty="0">
                <a:solidFill>
                  <a:srgbClr val="FFFFFF"/>
                </a:solidFill>
                <a:effectLst/>
                <a:latin typeface="Arial" panose="020B0604020202020204" pitchFamily="34" charset="0"/>
                <a:ea typeface="Arial"/>
                <a:cs typeface="Arial" panose="020B0604020202020204" pitchFamily="34" charset="0"/>
              </a:rPr>
              <a:t>apoyar la movilidad </a:t>
            </a:r>
            <a:r>
              <a:rPr lang="es" sz="1000" b="0" i="0" strike="noStrike" cap="none" spc="-40" baseline="0" dirty="0">
                <a:solidFill>
                  <a:srgbClr val="FFFFFF"/>
                </a:solidFill>
                <a:effectLst/>
                <a:latin typeface="Arial" panose="020B0604020202020204" pitchFamily="34" charset="0"/>
                <a:ea typeface="Arial"/>
                <a:cs typeface="Arial" panose="020B0604020202020204" pitchFamily="34" charset="0"/>
              </a:rPr>
              <a:t>para otros roles o </a:t>
            </a:r>
            <a:r>
              <a:rPr lang="es" sz="1000" b="0" i="0" strike="noStrike" cap="none" spc="-45" baseline="0" dirty="0">
                <a:solidFill>
                  <a:srgbClr val="FFFFFF"/>
                </a:solidFill>
                <a:effectLst/>
                <a:latin typeface="Arial" panose="020B0604020202020204" pitchFamily="34" charset="0"/>
                <a:ea typeface="Arial"/>
                <a:cs typeface="Arial" panose="020B0604020202020204" pitchFamily="34" charset="0"/>
              </a:rPr>
              <a:t>experiencias de </a:t>
            </a:r>
            <a:r>
              <a:rPr lang="es" sz="1000" b="0" i="0" strike="noStrike" cap="none" spc="-50" baseline="0" dirty="0" smtClean="0">
                <a:solidFill>
                  <a:srgbClr val="FFFFFF"/>
                </a:solidFill>
                <a:effectLst/>
                <a:latin typeface="Arial" panose="020B0604020202020204" pitchFamily="34" charset="0"/>
                <a:ea typeface="Arial"/>
                <a:cs typeface="Arial" panose="020B0604020202020204" pitchFamily="34" charset="0"/>
              </a:rPr>
              <a:t>desarrollo,</a:t>
            </a:r>
            <a:r>
              <a:rPr lang="es" sz="1000" b="0" i="0" strike="noStrike" cap="none" spc="-45" baseline="0" dirty="0" smtClean="0">
                <a:solidFill>
                  <a:srgbClr val="FFFFFF"/>
                </a:solidFill>
                <a:effectLst/>
                <a:latin typeface="Arial" panose="020B0604020202020204" pitchFamily="34" charset="0"/>
                <a:ea typeface="Arial"/>
                <a:cs typeface="Arial" panose="020B0604020202020204" pitchFamily="34" charset="0"/>
              </a:rPr>
              <a:t> </a:t>
            </a:r>
            <a:r>
              <a:rPr lang="es" sz="1000" b="0" i="0" strike="noStrike" cap="none" spc="-45" baseline="0" dirty="0">
                <a:solidFill>
                  <a:srgbClr val="FFFFFF"/>
                </a:solidFill>
                <a:effectLst/>
                <a:latin typeface="Arial" panose="020B0604020202020204" pitchFamily="34" charset="0"/>
                <a:ea typeface="Arial"/>
                <a:cs typeface="Arial" panose="020B0604020202020204" pitchFamily="34" charset="0"/>
              </a:rPr>
              <a:t>ellos ayudan a los </a:t>
            </a:r>
            <a:r>
              <a:rPr lang="es" sz="1000" b="0" i="0" strike="noStrike" cap="none" spc="-50" baseline="0" dirty="0">
                <a:solidFill>
                  <a:srgbClr val="FFFFFF"/>
                </a:solidFill>
                <a:effectLst/>
                <a:latin typeface="Arial" panose="020B0604020202020204" pitchFamily="34" charset="0"/>
                <a:ea typeface="Arial"/>
                <a:cs typeface="Arial" panose="020B0604020202020204" pitchFamily="34" charset="0"/>
              </a:rPr>
              <a:t>colaboradores a alcanzar resultados </a:t>
            </a:r>
            <a:r>
              <a:rPr lang="es" sz="1000" b="0" i="0" strike="noStrike" cap="none" spc="-35" baseline="0" dirty="0">
                <a:solidFill>
                  <a:srgbClr val="FFFFFF"/>
                </a:solidFill>
                <a:effectLst/>
                <a:latin typeface="Arial" panose="020B0604020202020204" pitchFamily="34" charset="0"/>
                <a:ea typeface="Arial"/>
                <a:cs typeface="Arial" panose="020B0604020202020204" pitchFamily="34" charset="0"/>
              </a:rPr>
              <a:t>satisfactorios</a:t>
            </a:r>
            <a:r>
              <a:rPr lang="es" sz="1000" b="0" i="0" strike="noStrike" cap="none" spc="-40" baseline="0" dirty="0">
                <a:solidFill>
                  <a:srgbClr val="FFFFFF"/>
                </a:solidFill>
                <a:effectLst/>
                <a:latin typeface="Arial" panose="020B0604020202020204" pitchFamily="34" charset="0"/>
                <a:ea typeface="Arial"/>
                <a:cs typeface="Arial" panose="020B0604020202020204" pitchFamily="34" charset="0"/>
              </a:rPr>
              <a:t>. Igualmente importante </a:t>
            </a:r>
            <a:r>
              <a:rPr lang="es" sz="1000" b="0" i="0" strike="noStrike" cap="none" spc="-35" baseline="0" dirty="0">
                <a:solidFill>
                  <a:srgbClr val="FFFFFF"/>
                </a:solidFill>
                <a:effectLst/>
                <a:latin typeface="Arial" panose="020B0604020202020204" pitchFamily="34" charset="0"/>
                <a:ea typeface="Arial"/>
                <a:cs typeface="Arial" panose="020B0604020202020204" pitchFamily="34" charset="0"/>
              </a:rPr>
              <a:t>es una cultura de </a:t>
            </a:r>
            <a:r>
              <a:rPr lang="es" sz="1000" b="0" i="0" strike="noStrike" cap="none" spc="-35" baseline="0" dirty="0" smtClean="0">
                <a:solidFill>
                  <a:srgbClr val="FFFFFF"/>
                </a:solidFill>
                <a:effectLst/>
                <a:latin typeface="Arial" panose="020B0604020202020204" pitchFamily="34" charset="0"/>
                <a:ea typeface="Arial"/>
                <a:cs typeface="Arial" panose="020B0604020202020204" pitchFamily="34" charset="0"/>
              </a:rPr>
              <a:t>desarrollo </a:t>
            </a:r>
            <a:r>
              <a:rPr lang="es" sz="1000" b="0" i="0" strike="noStrike" cap="none" spc="-40" baseline="0" dirty="0" smtClean="0">
                <a:solidFill>
                  <a:srgbClr val="FFFFFF"/>
                </a:solidFill>
                <a:effectLst/>
                <a:latin typeface="Arial" panose="020B0604020202020204" pitchFamily="34" charset="0"/>
                <a:ea typeface="Arial"/>
                <a:cs typeface="Arial" panose="020B0604020202020204" pitchFamily="34" charset="0"/>
              </a:rPr>
              <a:t>consistente </a:t>
            </a:r>
            <a:r>
              <a:rPr lang="es" sz="1000" b="0" i="0" strike="noStrike" cap="none" spc="-40" baseline="0" dirty="0">
                <a:solidFill>
                  <a:srgbClr val="FFFFFF"/>
                </a:solidFill>
                <a:effectLst/>
                <a:latin typeface="Arial" panose="020B0604020202020204" pitchFamily="34" charset="0"/>
                <a:ea typeface="Arial"/>
                <a:cs typeface="Arial" panose="020B0604020202020204" pitchFamily="34" charset="0"/>
              </a:rPr>
              <a:t>con </a:t>
            </a:r>
            <a:r>
              <a:rPr lang="es" sz="1000" b="0" i="0" strike="noStrike" cap="none" spc="-40" baseline="0" dirty="0" smtClean="0">
                <a:solidFill>
                  <a:srgbClr val="FFFFFF"/>
                </a:solidFill>
                <a:effectLst/>
                <a:latin typeface="Arial" panose="020B0604020202020204" pitchFamily="34" charset="0"/>
                <a:ea typeface="Arial"/>
                <a:cs typeface="Arial" panose="020B0604020202020204" pitchFamily="34" charset="0"/>
              </a:rPr>
              <a:t>nuestra </a:t>
            </a:r>
            <a:r>
              <a:rPr lang="es" sz="1000" b="0" i="0" strike="noStrike" cap="none" spc="-40" baseline="0" dirty="0">
                <a:solidFill>
                  <a:srgbClr val="FFFFFF"/>
                </a:solidFill>
                <a:effectLst/>
                <a:latin typeface="Arial" panose="020B0604020202020204" pitchFamily="34" charset="0"/>
                <a:ea typeface="Arial"/>
                <a:cs typeface="Arial" panose="020B0604020202020204" pitchFamily="34" charset="0"/>
              </a:rPr>
              <a:t>Cultura </a:t>
            </a:r>
            <a:r>
              <a:rPr lang="es" sz="1000" b="0" i="0" strike="noStrike" cap="none" spc="-40" baseline="0" dirty="0" smtClean="0">
                <a:solidFill>
                  <a:srgbClr val="FFFFFF"/>
                </a:solidFill>
                <a:effectLst/>
                <a:latin typeface="Arial" panose="020B0604020202020204" pitchFamily="34" charset="0"/>
                <a:ea typeface="Arial"/>
                <a:cs typeface="Arial" panose="020B0604020202020204" pitchFamily="34" charset="0"/>
              </a:rPr>
              <a:t>United </a:t>
            </a:r>
            <a:r>
              <a:rPr lang="es" sz="1000" spc="-45" dirty="0" smtClean="0">
                <a:solidFill>
                  <a:srgbClr val="FFFFFF"/>
                </a:solidFill>
                <a:latin typeface="Arial" panose="020B0604020202020204" pitchFamily="34" charset="0"/>
                <a:ea typeface="Arial"/>
                <a:cs typeface="Arial" panose="020B0604020202020204" pitchFamily="34" charset="0"/>
              </a:rPr>
              <a:t>- </a:t>
            </a:r>
            <a:r>
              <a:rPr lang="es" sz="1000" b="0" i="0" strike="noStrike" cap="none" spc="-45" baseline="0" dirty="0" smtClean="0">
                <a:solidFill>
                  <a:srgbClr val="FFFFFF"/>
                </a:solidFill>
                <a:effectLst/>
                <a:latin typeface="Arial" panose="020B0604020202020204" pitchFamily="34" charset="0"/>
                <a:ea typeface="Arial"/>
                <a:cs typeface="Arial" panose="020B0604020202020204" pitchFamily="34" charset="0"/>
              </a:rPr>
              <a:t>una </a:t>
            </a:r>
            <a:r>
              <a:rPr lang="es" sz="1000" b="0" i="0" strike="noStrike" cap="none" spc="-40" baseline="0" dirty="0">
                <a:solidFill>
                  <a:srgbClr val="FFFFFF"/>
                </a:solidFill>
                <a:effectLst/>
                <a:latin typeface="Arial" panose="020B0604020202020204" pitchFamily="34" charset="0"/>
                <a:ea typeface="Arial"/>
                <a:cs typeface="Arial" panose="020B0604020202020204" pitchFamily="34" charset="0"/>
              </a:rPr>
              <a:t>cultura </a:t>
            </a:r>
            <a:r>
              <a:rPr lang="es" sz="1000" b="0" i="0" strike="noStrike" cap="none" spc="-35" baseline="0" dirty="0">
                <a:solidFill>
                  <a:srgbClr val="FFFFFF"/>
                </a:solidFill>
                <a:effectLst/>
                <a:latin typeface="Arial" panose="020B0604020202020204" pitchFamily="34" charset="0"/>
                <a:ea typeface="Arial"/>
                <a:cs typeface="Arial" panose="020B0604020202020204" pitchFamily="34" charset="0"/>
              </a:rPr>
              <a:t>que </a:t>
            </a:r>
            <a:r>
              <a:rPr lang="es" sz="1000" b="0" i="0" strike="noStrike" cap="none" spc="-45" baseline="0" dirty="0">
                <a:solidFill>
                  <a:srgbClr val="FFFFFF"/>
                </a:solidFill>
                <a:effectLst/>
                <a:latin typeface="Arial" panose="020B0604020202020204" pitchFamily="34" charset="0"/>
                <a:ea typeface="Arial"/>
                <a:cs typeface="Arial" panose="020B0604020202020204" pitchFamily="34" charset="0"/>
              </a:rPr>
              <a:t>proporciona los recursos adecuados para el </a:t>
            </a:r>
            <a:r>
              <a:rPr lang="es" sz="1000" b="0" i="0" strike="noStrike" cap="none" spc="-50" baseline="0" dirty="0">
                <a:solidFill>
                  <a:srgbClr val="FFFFFF"/>
                </a:solidFill>
                <a:effectLst/>
                <a:latin typeface="Arial" panose="020B0604020202020204" pitchFamily="34" charset="0"/>
                <a:ea typeface="Arial"/>
                <a:cs typeface="Arial" panose="020B0604020202020204" pitchFamily="34" charset="0"/>
              </a:rPr>
              <a:t>desarrollo. Cuando las personas </a:t>
            </a:r>
            <a:r>
              <a:rPr lang="es" sz="1000" b="0" i="0" strike="noStrike" cap="none" spc="-50" baseline="0" dirty="0" smtClean="0">
                <a:solidFill>
                  <a:srgbClr val="FFFFFF"/>
                </a:solidFill>
                <a:effectLst/>
                <a:latin typeface="Arial" panose="020B0604020202020204" pitchFamily="34" charset="0"/>
                <a:ea typeface="Arial"/>
                <a:cs typeface="Arial" panose="020B0604020202020204" pitchFamily="34" charset="0"/>
              </a:rPr>
              <a:t>talentosas </a:t>
            </a:r>
            <a:r>
              <a:rPr lang="es" sz="1000" b="0" i="0" strike="noStrike" cap="none" spc="-45" baseline="0" dirty="0" smtClean="0">
                <a:solidFill>
                  <a:srgbClr val="FFFFFF"/>
                </a:solidFill>
                <a:effectLst/>
                <a:latin typeface="Arial" panose="020B0604020202020204" pitchFamily="34" charset="0"/>
                <a:ea typeface="Arial"/>
                <a:cs typeface="Arial" panose="020B0604020202020204" pitchFamily="34" charset="0"/>
              </a:rPr>
              <a:t> </a:t>
            </a:r>
            <a:r>
              <a:rPr lang="es" sz="1000" b="0" i="0" strike="noStrike" cap="none" spc="-40" baseline="0" dirty="0" smtClean="0">
                <a:solidFill>
                  <a:srgbClr val="FFFFFF"/>
                </a:solidFill>
                <a:effectLst/>
                <a:latin typeface="Arial" panose="020B0604020202020204" pitchFamily="34" charset="0"/>
                <a:ea typeface="Arial"/>
                <a:cs typeface="Arial" panose="020B0604020202020204" pitchFamily="34" charset="0"/>
              </a:rPr>
              <a:t>están </a:t>
            </a:r>
            <a:r>
              <a:rPr lang="es" sz="1000" b="0" i="0" strike="noStrike" cap="none" spc="-40" baseline="0" dirty="0">
                <a:solidFill>
                  <a:srgbClr val="FFFFFF"/>
                </a:solidFill>
                <a:effectLst/>
                <a:latin typeface="Arial" panose="020B0604020202020204" pitchFamily="34" charset="0"/>
                <a:ea typeface="Arial"/>
                <a:cs typeface="Arial" panose="020B0604020202020204" pitchFamily="34" charset="0"/>
              </a:rPr>
              <a:t>demasiado ocupadas para cuidar de </a:t>
            </a:r>
            <a:r>
              <a:rPr lang="es" sz="1000" b="0" i="0" strike="noStrike" cap="none" spc="-40" baseline="0" dirty="0" smtClean="0">
                <a:solidFill>
                  <a:srgbClr val="FFFFFF"/>
                </a:solidFill>
                <a:effectLst/>
                <a:latin typeface="Arial" panose="020B0604020202020204" pitchFamily="34" charset="0"/>
                <a:ea typeface="Arial"/>
                <a:cs typeface="Arial" panose="020B0604020202020204" pitchFamily="34" charset="0"/>
              </a:rPr>
              <a:t>su </a:t>
            </a:r>
            <a:r>
              <a:rPr lang="es" sz="1000" b="0" i="0" strike="noStrike" cap="none" spc="-45" baseline="0" dirty="0" smtClean="0">
                <a:solidFill>
                  <a:srgbClr val="FFFFFF"/>
                </a:solidFill>
                <a:effectLst/>
                <a:latin typeface="Arial" panose="020B0604020202020204" pitchFamily="34" charset="0"/>
                <a:ea typeface="Arial"/>
                <a:cs typeface="Arial" panose="020B0604020202020204" pitchFamily="34" charset="0"/>
              </a:rPr>
              <a:t> </a:t>
            </a:r>
            <a:r>
              <a:rPr lang="es" sz="1000" b="0" i="0" strike="noStrike" cap="none" spc="-50" baseline="0" dirty="0" smtClean="0">
                <a:solidFill>
                  <a:srgbClr val="FFFFFF"/>
                </a:solidFill>
                <a:effectLst/>
                <a:latin typeface="Arial" panose="020B0604020202020204" pitchFamily="34" charset="0"/>
                <a:ea typeface="Arial"/>
                <a:cs typeface="Arial" panose="020B0604020202020204" pitchFamily="34" charset="0"/>
              </a:rPr>
              <a:t>desarrollo, </a:t>
            </a:r>
            <a:r>
              <a:rPr lang="es" sz="1000" b="0" i="0" strike="noStrike" cap="none" spc="-45" baseline="0" dirty="0" smtClean="0">
                <a:solidFill>
                  <a:srgbClr val="FFFFFF"/>
                </a:solidFill>
                <a:effectLst/>
                <a:latin typeface="Arial" panose="020B0604020202020204" pitchFamily="34" charset="0"/>
                <a:ea typeface="Arial"/>
                <a:cs typeface="Arial" panose="020B0604020202020204" pitchFamily="34" charset="0"/>
              </a:rPr>
              <a:t> </a:t>
            </a:r>
            <a:r>
              <a:rPr lang="es" sz="1000" b="0" i="0" strike="noStrike" cap="none" spc="-25" baseline="0" dirty="0" smtClean="0">
                <a:solidFill>
                  <a:srgbClr val="FFFFFF"/>
                </a:solidFill>
                <a:effectLst/>
                <a:latin typeface="Arial" panose="020B0604020202020204" pitchFamily="34" charset="0"/>
                <a:ea typeface="Arial"/>
                <a:cs typeface="Arial" panose="020B0604020202020204" pitchFamily="34" charset="0"/>
              </a:rPr>
              <a:t>eso </a:t>
            </a:r>
            <a:r>
              <a:rPr lang="es" sz="1000" b="0" i="0" strike="noStrike" cap="none" spc="-25" baseline="0" dirty="0">
                <a:solidFill>
                  <a:srgbClr val="FFFFFF"/>
                </a:solidFill>
                <a:effectLst/>
                <a:latin typeface="Arial" panose="020B0604020202020204" pitchFamily="34" charset="0"/>
                <a:ea typeface="Arial"/>
                <a:cs typeface="Arial" panose="020B0604020202020204" pitchFamily="34" charset="0"/>
              </a:rPr>
              <a:t>acaba </a:t>
            </a:r>
            <a:r>
              <a:rPr lang="es" sz="1000" b="0" i="0" strike="noStrike" cap="none" spc="-25" baseline="0" dirty="0" smtClean="0">
                <a:solidFill>
                  <a:srgbClr val="FFFFFF"/>
                </a:solidFill>
                <a:effectLst/>
                <a:latin typeface="Arial" panose="020B0604020202020204" pitchFamily="34" charset="0"/>
                <a:ea typeface="Arial"/>
                <a:cs typeface="Arial" panose="020B0604020202020204" pitchFamily="34" charset="0"/>
              </a:rPr>
              <a:t>siendo </a:t>
            </a:r>
            <a:r>
              <a:rPr lang="es" sz="1000" b="0" i="0" strike="noStrike" cap="none" spc="-45" baseline="0" dirty="0" smtClean="0">
                <a:solidFill>
                  <a:srgbClr val="FFFFFF"/>
                </a:solidFill>
                <a:effectLst/>
                <a:latin typeface="Arial" panose="020B0604020202020204" pitchFamily="34" charset="0"/>
                <a:ea typeface="Arial"/>
                <a:cs typeface="Arial" panose="020B0604020202020204" pitchFamily="34" charset="0"/>
              </a:rPr>
              <a:t> </a:t>
            </a:r>
            <a:r>
              <a:rPr lang="es" sz="1000" b="0" i="0" strike="noStrike" cap="none" spc="-40" baseline="0" dirty="0" smtClean="0">
                <a:solidFill>
                  <a:srgbClr val="FFFFFF"/>
                </a:solidFill>
                <a:effectLst/>
                <a:latin typeface="Arial" panose="020B0604020202020204" pitchFamily="34" charset="0"/>
                <a:ea typeface="Arial"/>
                <a:cs typeface="Arial" panose="020B0604020202020204" pitchFamily="34" charset="0"/>
              </a:rPr>
              <a:t>perjudicial </a:t>
            </a:r>
            <a:r>
              <a:rPr lang="es" sz="1000" b="0" i="0" strike="noStrike" cap="none" spc="-40" baseline="0" dirty="0">
                <a:solidFill>
                  <a:srgbClr val="FFFFFF"/>
                </a:solidFill>
                <a:effectLst/>
                <a:latin typeface="Arial" panose="020B0604020202020204" pitchFamily="34" charset="0"/>
                <a:ea typeface="Arial"/>
                <a:cs typeface="Arial" panose="020B0604020202020204" pitchFamily="34" charset="0"/>
              </a:rPr>
              <a:t>para sus carreras. </a:t>
            </a:r>
            <a:r>
              <a:rPr lang="es" sz="1000" b="0" i="0" strike="noStrike" cap="none" spc="-45" baseline="0" dirty="0">
                <a:solidFill>
                  <a:srgbClr val="FFFFFF"/>
                </a:solidFill>
                <a:effectLst/>
                <a:latin typeface="Arial" panose="020B0604020202020204" pitchFamily="34" charset="0"/>
                <a:ea typeface="Arial"/>
                <a:cs typeface="Arial" panose="020B0604020202020204" pitchFamily="34" charset="0"/>
              </a:rPr>
              <a:t>Si está bien hecho</a:t>
            </a:r>
            <a:r>
              <a:rPr lang="es" sz="1000" b="0" i="0" strike="noStrike" cap="none" spc="-30" baseline="0" dirty="0">
                <a:solidFill>
                  <a:srgbClr val="FFFFFF"/>
                </a:solidFill>
                <a:effectLst/>
                <a:latin typeface="Arial" panose="020B0604020202020204" pitchFamily="34" charset="0"/>
                <a:ea typeface="Arial"/>
                <a:cs typeface="Arial" panose="020B0604020202020204" pitchFamily="34" charset="0"/>
              </a:rPr>
              <a:t>, el</a:t>
            </a:r>
            <a:r>
              <a:rPr lang="es" sz="1000" b="0" i="0" strike="noStrike" cap="none" spc="-45" baseline="0" dirty="0">
                <a:solidFill>
                  <a:srgbClr val="FFFFFF"/>
                </a:solidFill>
                <a:effectLst/>
                <a:latin typeface="Arial" panose="020B0604020202020204" pitchFamily="34" charset="0"/>
                <a:ea typeface="Arial"/>
                <a:cs typeface="Arial" panose="020B0604020202020204" pitchFamily="34" charset="0"/>
              </a:rPr>
              <a:t> </a:t>
            </a:r>
            <a:r>
              <a:rPr lang="es" sz="1000" b="0" i="0" strike="noStrike" cap="none" spc="-50" baseline="0" dirty="0" smtClean="0">
                <a:solidFill>
                  <a:srgbClr val="FFFFFF"/>
                </a:solidFill>
                <a:effectLst/>
                <a:latin typeface="Arial" panose="020B0604020202020204" pitchFamily="34" charset="0"/>
                <a:ea typeface="Arial"/>
                <a:cs typeface="Arial" panose="020B0604020202020204" pitchFamily="34" charset="0"/>
              </a:rPr>
              <a:t>desarrollo</a:t>
            </a:r>
            <a:r>
              <a:rPr lang="es" sz="1000" b="0" i="0" strike="noStrike" cap="none" spc="-45" baseline="0" dirty="0" smtClean="0">
                <a:solidFill>
                  <a:srgbClr val="FFFFFF"/>
                </a:solidFill>
                <a:effectLst/>
                <a:latin typeface="Arial" panose="020B0604020202020204" pitchFamily="34" charset="0"/>
                <a:ea typeface="Arial"/>
                <a:cs typeface="Arial" panose="020B0604020202020204" pitchFamily="34" charset="0"/>
              </a:rPr>
              <a:t> </a:t>
            </a:r>
            <a:r>
              <a:rPr lang="es" sz="1000" b="0" i="0" strike="noStrike" cap="none" spc="105" baseline="0" dirty="0" smtClean="0">
                <a:solidFill>
                  <a:srgbClr val="FFFFFF"/>
                </a:solidFill>
                <a:effectLst/>
                <a:latin typeface="Arial" panose="020B0604020202020204" pitchFamily="34" charset="0"/>
                <a:ea typeface="Arial"/>
                <a:cs typeface="Arial" panose="020B0604020202020204" pitchFamily="34" charset="0"/>
              </a:rPr>
              <a:t> </a:t>
            </a:r>
            <a:r>
              <a:rPr lang="es" sz="1000" b="0" i="0" strike="noStrike" cap="none" spc="-45" baseline="0" dirty="0" smtClean="0">
                <a:solidFill>
                  <a:srgbClr val="FFFFFF"/>
                </a:solidFill>
                <a:effectLst/>
                <a:latin typeface="Arial" panose="020B0604020202020204" pitchFamily="34" charset="0"/>
                <a:ea typeface="Arial"/>
                <a:cs typeface="Arial" panose="020B0604020202020204" pitchFamily="34" charset="0"/>
              </a:rPr>
              <a:t>puede </a:t>
            </a:r>
            <a:r>
              <a:rPr lang="es" sz="1000" b="0" i="0" strike="noStrike" cap="none" spc="-45" baseline="0" dirty="0">
                <a:solidFill>
                  <a:srgbClr val="FFFFFF"/>
                </a:solidFill>
                <a:effectLst/>
                <a:latin typeface="Arial" panose="020B0604020202020204" pitchFamily="34" charset="0"/>
                <a:ea typeface="Arial"/>
                <a:cs typeface="Arial" panose="020B0604020202020204" pitchFamily="34" charset="0"/>
              </a:rPr>
              <a:t>ser para cualquiera</a:t>
            </a:r>
            <a:r>
              <a:rPr lang="es" sz="1000" b="0" i="0" strike="noStrike" cap="none" spc="-50" baseline="0" dirty="0">
                <a:solidFill>
                  <a:srgbClr val="FFFFFF"/>
                </a:solidFill>
                <a:effectLst/>
                <a:latin typeface="Arial" panose="020B0604020202020204" pitchFamily="34" charset="0"/>
                <a:ea typeface="Arial"/>
                <a:cs typeface="Arial" panose="020B0604020202020204" pitchFamily="34" charset="0"/>
              </a:rPr>
              <a:t>. </a:t>
            </a:r>
            <a:r>
              <a:rPr lang="es" sz="1000" b="0" i="0" strike="noStrike" cap="none" spc="-45" baseline="0" dirty="0">
                <a:solidFill>
                  <a:srgbClr val="FFFFFF"/>
                </a:solidFill>
                <a:effectLst/>
                <a:latin typeface="Arial" panose="020B0604020202020204" pitchFamily="34" charset="0"/>
                <a:ea typeface="Arial"/>
                <a:cs typeface="Arial" panose="020B0604020202020204" pitchFamily="34" charset="0"/>
              </a:rPr>
              <a:t>Nadie es un producto terminado.</a:t>
            </a:r>
          </a:p>
        </p:txBody>
      </p:sp>
      <p:sp>
        <p:nvSpPr>
          <p:cNvPr id="8" name="object 17"/>
          <p:cNvSpPr/>
          <p:nvPr/>
        </p:nvSpPr>
        <p:spPr>
          <a:xfrm>
            <a:off x="269620" y="1355641"/>
            <a:ext cx="234188" cy="234175"/>
          </a:xfrm>
          <a:prstGeom prst="rect">
            <a:avLst/>
          </a:prstGeom>
          <a:blipFill rotWithShape="1">
            <a:blip r:embed="rId3"/>
            <a:stretch>
              <a:fillRect/>
            </a:stretch>
          </a:blip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9" name="object 18"/>
          <p:cNvSpPr txBox="1"/>
          <p:nvPr/>
        </p:nvSpPr>
        <p:spPr>
          <a:xfrm>
            <a:off x="256920" y="972311"/>
            <a:ext cx="787908" cy="577080"/>
          </a:xfrm>
          <a:prstGeom prst="rect">
            <a:avLst/>
          </a:prstGeom>
        </p:spPr>
        <p:txBody>
          <a:bodyPr vert="horz" wrap="square" lIns="0" tIns="27939" rIns="0" bIns="0" rtlCol="0">
            <a:spAutoFit/>
          </a:bodyPr>
          <a:lstStyle/>
          <a:p>
            <a:pPr marL="12700" marR="5080">
              <a:lnSpc>
                <a:spcPts val="1100"/>
              </a:lnSpc>
              <a:spcBef>
                <a:spcPts val="219"/>
              </a:spcBef>
            </a:pPr>
            <a:r>
              <a:rPr lang="pt-BR" sz="900" b="0" i="0" strike="noStrike" cap="none" spc="-60" baseline="0" dirty="0" err="1" smtClean="0">
                <a:solidFill>
                  <a:srgbClr val="231F20"/>
                </a:solidFill>
                <a:effectLst/>
                <a:latin typeface="Arial" panose="020B0604020202020204" pitchFamily="34" charset="0"/>
                <a:ea typeface="Verdana"/>
                <a:cs typeface="Arial" panose="020B0604020202020204" pitchFamily="34" charset="0"/>
              </a:rPr>
              <a:t>Desarrollo</a:t>
            </a:r>
            <a:r>
              <a:rPr lang="pt-BR" sz="900" b="0" i="0" strike="noStrike" cap="none" spc="-60" baseline="0" dirty="0" smtClean="0">
                <a:solidFill>
                  <a:srgbClr val="231F20"/>
                </a:solidFill>
                <a:effectLst/>
                <a:latin typeface="Arial" panose="020B0604020202020204" pitchFamily="34" charset="0"/>
                <a:ea typeface="Verdana"/>
                <a:cs typeface="Arial" panose="020B0604020202020204" pitchFamily="34" charset="0"/>
              </a:rPr>
              <a:t> de personas </a:t>
            </a:r>
            <a:r>
              <a:rPr lang="es" sz="900" b="0" i="0" strike="noStrike" cap="none" spc="-60" baseline="0" dirty="0" smtClean="0">
                <a:solidFill>
                  <a:srgbClr val="231F20"/>
                </a:solidFill>
                <a:effectLst/>
                <a:latin typeface="Arial" panose="020B0604020202020204" pitchFamily="34" charset="0"/>
                <a:ea typeface="Verdana"/>
                <a:cs typeface="Arial" panose="020B0604020202020204" pitchFamily="34" charset="0"/>
              </a:rPr>
              <a:t>(DO</a:t>
            </a:r>
            <a:r>
              <a:rPr lang="es" sz="900" b="0" i="0" strike="noStrike" cap="none" spc="-60" baseline="0" dirty="0">
                <a:solidFill>
                  <a:srgbClr val="231F20"/>
                </a:solidFill>
                <a:effectLst/>
                <a:latin typeface="Arial" panose="020B0604020202020204" pitchFamily="34" charset="0"/>
                <a:ea typeface="Verdana"/>
                <a:cs typeface="Arial" panose="020B0604020202020204" pitchFamily="34" charset="0"/>
              </a:rPr>
              <a:t>)</a:t>
            </a:r>
          </a:p>
          <a:p>
            <a:pPr marL="63500">
              <a:lnSpc>
                <a:spcPct val="100000"/>
              </a:lnSpc>
              <a:spcBef>
                <a:spcPts val="965"/>
              </a:spcBef>
            </a:pPr>
            <a:r>
              <a:rPr lang="es" sz="900" i="0" strike="noStrike" cap="none" spc="-95" baseline="0" dirty="0">
                <a:solidFill>
                  <a:srgbClr val="FFFFFF"/>
                </a:solidFill>
                <a:effectLst/>
                <a:latin typeface="Arial" panose="020B0604020202020204" pitchFamily="34" charset="0"/>
                <a:ea typeface="Arial"/>
                <a:cs typeface="Arial" panose="020B0604020202020204" pitchFamily="34" charset="0"/>
              </a:rPr>
              <a:t>15</a:t>
            </a:r>
          </a:p>
        </p:txBody>
      </p:sp>
      <p:sp>
        <p:nvSpPr>
          <p:cNvPr id="10" name="object 19"/>
          <p:cNvSpPr/>
          <p:nvPr/>
        </p:nvSpPr>
        <p:spPr>
          <a:xfrm>
            <a:off x="324738" y="2519128"/>
            <a:ext cx="720090" cy="720090"/>
          </a:xfrm>
          <a:custGeom>
            <a:avLst/>
            <a:gdLst/>
            <a:ahLst/>
            <a:cxnLst/>
            <a:rect l="l" t="t" r="r" b="b"/>
            <a:pathLst>
              <a:path w="720090" h="720089">
                <a:moveTo>
                  <a:pt x="359905" y="0"/>
                </a:moveTo>
                <a:lnTo>
                  <a:pt x="311068" y="3285"/>
                </a:lnTo>
                <a:lnTo>
                  <a:pt x="264229" y="12856"/>
                </a:lnTo>
                <a:lnTo>
                  <a:pt x="219814" y="28283"/>
                </a:lnTo>
                <a:lnTo>
                  <a:pt x="178255" y="49138"/>
                </a:lnTo>
                <a:lnTo>
                  <a:pt x="139978" y="74991"/>
                </a:lnTo>
                <a:lnTo>
                  <a:pt x="105414" y="105414"/>
                </a:lnTo>
                <a:lnTo>
                  <a:pt x="74991" y="139978"/>
                </a:lnTo>
                <a:lnTo>
                  <a:pt x="49138" y="178255"/>
                </a:lnTo>
                <a:lnTo>
                  <a:pt x="28283" y="219814"/>
                </a:lnTo>
                <a:lnTo>
                  <a:pt x="12856" y="264229"/>
                </a:lnTo>
                <a:lnTo>
                  <a:pt x="3285" y="311068"/>
                </a:lnTo>
                <a:lnTo>
                  <a:pt x="0" y="359905"/>
                </a:lnTo>
                <a:lnTo>
                  <a:pt x="3285" y="408741"/>
                </a:lnTo>
                <a:lnTo>
                  <a:pt x="12856" y="455581"/>
                </a:lnTo>
                <a:lnTo>
                  <a:pt x="28283" y="499995"/>
                </a:lnTo>
                <a:lnTo>
                  <a:pt x="49138" y="541555"/>
                </a:lnTo>
                <a:lnTo>
                  <a:pt x="74991" y="579831"/>
                </a:lnTo>
                <a:lnTo>
                  <a:pt x="105414" y="614395"/>
                </a:lnTo>
                <a:lnTo>
                  <a:pt x="139978" y="644819"/>
                </a:lnTo>
                <a:lnTo>
                  <a:pt x="178255" y="670672"/>
                </a:lnTo>
                <a:lnTo>
                  <a:pt x="219814" y="691527"/>
                </a:lnTo>
                <a:lnTo>
                  <a:pt x="264229" y="706954"/>
                </a:lnTo>
                <a:lnTo>
                  <a:pt x="311068" y="716525"/>
                </a:lnTo>
                <a:lnTo>
                  <a:pt x="359905" y="719810"/>
                </a:lnTo>
                <a:lnTo>
                  <a:pt x="408741" y="716525"/>
                </a:lnTo>
                <a:lnTo>
                  <a:pt x="455581" y="706954"/>
                </a:lnTo>
                <a:lnTo>
                  <a:pt x="499995" y="691527"/>
                </a:lnTo>
                <a:lnTo>
                  <a:pt x="541555" y="670672"/>
                </a:lnTo>
                <a:lnTo>
                  <a:pt x="579831" y="644819"/>
                </a:lnTo>
                <a:lnTo>
                  <a:pt x="614395" y="614395"/>
                </a:lnTo>
                <a:lnTo>
                  <a:pt x="644819" y="579831"/>
                </a:lnTo>
                <a:lnTo>
                  <a:pt x="670672" y="541555"/>
                </a:lnTo>
                <a:lnTo>
                  <a:pt x="691527" y="499995"/>
                </a:lnTo>
                <a:lnTo>
                  <a:pt x="706954" y="455581"/>
                </a:lnTo>
                <a:lnTo>
                  <a:pt x="716525" y="408741"/>
                </a:lnTo>
                <a:lnTo>
                  <a:pt x="719810" y="359905"/>
                </a:lnTo>
                <a:lnTo>
                  <a:pt x="716525" y="311068"/>
                </a:lnTo>
                <a:lnTo>
                  <a:pt x="706954" y="264229"/>
                </a:lnTo>
                <a:lnTo>
                  <a:pt x="691527" y="219814"/>
                </a:lnTo>
                <a:lnTo>
                  <a:pt x="670672" y="178255"/>
                </a:lnTo>
                <a:lnTo>
                  <a:pt x="644819" y="139978"/>
                </a:lnTo>
                <a:lnTo>
                  <a:pt x="614395" y="105414"/>
                </a:lnTo>
                <a:lnTo>
                  <a:pt x="579831" y="74991"/>
                </a:lnTo>
                <a:lnTo>
                  <a:pt x="541555" y="49138"/>
                </a:lnTo>
                <a:lnTo>
                  <a:pt x="499995" y="28283"/>
                </a:lnTo>
                <a:lnTo>
                  <a:pt x="455581" y="12856"/>
                </a:lnTo>
                <a:lnTo>
                  <a:pt x="408741" y="3285"/>
                </a:lnTo>
                <a:lnTo>
                  <a:pt x="359905" y="0"/>
                </a:lnTo>
                <a:close/>
              </a:path>
            </a:pathLst>
          </a:custGeom>
          <a:solidFill>
            <a:srgbClr val="FFFFFF"/>
          </a:solid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11" name="object 20"/>
          <p:cNvSpPr/>
          <p:nvPr/>
        </p:nvSpPr>
        <p:spPr>
          <a:xfrm>
            <a:off x="324738" y="2519128"/>
            <a:ext cx="720090" cy="720090"/>
          </a:xfrm>
          <a:custGeom>
            <a:avLst/>
            <a:gdLst/>
            <a:ahLst/>
            <a:cxnLst/>
            <a:rect l="l" t="t" r="r" b="b"/>
            <a:pathLst>
              <a:path w="720090" h="720089">
                <a:moveTo>
                  <a:pt x="359905" y="719810"/>
                </a:moveTo>
                <a:lnTo>
                  <a:pt x="408741" y="716525"/>
                </a:lnTo>
                <a:lnTo>
                  <a:pt x="455581" y="706954"/>
                </a:lnTo>
                <a:lnTo>
                  <a:pt x="499995" y="691527"/>
                </a:lnTo>
                <a:lnTo>
                  <a:pt x="541555" y="670672"/>
                </a:lnTo>
                <a:lnTo>
                  <a:pt x="579831" y="644819"/>
                </a:lnTo>
                <a:lnTo>
                  <a:pt x="614395" y="614395"/>
                </a:lnTo>
                <a:lnTo>
                  <a:pt x="644819" y="579831"/>
                </a:lnTo>
                <a:lnTo>
                  <a:pt x="670672" y="541555"/>
                </a:lnTo>
                <a:lnTo>
                  <a:pt x="691527" y="499995"/>
                </a:lnTo>
                <a:lnTo>
                  <a:pt x="706954" y="455581"/>
                </a:lnTo>
                <a:lnTo>
                  <a:pt x="716525" y="408741"/>
                </a:lnTo>
                <a:lnTo>
                  <a:pt x="719810" y="359905"/>
                </a:lnTo>
                <a:lnTo>
                  <a:pt x="716525" y="311068"/>
                </a:lnTo>
                <a:lnTo>
                  <a:pt x="706954" y="264229"/>
                </a:lnTo>
                <a:lnTo>
                  <a:pt x="691527" y="219814"/>
                </a:lnTo>
                <a:lnTo>
                  <a:pt x="670672" y="178255"/>
                </a:lnTo>
                <a:lnTo>
                  <a:pt x="644819" y="139978"/>
                </a:lnTo>
                <a:lnTo>
                  <a:pt x="614395" y="105414"/>
                </a:lnTo>
                <a:lnTo>
                  <a:pt x="579831" y="74991"/>
                </a:lnTo>
                <a:lnTo>
                  <a:pt x="541555" y="49138"/>
                </a:lnTo>
                <a:lnTo>
                  <a:pt x="499995" y="28283"/>
                </a:lnTo>
                <a:lnTo>
                  <a:pt x="455581" y="12856"/>
                </a:lnTo>
                <a:lnTo>
                  <a:pt x="408741" y="3285"/>
                </a:lnTo>
                <a:lnTo>
                  <a:pt x="359905" y="0"/>
                </a:lnTo>
                <a:lnTo>
                  <a:pt x="311068" y="3285"/>
                </a:lnTo>
                <a:lnTo>
                  <a:pt x="264229" y="12856"/>
                </a:lnTo>
                <a:lnTo>
                  <a:pt x="219814" y="28283"/>
                </a:lnTo>
                <a:lnTo>
                  <a:pt x="178255" y="49138"/>
                </a:lnTo>
                <a:lnTo>
                  <a:pt x="139978" y="74991"/>
                </a:lnTo>
                <a:lnTo>
                  <a:pt x="105414" y="105414"/>
                </a:lnTo>
                <a:lnTo>
                  <a:pt x="74991" y="139978"/>
                </a:lnTo>
                <a:lnTo>
                  <a:pt x="49138" y="178255"/>
                </a:lnTo>
                <a:lnTo>
                  <a:pt x="28283" y="219814"/>
                </a:lnTo>
                <a:lnTo>
                  <a:pt x="12856" y="264229"/>
                </a:lnTo>
                <a:lnTo>
                  <a:pt x="3285" y="311068"/>
                </a:lnTo>
                <a:lnTo>
                  <a:pt x="0" y="359905"/>
                </a:lnTo>
                <a:lnTo>
                  <a:pt x="3285" y="408741"/>
                </a:lnTo>
                <a:lnTo>
                  <a:pt x="12856" y="455581"/>
                </a:lnTo>
                <a:lnTo>
                  <a:pt x="28283" y="499995"/>
                </a:lnTo>
                <a:lnTo>
                  <a:pt x="49138" y="541555"/>
                </a:lnTo>
                <a:lnTo>
                  <a:pt x="74991" y="579831"/>
                </a:lnTo>
                <a:lnTo>
                  <a:pt x="105414" y="614395"/>
                </a:lnTo>
                <a:lnTo>
                  <a:pt x="139978" y="644819"/>
                </a:lnTo>
                <a:lnTo>
                  <a:pt x="178255" y="670672"/>
                </a:lnTo>
                <a:lnTo>
                  <a:pt x="219814" y="691527"/>
                </a:lnTo>
                <a:lnTo>
                  <a:pt x="264229" y="706954"/>
                </a:lnTo>
                <a:lnTo>
                  <a:pt x="311068" y="716525"/>
                </a:lnTo>
                <a:lnTo>
                  <a:pt x="359905" y="719810"/>
                </a:lnTo>
                <a:close/>
              </a:path>
            </a:pathLst>
          </a:custGeom>
          <a:ln w="12573">
            <a:solidFill>
              <a:srgbClr val="079247"/>
            </a:solidFill>
          </a:ln>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12" name="object 21"/>
          <p:cNvSpPr/>
          <p:nvPr/>
        </p:nvSpPr>
        <p:spPr>
          <a:xfrm>
            <a:off x="429243" y="2704779"/>
            <a:ext cx="121615" cy="149313"/>
          </a:xfrm>
          <a:prstGeom prst="rect">
            <a:avLst/>
          </a:prstGeom>
          <a:blipFill rotWithShape="1">
            <a:blip r:embed="rId4"/>
            <a:stretch>
              <a:fillRect/>
            </a:stretch>
          </a:blip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13" name="object 22"/>
          <p:cNvSpPr/>
          <p:nvPr/>
        </p:nvSpPr>
        <p:spPr>
          <a:xfrm>
            <a:off x="818610" y="2704779"/>
            <a:ext cx="121615" cy="149313"/>
          </a:xfrm>
          <a:prstGeom prst="rect">
            <a:avLst/>
          </a:prstGeom>
          <a:blipFill rotWithShape="1">
            <a:blip r:embed="rId5"/>
            <a:stretch>
              <a:fillRect/>
            </a:stretch>
          </a:blip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14" name="object 23"/>
          <p:cNvSpPr/>
          <p:nvPr/>
        </p:nvSpPr>
        <p:spPr>
          <a:xfrm>
            <a:off x="841599" y="2878973"/>
            <a:ext cx="128638" cy="168554"/>
          </a:xfrm>
          <a:prstGeom prst="rect">
            <a:avLst/>
          </a:prstGeom>
          <a:blipFill rotWithShape="1">
            <a:blip r:embed="rId6"/>
            <a:stretch>
              <a:fillRect/>
            </a:stretch>
          </a:blip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15" name="object 24"/>
          <p:cNvSpPr/>
          <p:nvPr/>
        </p:nvSpPr>
        <p:spPr>
          <a:xfrm>
            <a:off x="399051" y="2878973"/>
            <a:ext cx="128638" cy="168554"/>
          </a:xfrm>
          <a:prstGeom prst="rect">
            <a:avLst/>
          </a:prstGeom>
          <a:blipFill rotWithShape="1">
            <a:blip r:embed="rId7"/>
            <a:stretch>
              <a:fillRect/>
            </a:stretch>
          </a:blip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16" name="object 25"/>
          <p:cNvSpPr/>
          <p:nvPr/>
        </p:nvSpPr>
        <p:spPr>
          <a:xfrm>
            <a:off x="534932" y="2873401"/>
            <a:ext cx="300355" cy="215265"/>
          </a:xfrm>
          <a:custGeom>
            <a:avLst/>
            <a:gdLst/>
            <a:ahLst/>
            <a:cxnLst/>
            <a:rect l="l" t="t" r="r" b="b"/>
            <a:pathLst>
              <a:path w="300355" h="215264">
                <a:moveTo>
                  <a:pt x="150398" y="0"/>
                </a:moveTo>
                <a:lnTo>
                  <a:pt x="104160" y="4141"/>
                </a:lnTo>
                <a:lnTo>
                  <a:pt x="57937" y="16776"/>
                </a:lnTo>
                <a:lnTo>
                  <a:pt x="13671" y="53366"/>
                </a:lnTo>
                <a:lnTo>
                  <a:pt x="0" y="112217"/>
                </a:lnTo>
                <a:lnTo>
                  <a:pt x="2337" y="148734"/>
                </a:lnTo>
                <a:lnTo>
                  <a:pt x="4584" y="185013"/>
                </a:lnTo>
                <a:lnTo>
                  <a:pt x="33426" y="214731"/>
                </a:lnTo>
                <a:lnTo>
                  <a:pt x="238950" y="214773"/>
                </a:lnTo>
                <a:lnTo>
                  <a:pt x="268478" y="214706"/>
                </a:lnTo>
                <a:lnTo>
                  <a:pt x="296576" y="169204"/>
                </a:lnTo>
                <a:lnTo>
                  <a:pt x="296970" y="163296"/>
                </a:lnTo>
                <a:lnTo>
                  <a:pt x="49606" y="163296"/>
                </a:lnTo>
                <a:lnTo>
                  <a:pt x="48606" y="146866"/>
                </a:lnTo>
                <a:lnTo>
                  <a:pt x="47524" y="130427"/>
                </a:lnTo>
                <a:lnTo>
                  <a:pt x="46779" y="113995"/>
                </a:lnTo>
                <a:lnTo>
                  <a:pt x="46786" y="97586"/>
                </a:lnTo>
                <a:lnTo>
                  <a:pt x="69837" y="65684"/>
                </a:lnTo>
                <a:lnTo>
                  <a:pt x="110109" y="54123"/>
                </a:lnTo>
                <a:lnTo>
                  <a:pt x="150398" y="50293"/>
                </a:lnTo>
                <a:lnTo>
                  <a:pt x="284249" y="50293"/>
                </a:lnTo>
                <a:lnTo>
                  <a:pt x="267167" y="30907"/>
                </a:lnTo>
                <a:lnTo>
                  <a:pt x="242811" y="17018"/>
                </a:lnTo>
                <a:lnTo>
                  <a:pt x="196624" y="4307"/>
                </a:lnTo>
                <a:lnTo>
                  <a:pt x="150398" y="0"/>
                </a:lnTo>
                <a:close/>
              </a:path>
              <a:path w="300355" h="215264">
                <a:moveTo>
                  <a:pt x="284249" y="50293"/>
                </a:moveTo>
                <a:lnTo>
                  <a:pt x="150398" y="50293"/>
                </a:lnTo>
                <a:lnTo>
                  <a:pt x="190664" y="54238"/>
                </a:lnTo>
                <a:lnTo>
                  <a:pt x="230873" y="66001"/>
                </a:lnTo>
                <a:lnTo>
                  <a:pt x="241200" y="72523"/>
                </a:lnTo>
                <a:lnTo>
                  <a:pt x="248750" y="82311"/>
                </a:lnTo>
                <a:lnTo>
                  <a:pt x="253149" y="94276"/>
                </a:lnTo>
                <a:lnTo>
                  <a:pt x="254025" y="107327"/>
                </a:lnTo>
                <a:lnTo>
                  <a:pt x="253037" y="120966"/>
                </a:lnTo>
                <a:lnTo>
                  <a:pt x="250253" y="163296"/>
                </a:lnTo>
                <a:lnTo>
                  <a:pt x="296970" y="163296"/>
                </a:lnTo>
                <a:lnTo>
                  <a:pt x="297942" y="148734"/>
                </a:lnTo>
                <a:lnTo>
                  <a:pt x="299126" y="128252"/>
                </a:lnTo>
                <a:lnTo>
                  <a:pt x="300037" y="107759"/>
                </a:lnTo>
                <a:lnTo>
                  <a:pt x="296805" y="77868"/>
                </a:lnTo>
                <a:lnTo>
                  <a:pt x="285507" y="51720"/>
                </a:lnTo>
                <a:lnTo>
                  <a:pt x="284249" y="50293"/>
                </a:lnTo>
                <a:close/>
              </a:path>
            </a:pathLst>
          </a:custGeom>
          <a:solidFill>
            <a:srgbClr val="079247"/>
          </a:solid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17" name="object 26"/>
          <p:cNvSpPr/>
          <p:nvPr/>
        </p:nvSpPr>
        <p:spPr>
          <a:xfrm>
            <a:off x="603676" y="2634407"/>
            <a:ext cx="168122" cy="211213"/>
          </a:xfrm>
          <a:prstGeom prst="rect">
            <a:avLst/>
          </a:prstGeom>
          <a:blipFill rotWithShape="1">
            <a:blip r:embed="rId8"/>
            <a:stretch>
              <a:fillRect/>
            </a:stretch>
          </a:blip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18" name="object 37"/>
          <p:cNvSpPr txBox="1">
            <a:spLocks noGrp="1"/>
          </p:cNvSpPr>
          <p:nvPr>
            <p:ph type="ftr" sz="quarter" idx="4294967295"/>
          </p:nvPr>
        </p:nvSpPr>
        <p:spPr>
          <a:xfrm>
            <a:off x="215899" y="3402431"/>
            <a:ext cx="2605881" cy="103875"/>
          </a:xfrm>
          <a:prstGeom prst="rect">
            <a:avLst/>
          </a:prstGeom>
        </p:spPr>
        <p:txBody>
          <a:bodyPr vert="horz" wrap="square" lIns="0" tIns="11430" rIns="0" bIns="0" rtlCol="0">
            <a:spAutoFit/>
          </a:bodyPr>
          <a:lstStyle/>
          <a:p>
            <a:pPr marL="12700">
              <a:lnSpc>
                <a:spcPct val="100000"/>
              </a:lnSpc>
              <a:spcBef>
                <a:spcPts val="90"/>
              </a:spcBef>
            </a:pPr>
            <a:r>
              <a:rPr lang="es" sz="600" b="0" i="1" strike="noStrike" cap="none" spc="55" baseline="0" dirty="0">
                <a:solidFill>
                  <a:srgbClr val="58595B"/>
                </a:solidFill>
                <a:effectLst/>
                <a:latin typeface="Arial" panose="020B0604020202020204" pitchFamily="34" charset="0"/>
                <a:ea typeface="Arial"/>
                <a:cs typeface="Arial" panose="020B0604020202020204" pitchFamily="34" charset="0"/>
              </a:rPr>
              <a:t>©</a:t>
            </a:r>
            <a:r>
              <a:rPr lang="es" sz="600" b="0" i="1" strike="noStrike" cap="none" spc="-110" baseline="0" dirty="0">
                <a:solidFill>
                  <a:srgbClr val="58595B"/>
                </a:solidFill>
                <a:effectLst/>
                <a:latin typeface="Arial" panose="020B0604020202020204" pitchFamily="34" charset="0"/>
                <a:ea typeface="Arial"/>
                <a:cs typeface="Arial" panose="020B0604020202020204" pitchFamily="34" charset="0"/>
              </a:rPr>
              <a:t> </a:t>
            </a:r>
            <a:r>
              <a:rPr lang="es" sz="600" b="0" i="1" strike="noStrike" cap="none" spc="-25" baseline="0" dirty="0">
                <a:solidFill>
                  <a:srgbClr val="58595B"/>
                </a:solidFill>
                <a:effectLst/>
                <a:latin typeface="Arial" panose="020B0604020202020204" pitchFamily="34" charset="0"/>
                <a:ea typeface="Arial"/>
                <a:cs typeface="Arial" panose="020B0604020202020204" pitchFamily="34" charset="0"/>
              </a:rPr>
              <a:t>Copyright </a:t>
            </a:r>
            <a:r>
              <a:rPr lang="es" sz="600" b="0" i="1" strike="noStrike" cap="none" spc="-5" baseline="0" dirty="0">
                <a:solidFill>
                  <a:srgbClr val="58595B"/>
                </a:solidFill>
                <a:effectLst/>
                <a:latin typeface="Arial" panose="020B0604020202020204" pitchFamily="34" charset="0"/>
                <a:ea typeface="Arial"/>
                <a:cs typeface="Arial" panose="020B0604020202020204" pitchFamily="34" charset="0"/>
              </a:rPr>
              <a:t>2019, </a:t>
            </a:r>
            <a:r>
              <a:rPr lang="es" sz="600" b="0" i="1" strike="noStrike" cap="none" spc="-50" baseline="0" dirty="0">
                <a:solidFill>
                  <a:srgbClr val="58595B"/>
                </a:solidFill>
                <a:effectLst/>
                <a:latin typeface="Arial" panose="020B0604020202020204" pitchFamily="34" charset="0"/>
                <a:ea typeface="Arial"/>
                <a:cs typeface="Arial" panose="020B0604020202020204" pitchFamily="34" charset="0"/>
              </a:rPr>
              <a:t>TeamTelligent, </a:t>
            </a:r>
            <a:r>
              <a:rPr lang="es-PE" sz="600" b="0" i="1" strike="noStrike" cap="none" spc="-60" baseline="0" dirty="0" smtClean="0">
                <a:solidFill>
                  <a:srgbClr val="58595B"/>
                </a:solidFill>
                <a:effectLst/>
                <a:latin typeface="Arial" panose="020B0604020202020204" pitchFamily="34" charset="0"/>
                <a:ea typeface="Arial"/>
                <a:cs typeface="Arial" panose="020B0604020202020204" pitchFamily="34" charset="0"/>
              </a:rPr>
              <a:t>CLL</a:t>
            </a:r>
            <a:r>
              <a:rPr lang="es" sz="600" b="0" i="1" strike="noStrike" cap="none" spc="-60" baseline="0" dirty="0" smtClean="0">
                <a:solidFill>
                  <a:srgbClr val="58595B"/>
                </a:solidFill>
                <a:effectLst/>
                <a:latin typeface="Arial" panose="020B0604020202020204" pitchFamily="34" charset="0"/>
                <a:ea typeface="Arial"/>
                <a:cs typeface="Arial" panose="020B0604020202020204" pitchFamily="34" charset="0"/>
              </a:rPr>
              <a:t>. </a:t>
            </a:r>
            <a:r>
              <a:rPr lang="es" sz="600" b="0" i="1" strike="noStrike" cap="none" spc="55" baseline="0" dirty="0" smtClean="0">
                <a:solidFill>
                  <a:srgbClr val="58595B"/>
                </a:solidFill>
                <a:effectLst/>
                <a:latin typeface="Arial" panose="020B0604020202020204" pitchFamily="34" charset="0"/>
                <a:ea typeface="Arial"/>
                <a:cs typeface="Arial" panose="020B0604020202020204" pitchFamily="34" charset="0"/>
              </a:rPr>
              <a:t> </a:t>
            </a:r>
            <a:r>
              <a:rPr lang="es" sz="600" b="0" i="1" strike="noStrike" cap="none" spc="-15" baseline="0" dirty="0" smtClean="0">
                <a:solidFill>
                  <a:srgbClr val="58595B"/>
                </a:solidFill>
                <a:effectLst/>
                <a:latin typeface="Arial" panose="020B0604020202020204" pitchFamily="34" charset="0"/>
                <a:ea typeface="Arial"/>
                <a:cs typeface="Arial" panose="020B0604020202020204" pitchFamily="34" charset="0"/>
              </a:rPr>
              <a:t>Todos </a:t>
            </a:r>
            <a:r>
              <a:rPr lang="es" sz="600" b="0" i="1" strike="noStrike" cap="none" spc="-15" baseline="0" dirty="0">
                <a:solidFill>
                  <a:srgbClr val="58595B"/>
                </a:solidFill>
                <a:effectLst/>
                <a:latin typeface="Arial" panose="020B0604020202020204" pitchFamily="34" charset="0"/>
                <a:ea typeface="Arial"/>
                <a:cs typeface="Arial" panose="020B0604020202020204" pitchFamily="34" charset="0"/>
              </a:rPr>
              <a:t>los derechos reservados</a:t>
            </a:r>
            <a:r>
              <a:rPr lang="es" sz="600" b="0" i="1" strike="noStrike" cap="none" spc="55" baseline="0" dirty="0">
                <a:solidFill>
                  <a:srgbClr val="58595B"/>
                </a:solidFill>
                <a:effectLst/>
                <a:latin typeface="Arial" panose="020B0604020202020204" pitchFamily="34" charset="0"/>
                <a:ea typeface="Arial"/>
                <a:cs typeface="Arial" panose="020B0604020202020204" pitchFamily="34" charset="0"/>
              </a:rPr>
              <a:t> </a:t>
            </a:r>
            <a:r>
              <a:rPr lang="es" sz="600" b="0" i="1" strike="noStrike" cap="none" spc="-40" baseline="0" dirty="0" smtClean="0">
                <a:solidFill>
                  <a:srgbClr val="58595B"/>
                </a:solidFill>
                <a:effectLst/>
                <a:latin typeface="Arial" panose="020B0604020202020204" pitchFamily="34" charset="0"/>
                <a:ea typeface="Arial"/>
                <a:cs typeface="Arial" panose="020B0604020202020204" pitchFamily="34" charset="0"/>
              </a:rPr>
              <a:t>. </a:t>
            </a:r>
            <a:r>
              <a:rPr lang="es" sz="600" b="0" i="1" strike="noStrike" cap="none" spc="55" baseline="0" dirty="0" smtClean="0">
                <a:solidFill>
                  <a:srgbClr val="58595B"/>
                </a:solidFill>
                <a:effectLst/>
                <a:latin typeface="Arial" panose="020B0604020202020204" pitchFamily="34" charset="0"/>
                <a:ea typeface="Arial"/>
                <a:cs typeface="Arial" panose="020B0604020202020204" pitchFamily="34" charset="0"/>
              </a:rPr>
              <a:t>  </a:t>
            </a:r>
            <a:r>
              <a:rPr lang="es" sz="600" b="0" i="1" strike="noStrike" cap="none" spc="-15" baseline="0" dirty="0">
                <a:solidFill>
                  <a:srgbClr val="58595B"/>
                </a:solidFill>
                <a:effectLst/>
                <a:latin typeface="Arial" panose="020B0604020202020204" pitchFamily="34" charset="0"/>
                <a:ea typeface="Arial"/>
                <a:cs typeface="Arial" panose="020B0604020202020204" pitchFamily="34" charset="0"/>
              </a:rPr>
              <a:t>V5</a:t>
            </a:r>
            <a:r>
              <a:rPr lang="es" sz="600" b="0" i="1" strike="noStrike" cap="none" spc="55" baseline="0" dirty="0">
                <a:solidFill>
                  <a:srgbClr val="58595B"/>
                </a:solidFill>
                <a:effectLst/>
                <a:latin typeface="Arial" panose="020B0604020202020204" pitchFamily="34" charset="0"/>
                <a:ea typeface="Arial"/>
                <a:cs typeface="Arial" panose="020B0604020202020204" pitchFamily="34" charset="0"/>
              </a:rPr>
              <a:t> </a:t>
            </a:r>
          </a:p>
        </p:txBody>
      </p:sp>
      <p:sp>
        <p:nvSpPr>
          <p:cNvPr id="19" name="object 38"/>
          <p:cNvSpPr txBox="1"/>
          <p:nvPr/>
        </p:nvSpPr>
        <p:spPr>
          <a:xfrm>
            <a:off x="5109197" y="3402431"/>
            <a:ext cx="163358" cy="102973"/>
          </a:xfrm>
          <a:prstGeom prst="rect">
            <a:avLst/>
          </a:prstGeom>
        </p:spPr>
        <p:txBody>
          <a:bodyPr vert="horz" wrap="square" lIns="0" tIns="11430" rIns="0" bIns="0" rtlCol="0">
            <a:spAutoFit/>
          </a:bodyPr>
          <a:lstStyle/>
          <a:p>
            <a:pPr marL="12700">
              <a:lnSpc>
                <a:spcPct val="100000"/>
              </a:lnSpc>
              <a:spcBef>
                <a:spcPts val="90"/>
              </a:spcBef>
            </a:pPr>
            <a:r>
              <a:rPr lang="es" sz="600" b="0" i="0" strike="noStrike" cap="none" spc="-35" baseline="0">
                <a:solidFill>
                  <a:srgbClr val="58595B"/>
                </a:solidFill>
                <a:effectLst/>
                <a:latin typeface="Verdana" panose="020B0604030504040204" pitchFamily="34" charset="0"/>
                <a:ea typeface="Verdana" panose="020B0604030504040204" pitchFamily="34" charset="0"/>
                <a:cs typeface="Verdana" panose="020B0604030504040204" pitchFamily="34" charset="0"/>
              </a:rPr>
              <a:t>35A</a:t>
            </a:r>
          </a:p>
        </p:txBody>
      </p:sp>
    </p:spTree>
    <p:extLst>
      <p:ext uri="{BB962C8B-B14F-4D97-AF65-F5344CB8AC3E}">
        <p14:creationId xmlns:p14="http://schemas.microsoft.com/office/powerpoint/2010/main" val="6832983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p:cNvSpPr>
          <p:nvPr/>
        </p:nvSpPr>
        <p:spPr>
          <a:xfrm>
            <a:off x="0" y="233797"/>
            <a:ext cx="5486400" cy="166712"/>
          </a:xfrm>
          <a:prstGeom prst="rect">
            <a:avLst/>
          </a:prstGeom>
        </p:spPr>
        <p:txBody>
          <a:bodyPr vert="horz" wrap="square" lIns="0" tIns="12700" rIns="0" bIns="0" rtlCol="0" anchor="b">
            <a:spAutoFit/>
          </a:bodyPr>
          <a:lstStyle>
            <a:lvl1pPr algn="ctr" defTabSz="487650" rtl="0" eaLnBrk="1" latinLnBrk="0" hangingPunct="1">
              <a:lnSpc>
                <a:spcPct val="90000"/>
              </a:lnSpc>
              <a:spcBef>
                <a:spcPct val="0"/>
              </a:spcBef>
              <a:buNone/>
              <a:defRPr sz="3200" kern="1200">
                <a:solidFill>
                  <a:schemeClr val="tx1"/>
                </a:solidFill>
                <a:latin typeface="+mj-lt"/>
                <a:ea typeface="+mj-ea"/>
                <a:cs typeface="+mj-cs"/>
              </a:defRPr>
            </a:lvl1pPr>
          </a:lstStyle>
          <a:p>
            <a:pPr marL="12700">
              <a:lnSpc>
                <a:spcPct val="100000"/>
              </a:lnSpc>
              <a:spcBef>
                <a:spcPts val="100"/>
              </a:spcBef>
            </a:pPr>
            <a:r>
              <a:rPr lang="es-ES" sz="1000" spc="5" dirty="0" smtClean="0">
                <a:solidFill>
                  <a:srgbClr val="58595B"/>
                </a:solidFill>
                <a:latin typeface="Arial"/>
                <a:ea typeface="Arial"/>
                <a:cs typeface="Arial"/>
              </a:rPr>
              <a:t>BIBLIOTECA DE COMPORTAMIENTO DEL JEFE </a:t>
            </a:r>
            <a:r>
              <a:rPr lang="es-ES" sz="1000" spc="5" dirty="0" smtClean="0">
                <a:solidFill>
                  <a:srgbClr val="58595B"/>
                </a:solidFill>
                <a:latin typeface="Arial"/>
                <a:ea typeface="Arial"/>
                <a:cs typeface="Arial"/>
              </a:rPr>
              <a:t>CLL</a:t>
            </a:r>
            <a:r>
              <a:rPr lang="es" sz="1000" b="1" spc="5" dirty="0" smtClean="0">
                <a:solidFill>
                  <a:srgbClr val="58595B"/>
                </a:solidFill>
                <a:latin typeface="Arial"/>
                <a:ea typeface="Arial"/>
                <a:cs typeface="Arial"/>
              </a:rPr>
              <a:t>™</a:t>
            </a:r>
            <a:endParaRPr lang="es" sz="1000" b="1" spc="5" dirty="0">
              <a:solidFill>
                <a:srgbClr val="58595B"/>
              </a:solidFill>
              <a:latin typeface="Arial"/>
              <a:ea typeface="Arial"/>
              <a:cs typeface="Arial"/>
            </a:endParaRPr>
          </a:p>
        </p:txBody>
      </p:sp>
      <p:sp>
        <p:nvSpPr>
          <p:cNvPr id="3" name="object 5"/>
          <p:cNvSpPr txBox="1"/>
          <p:nvPr/>
        </p:nvSpPr>
        <p:spPr>
          <a:xfrm>
            <a:off x="1304430" y="2991007"/>
            <a:ext cx="3860847" cy="290721"/>
          </a:xfrm>
          <a:prstGeom prst="rect">
            <a:avLst/>
          </a:prstGeom>
        </p:spPr>
        <p:txBody>
          <a:bodyPr vert="horz" wrap="square" lIns="0" tIns="20320" rIns="0" bIns="0" rtlCol="0">
            <a:spAutoFit/>
          </a:bodyPr>
          <a:lstStyle/>
          <a:p>
            <a:pPr marL="12700" marR="5080">
              <a:lnSpc>
                <a:spcPts val="1050"/>
              </a:lnSpc>
              <a:spcBef>
                <a:spcPts val="160"/>
              </a:spcBef>
            </a:pPr>
            <a:r>
              <a:rPr lang="es" sz="800" b="0" i="0" strike="noStrike" cap="none" spc="-30" baseline="0" dirty="0">
                <a:effectLst/>
                <a:latin typeface="Arial"/>
                <a:ea typeface="Arial"/>
                <a:cs typeface="Arial"/>
              </a:rPr>
              <a:t>Estar </a:t>
            </a:r>
            <a:r>
              <a:rPr lang="es" sz="800" b="0" i="0" strike="noStrike" cap="none" spc="-25" baseline="0" dirty="0">
                <a:effectLst/>
                <a:latin typeface="Arial"/>
                <a:ea typeface="Arial"/>
                <a:cs typeface="Arial"/>
              </a:rPr>
              <a:t>abierto </a:t>
            </a:r>
            <a:r>
              <a:rPr lang="es" sz="800" b="0" i="0" strike="noStrike" cap="none" spc="-35" baseline="0" dirty="0">
                <a:effectLst/>
                <a:latin typeface="Arial"/>
                <a:ea typeface="Arial"/>
                <a:cs typeface="Arial"/>
              </a:rPr>
              <a:t>a </a:t>
            </a:r>
            <a:r>
              <a:rPr lang="es" sz="800" b="0" i="0" strike="noStrike" cap="none" spc="-25" baseline="0" dirty="0">
                <a:effectLst/>
                <a:latin typeface="Arial"/>
                <a:ea typeface="Arial"/>
                <a:cs typeface="Arial"/>
              </a:rPr>
              <a:t>oportunidades </a:t>
            </a:r>
            <a:r>
              <a:rPr lang="es" sz="800" b="0" i="0" strike="noStrike" cap="none" spc="-30" baseline="0" dirty="0">
                <a:effectLst/>
                <a:latin typeface="Arial"/>
                <a:ea typeface="Arial"/>
                <a:cs typeface="Arial"/>
              </a:rPr>
              <a:t>inovadoras </a:t>
            </a:r>
            <a:r>
              <a:rPr lang="es" sz="800" b="0" i="0" strike="noStrike" cap="none" spc="-25" baseline="0" dirty="0">
                <a:effectLst/>
                <a:latin typeface="Arial"/>
                <a:ea typeface="Arial"/>
                <a:cs typeface="Arial"/>
              </a:rPr>
              <a:t>dentro </a:t>
            </a:r>
            <a:r>
              <a:rPr lang="es" sz="800" b="0" i="0" strike="noStrike" cap="none" spc="-35" baseline="0" dirty="0">
                <a:effectLst/>
                <a:latin typeface="Arial"/>
                <a:ea typeface="Arial"/>
                <a:cs typeface="Arial"/>
              </a:rPr>
              <a:t>del </a:t>
            </a:r>
            <a:r>
              <a:rPr lang="es" sz="800" b="0" i="0" strike="noStrike" cap="none" spc="-25" baseline="0" dirty="0">
                <a:effectLst/>
                <a:latin typeface="Arial"/>
                <a:ea typeface="Arial"/>
                <a:cs typeface="Arial"/>
              </a:rPr>
              <a:t>equipo, </a:t>
            </a:r>
            <a:r>
              <a:rPr lang="es" sz="800" b="0" i="0" strike="noStrike" cap="none" spc="-35" baseline="0" dirty="0">
                <a:effectLst/>
                <a:latin typeface="Arial"/>
                <a:ea typeface="Arial"/>
                <a:cs typeface="Arial"/>
              </a:rPr>
              <a:t>así </a:t>
            </a:r>
            <a:r>
              <a:rPr lang="es" sz="800" b="0" i="0" strike="noStrike" cap="none" spc="-35" baseline="0" dirty="0" smtClean="0">
                <a:effectLst/>
                <a:latin typeface="Arial"/>
                <a:ea typeface="Arial"/>
                <a:cs typeface="Arial"/>
              </a:rPr>
              <a:t>como </a:t>
            </a:r>
            <a:r>
              <a:rPr lang="es" sz="800" b="0" i="0" strike="noStrike" cap="none" spc="-25" baseline="0" dirty="0" smtClean="0">
                <a:effectLst/>
                <a:latin typeface="Arial"/>
                <a:ea typeface="Arial"/>
                <a:cs typeface="Arial"/>
              </a:rPr>
              <a:t>aportar </a:t>
            </a:r>
            <a:r>
              <a:rPr lang="es" sz="800" b="0" i="0" strike="noStrike" cap="none" spc="-30" baseline="0" dirty="0" smtClean="0">
                <a:effectLst/>
                <a:latin typeface="Arial"/>
                <a:ea typeface="Arial"/>
                <a:cs typeface="Arial"/>
              </a:rPr>
              <a:t>en </a:t>
            </a:r>
            <a:r>
              <a:rPr lang="es" sz="800" b="0" i="0" strike="noStrike" cap="none" spc="-30" baseline="0" dirty="0">
                <a:effectLst/>
                <a:latin typeface="Arial"/>
                <a:ea typeface="Arial"/>
                <a:cs typeface="Arial"/>
              </a:rPr>
              <a:t>las </a:t>
            </a:r>
            <a:r>
              <a:rPr lang="es" sz="800" b="0" i="0" strike="noStrike" cap="none" spc="-25" baseline="0" dirty="0">
                <a:effectLst/>
                <a:latin typeface="Arial"/>
                <a:ea typeface="Arial"/>
                <a:cs typeface="Arial"/>
              </a:rPr>
              <a:t>iniciativas generales </a:t>
            </a:r>
            <a:r>
              <a:rPr lang="es" sz="800" b="0" i="0" strike="noStrike" cap="none" spc="-35" baseline="0" dirty="0">
                <a:effectLst/>
                <a:latin typeface="Arial"/>
                <a:ea typeface="Arial"/>
                <a:cs typeface="Arial"/>
              </a:rPr>
              <a:t>de </a:t>
            </a:r>
            <a:r>
              <a:rPr lang="es" sz="800" b="0" i="0" strike="noStrike" cap="none" spc="-30" baseline="0" dirty="0">
                <a:effectLst/>
                <a:latin typeface="Arial"/>
                <a:ea typeface="Arial"/>
                <a:cs typeface="Arial"/>
              </a:rPr>
              <a:t>innovación de la</a:t>
            </a:r>
            <a:r>
              <a:rPr lang="es" sz="800" b="0" i="0" strike="noStrike" cap="none" spc="55" baseline="0" dirty="0">
                <a:effectLst/>
                <a:latin typeface="Arial"/>
                <a:ea typeface="Arial"/>
                <a:cs typeface="Arial"/>
              </a:rPr>
              <a:t> </a:t>
            </a:r>
            <a:r>
              <a:rPr lang="es" sz="800" b="0" i="0" strike="noStrike" cap="none" spc="-25" baseline="0" dirty="0">
                <a:effectLst/>
                <a:latin typeface="Arial"/>
                <a:ea typeface="Arial"/>
                <a:cs typeface="Arial"/>
              </a:rPr>
              <a:t>empresa.</a:t>
            </a:r>
          </a:p>
        </p:txBody>
      </p:sp>
      <p:sp>
        <p:nvSpPr>
          <p:cNvPr id="4" name="object 7"/>
          <p:cNvSpPr txBox="1"/>
          <p:nvPr/>
        </p:nvSpPr>
        <p:spPr>
          <a:xfrm>
            <a:off x="1304430" y="2596469"/>
            <a:ext cx="3773783" cy="302647"/>
          </a:xfrm>
          <a:prstGeom prst="rect">
            <a:avLst/>
          </a:prstGeom>
        </p:spPr>
        <p:txBody>
          <a:bodyPr vert="horz" wrap="square" lIns="0" tIns="20320" rIns="0" bIns="0" rtlCol="0">
            <a:spAutoFit/>
          </a:bodyPr>
          <a:lstStyle/>
          <a:p>
            <a:pPr marL="12700" marR="5080">
              <a:lnSpc>
                <a:spcPts val="1050"/>
              </a:lnSpc>
              <a:spcBef>
                <a:spcPts val="160"/>
              </a:spcBef>
            </a:pPr>
            <a:r>
              <a:rPr lang="es" sz="800" b="0" i="0" strike="noStrike" cap="none" spc="-55" baseline="0" dirty="0" smtClean="0">
                <a:effectLst/>
                <a:latin typeface="Arial"/>
                <a:ea typeface="Arial"/>
                <a:cs typeface="Arial"/>
              </a:rPr>
              <a:t>Comunicar las </a:t>
            </a:r>
            <a:r>
              <a:rPr lang="es" sz="800" b="0" i="0" strike="noStrike" cap="none" spc="-30" baseline="0" dirty="0" smtClean="0">
                <a:effectLst/>
                <a:latin typeface="Arial"/>
                <a:ea typeface="Arial"/>
                <a:cs typeface="Arial"/>
              </a:rPr>
              <a:t>informaciones </a:t>
            </a:r>
            <a:r>
              <a:rPr lang="es" sz="800" b="0" i="0" strike="noStrike" cap="none" spc="-25" baseline="0" dirty="0" smtClean="0">
                <a:effectLst/>
                <a:latin typeface="Arial"/>
                <a:ea typeface="Arial"/>
                <a:cs typeface="Arial"/>
              </a:rPr>
              <a:t>críticas para la alta gerencia; tener</a:t>
            </a:r>
            <a:r>
              <a:rPr lang="es" sz="800" b="0" i="0" strike="noStrike" cap="none" spc="-25" dirty="0" smtClean="0">
                <a:effectLst/>
                <a:latin typeface="Arial"/>
                <a:ea typeface="Arial"/>
                <a:cs typeface="Arial"/>
              </a:rPr>
              <a:t> una</a:t>
            </a:r>
            <a:r>
              <a:rPr lang="es" sz="800" b="0" i="0" strike="noStrike" cap="none" spc="-25" baseline="0" dirty="0" smtClean="0">
                <a:effectLst/>
                <a:latin typeface="Arial"/>
                <a:ea typeface="Arial"/>
                <a:cs typeface="Arial"/>
              </a:rPr>
              <a:t> </a:t>
            </a:r>
            <a:r>
              <a:rPr lang="es" sz="800" b="0" i="0" strike="noStrike" cap="none" spc="-30" baseline="0" dirty="0" smtClean="0">
                <a:effectLst/>
                <a:latin typeface="Arial"/>
                <a:ea typeface="Arial"/>
                <a:cs typeface="Arial"/>
              </a:rPr>
              <a:t>voz </a:t>
            </a:r>
            <a:r>
              <a:rPr lang="es" sz="800" b="0" i="0" strike="noStrike" cap="none" spc="-25" baseline="0" dirty="0" smtClean="0">
                <a:effectLst/>
                <a:latin typeface="Arial"/>
                <a:ea typeface="Arial"/>
                <a:cs typeface="Arial"/>
              </a:rPr>
              <a:t>activa </a:t>
            </a:r>
            <a:r>
              <a:rPr lang="es" sz="800" b="0" i="0" strike="noStrike" cap="none" spc="-35" baseline="0" dirty="0" smtClean="0">
                <a:effectLst/>
                <a:latin typeface="Arial"/>
                <a:ea typeface="Arial"/>
                <a:cs typeface="Arial"/>
              </a:rPr>
              <a:t>en </a:t>
            </a:r>
            <a:r>
              <a:rPr lang="es" sz="800" b="0" i="0" strike="noStrike" cap="none" spc="-25" baseline="0" dirty="0" smtClean="0">
                <a:effectLst/>
                <a:latin typeface="Arial"/>
                <a:ea typeface="Arial"/>
                <a:cs typeface="Arial"/>
              </a:rPr>
              <a:t>los </a:t>
            </a:r>
            <a:r>
              <a:rPr lang="es" sz="800" b="0" i="0" strike="noStrike" cap="none" spc="-30" baseline="0" dirty="0" smtClean="0">
                <a:effectLst/>
                <a:latin typeface="Arial"/>
                <a:ea typeface="Arial"/>
                <a:cs typeface="Arial"/>
              </a:rPr>
              <a:t>temas</a:t>
            </a:r>
            <a:r>
              <a:rPr lang="es" sz="800" b="0" i="0" strike="noStrike" cap="none" spc="5" baseline="0" dirty="0" smtClean="0">
                <a:effectLst/>
                <a:latin typeface="Arial"/>
                <a:ea typeface="Arial"/>
                <a:cs typeface="Arial"/>
              </a:rPr>
              <a:t> </a:t>
            </a:r>
            <a:r>
              <a:rPr lang="es" sz="800" b="0" i="0" strike="noStrike" cap="none" spc="-20" baseline="0" dirty="0" smtClean="0">
                <a:effectLst/>
                <a:latin typeface="Arial"/>
                <a:ea typeface="Arial"/>
                <a:cs typeface="Arial"/>
              </a:rPr>
              <a:t>críticos</a:t>
            </a:r>
            <a:r>
              <a:rPr lang="es" sz="900" b="0" i="0" strike="noStrike" cap="none" spc="-20" baseline="0" dirty="0" smtClean="0">
                <a:effectLst/>
                <a:latin typeface="Arial"/>
                <a:ea typeface="Arial"/>
                <a:cs typeface="Arial"/>
              </a:rPr>
              <a:t>.</a:t>
            </a:r>
            <a:endParaRPr lang="es" sz="900" b="0" i="0" strike="noStrike" cap="none" spc="-20" baseline="0" dirty="0">
              <a:effectLst/>
              <a:latin typeface="Arial"/>
              <a:ea typeface="Arial"/>
              <a:cs typeface="Arial"/>
            </a:endParaRPr>
          </a:p>
        </p:txBody>
      </p:sp>
      <p:sp>
        <p:nvSpPr>
          <p:cNvPr id="5" name="object 8"/>
          <p:cNvSpPr txBox="1"/>
          <p:nvPr/>
        </p:nvSpPr>
        <p:spPr>
          <a:xfrm>
            <a:off x="1304430" y="2226444"/>
            <a:ext cx="3860847" cy="134755"/>
          </a:xfrm>
          <a:prstGeom prst="rect">
            <a:avLst/>
          </a:prstGeom>
        </p:spPr>
        <p:txBody>
          <a:bodyPr vert="horz" wrap="square" lIns="0" tIns="12700" rIns="0" bIns="0" rtlCol="0">
            <a:spAutoFit/>
          </a:bodyPr>
          <a:lstStyle/>
          <a:p>
            <a:pPr marL="12700">
              <a:lnSpc>
                <a:spcPct val="100000"/>
              </a:lnSpc>
              <a:spcBef>
                <a:spcPts val="100"/>
              </a:spcBef>
            </a:pPr>
            <a:r>
              <a:rPr lang="es" sz="800" b="0" i="0" strike="noStrike" cap="none" spc="-5" baseline="0" dirty="0">
                <a:effectLst/>
                <a:latin typeface="Arial"/>
                <a:ea typeface="Arial"/>
                <a:cs typeface="Arial"/>
              </a:rPr>
              <a:t>Buscar, contratar, integrar, </a:t>
            </a:r>
            <a:r>
              <a:rPr lang="es" sz="800" b="0" i="0" strike="noStrike" cap="none" spc="-5" baseline="0" dirty="0" smtClean="0">
                <a:effectLst/>
                <a:latin typeface="Arial"/>
                <a:ea typeface="Arial"/>
                <a:cs typeface="Arial"/>
              </a:rPr>
              <a:t>asignar </a:t>
            </a:r>
            <a:r>
              <a:rPr lang="es" sz="800" b="0" i="0" strike="noStrike" cap="none" spc="-5" baseline="0" dirty="0">
                <a:effectLst/>
                <a:latin typeface="Arial"/>
                <a:ea typeface="Arial"/>
                <a:cs typeface="Arial"/>
              </a:rPr>
              <a:t>y desarrollar </a:t>
            </a:r>
            <a:r>
              <a:rPr lang="es" sz="800" b="0" i="0" strike="noStrike" cap="none" spc="-5" baseline="0" dirty="0" smtClean="0">
                <a:effectLst/>
                <a:latin typeface="Arial"/>
                <a:ea typeface="Arial"/>
                <a:cs typeface="Arial"/>
              </a:rPr>
              <a:t>talentos.</a:t>
            </a:r>
            <a:endParaRPr lang="es" sz="800" b="0" i="0" strike="noStrike" cap="none" spc="-5" baseline="0" dirty="0">
              <a:effectLst/>
              <a:latin typeface="Arial"/>
              <a:ea typeface="Arial"/>
              <a:cs typeface="Arial"/>
            </a:endParaRPr>
          </a:p>
        </p:txBody>
      </p:sp>
      <p:sp>
        <p:nvSpPr>
          <p:cNvPr id="6" name="object 10"/>
          <p:cNvSpPr txBox="1"/>
          <p:nvPr/>
        </p:nvSpPr>
        <p:spPr>
          <a:xfrm>
            <a:off x="1304430" y="950354"/>
            <a:ext cx="3773783" cy="1153136"/>
          </a:xfrm>
          <a:prstGeom prst="rect">
            <a:avLst/>
          </a:prstGeom>
        </p:spPr>
        <p:txBody>
          <a:bodyPr vert="horz" wrap="square" lIns="0" tIns="20320" rIns="0" bIns="0" rtlCol="0">
            <a:spAutoFit/>
          </a:bodyPr>
          <a:lstStyle/>
          <a:p>
            <a:pPr marL="15240" marR="13335">
              <a:lnSpc>
                <a:spcPts val="1050"/>
              </a:lnSpc>
              <a:spcBef>
                <a:spcPts val="160"/>
              </a:spcBef>
            </a:pPr>
            <a:r>
              <a:rPr lang="es" sz="800" b="0" i="0" strike="noStrike" cap="none" spc="-40" baseline="0" dirty="0">
                <a:effectLst/>
                <a:latin typeface="Arial"/>
                <a:ea typeface="Arial"/>
                <a:cs typeface="Arial"/>
              </a:rPr>
              <a:t>Traducir </a:t>
            </a:r>
            <a:r>
              <a:rPr lang="es" sz="800" b="0" i="0" strike="noStrike" cap="none" spc="-35" baseline="0" dirty="0">
                <a:effectLst/>
                <a:latin typeface="Arial"/>
                <a:ea typeface="Arial"/>
                <a:cs typeface="Arial"/>
              </a:rPr>
              <a:t>la </a:t>
            </a:r>
            <a:r>
              <a:rPr lang="es" sz="800" b="0" i="0" strike="noStrike" cap="none" spc="-40" baseline="0" dirty="0">
                <a:effectLst/>
                <a:latin typeface="Arial"/>
                <a:ea typeface="Arial"/>
                <a:cs typeface="Arial"/>
              </a:rPr>
              <a:t>misión, </a:t>
            </a:r>
            <a:r>
              <a:rPr lang="es" sz="800" b="0" i="0" strike="noStrike" cap="none" spc="-25" baseline="0" dirty="0">
                <a:effectLst/>
                <a:latin typeface="Arial"/>
                <a:ea typeface="Arial"/>
                <a:cs typeface="Arial"/>
              </a:rPr>
              <a:t>visión, valores, estrategia </a:t>
            </a:r>
            <a:r>
              <a:rPr lang="es" sz="800" b="0" i="0" strike="noStrike" cap="none" spc="-35" baseline="0" dirty="0">
                <a:effectLst/>
                <a:latin typeface="Arial"/>
                <a:ea typeface="Arial"/>
                <a:cs typeface="Arial"/>
              </a:rPr>
              <a:t>y </a:t>
            </a:r>
            <a:r>
              <a:rPr lang="es" sz="800" b="0" i="0" strike="noStrike" cap="none" spc="-25" baseline="0" dirty="0">
                <a:effectLst/>
                <a:latin typeface="Arial"/>
                <a:ea typeface="Arial"/>
                <a:cs typeface="Arial"/>
              </a:rPr>
              <a:t>tácticas </a:t>
            </a:r>
            <a:r>
              <a:rPr lang="es" sz="800" b="0" i="0" strike="noStrike" cap="none" spc="-30" baseline="0" dirty="0">
                <a:effectLst/>
                <a:latin typeface="Arial"/>
                <a:ea typeface="Arial"/>
                <a:cs typeface="Arial"/>
              </a:rPr>
              <a:t>de la empresa </a:t>
            </a:r>
            <a:r>
              <a:rPr lang="es" sz="800" b="0" i="0" strike="noStrike" cap="none" spc="-40" baseline="0" dirty="0">
                <a:effectLst/>
                <a:latin typeface="Arial"/>
                <a:ea typeface="Arial"/>
                <a:cs typeface="Arial"/>
              </a:rPr>
              <a:t>en un </a:t>
            </a:r>
            <a:r>
              <a:rPr lang="es" sz="800" b="0" i="0" strike="noStrike" cap="none" spc="-25" baseline="0" dirty="0">
                <a:effectLst/>
                <a:latin typeface="Arial"/>
                <a:ea typeface="Arial"/>
                <a:cs typeface="Arial"/>
              </a:rPr>
              <a:t>plan conjunto </a:t>
            </a:r>
            <a:r>
              <a:rPr lang="es" sz="800" b="0" i="0" strike="noStrike" cap="none" spc="-35" baseline="0" dirty="0">
                <a:effectLst/>
                <a:latin typeface="Arial"/>
                <a:ea typeface="Arial"/>
                <a:cs typeface="Arial"/>
              </a:rPr>
              <a:t>de </a:t>
            </a:r>
            <a:r>
              <a:rPr lang="es" sz="800" b="0" i="0" strike="noStrike" cap="none" spc="-30" baseline="0" dirty="0">
                <a:effectLst/>
                <a:latin typeface="Arial"/>
                <a:ea typeface="Arial"/>
                <a:cs typeface="Arial"/>
              </a:rPr>
              <a:t>metas </a:t>
            </a:r>
            <a:r>
              <a:rPr lang="es" sz="800" b="0" i="0" strike="noStrike" cap="none" spc="-35" baseline="0" dirty="0">
                <a:effectLst/>
                <a:latin typeface="Arial"/>
                <a:ea typeface="Arial"/>
                <a:cs typeface="Arial"/>
              </a:rPr>
              <a:t>y</a:t>
            </a:r>
            <a:r>
              <a:rPr lang="es" sz="800" b="0" i="0" strike="noStrike" cap="none" spc="-65" baseline="0" dirty="0">
                <a:effectLst/>
                <a:latin typeface="Arial"/>
                <a:ea typeface="Arial"/>
                <a:cs typeface="Arial"/>
              </a:rPr>
              <a:t> </a:t>
            </a:r>
            <a:r>
              <a:rPr lang="es" sz="800" b="0" i="0" strike="noStrike" cap="none" spc="-30" baseline="0" dirty="0">
                <a:effectLst/>
                <a:latin typeface="Arial"/>
                <a:ea typeface="Arial"/>
                <a:cs typeface="Arial"/>
              </a:rPr>
              <a:t>medios, </a:t>
            </a:r>
            <a:r>
              <a:rPr lang="es" sz="800" b="0" i="0" strike="noStrike" cap="none" spc="-35" baseline="0" dirty="0">
                <a:effectLst/>
                <a:latin typeface="Arial"/>
                <a:ea typeface="Arial"/>
                <a:cs typeface="Arial"/>
              </a:rPr>
              <a:t>y </a:t>
            </a:r>
            <a:r>
              <a:rPr lang="es" sz="800" b="0" i="0" strike="noStrike" cap="none" spc="-30" baseline="0" dirty="0">
                <a:effectLst/>
                <a:latin typeface="Arial"/>
                <a:ea typeface="Arial"/>
                <a:cs typeface="Arial"/>
              </a:rPr>
              <a:t>después </a:t>
            </a:r>
            <a:r>
              <a:rPr lang="es" sz="800" b="0" i="0" strike="noStrike" cap="none" spc="-25" baseline="0" dirty="0">
                <a:effectLst/>
                <a:latin typeface="Arial"/>
                <a:ea typeface="Arial"/>
                <a:cs typeface="Arial"/>
              </a:rPr>
              <a:t>ejecutar </a:t>
            </a:r>
            <a:r>
              <a:rPr lang="es" sz="800" b="0" i="0" strike="noStrike" cap="none" spc="-35" baseline="0" dirty="0">
                <a:effectLst/>
                <a:latin typeface="Arial"/>
                <a:ea typeface="Arial"/>
                <a:cs typeface="Arial"/>
              </a:rPr>
              <a:t>el </a:t>
            </a:r>
            <a:r>
              <a:rPr lang="es" sz="800" b="0" i="0" strike="noStrike" cap="none" spc="-25" baseline="0" dirty="0">
                <a:effectLst/>
                <a:latin typeface="Arial"/>
                <a:ea typeface="Arial"/>
                <a:cs typeface="Arial"/>
              </a:rPr>
              <a:t>plan </a:t>
            </a:r>
            <a:r>
              <a:rPr lang="es" sz="800" b="0" i="0" strike="noStrike" cap="none" spc="-35" baseline="0" dirty="0">
                <a:effectLst/>
                <a:latin typeface="Arial"/>
                <a:ea typeface="Arial"/>
                <a:cs typeface="Arial"/>
              </a:rPr>
              <a:t>según </a:t>
            </a:r>
            <a:r>
              <a:rPr lang="es" sz="800" b="0" i="0" strike="noStrike" cap="none" spc="-35" baseline="0" dirty="0" smtClean="0">
                <a:effectLst/>
                <a:latin typeface="Arial"/>
                <a:ea typeface="Arial"/>
                <a:cs typeface="Arial"/>
              </a:rPr>
              <a:t>lo </a:t>
            </a:r>
            <a:r>
              <a:rPr lang="es" sz="800" b="0" i="0" strike="noStrike" cap="none" spc="-25" baseline="0" dirty="0" smtClean="0">
                <a:effectLst/>
                <a:latin typeface="Arial"/>
                <a:ea typeface="Arial"/>
                <a:cs typeface="Arial"/>
              </a:rPr>
              <a:t>proyectado </a:t>
            </a:r>
            <a:r>
              <a:rPr lang="es" sz="800" b="0" i="0" strike="noStrike" cap="none" spc="-30" baseline="0" dirty="0">
                <a:effectLst/>
                <a:latin typeface="Arial"/>
                <a:ea typeface="Arial"/>
                <a:cs typeface="Arial"/>
              </a:rPr>
              <a:t>o </a:t>
            </a:r>
            <a:r>
              <a:rPr lang="es" sz="800" b="0" i="0" strike="noStrike" cap="none" spc="-25" baseline="0" dirty="0">
                <a:effectLst/>
                <a:latin typeface="Arial"/>
                <a:ea typeface="Arial"/>
                <a:cs typeface="Arial"/>
              </a:rPr>
              <a:t>aún </a:t>
            </a:r>
            <a:r>
              <a:rPr lang="es" sz="800" b="0" i="0" strike="noStrike" cap="none" spc="-30" baseline="0" dirty="0">
                <a:effectLst/>
                <a:latin typeface="Arial"/>
                <a:ea typeface="Arial"/>
                <a:cs typeface="Arial"/>
              </a:rPr>
              <a:t>mejor, </a:t>
            </a:r>
            <a:r>
              <a:rPr lang="es" sz="800" b="0" i="0" strike="noStrike" cap="none" spc="-35" baseline="0" dirty="0">
                <a:effectLst/>
                <a:latin typeface="Arial"/>
                <a:ea typeface="Arial"/>
                <a:cs typeface="Arial"/>
              </a:rPr>
              <a:t>en </a:t>
            </a:r>
            <a:r>
              <a:rPr lang="es" sz="800" b="0" i="0" strike="noStrike" cap="none" spc="-35" baseline="0" dirty="0" smtClean="0">
                <a:effectLst/>
                <a:latin typeface="Arial"/>
                <a:ea typeface="Arial"/>
                <a:cs typeface="Arial"/>
              </a:rPr>
              <a:t>el </a:t>
            </a:r>
            <a:r>
              <a:rPr lang="es" sz="800" b="0" i="0" strike="noStrike" cap="none" spc="-30" baseline="0" dirty="0" smtClean="0">
                <a:effectLst/>
                <a:latin typeface="Arial"/>
                <a:ea typeface="Arial"/>
                <a:cs typeface="Arial"/>
              </a:rPr>
              <a:t>plazo </a:t>
            </a:r>
            <a:r>
              <a:rPr lang="es" sz="800" b="0" i="0" strike="noStrike" cap="none" spc="-25" baseline="0" dirty="0" smtClean="0">
                <a:effectLst/>
                <a:latin typeface="Arial"/>
                <a:ea typeface="Arial"/>
                <a:cs typeface="Arial"/>
              </a:rPr>
              <a:t>estipulado </a:t>
            </a:r>
            <a:r>
              <a:rPr lang="es" sz="800" b="0" i="0" strike="noStrike" cap="none" spc="-5" baseline="0" dirty="0">
                <a:effectLst/>
                <a:latin typeface="Arial"/>
                <a:ea typeface="Arial"/>
                <a:cs typeface="Arial"/>
              </a:rPr>
              <a:t>y dentro o por debajo</a:t>
            </a:r>
            <a:r>
              <a:rPr lang="es" sz="800" b="0" i="0" strike="noStrike" cap="none" spc="-15" baseline="0" dirty="0">
                <a:effectLst/>
                <a:latin typeface="Arial"/>
                <a:ea typeface="Arial"/>
                <a:cs typeface="Arial"/>
              </a:rPr>
              <a:t> </a:t>
            </a:r>
            <a:r>
              <a:rPr lang="es" sz="800" b="0" i="0" strike="noStrike" cap="none" spc="-5" baseline="0" dirty="0" smtClean="0">
                <a:effectLst/>
                <a:latin typeface="Arial"/>
                <a:ea typeface="Arial"/>
                <a:cs typeface="Arial"/>
              </a:rPr>
              <a:t>del presupuesto</a:t>
            </a:r>
            <a:r>
              <a:rPr lang="es" sz="800" b="0" i="0" strike="noStrike" cap="none" spc="-5" baseline="0" dirty="0">
                <a:effectLst/>
                <a:latin typeface="Arial"/>
                <a:ea typeface="Arial"/>
                <a:cs typeface="Arial"/>
              </a:rPr>
              <a:t>.</a:t>
            </a:r>
          </a:p>
          <a:p>
            <a:pPr marL="15240" marR="267970">
              <a:lnSpc>
                <a:spcPts val="1050"/>
              </a:lnSpc>
              <a:spcBef>
                <a:spcPts val="600"/>
              </a:spcBef>
            </a:pPr>
            <a:r>
              <a:rPr lang="es" sz="800" b="0" i="0" strike="noStrike" cap="none" spc="-25" baseline="0" dirty="0">
                <a:effectLst/>
                <a:latin typeface="Arial"/>
                <a:ea typeface="Arial"/>
                <a:cs typeface="Arial"/>
              </a:rPr>
              <a:t>Armar, mantener y fortalecer </a:t>
            </a:r>
            <a:r>
              <a:rPr lang="es" sz="800" b="0" i="0" strike="noStrike" cap="none" spc="-30" baseline="0" dirty="0">
                <a:effectLst/>
                <a:latin typeface="Arial"/>
                <a:ea typeface="Arial"/>
                <a:cs typeface="Arial"/>
              </a:rPr>
              <a:t>los equipos, </a:t>
            </a:r>
            <a:r>
              <a:rPr lang="es" sz="800" b="0" i="0" strike="noStrike" cap="none" spc="-25" baseline="0" dirty="0">
                <a:effectLst/>
                <a:latin typeface="Arial"/>
                <a:ea typeface="Arial"/>
                <a:cs typeface="Arial"/>
              </a:rPr>
              <a:t>llevándolos </a:t>
            </a:r>
            <a:r>
              <a:rPr lang="es" sz="800" b="0" i="0" strike="noStrike" cap="none" spc="-35" baseline="0" dirty="0">
                <a:effectLst/>
                <a:latin typeface="Arial"/>
                <a:ea typeface="Arial"/>
                <a:cs typeface="Arial"/>
              </a:rPr>
              <a:t>a </a:t>
            </a:r>
            <a:r>
              <a:rPr lang="es" sz="800" b="0" i="0" strike="noStrike" cap="none" spc="-40" baseline="0" dirty="0">
                <a:effectLst/>
                <a:latin typeface="Arial"/>
                <a:ea typeface="Arial"/>
                <a:cs typeface="Arial"/>
              </a:rPr>
              <a:t>un </a:t>
            </a:r>
            <a:r>
              <a:rPr lang="es" sz="800" b="0" i="0" strike="noStrike" cap="none" spc="-20" baseline="0" dirty="0">
                <a:effectLst/>
                <a:latin typeface="Arial"/>
                <a:ea typeface="Arial"/>
                <a:cs typeface="Arial"/>
              </a:rPr>
              <a:t>alto </a:t>
            </a:r>
            <a:r>
              <a:rPr lang="es" sz="800" b="0" i="0" strike="noStrike" cap="none" spc="-30" baseline="0" dirty="0" smtClean="0">
                <a:effectLst/>
                <a:latin typeface="Arial"/>
                <a:ea typeface="Arial"/>
                <a:cs typeface="Arial"/>
              </a:rPr>
              <a:t>desempeño </a:t>
            </a:r>
            <a:r>
              <a:rPr lang="es" sz="800" b="0" i="0" strike="noStrike" cap="none" spc="-25" baseline="0" dirty="0" smtClean="0">
                <a:effectLst/>
                <a:latin typeface="Arial"/>
                <a:ea typeface="Arial"/>
                <a:cs typeface="Arial"/>
              </a:rPr>
              <a:t>confiable </a:t>
            </a:r>
            <a:r>
              <a:rPr lang="es" sz="800" b="0" i="0" strike="noStrike" cap="none" spc="-35" baseline="0" dirty="0" smtClean="0">
                <a:effectLst/>
                <a:latin typeface="Arial"/>
                <a:ea typeface="Arial"/>
                <a:cs typeface="Arial"/>
              </a:rPr>
              <a:t>y</a:t>
            </a:r>
            <a:r>
              <a:rPr lang="es" sz="800" b="0" i="0" strike="noStrike" cap="none" spc="10" baseline="0" dirty="0" smtClean="0">
                <a:effectLst/>
                <a:latin typeface="Arial"/>
                <a:ea typeface="Arial"/>
                <a:cs typeface="Arial"/>
              </a:rPr>
              <a:t> </a:t>
            </a:r>
            <a:r>
              <a:rPr lang="es" sz="800" b="0" i="0" strike="noStrike" cap="none" spc="-20" baseline="0" dirty="0" smtClean="0">
                <a:effectLst/>
                <a:latin typeface="Arial"/>
                <a:ea typeface="Arial"/>
                <a:cs typeface="Arial"/>
              </a:rPr>
              <a:t>consistente.</a:t>
            </a:r>
            <a:endParaRPr lang="es" sz="800" b="0" i="0" strike="noStrike" cap="none" spc="-20" baseline="0" dirty="0">
              <a:effectLst/>
              <a:latin typeface="Arial"/>
              <a:ea typeface="Arial"/>
              <a:cs typeface="Arial"/>
            </a:endParaRPr>
          </a:p>
          <a:p>
            <a:pPr marL="12700" marR="5080">
              <a:lnSpc>
                <a:spcPts val="1040"/>
              </a:lnSpc>
              <a:spcBef>
                <a:spcPts val="760"/>
              </a:spcBef>
            </a:pPr>
            <a:r>
              <a:rPr lang="es" sz="800" b="0" i="0" strike="noStrike" cap="none" spc="-50" baseline="0" dirty="0">
                <a:effectLst/>
                <a:latin typeface="Arial"/>
                <a:ea typeface="Arial"/>
                <a:cs typeface="Arial"/>
              </a:rPr>
              <a:t>Trabajar </a:t>
            </a:r>
            <a:r>
              <a:rPr lang="es" sz="800" b="0" i="0" strike="noStrike" cap="none" spc="-65" baseline="0" dirty="0">
                <a:effectLst/>
                <a:latin typeface="Arial"/>
                <a:ea typeface="Arial"/>
                <a:cs typeface="Arial"/>
              </a:rPr>
              <a:t>de </a:t>
            </a:r>
            <a:r>
              <a:rPr lang="es" sz="800" b="0" i="0" strike="noStrike" cap="none" spc="-55" baseline="0" dirty="0">
                <a:effectLst/>
                <a:latin typeface="Arial"/>
                <a:ea typeface="Arial"/>
                <a:cs typeface="Arial"/>
              </a:rPr>
              <a:t>forma </a:t>
            </a:r>
            <a:r>
              <a:rPr lang="es" sz="800" b="0" i="0" strike="noStrike" cap="none" spc="-45" baseline="0" dirty="0">
                <a:effectLst/>
                <a:latin typeface="Arial"/>
                <a:ea typeface="Arial"/>
                <a:cs typeface="Arial"/>
              </a:rPr>
              <a:t>productiva </a:t>
            </a:r>
            <a:r>
              <a:rPr lang="es" sz="800" b="0" i="0" strike="noStrike" cap="none" spc="-65" baseline="0" dirty="0">
                <a:effectLst/>
                <a:latin typeface="Arial"/>
                <a:ea typeface="Arial"/>
                <a:cs typeface="Arial"/>
              </a:rPr>
              <a:t>y </a:t>
            </a:r>
            <a:r>
              <a:rPr lang="es" sz="800" b="0" i="0" strike="noStrike" cap="none" spc="-45" baseline="0" dirty="0">
                <a:effectLst/>
                <a:latin typeface="Arial"/>
                <a:ea typeface="Arial"/>
                <a:cs typeface="Arial"/>
              </a:rPr>
              <a:t>eficaz </a:t>
            </a:r>
            <a:r>
              <a:rPr lang="es" sz="800" b="0" i="0" strike="noStrike" cap="none" spc="-70" baseline="0" dirty="0">
                <a:effectLst/>
                <a:latin typeface="Arial"/>
                <a:ea typeface="Arial"/>
                <a:cs typeface="Arial"/>
              </a:rPr>
              <a:t>en </a:t>
            </a:r>
            <a:r>
              <a:rPr lang="es" sz="800" b="0" i="0" strike="noStrike" cap="none" spc="-50" baseline="0" dirty="0">
                <a:effectLst/>
                <a:latin typeface="Arial"/>
                <a:ea typeface="Arial"/>
                <a:cs typeface="Arial"/>
              </a:rPr>
              <a:t>todas </a:t>
            </a:r>
            <a:r>
              <a:rPr lang="es" sz="800" b="0" i="0" strike="noStrike" cap="none" spc="-55" baseline="0" dirty="0">
                <a:effectLst/>
                <a:latin typeface="Arial"/>
                <a:ea typeface="Arial"/>
                <a:cs typeface="Arial"/>
              </a:rPr>
              <a:t>las </a:t>
            </a:r>
            <a:r>
              <a:rPr lang="es" sz="800" b="0" i="0" strike="noStrike" cap="none" spc="-50" baseline="0" dirty="0">
                <a:effectLst/>
                <a:latin typeface="Arial"/>
                <a:ea typeface="Arial"/>
                <a:cs typeface="Arial"/>
              </a:rPr>
              <a:t>direcciones </a:t>
            </a:r>
            <a:r>
              <a:rPr lang="es" sz="800" b="0" i="0" strike="noStrike" cap="none" spc="-65" baseline="0" dirty="0">
                <a:effectLst/>
                <a:latin typeface="Arial"/>
                <a:ea typeface="Arial"/>
                <a:cs typeface="Arial"/>
              </a:rPr>
              <a:t>– </a:t>
            </a:r>
            <a:r>
              <a:rPr lang="es" sz="800" b="0" i="0" strike="noStrike" cap="none" spc="-55" baseline="0" dirty="0">
                <a:effectLst/>
                <a:latin typeface="Arial"/>
                <a:ea typeface="Arial"/>
                <a:cs typeface="Arial"/>
              </a:rPr>
              <a:t>hacia </a:t>
            </a:r>
            <a:r>
              <a:rPr lang="es" sz="800" b="0" i="0" strike="noStrike" cap="none" spc="-45" baseline="0" dirty="0">
                <a:effectLst/>
                <a:latin typeface="Arial"/>
                <a:ea typeface="Arial"/>
                <a:cs typeface="Arial"/>
              </a:rPr>
              <a:t>arriba, </a:t>
            </a:r>
            <a:r>
              <a:rPr lang="es" sz="800" b="0" i="0" strike="noStrike" cap="none" spc="-50" baseline="0" dirty="0">
                <a:effectLst/>
                <a:latin typeface="Arial"/>
                <a:ea typeface="Arial"/>
                <a:cs typeface="Arial"/>
              </a:rPr>
              <a:t>hacia </a:t>
            </a:r>
            <a:r>
              <a:rPr lang="es" sz="800" b="0" i="0" strike="noStrike" cap="none" spc="-45" baseline="0" dirty="0">
                <a:effectLst/>
                <a:latin typeface="Arial"/>
                <a:ea typeface="Arial"/>
                <a:cs typeface="Arial"/>
              </a:rPr>
              <a:t>abajo, </a:t>
            </a:r>
            <a:r>
              <a:rPr lang="es" sz="800" b="0" i="0" strike="noStrike" cap="none" spc="-55" baseline="0" dirty="0">
                <a:effectLst/>
                <a:latin typeface="Arial"/>
                <a:ea typeface="Arial"/>
                <a:cs typeface="Arial"/>
              </a:rPr>
              <a:t>hacia los </a:t>
            </a:r>
            <a:r>
              <a:rPr lang="es" sz="800" b="0" i="0" strike="noStrike" cap="none" spc="-45" baseline="0" dirty="0">
                <a:effectLst/>
                <a:latin typeface="Arial"/>
                <a:ea typeface="Arial"/>
                <a:cs typeface="Arial"/>
              </a:rPr>
              <a:t>lados, </a:t>
            </a:r>
            <a:r>
              <a:rPr lang="es" sz="800" b="0" i="0" strike="noStrike" cap="none" spc="-55" baseline="0" dirty="0" smtClean="0">
                <a:effectLst/>
                <a:latin typeface="Arial"/>
                <a:ea typeface="Arial"/>
                <a:cs typeface="Arial"/>
              </a:rPr>
              <a:t>hacia </a:t>
            </a:r>
            <a:r>
              <a:rPr lang="es" sz="800" b="0" i="0" strike="noStrike" cap="none" spc="-50" baseline="0" dirty="0" smtClean="0">
                <a:effectLst/>
                <a:latin typeface="Arial"/>
                <a:ea typeface="Arial"/>
                <a:cs typeface="Arial"/>
              </a:rPr>
              <a:t>adentro </a:t>
            </a:r>
            <a:r>
              <a:rPr lang="es" sz="800" b="0" i="0" strike="noStrike" cap="none" spc="-65" baseline="0" dirty="0">
                <a:effectLst/>
                <a:latin typeface="Arial"/>
                <a:ea typeface="Arial"/>
                <a:cs typeface="Arial"/>
              </a:rPr>
              <a:t>y </a:t>
            </a:r>
            <a:r>
              <a:rPr lang="es" sz="800" b="0" i="0" strike="noStrike" cap="none" spc="-55" baseline="0" dirty="0">
                <a:effectLst/>
                <a:latin typeface="Arial"/>
                <a:ea typeface="Arial"/>
                <a:cs typeface="Arial"/>
              </a:rPr>
              <a:t>hacia </a:t>
            </a:r>
            <a:r>
              <a:rPr lang="es" sz="800" b="0" i="0" strike="noStrike" cap="none" spc="-45" baseline="0" dirty="0">
                <a:effectLst/>
                <a:latin typeface="Arial"/>
                <a:ea typeface="Arial"/>
                <a:cs typeface="Arial"/>
              </a:rPr>
              <a:t>afuera</a:t>
            </a:r>
            <a:r>
              <a:rPr lang="es" sz="800" b="0" i="0" strike="noStrike" cap="none" spc="-65" baseline="0" dirty="0">
                <a:effectLst/>
                <a:latin typeface="Arial"/>
                <a:ea typeface="Arial"/>
                <a:cs typeface="Arial"/>
              </a:rPr>
              <a:t>– </a:t>
            </a:r>
            <a:r>
              <a:rPr lang="es" sz="800" b="0" i="0" strike="noStrike" cap="none" spc="-55" baseline="0" dirty="0">
                <a:effectLst/>
                <a:latin typeface="Arial"/>
                <a:ea typeface="Arial"/>
                <a:cs typeface="Arial"/>
              </a:rPr>
              <a:t>para </a:t>
            </a:r>
            <a:r>
              <a:rPr lang="es" sz="800" b="0" i="0" strike="noStrike" cap="none" spc="-45" baseline="0" dirty="0">
                <a:effectLst/>
                <a:latin typeface="Arial"/>
                <a:ea typeface="Arial"/>
                <a:cs typeface="Arial"/>
              </a:rPr>
              <a:t>alcanzar grandes logros</a:t>
            </a:r>
            <a:r>
              <a:rPr lang="es" sz="800" b="0" i="0" strike="noStrike" cap="none" spc="-35" baseline="0" dirty="0">
                <a:effectLst/>
                <a:latin typeface="Arial"/>
                <a:ea typeface="Arial"/>
                <a:cs typeface="Arial"/>
              </a:rPr>
              <a:t>.</a:t>
            </a:r>
          </a:p>
        </p:txBody>
      </p:sp>
      <p:sp>
        <p:nvSpPr>
          <p:cNvPr id="7" name="object 12"/>
          <p:cNvSpPr txBox="1"/>
          <p:nvPr/>
        </p:nvSpPr>
        <p:spPr>
          <a:xfrm>
            <a:off x="312731" y="972451"/>
            <a:ext cx="752462" cy="279679"/>
          </a:xfrm>
          <a:prstGeom prst="rect">
            <a:avLst/>
          </a:prstGeom>
        </p:spPr>
        <p:txBody>
          <a:bodyPr vert="horz" wrap="square" lIns="0" tIns="25400" rIns="0" bIns="0" rtlCol="0">
            <a:spAutoFit/>
          </a:bodyPr>
          <a:lstStyle/>
          <a:p>
            <a:pPr marR="5080" indent="-130810">
              <a:lnSpc>
                <a:spcPts val="1000"/>
              </a:lnSpc>
              <a:spcBef>
                <a:spcPts val="200"/>
              </a:spcBef>
            </a:pPr>
            <a:r>
              <a:rPr lang="es" sz="800" b="1" i="0" strike="noStrike" cap="none" spc="0" baseline="0" dirty="0">
                <a:effectLst/>
                <a:latin typeface="Arial"/>
                <a:ea typeface="Arial"/>
                <a:cs typeface="Arial"/>
              </a:rPr>
              <a:t>1</a:t>
            </a:r>
            <a:r>
              <a:rPr lang="es" sz="800" b="1" i="0" strike="noStrike" cap="none" spc="0" baseline="0" dirty="0" smtClean="0">
                <a:effectLst/>
                <a:latin typeface="Arial"/>
                <a:ea typeface="Arial"/>
                <a:cs typeface="Arial"/>
              </a:rPr>
              <a:t>.</a:t>
            </a:r>
            <a:r>
              <a:rPr lang="es" sz="800" b="1" i="0" strike="noStrike" cap="none" spc="-95" baseline="0" dirty="0" smtClean="0">
                <a:effectLst/>
                <a:latin typeface="Arial"/>
                <a:ea typeface="Arial"/>
                <a:cs typeface="Arial"/>
              </a:rPr>
              <a:t> </a:t>
            </a:r>
            <a:r>
              <a:rPr lang="es" sz="800" b="1" i="0" strike="noStrike" cap="none" spc="0" baseline="0" dirty="0" smtClean="0">
                <a:effectLst/>
                <a:latin typeface="Arial"/>
                <a:ea typeface="Arial"/>
                <a:cs typeface="Arial"/>
              </a:rPr>
              <a:t> </a:t>
            </a:r>
            <a:r>
              <a:rPr lang="es" sz="800" b="1" i="0" strike="noStrike" cap="none" spc="-5" baseline="0" dirty="0" smtClean="0">
                <a:effectLst/>
                <a:latin typeface="Arial"/>
                <a:ea typeface="Arial"/>
                <a:cs typeface="Arial"/>
              </a:rPr>
              <a:t>Producir </a:t>
            </a:r>
            <a:r>
              <a:rPr lang="es" sz="800" b="1" i="0" strike="noStrike" cap="none" spc="-5" baseline="0" dirty="0">
                <a:effectLst/>
                <a:latin typeface="Arial"/>
                <a:ea typeface="Arial"/>
                <a:cs typeface="Arial"/>
              </a:rPr>
              <a:t>resultados</a:t>
            </a:r>
          </a:p>
        </p:txBody>
      </p:sp>
      <p:sp>
        <p:nvSpPr>
          <p:cNvPr id="8" name="object 14"/>
          <p:cNvSpPr txBox="1"/>
          <p:nvPr/>
        </p:nvSpPr>
        <p:spPr>
          <a:xfrm>
            <a:off x="312731" y="1440783"/>
            <a:ext cx="816791" cy="256797"/>
          </a:xfrm>
          <a:prstGeom prst="rect">
            <a:avLst/>
          </a:prstGeom>
        </p:spPr>
        <p:txBody>
          <a:bodyPr vert="horz" wrap="square" lIns="0" tIns="12700" rIns="0" bIns="0" rtlCol="0">
            <a:spAutoFit/>
          </a:bodyPr>
          <a:lstStyle/>
          <a:p>
            <a:pPr marL="12700">
              <a:lnSpc>
                <a:spcPct val="100000"/>
              </a:lnSpc>
              <a:spcBef>
                <a:spcPts val="100"/>
              </a:spcBef>
            </a:pPr>
            <a:r>
              <a:rPr lang="es" sz="800" b="1" i="0" strike="noStrike" cap="none" spc="0" baseline="0" dirty="0" smtClean="0">
                <a:effectLst/>
                <a:latin typeface="Arial"/>
                <a:ea typeface="Arial"/>
                <a:cs typeface="Arial"/>
              </a:rPr>
              <a:t>2. Armar </a:t>
            </a:r>
            <a:r>
              <a:rPr lang="es" sz="800" b="1" i="0" strike="noStrike" cap="none" spc="0" baseline="0" dirty="0">
                <a:effectLst/>
                <a:latin typeface="Arial"/>
                <a:ea typeface="Arial"/>
                <a:cs typeface="Arial"/>
              </a:rPr>
              <a:t>equipos</a:t>
            </a:r>
          </a:p>
        </p:txBody>
      </p:sp>
      <p:sp>
        <p:nvSpPr>
          <p:cNvPr id="9" name="object 18"/>
          <p:cNvSpPr txBox="1"/>
          <p:nvPr/>
        </p:nvSpPr>
        <p:spPr>
          <a:xfrm>
            <a:off x="312731" y="1794377"/>
            <a:ext cx="940639" cy="1133644"/>
          </a:xfrm>
          <a:prstGeom prst="rect">
            <a:avLst/>
          </a:prstGeom>
        </p:spPr>
        <p:txBody>
          <a:bodyPr vert="horz" wrap="square" lIns="0" tIns="25400" rIns="0" bIns="0" rtlCol="0">
            <a:spAutoFit/>
          </a:bodyPr>
          <a:lstStyle/>
          <a:p>
            <a:pPr lvl="0"/>
            <a:r>
              <a:rPr lang="es" sz="800" b="1" i="0" strike="noStrike" cap="none" spc="0" baseline="0" dirty="0" smtClean="0">
                <a:effectLst/>
                <a:latin typeface="Arial" panose="020B0604020202020204" pitchFamily="34" charset="0"/>
                <a:ea typeface="Arial"/>
                <a:cs typeface="Arial" panose="020B0604020202020204" pitchFamily="34" charset="0"/>
              </a:rPr>
              <a:t>3.Trabajar </a:t>
            </a:r>
            <a:r>
              <a:rPr lang="es" sz="800" b="1" i="0" strike="noStrike" cap="none" spc="0" baseline="0" dirty="0">
                <a:effectLst/>
                <a:latin typeface="Arial" panose="020B0604020202020204" pitchFamily="34" charset="0"/>
                <a:ea typeface="Arial"/>
                <a:cs typeface="Arial" panose="020B0604020202020204" pitchFamily="34" charset="0"/>
              </a:rPr>
              <a:t>en red y colaborativamente</a:t>
            </a:r>
          </a:p>
          <a:p>
            <a:pPr>
              <a:lnSpc>
                <a:spcPct val="100000"/>
              </a:lnSpc>
              <a:spcBef>
                <a:spcPts val="30"/>
              </a:spcBef>
              <a:buClr>
                <a:srgbClr val="231F20"/>
              </a:buClr>
            </a:pPr>
            <a:endParaRPr sz="800" dirty="0">
              <a:latin typeface="Arial" panose="020B0604020202020204" pitchFamily="34" charset="0"/>
              <a:cs typeface="Arial" panose="020B0604020202020204" pitchFamily="34" charset="0"/>
            </a:endParaRPr>
          </a:p>
          <a:p>
            <a:pPr lvl="0"/>
            <a:r>
              <a:rPr lang="es" sz="800" b="1" i="0" strike="noStrike" cap="none" spc="0" baseline="0" dirty="0" smtClean="0">
                <a:effectLst/>
                <a:latin typeface="Arial" panose="020B0604020202020204" pitchFamily="34" charset="0"/>
                <a:ea typeface="Arial"/>
                <a:cs typeface="Arial" panose="020B0604020202020204" pitchFamily="34" charset="0"/>
              </a:rPr>
              <a:t>4.</a:t>
            </a:r>
            <a:r>
              <a:rPr lang="es" sz="800" b="1" i="0" strike="noStrike" cap="none" spc="0" dirty="0" smtClean="0">
                <a:effectLst/>
                <a:latin typeface="Arial" panose="020B0604020202020204" pitchFamily="34" charset="0"/>
                <a:ea typeface="Arial"/>
                <a:cs typeface="Arial" panose="020B0604020202020204" pitchFamily="34" charset="0"/>
              </a:rPr>
              <a:t> </a:t>
            </a:r>
            <a:r>
              <a:rPr lang="es" sz="800" b="1" i="0" strike="noStrike" cap="none" spc="0" baseline="0" dirty="0" smtClean="0">
                <a:effectLst/>
                <a:latin typeface="Arial" panose="020B0604020202020204" pitchFamily="34" charset="0"/>
                <a:ea typeface="Arial"/>
                <a:cs typeface="Arial" panose="020B0604020202020204" pitchFamily="34" charset="0"/>
              </a:rPr>
              <a:t>Administrar </a:t>
            </a:r>
            <a:r>
              <a:rPr lang="es" sz="800" b="1" i="0" strike="noStrike" cap="none" spc="0" baseline="0" dirty="0">
                <a:effectLst/>
                <a:latin typeface="Arial" panose="020B0604020202020204" pitchFamily="34" charset="0"/>
                <a:ea typeface="Arial"/>
                <a:cs typeface="Arial" panose="020B0604020202020204" pitchFamily="34" charset="0"/>
              </a:rPr>
              <a:t>talentos</a:t>
            </a:r>
          </a:p>
          <a:p>
            <a:pPr lvl="0"/>
            <a:endParaRPr lang="pt-BR" sz="800" dirty="0">
              <a:latin typeface="Arial" panose="020B0604020202020204" pitchFamily="34" charset="0"/>
              <a:cs typeface="Arial" panose="020B0604020202020204" pitchFamily="34" charset="0"/>
            </a:endParaRPr>
          </a:p>
          <a:p>
            <a:pPr lvl="0"/>
            <a:r>
              <a:rPr lang="es" sz="800" b="1" i="0" strike="noStrike" cap="none" spc="0" baseline="0" dirty="0" smtClean="0">
                <a:effectLst/>
                <a:latin typeface="Arial" panose="020B0604020202020204" pitchFamily="34" charset="0"/>
                <a:ea typeface="Arial"/>
                <a:cs typeface="Arial" panose="020B0604020202020204" pitchFamily="34" charset="0"/>
              </a:rPr>
              <a:t>5. </a:t>
            </a:r>
            <a:r>
              <a:rPr lang="es-MX" sz="800" b="1" i="0" strike="noStrike" cap="none" spc="0" baseline="0" dirty="0" smtClean="0">
                <a:effectLst/>
                <a:latin typeface="Arial" panose="020B0604020202020204" pitchFamily="34" charset="0"/>
                <a:ea typeface="Arial"/>
                <a:cs typeface="Arial" panose="020B0604020202020204" pitchFamily="34" charset="0"/>
              </a:rPr>
              <a:t>Interactuar con los líderes senior</a:t>
            </a:r>
            <a:r>
              <a:rPr lang="es" sz="800" b="1" i="0" strike="noStrike" cap="none" spc="0" baseline="0" dirty="0" smtClean="0">
                <a:effectLst/>
                <a:latin typeface="Arial" panose="020B0604020202020204" pitchFamily="34" charset="0"/>
                <a:ea typeface="Arial"/>
                <a:cs typeface="Arial" panose="020B0604020202020204" pitchFamily="34" charset="0"/>
              </a:rPr>
              <a:t> senior</a:t>
            </a:r>
            <a:endParaRPr lang="es" sz="800" b="1" i="0" strike="noStrike" cap="none" spc="0" baseline="0" dirty="0">
              <a:effectLst/>
              <a:latin typeface="Arial" panose="020B0604020202020204" pitchFamily="34" charset="0"/>
              <a:ea typeface="Arial"/>
              <a:cs typeface="Arial" panose="020B0604020202020204" pitchFamily="34" charset="0"/>
            </a:endParaRPr>
          </a:p>
        </p:txBody>
      </p:sp>
      <p:sp>
        <p:nvSpPr>
          <p:cNvPr id="10" name="object 20"/>
          <p:cNvSpPr txBox="1"/>
          <p:nvPr/>
        </p:nvSpPr>
        <p:spPr>
          <a:xfrm>
            <a:off x="312731" y="3021755"/>
            <a:ext cx="882897" cy="279679"/>
          </a:xfrm>
          <a:prstGeom prst="rect">
            <a:avLst/>
          </a:prstGeom>
        </p:spPr>
        <p:txBody>
          <a:bodyPr vert="horz" wrap="square" lIns="0" tIns="25400" rIns="0" bIns="0" rtlCol="0">
            <a:spAutoFit/>
          </a:bodyPr>
          <a:lstStyle/>
          <a:p>
            <a:pPr marR="5080">
              <a:lnSpc>
                <a:spcPts val="1000"/>
              </a:lnSpc>
              <a:spcBef>
                <a:spcPts val="200"/>
              </a:spcBef>
            </a:pPr>
            <a:r>
              <a:rPr lang="es" sz="800" b="1" i="0" strike="noStrike" cap="none" spc="0" baseline="0" dirty="0">
                <a:effectLst/>
                <a:latin typeface="Arial"/>
                <a:ea typeface="Arial"/>
                <a:cs typeface="Arial"/>
              </a:rPr>
              <a:t>6. Aportar en </a:t>
            </a:r>
            <a:r>
              <a:rPr lang="es" sz="800" b="1" i="0" strike="noStrike" cap="none" spc="0" baseline="0" dirty="0" smtClean="0">
                <a:effectLst/>
                <a:latin typeface="Arial"/>
                <a:ea typeface="Arial"/>
                <a:cs typeface="Arial"/>
              </a:rPr>
              <a:t>la</a:t>
            </a:r>
            <a:r>
              <a:rPr lang="es" sz="800" b="1" i="0" strike="noStrike" cap="none" spc="0" dirty="0" smtClean="0">
                <a:effectLst/>
                <a:latin typeface="Arial"/>
                <a:ea typeface="Arial"/>
                <a:cs typeface="Arial"/>
              </a:rPr>
              <a:t> </a:t>
            </a:r>
            <a:r>
              <a:rPr lang="es" sz="800" b="1" i="0" strike="noStrike" cap="none" spc="0" baseline="0" dirty="0" smtClean="0">
                <a:effectLst/>
                <a:latin typeface="Arial"/>
                <a:ea typeface="Arial"/>
                <a:cs typeface="Arial"/>
              </a:rPr>
              <a:t>innovación</a:t>
            </a:r>
            <a:endParaRPr lang="es" sz="800" b="1" i="0" strike="noStrike" cap="none" spc="0" baseline="0" dirty="0">
              <a:effectLst/>
              <a:latin typeface="Arial"/>
              <a:ea typeface="Arial"/>
              <a:cs typeface="Arial"/>
            </a:endParaRPr>
          </a:p>
        </p:txBody>
      </p:sp>
      <p:sp>
        <p:nvSpPr>
          <p:cNvPr id="11" name="object 21"/>
          <p:cNvSpPr/>
          <p:nvPr/>
        </p:nvSpPr>
        <p:spPr>
          <a:xfrm>
            <a:off x="234950" y="520700"/>
            <a:ext cx="5016500" cy="2787650"/>
          </a:xfrm>
          <a:custGeom>
            <a:avLst/>
            <a:gdLst/>
            <a:ahLst/>
            <a:cxnLst/>
            <a:rect l="l" t="t" r="r" b="b"/>
            <a:pathLst>
              <a:path w="5016500" h="2787650">
                <a:moveTo>
                  <a:pt x="0" y="2787650"/>
                </a:moveTo>
                <a:lnTo>
                  <a:pt x="5016500" y="2787650"/>
                </a:lnTo>
                <a:lnTo>
                  <a:pt x="5016500" y="0"/>
                </a:lnTo>
                <a:lnTo>
                  <a:pt x="0" y="0"/>
                </a:lnTo>
                <a:lnTo>
                  <a:pt x="0" y="2787650"/>
                </a:lnTo>
                <a:close/>
              </a:path>
            </a:pathLst>
          </a:custGeom>
          <a:ln w="12700">
            <a:solidFill>
              <a:srgbClr val="EF373D"/>
            </a:solidFill>
          </a:ln>
        </p:spPr>
        <p:txBody>
          <a:bodyPr wrap="square" lIns="0" tIns="0" rIns="0" bIns="0" rtlCol="0"/>
          <a:lstStyle/>
          <a:p>
            <a:endParaRPr dirty="0"/>
          </a:p>
        </p:txBody>
      </p:sp>
      <p:sp>
        <p:nvSpPr>
          <p:cNvPr id="12" name="object 23"/>
          <p:cNvSpPr/>
          <p:nvPr/>
        </p:nvSpPr>
        <p:spPr>
          <a:xfrm>
            <a:off x="228600" y="514350"/>
            <a:ext cx="5029200" cy="400050"/>
          </a:xfrm>
          <a:custGeom>
            <a:avLst/>
            <a:gdLst/>
            <a:ahLst/>
            <a:cxnLst/>
            <a:rect l="l" t="t" r="r" b="b"/>
            <a:pathLst>
              <a:path w="5029200" h="400050">
                <a:moveTo>
                  <a:pt x="0" y="400050"/>
                </a:moveTo>
                <a:lnTo>
                  <a:pt x="5029200" y="400050"/>
                </a:lnTo>
                <a:lnTo>
                  <a:pt x="5029200" y="0"/>
                </a:lnTo>
                <a:lnTo>
                  <a:pt x="0" y="0"/>
                </a:lnTo>
                <a:lnTo>
                  <a:pt x="0" y="400050"/>
                </a:lnTo>
                <a:close/>
              </a:path>
            </a:pathLst>
          </a:custGeom>
          <a:solidFill>
            <a:srgbClr val="EF373D"/>
          </a:solidFill>
        </p:spPr>
        <p:txBody>
          <a:bodyPr wrap="square" lIns="0" tIns="0" rIns="0" bIns="0" rtlCol="0"/>
          <a:lstStyle/>
          <a:p>
            <a:endParaRPr dirty="0"/>
          </a:p>
        </p:txBody>
      </p:sp>
      <p:sp>
        <p:nvSpPr>
          <p:cNvPr id="13" name="object 25"/>
          <p:cNvSpPr txBox="1"/>
          <p:nvPr/>
        </p:nvSpPr>
        <p:spPr>
          <a:xfrm>
            <a:off x="387227" y="623036"/>
            <a:ext cx="4596173" cy="174407"/>
          </a:xfrm>
          <a:prstGeom prst="rect">
            <a:avLst/>
          </a:prstGeom>
        </p:spPr>
        <p:txBody>
          <a:bodyPr vert="horz" wrap="square" lIns="0" tIns="12700" rIns="0" bIns="0" rtlCol="0">
            <a:spAutoFit/>
          </a:bodyPr>
          <a:lstStyle/>
          <a:p>
            <a:pPr marL="12700">
              <a:lnSpc>
                <a:spcPct val="100000"/>
              </a:lnSpc>
              <a:spcBef>
                <a:spcPts val="100"/>
              </a:spcBef>
            </a:pPr>
            <a:r>
              <a:rPr lang="es" sz="1050" b="0" i="0" strike="noStrike" cap="none" spc="30" baseline="0" dirty="0">
                <a:solidFill>
                  <a:srgbClr val="FFFFFF"/>
                </a:solidFill>
                <a:effectLst/>
                <a:latin typeface="Arial"/>
                <a:ea typeface="Arial"/>
                <a:cs typeface="Arial"/>
              </a:rPr>
              <a:t>ONCE COSAS QUE LOS </a:t>
            </a:r>
            <a:r>
              <a:rPr lang="es-PE" sz="1050" spc="30" dirty="0" smtClean="0">
                <a:solidFill>
                  <a:srgbClr val="FFFFFF"/>
                </a:solidFill>
                <a:latin typeface="Arial"/>
                <a:ea typeface="Arial"/>
                <a:cs typeface="Arial"/>
              </a:rPr>
              <a:t>JEFES</a:t>
            </a:r>
            <a:r>
              <a:rPr lang="es" sz="1050" b="0" i="0" strike="noStrike" cap="none" spc="30" baseline="0" dirty="0" smtClean="0">
                <a:solidFill>
                  <a:srgbClr val="FFFFFF"/>
                </a:solidFill>
                <a:effectLst/>
                <a:latin typeface="Arial"/>
                <a:ea typeface="Arial"/>
                <a:cs typeface="Arial"/>
              </a:rPr>
              <a:t> </a:t>
            </a:r>
            <a:r>
              <a:rPr lang="es" sz="1050" b="0" i="0" strike="noStrike" cap="none" spc="30" baseline="0" dirty="0">
                <a:solidFill>
                  <a:srgbClr val="FFFFFF"/>
                </a:solidFill>
                <a:effectLst/>
                <a:latin typeface="Arial"/>
                <a:ea typeface="Arial"/>
                <a:cs typeface="Arial"/>
              </a:rPr>
              <a:t>DEBEN HACER BIEN</a:t>
            </a:r>
          </a:p>
        </p:txBody>
      </p:sp>
      <p:sp>
        <p:nvSpPr>
          <p:cNvPr id="14" name="object 27"/>
          <p:cNvSpPr txBox="1">
            <a:spLocks noGrp="1"/>
          </p:cNvSpPr>
          <p:nvPr>
            <p:ph type="ftr" sz="quarter" idx="4294967295"/>
          </p:nvPr>
        </p:nvSpPr>
        <p:spPr>
          <a:xfrm>
            <a:off x="215900" y="3402431"/>
            <a:ext cx="2655888" cy="103875"/>
          </a:xfrm>
          <a:prstGeom prst="rect">
            <a:avLst/>
          </a:prstGeom>
        </p:spPr>
        <p:txBody>
          <a:bodyPr vert="horz" wrap="square" lIns="0" tIns="11430" rIns="0" bIns="0" rtlCol="0">
            <a:spAutoFit/>
          </a:bodyPr>
          <a:lstStyle/>
          <a:p>
            <a:pPr marL="12700">
              <a:lnSpc>
                <a:spcPct val="100000"/>
              </a:lnSpc>
              <a:spcBef>
                <a:spcPts val="90"/>
              </a:spcBef>
            </a:pPr>
            <a:r>
              <a:rPr lang="es" sz="600" b="0" i="1" strike="noStrike" cap="none" spc="55" baseline="0" dirty="0">
                <a:solidFill>
                  <a:srgbClr val="58595B"/>
                </a:solidFill>
                <a:effectLst/>
                <a:latin typeface="Arial"/>
                <a:ea typeface="Arial"/>
                <a:cs typeface="Arial"/>
              </a:rPr>
              <a:t>©</a:t>
            </a:r>
            <a:r>
              <a:rPr lang="es" sz="600" b="0" i="1" strike="noStrike" cap="none" spc="-110" baseline="0" dirty="0">
                <a:solidFill>
                  <a:srgbClr val="58595B"/>
                </a:solidFill>
                <a:effectLst/>
                <a:latin typeface="Arial"/>
                <a:ea typeface="Arial"/>
                <a:cs typeface="Arial"/>
              </a:rPr>
              <a:t> </a:t>
            </a:r>
            <a:r>
              <a:rPr lang="es" sz="600" b="0" i="1" strike="noStrike" cap="none" spc="-25" baseline="0" dirty="0">
                <a:solidFill>
                  <a:srgbClr val="58595B"/>
                </a:solidFill>
                <a:effectLst/>
                <a:latin typeface="Arial"/>
                <a:ea typeface="Arial"/>
                <a:cs typeface="Arial"/>
              </a:rPr>
              <a:t>Copyright </a:t>
            </a:r>
            <a:r>
              <a:rPr lang="es" sz="600" b="0" i="1" strike="noStrike" cap="none" spc="-5" baseline="0" dirty="0">
                <a:solidFill>
                  <a:srgbClr val="58595B"/>
                </a:solidFill>
                <a:effectLst/>
                <a:latin typeface="Arial"/>
                <a:ea typeface="Arial"/>
                <a:cs typeface="Arial"/>
              </a:rPr>
              <a:t>2019, </a:t>
            </a:r>
            <a:r>
              <a:rPr lang="es" sz="600" b="0" i="1" strike="noStrike" cap="none" spc="-50" baseline="0" dirty="0">
                <a:solidFill>
                  <a:srgbClr val="58595B"/>
                </a:solidFill>
                <a:effectLst/>
                <a:latin typeface="Arial"/>
                <a:ea typeface="Arial"/>
                <a:cs typeface="Arial"/>
              </a:rPr>
              <a:t>TeamTelligent, </a:t>
            </a:r>
            <a:r>
              <a:rPr lang="es-PE" sz="600" b="0" i="1" strike="noStrike" cap="none" spc="-60" baseline="0" dirty="0" smtClean="0">
                <a:solidFill>
                  <a:srgbClr val="58595B"/>
                </a:solidFill>
                <a:effectLst/>
                <a:latin typeface="Arial"/>
                <a:ea typeface="Arial"/>
                <a:cs typeface="Arial"/>
              </a:rPr>
              <a:t>CLL</a:t>
            </a:r>
            <a:r>
              <a:rPr lang="es" sz="600" b="0" i="1" strike="noStrike" cap="none" spc="-6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smtClean="0">
                <a:solidFill>
                  <a:srgbClr val="58595B"/>
                </a:solidFill>
                <a:effectLst/>
                <a:latin typeface="Arial"/>
                <a:ea typeface="Arial"/>
                <a:cs typeface="Arial"/>
              </a:rPr>
              <a:t>Todos </a:t>
            </a:r>
            <a:r>
              <a:rPr lang="es" sz="600" b="0" i="1" strike="noStrike" cap="none" spc="-15" baseline="0" dirty="0">
                <a:solidFill>
                  <a:srgbClr val="58595B"/>
                </a:solidFill>
                <a:effectLst/>
                <a:latin typeface="Arial"/>
                <a:ea typeface="Arial"/>
                <a:cs typeface="Arial"/>
              </a:rPr>
              <a:t>los derechos reservados</a:t>
            </a:r>
            <a:r>
              <a:rPr lang="es" sz="600" b="0" i="1" strike="noStrike" cap="none" spc="55" baseline="0" dirty="0">
                <a:solidFill>
                  <a:srgbClr val="58595B"/>
                </a:solidFill>
                <a:effectLst/>
                <a:latin typeface="Arial"/>
                <a:ea typeface="Arial"/>
                <a:cs typeface="Arial"/>
              </a:rPr>
              <a:t> </a:t>
            </a:r>
            <a:r>
              <a:rPr lang="es" sz="600" b="0" i="1" strike="noStrike" cap="none" spc="-4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a:solidFill>
                  <a:srgbClr val="58595B"/>
                </a:solidFill>
                <a:effectLst/>
                <a:latin typeface="Arial"/>
                <a:ea typeface="Arial"/>
                <a:cs typeface="Arial"/>
              </a:rPr>
              <a:t>V5</a:t>
            </a:r>
            <a:r>
              <a:rPr lang="es" sz="600" b="0" i="1" strike="noStrike" cap="none" spc="55" baseline="0" dirty="0">
                <a:solidFill>
                  <a:srgbClr val="58595B"/>
                </a:solidFill>
                <a:effectLst/>
                <a:latin typeface="Arial"/>
                <a:ea typeface="Arial"/>
                <a:cs typeface="Arial"/>
              </a:rPr>
              <a:t> </a:t>
            </a:r>
          </a:p>
        </p:txBody>
      </p:sp>
      <p:sp>
        <p:nvSpPr>
          <p:cNvPr id="15" name="object 28"/>
          <p:cNvSpPr txBox="1"/>
          <p:nvPr/>
        </p:nvSpPr>
        <p:spPr>
          <a:xfrm>
            <a:off x="5057775" y="3402431"/>
            <a:ext cx="215004" cy="103875"/>
          </a:xfrm>
          <a:prstGeom prst="rect">
            <a:avLst/>
          </a:prstGeom>
        </p:spPr>
        <p:txBody>
          <a:bodyPr vert="horz" wrap="square" lIns="0" tIns="11430" rIns="0" bIns="0" rtlCol="0">
            <a:spAutoFit/>
          </a:bodyPr>
          <a:lstStyle/>
          <a:p>
            <a:pPr marL="25400">
              <a:lnSpc>
                <a:spcPct val="100000"/>
              </a:lnSpc>
              <a:spcBef>
                <a:spcPts val="90"/>
              </a:spcBef>
            </a:pPr>
            <a:r>
              <a:rPr lang="es" sz="600" b="0" i="0" strike="noStrike" cap="none" spc="-15" baseline="0" dirty="0" smtClean="0">
                <a:solidFill>
                  <a:srgbClr val="58595B"/>
                </a:solidFill>
                <a:effectLst/>
                <a:latin typeface="Verdana"/>
                <a:ea typeface="Verdana"/>
                <a:cs typeface="Verdana"/>
              </a:rPr>
              <a:t>4A</a:t>
            </a:r>
            <a:endParaRPr lang="es" sz="600" b="0" i="0" strike="noStrike" cap="none" spc="-15" baseline="0" dirty="0">
              <a:solidFill>
                <a:srgbClr val="58595B"/>
              </a:solidFill>
              <a:effectLst/>
              <a:latin typeface="Verdana"/>
              <a:ea typeface="Verdana"/>
              <a:cs typeface="Verdana"/>
            </a:endParaRPr>
          </a:p>
        </p:txBody>
      </p:sp>
    </p:spTree>
    <p:extLst>
      <p:ext uri="{BB962C8B-B14F-4D97-AF65-F5344CB8AC3E}">
        <p14:creationId xmlns:p14="http://schemas.microsoft.com/office/powerpoint/2010/main" val="373105570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3"/>
          <p:cNvSpPr txBox="1"/>
          <p:nvPr/>
        </p:nvSpPr>
        <p:spPr>
          <a:xfrm>
            <a:off x="0" y="247100"/>
            <a:ext cx="5486399"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strike="noStrike" cap="none" spc="5" baseline="0" dirty="0" smtClean="0">
                <a:solidFill>
                  <a:srgbClr val="58595B"/>
                </a:solidFill>
                <a:effectLst/>
                <a:latin typeface="Arial"/>
                <a:ea typeface="Arial"/>
                <a:cs typeface="Arial"/>
              </a:rPr>
              <a:t>BIBLIOTECA DE COMPORTAMIENTO DEL JEFE </a:t>
            </a:r>
            <a:r>
              <a:rPr lang="es-ES" sz="1000" b="0" strike="noStrike" cap="none" spc="5" baseline="0" dirty="0" smtClean="0">
                <a:solidFill>
                  <a:srgbClr val="58595B"/>
                </a:solidFill>
                <a:effectLst/>
                <a:latin typeface="Arial"/>
                <a:ea typeface="Arial"/>
                <a:cs typeface="Arial"/>
              </a:rPr>
              <a:t>CLL</a:t>
            </a:r>
            <a:r>
              <a:rPr lang="es" sz="1000" b="1" strike="noStrike" cap="none" spc="5" baseline="0" dirty="0" smtClean="0">
                <a:solidFill>
                  <a:srgbClr val="58595B"/>
                </a:solidFill>
                <a:effectLst/>
                <a:latin typeface="Arial"/>
                <a:ea typeface="Arial"/>
                <a:cs typeface="Arial"/>
              </a:rPr>
              <a:t>™</a:t>
            </a:r>
            <a:endParaRPr lang="es" sz="1000" b="1" strike="noStrike" cap="none" spc="5" baseline="0" dirty="0">
              <a:solidFill>
                <a:srgbClr val="58595B"/>
              </a:solidFill>
              <a:effectLst/>
              <a:latin typeface="Arial"/>
              <a:ea typeface="Arial"/>
              <a:cs typeface="Arial"/>
            </a:endParaRPr>
          </a:p>
        </p:txBody>
      </p:sp>
      <p:sp>
        <p:nvSpPr>
          <p:cNvPr id="3" name="object 4"/>
          <p:cNvSpPr/>
          <p:nvPr/>
        </p:nvSpPr>
        <p:spPr>
          <a:xfrm>
            <a:off x="194724" y="575015"/>
            <a:ext cx="891540" cy="2800350"/>
          </a:xfrm>
          <a:custGeom>
            <a:avLst/>
            <a:gdLst/>
            <a:ahLst/>
            <a:cxnLst/>
            <a:rect l="l" t="t" r="r" b="b"/>
            <a:pathLst>
              <a:path w="891540" h="2800350">
                <a:moveTo>
                  <a:pt x="0" y="2800350"/>
                </a:moveTo>
                <a:lnTo>
                  <a:pt x="891540" y="2800350"/>
                </a:lnTo>
                <a:lnTo>
                  <a:pt x="891540" y="0"/>
                </a:lnTo>
                <a:lnTo>
                  <a:pt x="0" y="0"/>
                </a:lnTo>
                <a:lnTo>
                  <a:pt x="0" y="2800350"/>
                </a:lnTo>
                <a:close/>
              </a:path>
            </a:pathLst>
          </a:custGeom>
          <a:solidFill>
            <a:srgbClr val="DCDDDE"/>
          </a:solidFill>
        </p:spPr>
        <p:txBody>
          <a:bodyPr wrap="square" lIns="0" tIns="0" rIns="0" bIns="0" rtlCol="0"/>
          <a:lstStyle/>
          <a:p>
            <a:endParaRPr dirty="0"/>
          </a:p>
        </p:txBody>
      </p:sp>
      <p:sp>
        <p:nvSpPr>
          <p:cNvPr id="4" name="object 7"/>
          <p:cNvSpPr/>
          <p:nvPr/>
        </p:nvSpPr>
        <p:spPr>
          <a:xfrm>
            <a:off x="1250855" y="594065"/>
            <a:ext cx="3963670" cy="2800350"/>
          </a:xfrm>
          <a:custGeom>
            <a:avLst/>
            <a:gdLst/>
            <a:ahLst/>
            <a:cxnLst/>
            <a:rect l="l" t="t" r="r" b="b"/>
            <a:pathLst>
              <a:path w="3963670" h="2800350">
                <a:moveTo>
                  <a:pt x="0" y="2800350"/>
                </a:moveTo>
                <a:lnTo>
                  <a:pt x="3963543" y="2800350"/>
                </a:lnTo>
                <a:lnTo>
                  <a:pt x="3963543" y="0"/>
                </a:lnTo>
                <a:lnTo>
                  <a:pt x="0" y="0"/>
                </a:lnTo>
                <a:lnTo>
                  <a:pt x="0" y="2800350"/>
                </a:lnTo>
                <a:close/>
              </a:path>
            </a:pathLst>
          </a:custGeom>
          <a:ln w="19050">
            <a:solidFill>
              <a:srgbClr val="079247"/>
            </a:solidFill>
          </a:ln>
        </p:spPr>
        <p:txBody>
          <a:bodyPr wrap="square" lIns="0" tIns="0" rIns="0" bIns="0" rtlCol="0"/>
          <a:lstStyle/>
          <a:p>
            <a:endParaRPr dirty="0"/>
          </a:p>
        </p:txBody>
      </p:sp>
      <p:sp>
        <p:nvSpPr>
          <p:cNvPr id="5" name="object 8"/>
          <p:cNvSpPr/>
          <p:nvPr/>
        </p:nvSpPr>
        <p:spPr>
          <a:xfrm>
            <a:off x="1247680" y="3101395"/>
            <a:ext cx="3956685" cy="289560"/>
          </a:xfrm>
          <a:custGeom>
            <a:avLst/>
            <a:gdLst/>
            <a:ahLst/>
            <a:cxnLst/>
            <a:rect l="l" t="t" r="r" b="b"/>
            <a:pathLst>
              <a:path w="3956684" h="289560">
                <a:moveTo>
                  <a:pt x="0" y="289051"/>
                </a:moveTo>
                <a:lnTo>
                  <a:pt x="3956177" y="289051"/>
                </a:lnTo>
                <a:lnTo>
                  <a:pt x="3956177" y="0"/>
                </a:lnTo>
                <a:lnTo>
                  <a:pt x="0" y="0"/>
                </a:lnTo>
                <a:lnTo>
                  <a:pt x="0" y="289051"/>
                </a:lnTo>
                <a:close/>
              </a:path>
            </a:pathLst>
          </a:custGeom>
          <a:solidFill>
            <a:srgbClr val="079247"/>
          </a:solidFill>
        </p:spPr>
        <p:txBody>
          <a:bodyPr wrap="square" lIns="0" tIns="0" rIns="0" bIns="0" rtlCol="0"/>
          <a:lstStyle/>
          <a:p>
            <a:endParaRPr dirty="0"/>
          </a:p>
        </p:txBody>
      </p:sp>
      <p:sp>
        <p:nvSpPr>
          <p:cNvPr id="6" name="object 9"/>
          <p:cNvSpPr/>
          <p:nvPr/>
        </p:nvSpPr>
        <p:spPr>
          <a:xfrm>
            <a:off x="2024031" y="667864"/>
            <a:ext cx="234188" cy="234175"/>
          </a:xfrm>
          <a:prstGeom prst="rect">
            <a:avLst/>
          </a:prstGeom>
          <a:blipFill rotWithShape="1">
            <a:blip r:embed="rId2"/>
            <a:stretch>
              <a:fillRect/>
            </a:stretch>
          </a:blipFill>
        </p:spPr>
        <p:txBody>
          <a:bodyPr wrap="square" lIns="0" tIns="0" rIns="0" bIns="0" rtlCol="0"/>
          <a:lstStyle/>
          <a:p>
            <a:endParaRPr dirty="0"/>
          </a:p>
        </p:txBody>
      </p:sp>
      <p:sp>
        <p:nvSpPr>
          <p:cNvPr id="7" name="object 11"/>
          <p:cNvSpPr txBox="1"/>
          <p:nvPr/>
        </p:nvSpPr>
        <p:spPr>
          <a:xfrm>
            <a:off x="1383918" y="684590"/>
            <a:ext cx="2588005" cy="182101"/>
          </a:xfrm>
          <a:prstGeom prst="rect">
            <a:avLst/>
          </a:prstGeom>
        </p:spPr>
        <p:txBody>
          <a:bodyPr vert="horz" wrap="square" lIns="0" tIns="12700" rIns="0" bIns="0" rtlCol="0">
            <a:spAutoFit/>
          </a:bodyPr>
          <a:lstStyle/>
          <a:p>
            <a:pPr>
              <a:lnSpc>
                <a:spcPct val="100000"/>
              </a:lnSpc>
              <a:spcBef>
                <a:spcPts val="100"/>
              </a:spcBef>
            </a:pPr>
            <a:r>
              <a:rPr lang="es" sz="1100" b="0" i="0" strike="noStrike" cap="none" spc="70" baseline="0" dirty="0" smtClean="0">
                <a:solidFill>
                  <a:srgbClr val="58595B"/>
                </a:solidFill>
                <a:effectLst/>
                <a:latin typeface="Arial"/>
                <a:ea typeface="Arial"/>
                <a:cs typeface="Arial"/>
              </a:rPr>
              <a:t>Práctica </a:t>
            </a:r>
            <a:r>
              <a:rPr lang="es" sz="1100" b="0" i="0" strike="noStrike" cap="none" spc="70" baseline="0" dirty="0" smtClean="0">
                <a:solidFill>
                  <a:srgbClr val="FFFFFF"/>
                </a:solidFill>
                <a:effectLst/>
                <a:latin typeface="Arial"/>
                <a:ea typeface="Arial"/>
                <a:cs typeface="Arial"/>
              </a:rPr>
              <a:t> </a:t>
            </a:r>
            <a:r>
              <a:rPr lang="es" sz="1100" b="0" i="0" strike="noStrike" cap="none" spc="-95" baseline="0" dirty="0" smtClean="0">
                <a:solidFill>
                  <a:srgbClr val="FFFFFF"/>
                </a:solidFill>
                <a:effectLst/>
                <a:latin typeface="Arial"/>
                <a:ea typeface="Arial"/>
                <a:cs typeface="Arial"/>
              </a:rPr>
              <a:t>15 </a:t>
            </a:r>
            <a:r>
              <a:rPr lang="es" sz="1100" b="0" i="0" strike="noStrike" cap="none" spc="70" baseline="0" dirty="0" smtClean="0">
                <a:solidFill>
                  <a:srgbClr val="FFFFFF"/>
                </a:solidFill>
                <a:effectLst/>
                <a:latin typeface="Arial"/>
                <a:ea typeface="Arial"/>
                <a:cs typeface="Arial"/>
              </a:rPr>
              <a:t> </a:t>
            </a:r>
            <a:r>
              <a:rPr lang="es" sz="1100" b="0" i="0" strike="noStrike" cap="none" spc="70" baseline="0" dirty="0" smtClean="0">
                <a:solidFill>
                  <a:srgbClr val="58595B"/>
                </a:solidFill>
                <a:effectLst/>
                <a:latin typeface="Arial"/>
                <a:ea typeface="Arial"/>
                <a:cs typeface="Arial"/>
              </a:rPr>
              <a:t>Desarrollo </a:t>
            </a:r>
            <a:r>
              <a:rPr lang="es" sz="1100" b="0" i="0" strike="noStrike" cap="none" spc="70" baseline="0" dirty="0">
                <a:solidFill>
                  <a:srgbClr val="58595B"/>
                </a:solidFill>
                <a:effectLst/>
                <a:latin typeface="Arial"/>
                <a:ea typeface="Arial"/>
                <a:cs typeface="Arial"/>
              </a:rPr>
              <a:t>de </a:t>
            </a:r>
            <a:r>
              <a:rPr lang="es" sz="1100" spc="70" dirty="0" smtClean="0">
                <a:solidFill>
                  <a:srgbClr val="58595B"/>
                </a:solidFill>
                <a:latin typeface="Arial"/>
                <a:ea typeface="Arial"/>
                <a:cs typeface="Arial"/>
              </a:rPr>
              <a:t>personas</a:t>
            </a:r>
            <a:endParaRPr lang="es" sz="1100" b="0" i="0" strike="noStrike" cap="none" spc="70" baseline="0" dirty="0">
              <a:solidFill>
                <a:srgbClr val="58595B"/>
              </a:solidFill>
              <a:effectLst/>
              <a:latin typeface="Arial"/>
              <a:ea typeface="Arial"/>
              <a:cs typeface="Arial"/>
            </a:endParaRPr>
          </a:p>
        </p:txBody>
      </p:sp>
      <p:sp>
        <p:nvSpPr>
          <p:cNvPr id="8" name="object 12"/>
          <p:cNvSpPr txBox="1"/>
          <p:nvPr/>
        </p:nvSpPr>
        <p:spPr>
          <a:xfrm>
            <a:off x="1419637" y="1105938"/>
            <a:ext cx="3509551" cy="1704313"/>
          </a:xfrm>
          <a:prstGeom prst="rect">
            <a:avLst/>
          </a:prstGeom>
        </p:spPr>
        <p:txBody>
          <a:bodyPr vert="horz" wrap="square" lIns="0" tIns="67310" rIns="0" bIns="0" rtlCol="0">
            <a:spAutoFit/>
          </a:bodyPr>
          <a:lstStyle/>
          <a:p>
            <a:pPr>
              <a:lnSpc>
                <a:spcPct val="100000"/>
              </a:lnSpc>
              <a:spcBef>
                <a:spcPts val="530"/>
              </a:spcBef>
            </a:pPr>
            <a:r>
              <a:rPr lang="es-ES" sz="1100" b="1" i="0" strike="noStrike" cap="none" spc="-5" baseline="0" dirty="0" smtClean="0">
                <a:solidFill>
                  <a:srgbClr val="231F20"/>
                </a:solidFill>
                <a:effectLst/>
                <a:latin typeface="Arial"/>
                <a:ea typeface="Arial"/>
                <a:cs typeface="Arial"/>
              </a:rPr>
              <a:t>Puntos que se deben observar</a:t>
            </a:r>
            <a:r>
              <a:rPr lang="es" sz="1100" b="1" i="0" strike="noStrike" cap="none" spc="-5" baseline="0" dirty="0" smtClean="0">
                <a:solidFill>
                  <a:srgbClr val="231F20"/>
                </a:solidFill>
                <a:effectLst/>
                <a:latin typeface="Arial"/>
                <a:ea typeface="Arial"/>
                <a:cs typeface="Arial"/>
              </a:rPr>
              <a:t>:</a:t>
            </a:r>
            <a:endParaRPr lang="es" sz="1100" b="1" i="0" strike="noStrike" cap="none" spc="-5" baseline="0" dirty="0">
              <a:solidFill>
                <a:srgbClr val="231F20"/>
              </a:solidFill>
              <a:effectLst/>
              <a:latin typeface="Arial"/>
              <a:ea typeface="Arial"/>
              <a:cs typeface="Arial"/>
            </a:endParaRPr>
          </a:p>
          <a:p>
            <a:pPr marL="171450" indent="-171450">
              <a:lnSpc>
                <a:spcPct val="100000"/>
              </a:lnSpc>
              <a:spcBef>
                <a:spcPts val="430"/>
              </a:spcBef>
              <a:buAutoNum type="alphaLcPeriod"/>
              <a:tabLst>
                <a:tab pos="171450" algn="l"/>
              </a:tabLst>
            </a:pPr>
            <a:r>
              <a:rPr lang="es" sz="1100" b="0" i="0" strike="noStrike" cap="none" spc="-30" baseline="0" dirty="0">
                <a:solidFill>
                  <a:srgbClr val="231F20"/>
                </a:solidFill>
                <a:effectLst/>
                <a:latin typeface="Arial"/>
                <a:ea typeface="Arial"/>
                <a:cs typeface="Arial"/>
              </a:rPr>
              <a:t>Entiende sobre construcción de carrera a largo plazo</a:t>
            </a:r>
          </a:p>
          <a:p>
            <a:pPr marL="171450" indent="-171450">
              <a:lnSpc>
                <a:spcPct val="100000"/>
              </a:lnSpc>
              <a:spcBef>
                <a:spcPts val="340"/>
              </a:spcBef>
              <a:buAutoNum type="alphaLcPeriod"/>
              <a:tabLst>
                <a:tab pos="171450" algn="l"/>
              </a:tabLst>
            </a:pPr>
            <a:r>
              <a:rPr lang="es" sz="1100" b="0" i="0" strike="noStrike" cap="none" spc="-30" baseline="0" dirty="0">
                <a:solidFill>
                  <a:srgbClr val="231F20"/>
                </a:solidFill>
                <a:effectLst/>
                <a:latin typeface="Arial"/>
                <a:ea typeface="Arial"/>
                <a:cs typeface="Arial"/>
              </a:rPr>
              <a:t>Evalúa </a:t>
            </a:r>
            <a:r>
              <a:rPr lang="es" sz="1100" b="0" i="0" strike="noStrike" cap="none" spc="-25" baseline="0" dirty="0">
                <a:solidFill>
                  <a:srgbClr val="231F20"/>
                </a:solidFill>
                <a:effectLst/>
                <a:latin typeface="Arial"/>
                <a:ea typeface="Arial"/>
                <a:cs typeface="Arial"/>
              </a:rPr>
              <a:t>potenciales para </a:t>
            </a:r>
            <a:r>
              <a:rPr lang="es" sz="1100" b="0" i="0" strike="noStrike" cap="none" spc="-25" baseline="0" dirty="0" smtClean="0">
                <a:solidFill>
                  <a:srgbClr val="231F20"/>
                </a:solidFill>
                <a:effectLst/>
                <a:latin typeface="Arial"/>
                <a:ea typeface="Arial"/>
                <a:cs typeface="Arial"/>
              </a:rPr>
              <a:t>futuros </a:t>
            </a:r>
            <a:r>
              <a:rPr lang="es" sz="1100" b="0" i="0" strike="noStrike" cap="none" spc="-35" baseline="0" dirty="0" smtClean="0">
                <a:solidFill>
                  <a:srgbClr val="231F20"/>
                </a:solidFill>
                <a:effectLst/>
                <a:latin typeface="Arial"/>
                <a:ea typeface="Arial"/>
                <a:cs typeface="Arial"/>
              </a:rPr>
              <a:t>específicos</a:t>
            </a:r>
            <a:endParaRPr lang="es" sz="1100" b="0" i="0" strike="noStrike" cap="none" spc="-35" baseline="0" dirty="0">
              <a:solidFill>
                <a:srgbClr val="231F20"/>
              </a:solidFill>
              <a:effectLst/>
              <a:latin typeface="Arial"/>
              <a:ea typeface="Arial"/>
              <a:cs typeface="Arial"/>
            </a:endParaRPr>
          </a:p>
          <a:p>
            <a:pPr marL="171450" indent="-171450">
              <a:lnSpc>
                <a:spcPct val="100000"/>
              </a:lnSpc>
              <a:spcBef>
                <a:spcPts val="340"/>
              </a:spcBef>
              <a:buAutoNum type="alphaLcPeriod"/>
              <a:tabLst>
                <a:tab pos="171450" algn="l"/>
              </a:tabLst>
            </a:pPr>
            <a:r>
              <a:rPr lang="es" sz="1100" b="0" i="0" strike="noStrike" cap="none" spc="-30" baseline="0" dirty="0">
                <a:solidFill>
                  <a:srgbClr val="231F20"/>
                </a:solidFill>
                <a:effectLst/>
                <a:latin typeface="Arial"/>
                <a:ea typeface="Arial"/>
                <a:cs typeface="Arial"/>
              </a:rPr>
              <a:t>Crea planes de </a:t>
            </a:r>
            <a:r>
              <a:rPr lang="es" sz="1100" b="0" i="0" strike="noStrike" cap="none" spc="-35" baseline="0" dirty="0" smtClean="0">
                <a:solidFill>
                  <a:srgbClr val="231F20"/>
                </a:solidFill>
                <a:effectLst/>
                <a:latin typeface="Arial"/>
                <a:ea typeface="Arial"/>
                <a:cs typeface="Arial"/>
              </a:rPr>
              <a:t>desarrollo</a:t>
            </a:r>
            <a:r>
              <a:rPr lang="es" sz="1100" b="0" i="0" strike="noStrike" cap="none" spc="-35" dirty="0" smtClean="0">
                <a:solidFill>
                  <a:srgbClr val="231F20"/>
                </a:solidFill>
                <a:effectLst/>
                <a:latin typeface="Arial"/>
                <a:ea typeface="Arial"/>
                <a:cs typeface="Arial"/>
              </a:rPr>
              <a:t> </a:t>
            </a:r>
            <a:r>
              <a:rPr lang="es" sz="1100" b="0" i="0" strike="noStrike" cap="none" spc="-30" baseline="0" dirty="0" smtClean="0">
                <a:solidFill>
                  <a:srgbClr val="231F20"/>
                </a:solidFill>
                <a:effectLst/>
                <a:latin typeface="Arial"/>
                <a:ea typeface="Arial"/>
                <a:cs typeface="Arial"/>
              </a:rPr>
              <a:t>personalizados</a:t>
            </a:r>
            <a:endParaRPr lang="es" sz="1100" b="0" i="0" strike="noStrike" cap="none" spc="-30" baseline="0" dirty="0">
              <a:solidFill>
                <a:srgbClr val="231F20"/>
              </a:solidFill>
              <a:effectLst/>
              <a:latin typeface="Arial"/>
              <a:ea typeface="Arial"/>
              <a:cs typeface="Arial"/>
            </a:endParaRPr>
          </a:p>
          <a:p>
            <a:pPr marL="171450" indent="-171450">
              <a:lnSpc>
                <a:spcPct val="100000"/>
              </a:lnSpc>
              <a:spcBef>
                <a:spcPts val="340"/>
              </a:spcBef>
              <a:buAutoNum type="alphaLcPeriod"/>
              <a:tabLst>
                <a:tab pos="171450" algn="l"/>
              </a:tabLst>
            </a:pPr>
            <a:r>
              <a:rPr lang="es" sz="1100" b="0" i="0" strike="noStrike" cap="none" spc="-30" baseline="0" dirty="0">
                <a:solidFill>
                  <a:srgbClr val="231F20"/>
                </a:solidFill>
                <a:effectLst/>
                <a:latin typeface="Arial"/>
                <a:ea typeface="Arial"/>
                <a:cs typeface="Arial"/>
              </a:rPr>
              <a:t>Garantiza los recursos </a:t>
            </a:r>
            <a:r>
              <a:rPr lang="es" sz="1100" b="0" i="0" strike="noStrike" cap="none" spc="-35" baseline="0" dirty="0">
                <a:solidFill>
                  <a:srgbClr val="231F20"/>
                </a:solidFill>
                <a:effectLst/>
                <a:latin typeface="Arial"/>
                <a:ea typeface="Arial"/>
                <a:cs typeface="Arial"/>
              </a:rPr>
              <a:t>para el desarrollo</a:t>
            </a:r>
            <a:r>
              <a:rPr lang="es" sz="1100" b="0" i="0" strike="noStrike" cap="none" spc="-30" baseline="0" dirty="0">
                <a:solidFill>
                  <a:srgbClr val="231F20"/>
                </a:solidFill>
                <a:effectLst/>
                <a:latin typeface="Arial"/>
                <a:ea typeface="Arial"/>
                <a:cs typeface="Arial"/>
              </a:rPr>
              <a:t>.</a:t>
            </a:r>
          </a:p>
          <a:p>
            <a:pPr marL="171450" indent="-171450">
              <a:lnSpc>
                <a:spcPct val="100000"/>
              </a:lnSpc>
              <a:spcBef>
                <a:spcPts val="340"/>
              </a:spcBef>
              <a:buAutoNum type="alphaLcPeriod"/>
              <a:tabLst>
                <a:tab pos="171450" algn="l"/>
              </a:tabLst>
            </a:pPr>
            <a:r>
              <a:rPr lang="es" sz="1100" b="0" i="0" strike="noStrike" cap="none" spc="-60" baseline="0" dirty="0">
                <a:solidFill>
                  <a:srgbClr val="231F20"/>
                </a:solidFill>
                <a:effectLst/>
                <a:latin typeface="Arial"/>
                <a:ea typeface="Arial"/>
                <a:cs typeface="Arial"/>
              </a:rPr>
              <a:t>Monitorea el progreso </a:t>
            </a:r>
            <a:r>
              <a:rPr lang="es" sz="1100" b="0" i="0" strike="noStrike" cap="none" spc="-30" baseline="0" dirty="0">
                <a:solidFill>
                  <a:srgbClr val="231F20"/>
                </a:solidFill>
                <a:effectLst/>
                <a:latin typeface="Arial"/>
                <a:ea typeface="Arial"/>
                <a:cs typeface="Arial"/>
              </a:rPr>
              <a:t>y ajusta los planes</a:t>
            </a:r>
          </a:p>
          <a:p>
            <a:pPr marL="171450" indent="-171450">
              <a:lnSpc>
                <a:spcPct val="100000"/>
              </a:lnSpc>
              <a:spcBef>
                <a:spcPts val="340"/>
              </a:spcBef>
              <a:buAutoNum type="alphaLcPeriod"/>
              <a:tabLst>
                <a:tab pos="171450" algn="l"/>
              </a:tabLst>
            </a:pPr>
            <a:r>
              <a:rPr lang="es" sz="1100" b="0" i="0" strike="noStrike" cap="none" spc="-30" baseline="0" dirty="0">
                <a:solidFill>
                  <a:srgbClr val="231F20"/>
                </a:solidFill>
                <a:effectLst/>
                <a:latin typeface="Arial"/>
                <a:ea typeface="Arial"/>
                <a:cs typeface="Arial"/>
              </a:rPr>
              <a:t>Ofrece tutoría y capacitación a los talentos</a:t>
            </a:r>
          </a:p>
          <a:p>
            <a:pPr marL="171450" indent="-171450">
              <a:lnSpc>
                <a:spcPct val="100000"/>
              </a:lnSpc>
              <a:spcBef>
                <a:spcPts val="340"/>
              </a:spcBef>
              <a:buAutoNum type="alphaLcPeriod"/>
              <a:tabLst>
                <a:tab pos="171450" algn="l"/>
              </a:tabLst>
            </a:pPr>
            <a:r>
              <a:rPr lang="es" sz="1100" b="0" i="0" strike="noStrike" cap="none" spc="-30" baseline="0" dirty="0">
                <a:solidFill>
                  <a:srgbClr val="231F20"/>
                </a:solidFill>
                <a:effectLst/>
                <a:latin typeface="Arial"/>
                <a:ea typeface="Arial"/>
                <a:cs typeface="Arial"/>
              </a:rPr>
              <a:t>Evalúa </a:t>
            </a:r>
            <a:r>
              <a:rPr lang="es" sz="1100" b="0" i="0" strike="noStrike" cap="none" spc="-20" baseline="0" dirty="0">
                <a:solidFill>
                  <a:srgbClr val="231F20"/>
                </a:solidFill>
                <a:effectLst/>
                <a:latin typeface="Arial"/>
                <a:ea typeface="Arial"/>
                <a:cs typeface="Arial"/>
              </a:rPr>
              <a:t>los riesgos de percurso y ofrece asistencia</a:t>
            </a:r>
          </a:p>
        </p:txBody>
      </p:sp>
      <p:sp>
        <p:nvSpPr>
          <p:cNvPr id="9" name="object 15"/>
          <p:cNvSpPr/>
          <p:nvPr/>
        </p:nvSpPr>
        <p:spPr>
          <a:xfrm>
            <a:off x="229280" y="1413834"/>
            <a:ext cx="234188" cy="234175"/>
          </a:xfrm>
          <a:prstGeom prst="rect">
            <a:avLst/>
          </a:prstGeom>
          <a:blipFill rotWithShape="1">
            <a:blip r:embed="rId3"/>
            <a:stretch>
              <a:fillRect/>
            </a:stretch>
          </a:blipFill>
        </p:spPr>
        <p:txBody>
          <a:bodyPr wrap="square" lIns="0" tIns="0" rIns="0" bIns="0" rtlCol="0"/>
          <a:lstStyle/>
          <a:p>
            <a:endParaRPr dirty="0"/>
          </a:p>
        </p:txBody>
      </p:sp>
      <p:sp>
        <p:nvSpPr>
          <p:cNvPr id="10" name="object 16"/>
          <p:cNvSpPr txBox="1"/>
          <p:nvPr/>
        </p:nvSpPr>
        <p:spPr>
          <a:xfrm>
            <a:off x="194724" y="516173"/>
            <a:ext cx="892432" cy="1098378"/>
          </a:xfrm>
          <a:prstGeom prst="rect">
            <a:avLst/>
          </a:prstGeom>
        </p:spPr>
        <p:txBody>
          <a:bodyPr vert="horz" wrap="square" lIns="0" tIns="46355" rIns="0" bIns="0" rtlCol="0">
            <a:spAutoFit/>
          </a:bodyPr>
          <a:lstStyle/>
          <a:p>
            <a:pPr marL="18415">
              <a:lnSpc>
                <a:spcPct val="100000"/>
              </a:lnSpc>
              <a:spcBef>
                <a:spcPts val="365"/>
              </a:spcBef>
            </a:pPr>
            <a:r>
              <a:rPr lang="es" sz="3100" b="0" i="0" strike="noStrike" cap="none" spc="-95" baseline="0" dirty="0">
                <a:solidFill>
                  <a:srgbClr val="231F20"/>
                </a:solidFill>
                <a:effectLst/>
                <a:latin typeface="Arial" panose="020B0604020202020204" pitchFamily="34" charset="0"/>
                <a:ea typeface="Verdana"/>
                <a:cs typeface="Arial" panose="020B0604020202020204" pitchFamily="34" charset="0"/>
              </a:rPr>
              <a:t>DO</a:t>
            </a:r>
          </a:p>
          <a:p>
            <a:pPr marL="31115" marR="211454">
              <a:lnSpc>
                <a:spcPts val="1100"/>
              </a:lnSpc>
              <a:spcBef>
                <a:spcPts val="204"/>
              </a:spcBef>
            </a:pPr>
            <a:r>
              <a:rPr lang="pt-BR" sz="900" b="0" i="0" strike="noStrike" cap="none" spc="-60" baseline="0" dirty="0" err="1" smtClean="0">
                <a:solidFill>
                  <a:srgbClr val="231F20"/>
                </a:solidFill>
                <a:effectLst/>
                <a:latin typeface="Arial" panose="020B0604020202020204" pitchFamily="34" charset="0"/>
                <a:ea typeface="Verdana"/>
                <a:cs typeface="Arial" panose="020B0604020202020204" pitchFamily="34" charset="0"/>
              </a:rPr>
              <a:t>Desarrollo</a:t>
            </a:r>
            <a:r>
              <a:rPr lang="pt-BR" sz="900" b="0" i="0" strike="noStrike" cap="none" spc="-60" baseline="0" dirty="0" smtClean="0">
                <a:solidFill>
                  <a:srgbClr val="231F20"/>
                </a:solidFill>
                <a:effectLst/>
                <a:latin typeface="Arial" panose="020B0604020202020204" pitchFamily="34" charset="0"/>
                <a:ea typeface="Verdana"/>
                <a:cs typeface="Arial" panose="020B0604020202020204" pitchFamily="34" charset="0"/>
              </a:rPr>
              <a:t> de personas</a:t>
            </a:r>
            <a:r>
              <a:rPr lang="es" sz="900" b="0" i="0" strike="noStrike" cap="none" spc="-60" baseline="0" dirty="0" smtClean="0">
                <a:solidFill>
                  <a:srgbClr val="231F20"/>
                </a:solidFill>
                <a:effectLst/>
                <a:latin typeface="Arial" panose="020B0604020202020204" pitchFamily="34" charset="0"/>
                <a:ea typeface="Verdana"/>
                <a:cs typeface="Arial" panose="020B0604020202020204" pitchFamily="34" charset="0"/>
              </a:rPr>
              <a:t>(DO</a:t>
            </a:r>
            <a:r>
              <a:rPr lang="es" sz="900" b="0" i="0" strike="noStrike" cap="none" spc="-60" baseline="0" dirty="0">
                <a:solidFill>
                  <a:srgbClr val="231F20"/>
                </a:solidFill>
                <a:effectLst/>
                <a:latin typeface="Arial" panose="020B0604020202020204" pitchFamily="34" charset="0"/>
                <a:ea typeface="Verdana"/>
                <a:cs typeface="Arial" panose="020B0604020202020204" pitchFamily="34" charset="0"/>
              </a:rPr>
              <a:t>)</a:t>
            </a:r>
          </a:p>
          <a:p>
            <a:pPr marL="85725">
              <a:lnSpc>
                <a:spcPct val="100000"/>
              </a:lnSpc>
              <a:spcBef>
                <a:spcPts val="965"/>
              </a:spcBef>
            </a:pPr>
            <a:r>
              <a:rPr lang="es" sz="900" b="0" i="0" strike="noStrike" cap="none" spc="-95" baseline="0" dirty="0">
                <a:solidFill>
                  <a:srgbClr val="FFFFFF"/>
                </a:solidFill>
                <a:effectLst/>
                <a:latin typeface="Arial" panose="020B0604020202020204" pitchFamily="34" charset="0"/>
                <a:ea typeface="Arial"/>
                <a:cs typeface="Arial" panose="020B0604020202020204" pitchFamily="34" charset="0"/>
              </a:rPr>
              <a:t>15</a:t>
            </a:r>
          </a:p>
        </p:txBody>
      </p:sp>
      <p:sp>
        <p:nvSpPr>
          <p:cNvPr id="11" name="object 27"/>
          <p:cNvSpPr/>
          <p:nvPr/>
        </p:nvSpPr>
        <p:spPr>
          <a:xfrm>
            <a:off x="294990" y="2579793"/>
            <a:ext cx="720090" cy="720090"/>
          </a:xfrm>
          <a:custGeom>
            <a:avLst/>
            <a:gdLst/>
            <a:ahLst/>
            <a:cxnLst/>
            <a:rect l="l" t="t" r="r" b="b"/>
            <a:pathLst>
              <a:path w="720090" h="720089">
                <a:moveTo>
                  <a:pt x="359905" y="0"/>
                </a:moveTo>
                <a:lnTo>
                  <a:pt x="311068" y="3285"/>
                </a:lnTo>
                <a:lnTo>
                  <a:pt x="264229" y="12856"/>
                </a:lnTo>
                <a:lnTo>
                  <a:pt x="219814" y="28283"/>
                </a:lnTo>
                <a:lnTo>
                  <a:pt x="178255" y="49138"/>
                </a:lnTo>
                <a:lnTo>
                  <a:pt x="139978" y="74991"/>
                </a:lnTo>
                <a:lnTo>
                  <a:pt x="105414" y="105414"/>
                </a:lnTo>
                <a:lnTo>
                  <a:pt x="74991" y="139978"/>
                </a:lnTo>
                <a:lnTo>
                  <a:pt x="49138" y="178255"/>
                </a:lnTo>
                <a:lnTo>
                  <a:pt x="28283" y="219814"/>
                </a:lnTo>
                <a:lnTo>
                  <a:pt x="12856" y="264229"/>
                </a:lnTo>
                <a:lnTo>
                  <a:pt x="3285" y="311068"/>
                </a:lnTo>
                <a:lnTo>
                  <a:pt x="0" y="359905"/>
                </a:lnTo>
                <a:lnTo>
                  <a:pt x="3285" y="408741"/>
                </a:lnTo>
                <a:lnTo>
                  <a:pt x="12856" y="455581"/>
                </a:lnTo>
                <a:lnTo>
                  <a:pt x="28283" y="499995"/>
                </a:lnTo>
                <a:lnTo>
                  <a:pt x="49138" y="541555"/>
                </a:lnTo>
                <a:lnTo>
                  <a:pt x="74991" y="579831"/>
                </a:lnTo>
                <a:lnTo>
                  <a:pt x="105414" y="614395"/>
                </a:lnTo>
                <a:lnTo>
                  <a:pt x="139978" y="644819"/>
                </a:lnTo>
                <a:lnTo>
                  <a:pt x="178255" y="670672"/>
                </a:lnTo>
                <a:lnTo>
                  <a:pt x="219814" y="691527"/>
                </a:lnTo>
                <a:lnTo>
                  <a:pt x="264229" y="706954"/>
                </a:lnTo>
                <a:lnTo>
                  <a:pt x="311068" y="716525"/>
                </a:lnTo>
                <a:lnTo>
                  <a:pt x="359905" y="719810"/>
                </a:lnTo>
                <a:lnTo>
                  <a:pt x="408741" y="716525"/>
                </a:lnTo>
                <a:lnTo>
                  <a:pt x="455581" y="706954"/>
                </a:lnTo>
                <a:lnTo>
                  <a:pt x="499995" y="691527"/>
                </a:lnTo>
                <a:lnTo>
                  <a:pt x="541555" y="670672"/>
                </a:lnTo>
                <a:lnTo>
                  <a:pt x="579831" y="644819"/>
                </a:lnTo>
                <a:lnTo>
                  <a:pt x="614395" y="614395"/>
                </a:lnTo>
                <a:lnTo>
                  <a:pt x="644819" y="579831"/>
                </a:lnTo>
                <a:lnTo>
                  <a:pt x="670672" y="541555"/>
                </a:lnTo>
                <a:lnTo>
                  <a:pt x="691527" y="499995"/>
                </a:lnTo>
                <a:lnTo>
                  <a:pt x="706954" y="455581"/>
                </a:lnTo>
                <a:lnTo>
                  <a:pt x="716525" y="408741"/>
                </a:lnTo>
                <a:lnTo>
                  <a:pt x="719810" y="359905"/>
                </a:lnTo>
                <a:lnTo>
                  <a:pt x="716525" y="311068"/>
                </a:lnTo>
                <a:lnTo>
                  <a:pt x="706954" y="264229"/>
                </a:lnTo>
                <a:lnTo>
                  <a:pt x="691527" y="219814"/>
                </a:lnTo>
                <a:lnTo>
                  <a:pt x="670672" y="178255"/>
                </a:lnTo>
                <a:lnTo>
                  <a:pt x="644819" y="139978"/>
                </a:lnTo>
                <a:lnTo>
                  <a:pt x="614395" y="105414"/>
                </a:lnTo>
                <a:lnTo>
                  <a:pt x="579831" y="74991"/>
                </a:lnTo>
                <a:lnTo>
                  <a:pt x="541555" y="49138"/>
                </a:lnTo>
                <a:lnTo>
                  <a:pt x="499995" y="28283"/>
                </a:lnTo>
                <a:lnTo>
                  <a:pt x="455581" y="12856"/>
                </a:lnTo>
                <a:lnTo>
                  <a:pt x="408741" y="3285"/>
                </a:lnTo>
                <a:lnTo>
                  <a:pt x="359905" y="0"/>
                </a:lnTo>
                <a:close/>
              </a:path>
            </a:pathLst>
          </a:custGeom>
          <a:solidFill>
            <a:srgbClr val="FFFFFF"/>
          </a:solidFill>
        </p:spPr>
        <p:txBody>
          <a:bodyPr wrap="square" lIns="0" tIns="0" rIns="0" bIns="0" rtlCol="0"/>
          <a:lstStyle/>
          <a:p>
            <a:endParaRPr dirty="0"/>
          </a:p>
        </p:txBody>
      </p:sp>
      <p:sp>
        <p:nvSpPr>
          <p:cNvPr id="12" name="object 28"/>
          <p:cNvSpPr/>
          <p:nvPr/>
        </p:nvSpPr>
        <p:spPr>
          <a:xfrm>
            <a:off x="294990" y="2579793"/>
            <a:ext cx="720090" cy="720090"/>
          </a:xfrm>
          <a:custGeom>
            <a:avLst/>
            <a:gdLst/>
            <a:ahLst/>
            <a:cxnLst/>
            <a:rect l="l" t="t" r="r" b="b"/>
            <a:pathLst>
              <a:path w="720090" h="720089">
                <a:moveTo>
                  <a:pt x="359905" y="719810"/>
                </a:moveTo>
                <a:lnTo>
                  <a:pt x="408741" y="716525"/>
                </a:lnTo>
                <a:lnTo>
                  <a:pt x="455581" y="706954"/>
                </a:lnTo>
                <a:lnTo>
                  <a:pt x="499995" y="691527"/>
                </a:lnTo>
                <a:lnTo>
                  <a:pt x="541555" y="670672"/>
                </a:lnTo>
                <a:lnTo>
                  <a:pt x="579831" y="644819"/>
                </a:lnTo>
                <a:lnTo>
                  <a:pt x="614395" y="614395"/>
                </a:lnTo>
                <a:lnTo>
                  <a:pt x="644819" y="579831"/>
                </a:lnTo>
                <a:lnTo>
                  <a:pt x="670672" y="541555"/>
                </a:lnTo>
                <a:lnTo>
                  <a:pt x="691527" y="499995"/>
                </a:lnTo>
                <a:lnTo>
                  <a:pt x="706954" y="455581"/>
                </a:lnTo>
                <a:lnTo>
                  <a:pt x="716525" y="408741"/>
                </a:lnTo>
                <a:lnTo>
                  <a:pt x="719810" y="359905"/>
                </a:lnTo>
                <a:lnTo>
                  <a:pt x="716525" y="311068"/>
                </a:lnTo>
                <a:lnTo>
                  <a:pt x="706954" y="264229"/>
                </a:lnTo>
                <a:lnTo>
                  <a:pt x="691527" y="219814"/>
                </a:lnTo>
                <a:lnTo>
                  <a:pt x="670672" y="178255"/>
                </a:lnTo>
                <a:lnTo>
                  <a:pt x="644819" y="139978"/>
                </a:lnTo>
                <a:lnTo>
                  <a:pt x="614395" y="105414"/>
                </a:lnTo>
                <a:lnTo>
                  <a:pt x="579831" y="74991"/>
                </a:lnTo>
                <a:lnTo>
                  <a:pt x="541555" y="49138"/>
                </a:lnTo>
                <a:lnTo>
                  <a:pt x="499995" y="28283"/>
                </a:lnTo>
                <a:lnTo>
                  <a:pt x="455581" y="12856"/>
                </a:lnTo>
                <a:lnTo>
                  <a:pt x="408741" y="3285"/>
                </a:lnTo>
                <a:lnTo>
                  <a:pt x="359905" y="0"/>
                </a:lnTo>
                <a:lnTo>
                  <a:pt x="311068" y="3285"/>
                </a:lnTo>
                <a:lnTo>
                  <a:pt x="264229" y="12856"/>
                </a:lnTo>
                <a:lnTo>
                  <a:pt x="219814" y="28283"/>
                </a:lnTo>
                <a:lnTo>
                  <a:pt x="178255" y="49138"/>
                </a:lnTo>
                <a:lnTo>
                  <a:pt x="139978" y="74991"/>
                </a:lnTo>
                <a:lnTo>
                  <a:pt x="105414" y="105414"/>
                </a:lnTo>
                <a:lnTo>
                  <a:pt x="74991" y="139978"/>
                </a:lnTo>
                <a:lnTo>
                  <a:pt x="49138" y="178255"/>
                </a:lnTo>
                <a:lnTo>
                  <a:pt x="28283" y="219814"/>
                </a:lnTo>
                <a:lnTo>
                  <a:pt x="12856" y="264229"/>
                </a:lnTo>
                <a:lnTo>
                  <a:pt x="3285" y="311068"/>
                </a:lnTo>
                <a:lnTo>
                  <a:pt x="0" y="359905"/>
                </a:lnTo>
                <a:lnTo>
                  <a:pt x="3285" y="408741"/>
                </a:lnTo>
                <a:lnTo>
                  <a:pt x="12856" y="455581"/>
                </a:lnTo>
                <a:lnTo>
                  <a:pt x="28283" y="499995"/>
                </a:lnTo>
                <a:lnTo>
                  <a:pt x="49138" y="541555"/>
                </a:lnTo>
                <a:lnTo>
                  <a:pt x="74991" y="579831"/>
                </a:lnTo>
                <a:lnTo>
                  <a:pt x="105414" y="614395"/>
                </a:lnTo>
                <a:lnTo>
                  <a:pt x="139978" y="644819"/>
                </a:lnTo>
                <a:lnTo>
                  <a:pt x="178255" y="670672"/>
                </a:lnTo>
                <a:lnTo>
                  <a:pt x="219814" y="691527"/>
                </a:lnTo>
                <a:lnTo>
                  <a:pt x="264229" y="706954"/>
                </a:lnTo>
                <a:lnTo>
                  <a:pt x="311068" y="716525"/>
                </a:lnTo>
                <a:lnTo>
                  <a:pt x="359905" y="719810"/>
                </a:lnTo>
                <a:close/>
              </a:path>
            </a:pathLst>
          </a:custGeom>
          <a:ln w="12573">
            <a:solidFill>
              <a:srgbClr val="079247"/>
            </a:solidFill>
          </a:ln>
        </p:spPr>
        <p:txBody>
          <a:bodyPr wrap="square" lIns="0" tIns="0" rIns="0" bIns="0" rtlCol="0"/>
          <a:lstStyle/>
          <a:p>
            <a:endParaRPr dirty="0"/>
          </a:p>
        </p:txBody>
      </p:sp>
      <p:sp>
        <p:nvSpPr>
          <p:cNvPr id="13" name="object 29"/>
          <p:cNvSpPr/>
          <p:nvPr/>
        </p:nvSpPr>
        <p:spPr>
          <a:xfrm>
            <a:off x="399498" y="2765444"/>
            <a:ext cx="121615" cy="149313"/>
          </a:xfrm>
          <a:prstGeom prst="rect">
            <a:avLst/>
          </a:prstGeom>
          <a:blipFill rotWithShape="1">
            <a:blip r:embed="rId4"/>
            <a:stretch>
              <a:fillRect/>
            </a:stretch>
          </a:blipFill>
        </p:spPr>
        <p:txBody>
          <a:bodyPr wrap="square" lIns="0" tIns="0" rIns="0" bIns="0" rtlCol="0"/>
          <a:lstStyle/>
          <a:p>
            <a:endParaRPr dirty="0"/>
          </a:p>
        </p:txBody>
      </p:sp>
      <p:sp>
        <p:nvSpPr>
          <p:cNvPr id="14" name="object 30"/>
          <p:cNvSpPr/>
          <p:nvPr/>
        </p:nvSpPr>
        <p:spPr>
          <a:xfrm>
            <a:off x="788855" y="2765444"/>
            <a:ext cx="121615" cy="149313"/>
          </a:xfrm>
          <a:prstGeom prst="rect">
            <a:avLst/>
          </a:prstGeom>
          <a:blipFill rotWithShape="1">
            <a:blip r:embed="rId5"/>
            <a:stretch>
              <a:fillRect/>
            </a:stretch>
          </a:blipFill>
        </p:spPr>
        <p:txBody>
          <a:bodyPr wrap="square" lIns="0" tIns="0" rIns="0" bIns="0" rtlCol="0"/>
          <a:lstStyle/>
          <a:p>
            <a:endParaRPr dirty="0"/>
          </a:p>
        </p:txBody>
      </p:sp>
      <p:sp>
        <p:nvSpPr>
          <p:cNvPr id="15" name="object 31"/>
          <p:cNvSpPr/>
          <p:nvPr/>
        </p:nvSpPr>
        <p:spPr>
          <a:xfrm>
            <a:off x="811854" y="2939638"/>
            <a:ext cx="128638" cy="168554"/>
          </a:xfrm>
          <a:prstGeom prst="rect">
            <a:avLst/>
          </a:prstGeom>
          <a:blipFill rotWithShape="1">
            <a:blip r:embed="rId6"/>
            <a:stretch>
              <a:fillRect/>
            </a:stretch>
          </a:blipFill>
        </p:spPr>
        <p:txBody>
          <a:bodyPr wrap="square" lIns="0" tIns="0" rIns="0" bIns="0" rtlCol="0"/>
          <a:lstStyle/>
          <a:p>
            <a:endParaRPr dirty="0"/>
          </a:p>
        </p:txBody>
      </p:sp>
      <p:sp>
        <p:nvSpPr>
          <p:cNvPr id="16" name="object 32"/>
          <p:cNvSpPr/>
          <p:nvPr/>
        </p:nvSpPr>
        <p:spPr>
          <a:xfrm>
            <a:off x="369298" y="2939638"/>
            <a:ext cx="128638" cy="168554"/>
          </a:xfrm>
          <a:prstGeom prst="rect">
            <a:avLst/>
          </a:prstGeom>
          <a:blipFill rotWithShape="1">
            <a:blip r:embed="rId7"/>
            <a:stretch>
              <a:fillRect/>
            </a:stretch>
          </a:blipFill>
        </p:spPr>
        <p:txBody>
          <a:bodyPr wrap="square" lIns="0" tIns="0" rIns="0" bIns="0" rtlCol="0"/>
          <a:lstStyle/>
          <a:p>
            <a:endParaRPr dirty="0"/>
          </a:p>
        </p:txBody>
      </p:sp>
      <p:sp>
        <p:nvSpPr>
          <p:cNvPr id="17" name="object 33"/>
          <p:cNvSpPr/>
          <p:nvPr/>
        </p:nvSpPr>
        <p:spPr>
          <a:xfrm>
            <a:off x="505188" y="2934066"/>
            <a:ext cx="300355" cy="215265"/>
          </a:xfrm>
          <a:custGeom>
            <a:avLst/>
            <a:gdLst/>
            <a:ahLst/>
            <a:cxnLst/>
            <a:rect l="l" t="t" r="r" b="b"/>
            <a:pathLst>
              <a:path w="300354" h="215264">
                <a:moveTo>
                  <a:pt x="150398" y="0"/>
                </a:moveTo>
                <a:lnTo>
                  <a:pt x="104160" y="4141"/>
                </a:lnTo>
                <a:lnTo>
                  <a:pt x="57937" y="16776"/>
                </a:lnTo>
                <a:lnTo>
                  <a:pt x="13671" y="53366"/>
                </a:lnTo>
                <a:lnTo>
                  <a:pt x="0" y="112217"/>
                </a:lnTo>
                <a:lnTo>
                  <a:pt x="2337" y="148734"/>
                </a:lnTo>
                <a:lnTo>
                  <a:pt x="4584" y="185013"/>
                </a:lnTo>
                <a:lnTo>
                  <a:pt x="33426" y="214731"/>
                </a:lnTo>
                <a:lnTo>
                  <a:pt x="238950" y="214773"/>
                </a:lnTo>
                <a:lnTo>
                  <a:pt x="268477" y="214706"/>
                </a:lnTo>
                <a:lnTo>
                  <a:pt x="296576" y="169204"/>
                </a:lnTo>
                <a:lnTo>
                  <a:pt x="296970" y="163296"/>
                </a:lnTo>
                <a:lnTo>
                  <a:pt x="49606" y="163296"/>
                </a:lnTo>
                <a:lnTo>
                  <a:pt x="48606" y="146866"/>
                </a:lnTo>
                <a:lnTo>
                  <a:pt x="47524" y="130427"/>
                </a:lnTo>
                <a:lnTo>
                  <a:pt x="46779" y="113995"/>
                </a:lnTo>
                <a:lnTo>
                  <a:pt x="46786" y="97586"/>
                </a:lnTo>
                <a:lnTo>
                  <a:pt x="69837" y="65684"/>
                </a:lnTo>
                <a:lnTo>
                  <a:pt x="110109" y="54123"/>
                </a:lnTo>
                <a:lnTo>
                  <a:pt x="150398" y="50293"/>
                </a:lnTo>
                <a:lnTo>
                  <a:pt x="284249" y="50293"/>
                </a:lnTo>
                <a:lnTo>
                  <a:pt x="267167" y="30907"/>
                </a:lnTo>
                <a:lnTo>
                  <a:pt x="242811" y="17018"/>
                </a:lnTo>
                <a:lnTo>
                  <a:pt x="196624" y="4307"/>
                </a:lnTo>
                <a:lnTo>
                  <a:pt x="150398" y="0"/>
                </a:lnTo>
                <a:close/>
              </a:path>
              <a:path w="300354" h="215264">
                <a:moveTo>
                  <a:pt x="284249" y="50293"/>
                </a:moveTo>
                <a:lnTo>
                  <a:pt x="150398" y="50293"/>
                </a:lnTo>
                <a:lnTo>
                  <a:pt x="190664" y="54238"/>
                </a:lnTo>
                <a:lnTo>
                  <a:pt x="230873" y="66001"/>
                </a:lnTo>
                <a:lnTo>
                  <a:pt x="241200" y="72523"/>
                </a:lnTo>
                <a:lnTo>
                  <a:pt x="248750" y="82311"/>
                </a:lnTo>
                <a:lnTo>
                  <a:pt x="253149" y="94276"/>
                </a:lnTo>
                <a:lnTo>
                  <a:pt x="254025" y="107327"/>
                </a:lnTo>
                <a:lnTo>
                  <a:pt x="253037" y="120966"/>
                </a:lnTo>
                <a:lnTo>
                  <a:pt x="250253" y="163296"/>
                </a:lnTo>
                <a:lnTo>
                  <a:pt x="296970" y="163296"/>
                </a:lnTo>
                <a:lnTo>
                  <a:pt x="297941" y="148734"/>
                </a:lnTo>
                <a:lnTo>
                  <a:pt x="299126" y="128252"/>
                </a:lnTo>
                <a:lnTo>
                  <a:pt x="300037" y="107759"/>
                </a:lnTo>
                <a:lnTo>
                  <a:pt x="296805" y="77868"/>
                </a:lnTo>
                <a:lnTo>
                  <a:pt x="285507" y="51720"/>
                </a:lnTo>
                <a:lnTo>
                  <a:pt x="284249" y="50293"/>
                </a:lnTo>
                <a:close/>
              </a:path>
            </a:pathLst>
          </a:custGeom>
          <a:solidFill>
            <a:srgbClr val="079247"/>
          </a:solidFill>
        </p:spPr>
        <p:txBody>
          <a:bodyPr wrap="square" lIns="0" tIns="0" rIns="0" bIns="0" rtlCol="0"/>
          <a:lstStyle/>
          <a:p>
            <a:endParaRPr dirty="0"/>
          </a:p>
        </p:txBody>
      </p:sp>
      <p:sp>
        <p:nvSpPr>
          <p:cNvPr id="18" name="object 34"/>
          <p:cNvSpPr/>
          <p:nvPr/>
        </p:nvSpPr>
        <p:spPr>
          <a:xfrm>
            <a:off x="573933" y="2695072"/>
            <a:ext cx="168122" cy="211213"/>
          </a:xfrm>
          <a:prstGeom prst="rect">
            <a:avLst/>
          </a:prstGeom>
          <a:blipFill rotWithShape="1">
            <a:blip r:embed="rId8"/>
            <a:stretch>
              <a:fillRect/>
            </a:stretch>
          </a:blipFill>
        </p:spPr>
        <p:txBody>
          <a:bodyPr wrap="square" lIns="0" tIns="0" rIns="0" bIns="0" rtlCol="0"/>
          <a:lstStyle/>
          <a:p>
            <a:endParaRPr dirty="0"/>
          </a:p>
        </p:txBody>
      </p:sp>
      <p:sp>
        <p:nvSpPr>
          <p:cNvPr id="19" name="object 36"/>
          <p:cNvSpPr txBox="1"/>
          <p:nvPr/>
        </p:nvSpPr>
        <p:spPr>
          <a:xfrm>
            <a:off x="1406940" y="3134476"/>
            <a:ext cx="2489477" cy="163994"/>
          </a:xfrm>
          <a:prstGeom prst="rect">
            <a:avLst/>
          </a:prstGeom>
        </p:spPr>
        <p:txBody>
          <a:bodyPr vert="horz" wrap="square" lIns="0" tIns="19050" rIns="0" bIns="0" rtlCol="0">
            <a:spAutoFit/>
          </a:bodyPr>
          <a:lstStyle/>
          <a:p>
            <a:pPr marL="12700">
              <a:lnSpc>
                <a:spcPct val="100000"/>
              </a:lnSpc>
              <a:spcBef>
                <a:spcPts val="150"/>
              </a:spcBef>
            </a:pPr>
            <a:r>
              <a:rPr lang="es" sz="950" b="0" i="0" strike="noStrike" cap="none" spc="25" baseline="0" dirty="0">
                <a:solidFill>
                  <a:srgbClr val="FFFFFF"/>
                </a:solidFill>
                <a:effectLst/>
                <a:latin typeface="Arial"/>
                <a:ea typeface="Arial"/>
                <a:cs typeface="Arial"/>
              </a:rPr>
              <a:t>Dominio </a:t>
            </a:r>
            <a:r>
              <a:rPr lang="es" sz="950" b="0" i="0" strike="noStrike" cap="none" spc="-35" baseline="0" dirty="0">
                <a:solidFill>
                  <a:srgbClr val="FFFFFF"/>
                </a:solidFill>
                <a:effectLst/>
                <a:latin typeface="Arial"/>
                <a:ea typeface="Arial"/>
                <a:cs typeface="Arial"/>
              </a:rPr>
              <a:t>B: </a:t>
            </a:r>
            <a:r>
              <a:rPr lang="pt-BR" sz="950" b="0" i="0" strike="noStrike" cap="none" spc="20" baseline="0" dirty="0" err="1" smtClean="0">
                <a:solidFill>
                  <a:srgbClr val="FFFFFF"/>
                </a:solidFill>
                <a:effectLst/>
                <a:latin typeface="Arial"/>
                <a:ea typeface="Arial"/>
                <a:cs typeface="Arial"/>
              </a:rPr>
              <a:t>Gestionar</a:t>
            </a:r>
            <a:r>
              <a:rPr lang="pt-BR" sz="950" b="0" i="0" strike="noStrike" cap="none" spc="20" baseline="0" dirty="0" smtClean="0">
                <a:solidFill>
                  <a:srgbClr val="FFFFFF"/>
                </a:solidFill>
                <a:effectLst/>
                <a:latin typeface="Arial"/>
                <a:ea typeface="Arial"/>
                <a:cs typeface="Arial"/>
              </a:rPr>
              <a:t> personas</a:t>
            </a:r>
            <a:endParaRPr lang="es" sz="950" b="0" i="0" strike="noStrike" cap="none" spc="20" baseline="0" dirty="0">
              <a:solidFill>
                <a:srgbClr val="FFFFFF"/>
              </a:solidFill>
              <a:effectLst/>
              <a:latin typeface="Arial"/>
              <a:ea typeface="Arial"/>
              <a:cs typeface="Arial"/>
            </a:endParaRPr>
          </a:p>
        </p:txBody>
      </p:sp>
      <p:sp>
        <p:nvSpPr>
          <p:cNvPr id="20" name="object 39"/>
          <p:cNvSpPr txBox="1"/>
          <p:nvPr/>
        </p:nvSpPr>
        <p:spPr>
          <a:xfrm>
            <a:off x="182024" y="3463096"/>
            <a:ext cx="161451" cy="102973"/>
          </a:xfrm>
          <a:prstGeom prst="rect">
            <a:avLst/>
          </a:prstGeom>
        </p:spPr>
        <p:txBody>
          <a:bodyPr vert="horz" wrap="square" lIns="0" tIns="11430" rIns="0" bIns="0" rtlCol="0">
            <a:spAutoFit/>
          </a:bodyPr>
          <a:lstStyle/>
          <a:p>
            <a:pPr marL="12700">
              <a:lnSpc>
                <a:spcPct val="100000"/>
              </a:lnSpc>
              <a:spcBef>
                <a:spcPts val="90"/>
              </a:spcBef>
            </a:pPr>
            <a:r>
              <a:rPr lang="es" sz="600" b="0" i="0" strike="noStrike" cap="none" spc="-45" baseline="0" dirty="0">
                <a:solidFill>
                  <a:srgbClr val="58595B"/>
                </a:solidFill>
                <a:effectLst/>
                <a:latin typeface="Verdana"/>
                <a:ea typeface="Verdana"/>
                <a:cs typeface="Verdana"/>
              </a:rPr>
              <a:t>35B</a:t>
            </a:r>
          </a:p>
        </p:txBody>
      </p:sp>
      <p:sp>
        <p:nvSpPr>
          <p:cNvPr id="21" name="object 40"/>
          <p:cNvSpPr txBox="1"/>
          <p:nvPr/>
        </p:nvSpPr>
        <p:spPr>
          <a:xfrm>
            <a:off x="2736056" y="3463096"/>
            <a:ext cx="2500430" cy="103875"/>
          </a:xfrm>
          <a:prstGeom prst="rect">
            <a:avLst/>
          </a:prstGeom>
        </p:spPr>
        <p:txBody>
          <a:bodyPr vert="horz" wrap="square" lIns="0" tIns="11430" rIns="0" bIns="0" rtlCol="0">
            <a:spAutoFit/>
          </a:bodyPr>
          <a:lstStyle/>
          <a:p>
            <a:pPr marL="12700">
              <a:lnSpc>
                <a:spcPct val="100000"/>
              </a:lnSpc>
              <a:spcBef>
                <a:spcPts val="90"/>
              </a:spcBef>
            </a:pPr>
            <a:r>
              <a:rPr lang="es" sz="600" b="0" i="1" strike="noStrike" cap="none" spc="55" baseline="0" dirty="0">
                <a:solidFill>
                  <a:srgbClr val="58595B"/>
                </a:solidFill>
                <a:effectLst/>
                <a:latin typeface="Arial"/>
                <a:ea typeface="Arial"/>
                <a:cs typeface="Arial"/>
              </a:rPr>
              <a:t>©</a:t>
            </a:r>
            <a:r>
              <a:rPr lang="es" sz="600" b="0" i="1" strike="noStrike" cap="none" spc="-110" baseline="0" dirty="0">
                <a:solidFill>
                  <a:srgbClr val="58595B"/>
                </a:solidFill>
                <a:effectLst/>
                <a:latin typeface="Arial"/>
                <a:ea typeface="Arial"/>
                <a:cs typeface="Arial"/>
              </a:rPr>
              <a:t> </a:t>
            </a:r>
            <a:r>
              <a:rPr lang="es" sz="600" b="0" i="1" strike="noStrike" cap="none" spc="-25" baseline="0" dirty="0">
                <a:solidFill>
                  <a:srgbClr val="58595B"/>
                </a:solidFill>
                <a:effectLst/>
                <a:latin typeface="Arial"/>
                <a:ea typeface="Arial"/>
                <a:cs typeface="Arial"/>
              </a:rPr>
              <a:t>Copyright </a:t>
            </a:r>
            <a:r>
              <a:rPr lang="es" sz="600" b="0" i="1" strike="noStrike" cap="none" spc="-5" baseline="0" dirty="0">
                <a:solidFill>
                  <a:srgbClr val="58595B"/>
                </a:solidFill>
                <a:effectLst/>
                <a:latin typeface="Arial"/>
                <a:ea typeface="Arial"/>
                <a:cs typeface="Arial"/>
              </a:rPr>
              <a:t>2019, </a:t>
            </a:r>
            <a:r>
              <a:rPr lang="es" sz="600" b="0" i="1" strike="noStrike" cap="none" spc="-50" baseline="0" dirty="0">
                <a:solidFill>
                  <a:srgbClr val="58595B"/>
                </a:solidFill>
                <a:effectLst/>
                <a:latin typeface="Arial"/>
                <a:ea typeface="Arial"/>
                <a:cs typeface="Arial"/>
              </a:rPr>
              <a:t>TeamTelligent, </a:t>
            </a:r>
            <a:r>
              <a:rPr lang="es-PE" sz="600" b="0" i="1" strike="noStrike" cap="none" spc="-60" baseline="0" dirty="0" smtClean="0">
                <a:solidFill>
                  <a:srgbClr val="58595B"/>
                </a:solidFill>
                <a:effectLst/>
                <a:latin typeface="Arial"/>
                <a:ea typeface="Arial"/>
                <a:cs typeface="Arial"/>
              </a:rPr>
              <a:t>CLL</a:t>
            </a:r>
            <a:r>
              <a:rPr lang="es" sz="600" b="0" i="1" strike="noStrike" cap="none" spc="-6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smtClean="0">
                <a:solidFill>
                  <a:srgbClr val="58595B"/>
                </a:solidFill>
                <a:effectLst/>
                <a:latin typeface="Arial"/>
                <a:ea typeface="Arial"/>
                <a:cs typeface="Arial"/>
              </a:rPr>
              <a:t>Todos </a:t>
            </a:r>
            <a:r>
              <a:rPr lang="es" sz="600" b="0" i="1" strike="noStrike" cap="none" spc="-15" baseline="0" dirty="0">
                <a:solidFill>
                  <a:srgbClr val="58595B"/>
                </a:solidFill>
                <a:effectLst/>
                <a:latin typeface="Arial"/>
                <a:ea typeface="Arial"/>
                <a:cs typeface="Arial"/>
              </a:rPr>
              <a:t>los derechos reservados</a:t>
            </a:r>
            <a:r>
              <a:rPr lang="es" sz="600" b="0" i="1" strike="noStrike" cap="none" spc="55" baseline="0" dirty="0">
                <a:solidFill>
                  <a:srgbClr val="58595B"/>
                </a:solidFill>
                <a:effectLst/>
                <a:latin typeface="Arial"/>
                <a:ea typeface="Arial"/>
                <a:cs typeface="Arial"/>
              </a:rPr>
              <a:t> </a:t>
            </a:r>
            <a:r>
              <a:rPr lang="es" sz="600" b="0" i="1" strike="noStrike" cap="none" spc="-4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a:solidFill>
                  <a:srgbClr val="58595B"/>
                </a:solidFill>
                <a:effectLst/>
                <a:latin typeface="Arial"/>
                <a:ea typeface="Arial"/>
                <a:cs typeface="Arial"/>
              </a:rPr>
              <a:t>V5</a:t>
            </a:r>
            <a:r>
              <a:rPr lang="es" sz="600" b="0" i="1" strike="noStrike" cap="none" spc="55" baseline="0" dirty="0">
                <a:solidFill>
                  <a:srgbClr val="58595B"/>
                </a:solidFill>
                <a:effectLst/>
                <a:latin typeface="Arial"/>
                <a:ea typeface="Arial"/>
                <a:cs typeface="Arial"/>
              </a:rPr>
              <a:t> </a:t>
            </a:r>
          </a:p>
        </p:txBody>
      </p:sp>
    </p:spTree>
    <p:extLst>
      <p:ext uri="{BB962C8B-B14F-4D97-AF65-F5344CB8AC3E}">
        <p14:creationId xmlns:p14="http://schemas.microsoft.com/office/powerpoint/2010/main" val="212621652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0" y="186435"/>
            <a:ext cx="5486400"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strike="noStrike" cap="none" spc="5" baseline="0" dirty="0" smtClean="0">
                <a:solidFill>
                  <a:srgbClr val="58595B"/>
                </a:solidFill>
                <a:effectLst/>
                <a:latin typeface="Arial"/>
                <a:ea typeface="Arial"/>
                <a:cs typeface="Arial"/>
              </a:rPr>
              <a:t>BIBLIOTECA DE COMPORTAMIENTO DEL JEFE </a:t>
            </a:r>
            <a:r>
              <a:rPr lang="es-ES" sz="1000" b="0" strike="noStrike" cap="none" spc="5" baseline="0" dirty="0" smtClean="0">
                <a:solidFill>
                  <a:srgbClr val="58595B"/>
                </a:solidFill>
                <a:effectLst/>
                <a:latin typeface="Arial"/>
                <a:ea typeface="Arial"/>
                <a:cs typeface="Arial"/>
              </a:rPr>
              <a:t>CLL</a:t>
            </a:r>
            <a:r>
              <a:rPr lang="es" sz="1000" b="1" strike="noStrike" cap="none" spc="5" baseline="0" dirty="0" smtClean="0">
                <a:solidFill>
                  <a:srgbClr val="58595B"/>
                </a:solidFill>
                <a:effectLst/>
                <a:latin typeface="Arial"/>
                <a:ea typeface="Arial"/>
                <a:cs typeface="Arial"/>
              </a:rPr>
              <a:t>™</a:t>
            </a:r>
            <a:endParaRPr lang="es" sz="1000" b="1" strike="noStrike" cap="none" spc="5" baseline="0" dirty="0">
              <a:solidFill>
                <a:srgbClr val="58595B"/>
              </a:solidFill>
              <a:effectLst/>
              <a:latin typeface="Arial"/>
              <a:ea typeface="Arial"/>
              <a:cs typeface="Arial"/>
            </a:endParaRPr>
          </a:p>
        </p:txBody>
      </p:sp>
      <p:sp>
        <p:nvSpPr>
          <p:cNvPr id="3" name="object 6"/>
          <p:cNvSpPr/>
          <p:nvPr/>
        </p:nvSpPr>
        <p:spPr>
          <a:xfrm>
            <a:off x="244634" y="514350"/>
            <a:ext cx="891540" cy="2800350"/>
          </a:xfrm>
          <a:custGeom>
            <a:avLst/>
            <a:gdLst/>
            <a:ahLst/>
            <a:cxnLst/>
            <a:rect l="l" t="t" r="r" b="b"/>
            <a:pathLst>
              <a:path w="891540" h="2800350">
                <a:moveTo>
                  <a:pt x="0" y="2800350"/>
                </a:moveTo>
                <a:lnTo>
                  <a:pt x="891540" y="2800350"/>
                </a:lnTo>
                <a:lnTo>
                  <a:pt x="891540" y="0"/>
                </a:lnTo>
                <a:lnTo>
                  <a:pt x="0" y="0"/>
                </a:lnTo>
                <a:lnTo>
                  <a:pt x="0" y="2800350"/>
                </a:lnTo>
                <a:close/>
              </a:path>
            </a:pathLst>
          </a:custGeom>
          <a:solidFill>
            <a:srgbClr val="DCDDDE"/>
          </a:solidFill>
        </p:spPr>
        <p:txBody>
          <a:bodyPr wrap="square" lIns="0" tIns="0" rIns="0" bIns="0" rtlCol="0"/>
          <a:lstStyle/>
          <a:p>
            <a:endParaRPr dirty="0"/>
          </a:p>
        </p:txBody>
      </p:sp>
      <p:sp>
        <p:nvSpPr>
          <p:cNvPr id="4" name="object 7"/>
          <p:cNvSpPr/>
          <p:nvPr/>
        </p:nvSpPr>
        <p:spPr>
          <a:xfrm>
            <a:off x="1198154" y="514350"/>
            <a:ext cx="4129269" cy="2800350"/>
          </a:xfrm>
          <a:custGeom>
            <a:avLst/>
            <a:gdLst/>
            <a:ahLst/>
            <a:cxnLst/>
            <a:rect l="l" t="t" r="r" b="b"/>
            <a:pathLst>
              <a:path w="3963670" h="2800350">
                <a:moveTo>
                  <a:pt x="0" y="2800350"/>
                </a:moveTo>
                <a:lnTo>
                  <a:pt x="3963543" y="2800350"/>
                </a:lnTo>
                <a:lnTo>
                  <a:pt x="3963543" y="0"/>
                </a:lnTo>
                <a:lnTo>
                  <a:pt x="0" y="0"/>
                </a:lnTo>
                <a:lnTo>
                  <a:pt x="0" y="2800350"/>
                </a:lnTo>
                <a:close/>
              </a:path>
            </a:pathLst>
          </a:custGeom>
          <a:solidFill>
            <a:srgbClr val="007DB6"/>
          </a:solidFill>
        </p:spPr>
        <p:txBody>
          <a:bodyPr wrap="square" lIns="0" tIns="0" rIns="0" bIns="0" rtlCol="0"/>
          <a:lstStyle/>
          <a:p>
            <a:endParaRPr dirty="0"/>
          </a:p>
        </p:txBody>
      </p:sp>
      <p:sp>
        <p:nvSpPr>
          <p:cNvPr id="5" name="object 9"/>
          <p:cNvSpPr txBox="1">
            <a:spLocks/>
          </p:cNvSpPr>
          <p:nvPr/>
        </p:nvSpPr>
        <p:spPr>
          <a:xfrm>
            <a:off x="244220" y="489051"/>
            <a:ext cx="810435" cy="485625"/>
          </a:xfrm>
          <a:prstGeom prst="rect">
            <a:avLst/>
          </a:prstGeom>
        </p:spPr>
        <p:txBody>
          <a:bodyPr vert="horz" wrap="square" lIns="0" tIns="12700" rIns="0" bIns="0" rtlCol="0" anchor="b">
            <a:spAutoFit/>
          </a:bodyPr>
          <a:lstStyle>
            <a:lvl1pPr algn="ctr" defTabSz="487650" rtl="0" eaLnBrk="1" latinLnBrk="0" hangingPunct="1">
              <a:lnSpc>
                <a:spcPct val="90000"/>
              </a:lnSpc>
              <a:spcBef>
                <a:spcPct val="0"/>
              </a:spcBef>
              <a:buNone/>
              <a:defRPr sz="3200" kern="1200">
                <a:solidFill>
                  <a:schemeClr val="tx1"/>
                </a:solidFill>
                <a:latin typeface="+mj-lt"/>
                <a:ea typeface="+mj-ea"/>
                <a:cs typeface="+mj-cs"/>
              </a:defRPr>
            </a:lvl1pPr>
          </a:lstStyle>
          <a:p>
            <a:pPr marL="12700">
              <a:lnSpc>
                <a:spcPct val="100000"/>
              </a:lnSpc>
              <a:spcBef>
                <a:spcPts val="100"/>
              </a:spcBef>
            </a:pPr>
            <a:r>
              <a:rPr lang="es" sz="3100" spc="-235" dirty="0" smtClean="0">
                <a:solidFill>
                  <a:srgbClr val="231F20"/>
                </a:solidFill>
                <a:latin typeface="Arial" panose="020B0604020202020204" pitchFamily="34" charset="0"/>
                <a:ea typeface="Verdana"/>
                <a:cs typeface="Arial" panose="020B0604020202020204" pitchFamily="34" charset="0"/>
              </a:rPr>
              <a:t>D</a:t>
            </a:r>
            <a:r>
              <a:rPr lang="es" sz="3100" spc="-170" dirty="0" smtClean="0">
                <a:solidFill>
                  <a:srgbClr val="231F20"/>
                </a:solidFill>
                <a:latin typeface="Arial" panose="020B0604020202020204" pitchFamily="34" charset="0"/>
                <a:ea typeface="Verdana"/>
                <a:cs typeface="Arial" panose="020B0604020202020204" pitchFamily="34" charset="0"/>
              </a:rPr>
              <a:t>R</a:t>
            </a:r>
            <a:r>
              <a:rPr lang="es" sz="3100" spc="-140" dirty="0" smtClean="0">
                <a:solidFill>
                  <a:srgbClr val="231F20"/>
                </a:solidFill>
                <a:latin typeface="Arial" panose="020B0604020202020204" pitchFamily="34" charset="0"/>
                <a:ea typeface="Verdana"/>
                <a:cs typeface="Arial" panose="020B0604020202020204" pitchFamily="34" charset="0"/>
              </a:rPr>
              <a:t>R</a:t>
            </a:r>
            <a:endParaRPr lang="es" sz="3100" spc="-140" dirty="0">
              <a:solidFill>
                <a:srgbClr val="231F20"/>
              </a:solidFill>
              <a:latin typeface="Arial" panose="020B0604020202020204" pitchFamily="34" charset="0"/>
              <a:ea typeface="Verdana"/>
              <a:cs typeface="Arial" panose="020B0604020202020204" pitchFamily="34" charset="0"/>
            </a:endParaRPr>
          </a:p>
        </p:txBody>
      </p:sp>
      <p:sp>
        <p:nvSpPr>
          <p:cNvPr id="6" name="object 12"/>
          <p:cNvSpPr/>
          <p:nvPr/>
        </p:nvSpPr>
        <p:spPr>
          <a:xfrm>
            <a:off x="1976827" y="562495"/>
            <a:ext cx="234187" cy="234175"/>
          </a:xfrm>
          <a:prstGeom prst="rect">
            <a:avLst/>
          </a:prstGeom>
          <a:blipFill rotWithShape="1">
            <a:blip r:embed="rId2"/>
            <a:stretch>
              <a:fillRect/>
            </a:stretch>
          </a:blipFill>
        </p:spPr>
        <p:txBody>
          <a:bodyPr wrap="square" lIns="0" tIns="0" rIns="0" bIns="0" rtlCol="0"/>
          <a:lstStyle/>
          <a:p>
            <a:endParaRPr dirty="0"/>
          </a:p>
        </p:txBody>
      </p:sp>
      <p:sp>
        <p:nvSpPr>
          <p:cNvPr id="7" name="object 13"/>
          <p:cNvSpPr txBox="1"/>
          <p:nvPr/>
        </p:nvSpPr>
        <p:spPr>
          <a:xfrm>
            <a:off x="1136175" y="595673"/>
            <a:ext cx="4400714" cy="2575257"/>
          </a:xfrm>
          <a:prstGeom prst="rect">
            <a:avLst/>
          </a:prstGeom>
        </p:spPr>
        <p:txBody>
          <a:bodyPr vert="horz" wrap="square" lIns="0" tIns="12700" rIns="0" bIns="0" rtlCol="0">
            <a:spAutoFit/>
          </a:bodyPr>
          <a:lstStyle/>
          <a:p>
            <a:pPr marL="146050">
              <a:lnSpc>
                <a:spcPct val="100000"/>
              </a:lnSpc>
              <a:spcBef>
                <a:spcPts val="100"/>
              </a:spcBef>
            </a:pPr>
            <a:r>
              <a:rPr lang="es" sz="1050" b="0" i="0" strike="noStrike" cap="none" spc="70" baseline="0" dirty="0">
                <a:solidFill>
                  <a:srgbClr val="FFFFFF"/>
                </a:solidFill>
                <a:effectLst/>
                <a:latin typeface="Arial"/>
                <a:ea typeface="Arial"/>
                <a:cs typeface="Arial"/>
              </a:rPr>
              <a:t>Práctica </a:t>
            </a:r>
            <a:r>
              <a:rPr lang="es" sz="1050" b="0" i="0" strike="noStrike" cap="none" spc="70" baseline="0" dirty="0" smtClean="0">
                <a:solidFill>
                  <a:srgbClr val="FFFFFF"/>
                </a:solidFill>
                <a:effectLst/>
                <a:latin typeface="Arial"/>
                <a:ea typeface="Arial"/>
                <a:cs typeface="Arial"/>
              </a:rPr>
              <a:t>   </a:t>
            </a:r>
            <a:r>
              <a:rPr lang="es" sz="1050" b="0" i="0" strike="noStrike" cap="none" spc="-70" baseline="0" dirty="0" smtClean="0">
                <a:solidFill>
                  <a:srgbClr val="007DB6"/>
                </a:solidFill>
                <a:effectLst/>
                <a:latin typeface="Arial"/>
                <a:ea typeface="Arial"/>
                <a:cs typeface="Arial"/>
              </a:rPr>
              <a:t>19    </a:t>
            </a:r>
            <a:r>
              <a:rPr lang="es" sz="1050" b="0" i="0" strike="noStrike" cap="none" spc="110" baseline="0" dirty="0" smtClean="0">
                <a:solidFill>
                  <a:srgbClr val="FFFFFF"/>
                </a:solidFill>
                <a:effectLst/>
                <a:latin typeface="Arial"/>
                <a:ea typeface="Arial"/>
                <a:cs typeface="Arial"/>
              </a:rPr>
              <a:t>Definición </a:t>
            </a:r>
            <a:r>
              <a:rPr lang="es" sz="1050" b="0" i="0" strike="noStrike" cap="none" spc="110" baseline="0" dirty="0">
                <a:solidFill>
                  <a:srgbClr val="FFFFFF"/>
                </a:solidFill>
                <a:effectLst/>
                <a:latin typeface="Arial"/>
                <a:ea typeface="Arial"/>
                <a:cs typeface="Arial"/>
              </a:rPr>
              <a:t>de roles y responsabilidades</a:t>
            </a:r>
          </a:p>
          <a:p>
            <a:pPr>
              <a:lnSpc>
                <a:spcPct val="100000"/>
              </a:lnSpc>
              <a:spcBef>
                <a:spcPts val="50"/>
              </a:spcBef>
            </a:pPr>
            <a:endParaRPr sz="1050" dirty="0">
              <a:latin typeface="Times New Roman"/>
              <a:cs typeface="Times New Roman"/>
            </a:endParaRPr>
          </a:p>
          <a:p>
            <a:pPr marL="150495" marR="351790">
              <a:lnSpc>
                <a:spcPct val="106100"/>
              </a:lnSpc>
            </a:pPr>
            <a:r>
              <a:rPr lang="es" sz="1050" b="0" i="0" strike="noStrike" cap="none" spc="-45" baseline="0" dirty="0">
                <a:solidFill>
                  <a:srgbClr val="FFFFFF"/>
                </a:solidFill>
                <a:effectLst/>
                <a:latin typeface="Arial"/>
                <a:ea typeface="Arial"/>
                <a:cs typeface="Arial"/>
              </a:rPr>
              <a:t>La mayoría de las personas prefieren tener roles definidos</a:t>
            </a:r>
            <a:r>
              <a:rPr lang="es" sz="1050" b="0" i="0" strike="noStrike" cap="none" spc="-40" baseline="0" dirty="0">
                <a:solidFill>
                  <a:srgbClr val="FFFFFF"/>
                </a:solidFill>
                <a:effectLst/>
                <a:latin typeface="Arial"/>
                <a:ea typeface="Arial"/>
                <a:cs typeface="Arial"/>
              </a:rPr>
              <a:t>. </a:t>
            </a:r>
            <a:r>
              <a:rPr lang="es" sz="1050" b="0" i="0" strike="noStrike" cap="none" spc="-45" baseline="0" dirty="0">
                <a:solidFill>
                  <a:srgbClr val="FFFFFF"/>
                </a:solidFill>
                <a:effectLst/>
                <a:latin typeface="Arial"/>
                <a:ea typeface="Arial"/>
                <a:cs typeface="Arial"/>
              </a:rPr>
              <a:t>Eso parece ser más eficiente</a:t>
            </a:r>
            <a:r>
              <a:rPr lang="es" sz="1050" b="0" i="0" strike="noStrike" cap="none" spc="-35" baseline="0" dirty="0">
                <a:solidFill>
                  <a:srgbClr val="FFFFFF"/>
                </a:solidFill>
                <a:effectLst/>
                <a:latin typeface="Arial"/>
                <a:ea typeface="Arial"/>
                <a:cs typeface="Arial"/>
              </a:rPr>
              <a:t>, </a:t>
            </a:r>
            <a:r>
              <a:rPr lang="es" sz="1050" b="0" i="0" strike="noStrike" cap="none" spc="-45" baseline="0" dirty="0">
                <a:solidFill>
                  <a:srgbClr val="FFFFFF"/>
                </a:solidFill>
                <a:effectLst/>
                <a:latin typeface="Arial"/>
                <a:ea typeface="Arial"/>
                <a:cs typeface="Arial"/>
              </a:rPr>
              <a:t>reduce ruidos sobre cualquier superposición y </a:t>
            </a:r>
            <a:r>
              <a:rPr lang="es" sz="1050" b="0" i="0" strike="noStrike" cap="none" spc="-40" baseline="0" dirty="0">
                <a:solidFill>
                  <a:srgbClr val="FFFFFF"/>
                </a:solidFill>
                <a:effectLst/>
                <a:latin typeface="Arial"/>
                <a:ea typeface="Arial"/>
                <a:cs typeface="Arial"/>
              </a:rPr>
              <a:t>deja </a:t>
            </a:r>
            <a:r>
              <a:rPr lang="es" sz="1050" b="0" i="0" strike="noStrike" cap="none" spc="-40" baseline="0" dirty="0" smtClean="0">
                <a:solidFill>
                  <a:srgbClr val="FFFFFF"/>
                </a:solidFill>
                <a:effectLst/>
                <a:latin typeface="Arial"/>
                <a:ea typeface="Arial"/>
                <a:cs typeface="Arial"/>
              </a:rPr>
              <a:t>claro </a:t>
            </a:r>
            <a:r>
              <a:rPr lang="es" sz="1050" b="0" i="0" strike="noStrike" cap="none" spc="-45" baseline="0" dirty="0" smtClean="0">
                <a:solidFill>
                  <a:srgbClr val="FFFFFF"/>
                </a:solidFill>
                <a:effectLst/>
                <a:latin typeface="Arial"/>
                <a:ea typeface="Arial"/>
                <a:cs typeface="Arial"/>
              </a:rPr>
              <a:t> </a:t>
            </a:r>
            <a:r>
              <a:rPr lang="es" sz="1050" b="0" i="0" strike="noStrike" cap="none" spc="-25" baseline="0" dirty="0" smtClean="0">
                <a:solidFill>
                  <a:srgbClr val="FFFFFF"/>
                </a:solidFill>
                <a:effectLst/>
                <a:latin typeface="Arial"/>
                <a:ea typeface="Arial"/>
                <a:cs typeface="Arial"/>
              </a:rPr>
              <a:t>quién </a:t>
            </a:r>
            <a:r>
              <a:rPr lang="es" sz="1050" b="0" i="0" strike="noStrike" cap="none" spc="-25" baseline="0" dirty="0">
                <a:solidFill>
                  <a:srgbClr val="FFFFFF"/>
                </a:solidFill>
                <a:effectLst/>
                <a:latin typeface="Arial"/>
                <a:ea typeface="Arial"/>
                <a:cs typeface="Arial"/>
              </a:rPr>
              <a:t>es el responsable de </a:t>
            </a:r>
            <a:r>
              <a:rPr lang="es" sz="1050" b="0" i="0" strike="noStrike" cap="none" spc="-45" baseline="0" dirty="0">
                <a:solidFill>
                  <a:srgbClr val="FFFFFF"/>
                </a:solidFill>
                <a:effectLst/>
                <a:latin typeface="Arial"/>
                <a:ea typeface="Arial"/>
                <a:cs typeface="Arial"/>
              </a:rPr>
              <a:t>hacer que las cosas sean decididas y realizadas. </a:t>
            </a:r>
            <a:r>
              <a:rPr lang="es" sz="1050" b="0" i="0" strike="noStrike" cap="none" spc="-35" baseline="0" dirty="0">
                <a:solidFill>
                  <a:srgbClr val="FFFFFF"/>
                </a:solidFill>
                <a:effectLst/>
                <a:latin typeface="Arial"/>
                <a:ea typeface="Arial"/>
                <a:cs typeface="Arial"/>
              </a:rPr>
              <a:t>Además de los roles y responsabilidades </a:t>
            </a:r>
            <a:r>
              <a:rPr lang="es" sz="1050" b="0" i="0" strike="noStrike" cap="none" spc="-35" baseline="0" dirty="0" smtClean="0">
                <a:solidFill>
                  <a:srgbClr val="FFFFFF"/>
                </a:solidFill>
                <a:effectLst/>
                <a:latin typeface="Arial"/>
                <a:ea typeface="Arial"/>
                <a:cs typeface="Arial"/>
              </a:rPr>
              <a:t>tradicionales</a:t>
            </a:r>
            <a:r>
              <a:rPr lang="es" sz="1050" b="0" i="0" strike="noStrike" cap="none" spc="-40" baseline="0" dirty="0" smtClean="0">
                <a:solidFill>
                  <a:srgbClr val="FFFFFF"/>
                </a:solidFill>
                <a:effectLst/>
                <a:latin typeface="Arial"/>
                <a:ea typeface="Arial"/>
                <a:cs typeface="Arial"/>
              </a:rPr>
              <a:t>, </a:t>
            </a:r>
            <a:r>
              <a:rPr lang="es" sz="1050" b="0" i="0" strike="noStrike" cap="none" spc="-40" baseline="0" dirty="0">
                <a:solidFill>
                  <a:srgbClr val="FFFFFF"/>
                </a:solidFill>
                <a:effectLst/>
                <a:latin typeface="Arial"/>
                <a:ea typeface="Arial"/>
                <a:cs typeface="Arial"/>
              </a:rPr>
              <a:t>existen roles no oficiales, como quién mantendrá los registros y </a:t>
            </a:r>
            <a:r>
              <a:rPr lang="es" sz="1050" b="0" i="0" strike="noStrike" cap="none" spc="-40" baseline="0" dirty="0" smtClean="0">
                <a:solidFill>
                  <a:srgbClr val="FFFFFF"/>
                </a:solidFill>
                <a:effectLst/>
                <a:latin typeface="Arial"/>
                <a:ea typeface="Arial"/>
                <a:cs typeface="Arial"/>
              </a:rPr>
              <a:t>plazos</a:t>
            </a:r>
            <a:r>
              <a:rPr lang="es" sz="1050" b="0" i="0" strike="noStrike" cap="none" spc="-50" baseline="0" dirty="0" smtClean="0">
                <a:solidFill>
                  <a:srgbClr val="FFFFFF"/>
                </a:solidFill>
                <a:effectLst/>
                <a:latin typeface="Arial"/>
                <a:ea typeface="Arial"/>
                <a:cs typeface="Arial"/>
              </a:rPr>
              <a:t>, </a:t>
            </a:r>
            <a:r>
              <a:rPr lang="es" sz="1050" b="0" i="0" strike="noStrike" cap="none" spc="-50" baseline="0" dirty="0">
                <a:solidFill>
                  <a:srgbClr val="FFFFFF"/>
                </a:solidFill>
                <a:effectLst/>
                <a:latin typeface="Arial"/>
                <a:ea typeface="Arial"/>
                <a:cs typeface="Arial"/>
              </a:rPr>
              <a:t>quién monitoreará el proyecto, liderará el proyecto</a:t>
            </a:r>
            <a:r>
              <a:rPr lang="es" sz="1050" b="0" i="0" strike="noStrike" cap="none" spc="-45" baseline="0" dirty="0" smtClean="0">
                <a:solidFill>
                  <a:srgbClr val="FFFFFF"/>
                </a:solidFill>
                <a:effectLst/>
                <a:latin typeface="Arial"/>
                <a:ea typeface="Arial"/>
                <a:cs typeface="Arial"/>
              </a:rPr>
              <a:t>,</a:t>
            </a:r>
            <a:r>
              <a:rPr lang="es" sz="1050" b="0" i="0" strike="noStrike" cap="none" spc="-40" baseline="0" dirty="0" smtClean="0">
                <a:solidFill>
                  <a:srgbClr val="FFFFFF"/>
                </a:solidFill>
                <a:effectLst/>
                <a:latin typeface="Arial"/>
                <a:ea typeface="Arial"/>
                <a:cs typeface="Arial"/>
              </a:rPr>
              <a:t> </a:t>
            </a:r>
            <a:r>
              <a:rPr lang="es" sz="1050" b="0" i="0" strike="noStrike" cap="none" spc="-35" baseline="0" dirty="0" smtClean="0">
                <a:solidFill>
                  <a:srgbClr val="FFFFFF"/>
                </a:solidFill>
                <a:effectLst/>
                <a:latin typeface="Arial"/>
                <a:ea typeface="Arial"/>
                <a:cs typeface="Arial"/>
              </a:rPr>
              <a:t>hará </a:t>
            </a:r>
            <a:r>
              <a:rPr lang="es" sz="1050" b="0" i="0" strike="noStrike" cap="none" spc="-35" baseline="0" dirty="0">
                <a:solidFill>
                  <a:srgbClr val="FFFFFF"/>
                </a:solidFill>
                <a:effectLst/>
                <a:latin typeface="Arial"/>
                <a:ea typeface="Arial"/>
                <a:cs typeface="Arial"/>
              </a:rPr>
              <a:t>preguntas críticas</a:t>
            </a:r>
            <a:r>
              <a:rPr lang="es" sz="1050" b="0" i="0" strike="noStrike" cap="none" spc="-45" baseline="0" dirty="0">
                <a:solidFill>
                  <a:srgbClr val="FFFFFF"/>
                </a:solidFill>
                <a:effectLst/>
                <a:latin typeface="Arial"/>
                <a:ea typeface="Arial"/>
                <a:cs typeface="Arial"/>
              </a:rPr>
              <a:t>, </a:t>
            </a:r>
            <a:r>
              <a:rPr lang="es" sz="1050" b="0" i="0" strike="noStrike" cap="none" spc="-50" baseline="0" dirty="0">
                <a:solidFill>
                  <a:srgbClr val="FFFFFF"/>
                </a:solidFill>
                <a:effectLst/>
                <a:latin typeface="Arial"/>
                <a:ea typeface="Arial"/>
                <a:cs typeface="Arial"/>
              </a:rPr>
              <a:t>incentivará la moral, facilitará los conflictos y hará un resumen de la situación. Establecer responsabilidades claramente también es fundamental. La claridad debe estar en la definición de quién decide, qué se decide, cómo se comprometerán los recursos y cuál es el nivel de autonomía que será </a:t>
            </a:r>
            <a:r>
              <a:rPr lang="es" sz="1050" b="0" i="0" strike="noStrike" cap="none" spc="-30" baseline="0" dirty="0">
                <a:solidFill>
                  <a:srgbClr val="FFFFFF"/>
                </a:solidFill>
                <a:effectLst/>
                <a:latin typeface="Arial"/>
                <a:ea typeface="Arial"/>
                <a:cs typeface="Arial"/>
              </a:rPr>
              <a:t>liberado para la toma de decisiones</a:t>
            </a:r>
            <a:r>
              <a:rPr lang="es" sz="1050" b="0" i="0" strike="noStrike" cap="none" spc="-40" baseline="0" dirty="0">
                <a:solidFill>
                  <a:srgbClr val="FFFFFF"/>
                </a:solidFill>
                <a:effectLst/>
                <a:latin typeface="Arial"/>
                <a:ea typeface="Arial"/>
                <a:cs typeface="Arial"/>
              </a:rPr>
              <a:t>y acciones. </a:t>
            </a:r>
            <a:r>
              <a:rPr lang="es" sz="1050" b="0" i="0" strike="noStrike" cap="none" spc="-45" baseline="0">
                <a:solidFill>
                  <a:srgbClr val="FFFFFF"/>
                </a:solidFill>
                <a:effectLst/>
                <a:latin typeface="Arial"/>
                <a:ea typeface="Arial"/>
                <a:cs typeface="Arial"/>
              </a:rPr>
              <a:t>El </a:t>
            </a:r>
            <a:r>
              <a:rPr lang="pt-BR" sz="1050" b="0" i="0" strike="noStrike" cap="none" spc="-45" baseline="0" smtClean="0">
                <a:solidFill>
                  <a:srgbClr val="FFFFFF"/>
                </a:solidFill>
                <a:effectLst/>
                <a:latin typeface="Arial"/>
                <a:ea typeface="Arial"/>
                <a:cs typeface="Arial"/>
              </a:rPr>
              <a:t>líder de equipo</a:t>
            </a:r>
            <a:r>
              <a:rPr lang="es" sz="1050" b="0" i="0" strike="noStrike" cap="none" spc="-45" baseline="0" smtClean="0">
                <a:solidFill>
                  <a:srgbClr val="FFFFFF"/>
                </a:solidFill>
                <a:effectLst/>
                <a:latin typeface="Arial"/>
                <a:ea typeface="Arial"/>
                <a:cs typeface="Arial"/>
              </a:rPr>
              <a:t> </a:t>
            </a:r>
            <a:r>
              <a:rPr lang="es" sz="1050" b="0" i="0" strike="noStrike" cap="none" spc="-45" baseline="0" dirty="0">
                <a:solidFill>
                  <a:srgbClr val="FFFFFF"/>
                </a:solidFill>
                <a:effectLst/>
                <a:latin typeface="Arial"/>
                <a:ea typeface="Arial"/>
                <a:cs typeface="Arial"/>
              </a:rPr>
              <a:t>debe asegurarse de que todos </a:t>
            </a:r>
            <a:r>
              <a:rPr lang="es" sz="1050" b="0" i="0" strike="noStrike" cap="none" spc="-50" baseline="0" dirty="0">
                <a:solidFill>
                  <a:srgbClr val="FFFFFF"/>
                </a:solidFill>
                <a:effectLst/>
                <a:latin typeface="Arial"/>
                <a:ea typeface="Arial"/>
                <a:cs typeface="Arial"/>
              </a:rPr>
              <a:t>conozcan cómo cada papel y </a:t>
            </a:r>
            <a:r>
              <a:rPr lang="es" sz="1050" b="0" i="0" strike="noStrike" cap="none" spc="-45" baseline="0" dirty="0">
                <a:solidFill>
                  <a:srgbClr val="FFFFFF"/>
                </a:solidFill>
                <a:effectLst/>
                <a:latin typeface="Arial"/>
                <a:ea typeface="Arial"/>
                <a:cs typeface="Arial"/>
              </a:rPr>
              <a:t>conjunto de </a:t>
            </a:r>
            <a:r>
              <a:rPr lang="es" sz="1050" b="0" i="0" strike="noStrike" cap="none" spc="-45" baseline="0" dirty="0" smtClean="0">
                <a:solidFill>
                  <a:schemeClr val="bg1"/>
                </a:solidFill>
                <a:effectLst/>
                <a:latin typeface="Arial"/>
                <a:ea typeface="Arial"/>
                <a:cs typeface="Arial"/>
              </a:rPr>
              <a:t>responsabilidades </a:t>
            </a:r>
            <a:r>
              <a:rPr lang="es" sz="1050" b="0" i="0" strike="noStrike" cap="none" spc="-35" baseline="0" dirty="0">
                <a:solidFill>
                  <a:schemeClr val="bg1"/>
                </a:solidFill>
                <a:effectLst/>
                <a:latin typeface="Arial"/>
                <a:ea typeface="Arial"/>
                <a:cs typeface="Arial"/>
              </a:rPr>
              <a:t>se conecta </a:t>
            </a:r>
            <a:r>
              <a:rPr lang="es" sz="1050" b="0" i="0" strike="noStrike" cap="none" spc="-45" baseline="0" dirty="0">
                <a:solidFill>
                  <a:srgbClr val="FFFFFF"/>
                </a:solidFill>
                <a:effectLst/>
                <a:latin typeface="Arial"/>
                <a:ea typeface="Arial"/>
                <a:cs typeface="Arial"/>
              </a:rPr>
              <a:t>entre sí</a:t>
            </a:r>
            <a:r>
              <a:rPr lang="es" sz="1050" b="0" i="0" strike="noStrike" cap="none" spc="-40" baseline="0" dirty="0">
                <a:solidFill>
                  <a:srgbClr val="FFFFFF"/>
                </a:solidFill>
                <a:effectLst/>
                <a:latin typeface="Arial"/>
                <a:ea typeface="Arial"/>
                <a:cs typeface="Arial"/>
              </a:rPr>
              <a:t>.</a:t>
            </a:r>
          </a:p>
        </p:txBody>
      </p:sp>
      <p:sp>
        <p:nvSpPr>
          <p:cNvPr id="8" name="object 16"/>
          <p:cNvSpPr/>
          <p:nvPr/>
        </p:nvSpPr>
        <p:spPr>
          <a:xfrm>
            <a:off x="267449" y="1599609"/>
            <a:ext cx="234188" cy="234175"/>
          </a:xfrm>
          <a:prstGeom prst="rect">
            <a:avLst/>
          </a:prstGeom>
          <a:blipFill rotWithShape="1">
            <a:blip r:embed="rId3"/>
            <a:stretch>
              <a:fillRect/>
            </a:stretch>
          </a:blipFill>
        </p:spPr>
        <p:txBody>
          <a:bodyPr wrap="square" lIns="0" tIns="0" rIns="0" bIns="0" rtlCol="0"/>
          <a:lstStyle/>
          <a:p>
            <a:endParaRPr dirty="0"/>
          </a:p>
        </p:txBody>
      </p:sp>
      <p:sp>
        <p:nvSpPr>
          <p:cNvPr id="9" name="object 17"/>
          <p:cNvSpPr txBox="1"/>
          <p:nvPr/>
        </p:nvSpPr>
        <p:spPr>
          <a:xfrm>
            <a:off x="262266" y="995182"/>
            <a:ext cx="1181329" cy="795089"/>
          </a:xfrm>
          <a:prstGeom prst="rect">
            <a:avLst/>
          </a:prstGeom>
        </p:spPr>
        <p:txBody>
          <a:bodyPr vert="horz" wrap="square" lIns="0" tIns="12700" rIns="0" bIns="0" rtlCol="0">
            <a:spAutoFit/>
          </a:bodyPr>
          <a:lstStyle/>
          <a:p>
            <a:pPr marL="12700" marR="312420">
              <a:lnSpc>
                <a:spcPct val="100000"/>
              </a:lnSpc>
              <a:spcBef>
                <a:spcPts val="100"/>
              </a:spcBef>
            </a:pPr>
            <a:r>
              <a:rPr lang="es" sz="900" b="0" i="0" strike="noStrike" cap="none" spc="-45" baseline="0" dirty="0">
                <a:solidFill>
                  <a:srgbClr val="231F20"/>
                </a:solidFill>
                <a:effectLst/>
                <a:latin typeface="Arial" panose="020B0604020202020204" pitchFamily="34" charset="0"/>
                <a:ea typeface="Verdana"/>
                <a:cs typeface="Arial" panose="020B0604020202020204" pitchFamily="34" charset="0"/>
              </a:rPr>
              <a:t>Definición de roles y </a:t>
            </a:r>
            <a:r>
              <a:rPr lang="es" sz="900" b="0" i="0" strike="noStrike" cap="none" spc="-45" baseline="0" dirty="0" smtClean="0">
                <a:solidFill>
                  <a:srgbClr val="231F20"/>
                </a:solidFill>
                <a:effectLst/>
                <a:latin typeface="Arial" panose="020B0604020202020204" pitchFamily="34" charset="0"/>
                <a:ea typeface="Verdana"/>
                <a:cs typeface="Arial" panose="020B0604020202020204" pitchFamily="34" charset="0"/>
              </a:rPr>
              <a:t>responsabilidades </a:t>
            </a:r>
            <a:r>
              <a:rPr lang="es" sz="900" b="0" i="0" strike="noStrike" cap="none" spc="-45" baseline="0" dirty="0">
                <a:solidFill>
                  <a:srgbClr val="231F20"/>
                </a:solidFill>
                <a:effectLst/>
                <a:latin typeface="Arial" panose="020B0604020202020204" pitchFamily="34" charset="0"/>
                <a:ea typeface="Verdana"/>
                <a:cs typeface="Arial" panose="020B0604020202020204" pitchFamily="34" charset="0"/>
              </a:rPr>
              <a:t>(DRR)</a:t>
            </a:r>
          </a:p>
          <a:p>
            <a:pPr marL="60325">
              <a:lnSpc>
                <a:spcPct val="100000"/>
              </a:lnSpc>
              <a:spcBef>
                <a:spcPts val="730"/>
              </a:spcBef>
            </a:pPr>
            <a:r>
              <a:rPr lang="es" sz="900" b="0" i="0" strike="noStrike" cap="none" spc="-70" baseline="0" dirty="0">
                <a:solidFill>
                  <a:srgbClr val="FFFFFF"/>
                </a:solidFill>
                <a:effectLst/>
                <a:latin typeface="Arial" panose="020B0604020202020204" pitchFamily="34" charset="0"/>
                <a:ea typeface="Arial"/>
                <a:cs typeface="Arial" panose="020B0604020202020204" pitchFamily="34" charset="0"/>
              </a:rPr>
              <a:t>19</a:t>
            </a:r>
          </a:p>
        </p:txBody>
      </p:sp>
      <p:sp>
        <p:nvSpPr>
          <p:cNvPr id="10" name="object 19"/>
          <p:cNvSpPr/>
          <p:nvPr/>
        </p:nvSpPr>
        <p:spPr>
          <a:xfrm>
            <a:off x="614587" y="2521623"/>
            <a:ext cx="136753" cy="123088"/>
          </a:xfrm>
          <a:prstGeom prst="rect">
            <a:avLst/>
          </a:prstGeom>
          <a:blipFill rotWithShape="1">
            <a:blip r:embed="rId4"/>
            <a:stretch>
              <a:fillRect/>
            </a:stretch>
          </a:blipFill>
        </p:spPr>
        <p:txBody>
          <a:bodyPr wrap="square" lIns="0" tIns="0" rIns="0" bIns="0" rtlCol="0"/>
          <a:lstStyle/>
          <a:p>
            <a:endParaRPr dirty="0"/>
          </a:p>
        </p:txBody>
      </p:sp>
      <p:sp>
        <p:nvSpPr>
          <p:cNvPr id="11" name="object 20"/>
          <p:cNvSpPr/>
          <p:nvPr/>
        </p:nvSpPr>
        <p:spPr>
          <a:xfrm>
            <a:off x="414480" y="2632450"/>
            <a:ext cx="537210" cy="538480"/>
          </a:xfrm>
          <a:custGeom>
            <a:avLst/>
            <a:gdLst/>
            <a:ahLst/>
            <a:cxnLst/>
            <a:rect l="l" t="t" r="r" b="b"/>
            <a:pathLst>
              <a:path w="537210" h="538480">
                <a:moveTo>
                  <a:pt x="268490" y="0"/>
                </a:moveTo>
                <a:lnTo>
                  <a:pt x="220228" y="4332"/>
                </a:lnTo>
                <a:lnTo>
                  <a:pt x="174804" y="16825"/>
                </a:lnTo>
                <a:lnTo>
                  <a:pt x="132977" y="36718"/>
                </a:lnTo>
                <a:lnTo>
                  <a:pt x="95504" y="63252"/>
                </a:lnTo>
                <a:lnTo>
                  <a:pt x="63145" y="95666"/>
                </a:lnTo>
                <a:lnTo>
                  <a:pt x="36656" y="133203"/>
                </a:lnTo>
                <a:lnTo>
                  <a:pt x="16797" y="175101"/>
                </a:lnTo>
                <a:lnTo>
                  <a:pt x="4325" y="220603"/>
                </a:lnTo>
                <a:lnTo>
                  <a:pt x="0" y="268947"/>
                </a:lnTo>
                <a:lnTo>
                  <a:pt x="4325" y="317292"/>
                </a:lnTo>
                <a:lnTo>
                  <a:pt x="16797" y="362793"/>
                </a:lnTo>
                <a:lnTo>
                  <a:pt x="36656" y="404692"/>
                </a:lnTo>
                <a:lnTo>
                  <a:pt x="63145" y="442228"/>
                </a:lnTo>
                <a:lnTo>
                  <a:pt x="95504" y="474643"/>
                </a:lnTo>
                <a:lnTo>
                  <a:pt x="132977" y="501177"/>
                </a:lnTo>
                <a:lnTo>
                  <a:pt x="174804" y="521070"/>
                </a:lnTo>
                <a:lnTo>
                  <a:pt x="220228" y="533562"/>
                </a:lnTo>
                <a:lnTo>
                  <a:pt x="268490" y="537895"/>
                </a:lnTo>
                <a:lnTo>
                  <a:pt x="316748" y="533562"/>
                </a:lnTo>
                <a:lnTo>
                  <a:pt x="362169" y="521070"/>
                </a:lnTo>
                <a:lnTo>
                  <a:pt x="403994" y="501177"/>
                </a:lnTo>
                <a:lnTo>
                  <a:pt x="441466" y="474643"/>
                </a:lnTo>
                <a:lnTo>
                  <a:pt x="473824" y="442228"/>
                </a:lnTo>
                <a:lnTo>
                  <a:pt x="500312" y="404692"/>
                </a:lnTo>
                <a:lnTo>
                  <a:pt x="520171" y="362793"/>
                </a:lnTo>
                <a:lnTo>
                  <a:pt x="532643" y="317292"/>
                </a:lnTo>
                <a:lnTo>
                  <a:pt x="536968" y="268947"/>
                </a:lnTo>
                <a:lnTo>
                  <a:pt x="532643" y="220603"/>
                </a:lnTo>
                <a:lnTo>
                  <a:pt x="520171" y="175101"/>
                </a:lnTo>
                <a:lnTo>
                  <a:pt x="500312" y="133203"/>
                </a:lnTo>
                <a:lnTo>
                  <a:pt x="473824" y="95666"/>
                </a:lnTo>
                <a:lnTo>
                  <a:pt x="441466" y="63252"/>
                </a:lnTo>
                <a:lnTo>
                  <a:pt x="403994" y="36718"/>
                </a:lnTo>
                <a:lnTo>
                  <a:pt x="362169" y="16825"/>
                </a:lnTo>
                <a:lnTo>
                  <a:pt x="316748" y="4332"/>
                </a:lnTo>
                <a:lnTo>
                  <a:pt x="268490" y="0"/>
                </a:lnTo>
                <a:close/>
              </a:path>
            </a:pathLst>
          </a:custGeom>
          <a:solidFill>
            <a:srgbClr val="BED2E6"/>
          </a:solidFill>
        </p:spPr>
        <p:txBody>
          <a:bodyPr wrap="square" lIns="0" tIns="0" rIns="0" bIns="0" rtlCol="0"/>
          <a:lstStyle/>
          <a:p>
            <a:endParaRPr dirty="0"/>
          </a:p>
        </p:txBody>
      </p:sp>
      <p:sp>
        <p:nvSpPr>
          <p:cNvPr id="12" name="object 21"/>
          <p:cNvSpPr/>
          <p:nvPr/>
        </p:nvSpPr>
        <p:spPr>
          <a:xfrm>
            <a:off x="414480" y="2632450"/>
            <a:ext cx="537210" cy="538480"/>
          </a:xfrm>
          <a:custGeom>
            <a:avLst/>
            <a:gdLst/>
            <a:ahLst/>
            <a:cxnLst/>
            <a:rect l="l" t="t" r="r" b="b"/>
            <a:pathLst>
              <a:path w="537210" h="538480">
                <a:moveTo>
                  <a:pt x="0" y="268947"/>
                </a:moveTo>
                <a:lnTo>
                  <a:pt x="4325" y="220603"/>
                </a:lnTo>
                <a:lnTo>
                  <a:pt x="16797" y="175101"/>
                </a:lnTo>
                <a:lnTo>
                  <a:pt x="36656" y="133203"/>
                </a:lnTo>
                <a:lnTo>
                  <a:pt x="63145" y="95666"/>
                </a:lnTo>
                <a:lnTo>
                  <a:pt x="95504" y="63252"/>
                </a:lnTo>
                <a:lnTo>
                  <a:pt x="132977" y="36718"/>
                </a:lnTo>
                <a:lnTo>
                  <a:pt x="174804" y="16825"/>
                </a:lnTo>
                <a:lnTo>
                  <a:pt x="220228" y="4332"/>
                </a:lnTo>
                <a:lnTo>
                  <a:pt x="268490" y="0"/>
                </a:lnTo>
                <a:lnTo>
                  <a:pt x="316748" y="4332"/>
                </a:lnTo>
                <a:lnTo>
                  <a:pt x="362169" y="16825"/>
                </a:lnTo>
                <a:lnTo>
                  <a:pt x="403994" y="36718"/>
                </a:lnTo>
                <a:lnTo>
                  <a:pt x="441466" y="63252"/>
                </a:lnTo>
                <a:lnTo>
                  <a:pt x="473824" y="95666"/>
                </a:lnTo>
                <a:lnTo>
                  <a:pt x="500312" y="133203"/>
                </a:lnTo>
                <a:lnTo>
                  <a:pt x="520171" y="175101"/>
                </a:lnTo>
                <a:lnTo>
                  <a:pt x="532643" y="220603"/>
                </a:lnTo>
                <a:lnTo>
                  <a:pt x="536968" y="268947"/>
                </a:lnTo>
                <a:lnTo>
                  <a:pt x="532643" y="317292"/>
                </a:lnTo>
                <a:lnTo>
                  <a:pt x="520171" y="362793"/>
                </a:lnTo>
                <a:lnTo>
                  <a:pt x="500312" y="404692"/>
                </a:lnTo>
                <a:lnTo>
                  <a:pt x="473824" y="442228"/>
                </a:lnTo>
                <a:lnTo>
                  <a:pt x="441466" y="474643"/>
                </a:lnTo>
                <a:lnTo>
                  <a:pt x="403994" y="501177"/>
                </a:lnTo>
                <a:lnTo>
                  <a:pt x="362169" y="521070"/>
                </a:lnTo>
                <a:lnTo>
                  <a:pt x="316748" y="533562"/>
                </a:lnTo>
                <a:lnTo>
                  <a:pt x="268490" y="537895"/>
                </a:lnTo>
                <a:lnTo>
                  <a:pt x="220228" y="533562"/>
                </a:lnTo>
                <a:lnTo>
                  <a:pt x="174804" y="521070"/>
                </a:lnTo>
                <a:lnTo>
                  <a:pt x="132977" y="501177"/>
                </a:lnTo>
                <a:lnTo>
                  <a:pt x="95504" y="474643"/>
                </a:lnTo>
                <a:lnTo>
                  <a:pt x="63145" y="442228"/>
                </a:lnTo>
                <a:lnTo>
                  <a:pt x="36656" y="404692"/>
                </a:lnTo>
                <a:lnTo>
                  <a:pt x="16797" y="362793"/>
                </a:lnTo>
                <a:lnTo>
                  <a:pt x="4325" y="317292"/>
                </a:lnTo>
                <a:lnTo>
                  <a:pt x="0" y="268947"/>
                </a:lnTo>
                <a:close/>
              </a:path>
            </a:pathLst>
          </a:custGeom>
          <a:ln w="10375">
            <a:solidFill>
              <a:srgbClr val="007DB6"/>
            </a:solidFill>
          </a:ln>
        </p:spPr>
        <p:txBody>
          <a:bodyPr wrap="square" lIns="0" tIns="0" rIns="0" bIns="0" rtlCol="0"/>
          <a:lstStyle/>
          <a:p>
            <a:endParaRPr dirty="0"/>
          </a:p>
        </p:txBody>
      </p:sp>
      <p:sp>
        <p:nvSpPr>
          <p:cNvPr id="13" name="object 22"/>
          <p:cNvSpPr/>
          <p:nvPr/>
        </p:nvSpPr>
        <p:spPr>
          <a:xfrm>
            <a:off x="469452" y="2687518"/>
            <a:ext cx="427355" cy="427990"/>
          </a:xfrm>
          <a:custGeom>
            <a:avLst/>
            <a:gdLst/>
            <a:ahLst/>
            <a:cxnLst/>
            <a:rect l="l" t="t" r="r" b="b"/>
            <a:pathLst>
              <a:path w="427355" h="427989">
                <a:moveTo>
                  <a:pt x="213512" y="0"/>
                </a:moveTo>
                <a:lnTo>
                  <a:pt x="164556" y="5648"/>
                </a:lnTo>
                <a:lnTo>
                  <a:pt x="119615" y="21739"/>
                </a:lnTo>
                <a:lnTo>
                  <a:pt x="79971" y="46987"/>
                </a:lnTo>
                <a:lnTo>
                  <a:pt x="46906" y="80109"/>
                </a:lnTo>
                <a:lnTo>
                  <a:pt x="21701" y="119821"/>
                </a:lnTo>
                <a:lnTo>
                  <a:pt x="5639" y="164839"/>
                </a:lnTo>
                <a:lnTo>
                  <a:pt x="0" y="213880"/>
                </a:lnTo>
                <a:lnTo>
                  <a:pt x="5639" y="262921"/>
                </a:lnTo>
                <a:lnTo>
                  <a:pt x="21701" y="307939"/>
                </a:lnTo>
                <a:lnTo>
                  <a:pt x="46906" y="347652"/>
                </a:lnTo>
                <a:lnTo>
                  <a:pt x="79971" y="380774"/>
                </a:lnTo>
                <a:lnTo>
                  <a:pt x="119615" y="406022"/>
                </a:lnTo>
                <a:lnTo>
                  <a:pt x="164556" y="422112"/>
                </a:lnTo>
                <a:lnTo>
                  <a:pt x="213512" y="427761"/>
                </a:lnTo>
                <a:lnTo>
                  <a:pt x="262468" y="422112"/>
                </a:lnTo>
                <a:lnTo>
                  <a:pt x="307409" y="406022"/>
                </a:lnTo>
                <a:lnTo>
                  <a:pt x="347053" y="380774"/>
                </a:lnTo>
                <a:lnTo>
                  <a:pt x="380118" y="347652"/>
                </a:lnTo>
                <a:lnTo>
                  <a:pt x="405323" y="307939"/>
                </a:lnTo>
                <a:lnTo>
                  <a:pt x="421385" y="262921"/>
                </a:lnTo>
                <a:lnTo>
                  <a:pt x="427024" y="213880"/>
                </a:lnTo>
                <a:lnTo>
                  <a:pt x="421385" y="164839"/>
                </a:lnTo>
                <a:lnTo>
                  <a:pt x="405323" y="119821"/>
                </a:lnTo>
                <a:lnTo>
                  <a:pt x="380118" y="80109"/>
                </a:lnTo>
                <a:lnTo>
                  <a:pt x="347053" y="46987"/>
                </a:lnTo>
                <a:lnTo>
                  <a:pt x="307409" y="21739"/>
                </a:lnTo>
                <a:lnTo>
                  <a:pt x="262468" y="5648"/>
                </a:lnTo>
                <a:lnTo>
                  <a:pt x="213512" y="0"/>
                </a:lnTo>
                <a:close/>
              </a:path>
            </a:pathLst>
          </a:custGeom>
          <a:solidFill>
            <a:srgbClr val="FFFFFF"/>
          </a:solidFill>
        </p:spPr>
        <p:txBody>
          <a:bodyPr wrap="square" lIns="0" tIns="0" rIns="0" bIns="0" rtlCol="0"/>
          <a:lstStyle/>
          <a:p>
            <a:endParaRPr dirty="0"/>
          </a:p>
        </p:txBody>
      </p:sp>
      <p:sp>
        <p:nvSpPr>
          <p:cNvPr id="14" name="object 23"/>
          <p:cNvSpPr/>
          <p:nvPr/>
        </p:nvSpPr>
        <p:spPr>
          <a:xfrm>
            <a:off x="469452" y="2687518"/>
            <a:ext cx="427355" cy="427990"/>
          </a:xfrm>
          <a:custGeom>
            <a:avLst/>
            <a:gdLst/>
            <a:ahLst/>
            <a:cxnLst/>
            <a:rect l="l" t="t" r="r" b="b"/>
            <a:pathLst>
              <a:path w="427355" h="427989">
                <a:moveTo>
                  <a:pt x="0" y="213880"/>
                </a:moveTo>
                <a:lnTo>
                  <a:pt x="5639" y="164839"/>
                </a:lnTo>
                <a:lnTo>
                  <a:pt x="21701" y="119821"/>
                </a:lnTo>
                <a:lnTo>
                  <a:pt x="46906" y="80109"/>
                </a:lnTo>
                <a:lnTo>
                  <a:pt x="79971" y="46987"/>
                </a:lnTo>
                <a:lnTo>
                  <a:pt x="119615" y="21739"/>
                </a:lnTo>
                <a:lnTo>
                  <a:pt x="164556" y="5648"/>
                </a:lnTo>
                <a:lnTo>
                  <a:pt x="213512" y="0"/>
                </a:lnTo>
                <a:lnTo>
                  <a:pt x="262468" y="5648"/>
                </a:lnTo>
                <a:lnTo>
                  <a:pt x="307409" y="21739"/>
                </a:lnTo>
                <a:lnTo>
                  <a:pt x="347053" y="46987"/>
                </a:lnTo>
                <a:lnTo>
                  <a:pt x="380118" y="80109"/>
                </a:lnTo>
                <a:lnTo>
                  <a:pt x="405323" y="119821"/>
                </a:lnTo>
                <a:lnTo>
                  <a:pt x="421385" y="164839"/>
                </a:lnTo>
                <a:lnTo>
                  <a:pt x="427024" y="213880"/>
                </a:lnTo>
                <a:lnTo>
                  <a:pt x="421385" y="262921"/>
                </a:lnTo>
                <a:lnTo>
                  <a:pt x="405323" y="307939"/>
                </a:lnTo>
                <a:lnTo>
                  <a:pt x="380118" y="347652"/>
                </a:lnTo>
                <a:lnTo>
                  <a:pt x="347053" y="380774"/>
                </a:lnTo>
                <a:lnTo>
                  <a:pt x="307409" y="406022"/>
                </a:lnTo>
                <a:lnTo>
                  <a:pt x="262468" y="422112"/>
                </a:lnTo>
                <a:lnTo>
                  <a:pt x="213512" y="427761"/>
                </a:lnTo>
                <a:lnTo>
                  <a:pt x="164556" y="422112"/>
                </a:lnTo>
                <a:lnTo>
                  <a:pt x="119615" y="406022"/>
                </a:lnTo>
                <a:lnTo>
                  <a:pt x="79971" y="380774"/>
                </a:lnTo>
                <a:lnTo>
                  <a:pt x="46906" y="347652"/>
                </a:lnTo>
                <a:lnTo>
                  <a:pt x="21701" y="307939"/>
                </a:lnTo>
                <a:lnTo>
                  <a:pt x="5639" y="262921"/>
                </a:lnTo>
                <a:lnTo>
                  <a:pt x="0" y="213880"/>
                </a:lnTo>
                <a:close/>
              </a:path>
            </a:pathLst>
          </a:custGeom>
          <a:ln w="7785">
            <a:solidFill>
              <a:srgbClr val="007DB6"/>
            </a:solidFill>
          </a:ln>
        </p:spPr>
        <p:txBody>
          <a:bodyPr wrap="square" lIns="0" tIns="0" rIns="0" bIns="0" rtlCol="0"/>
          <a:lstStyle/>
          <a:p>
            <a:endParaRPr dirty="0"/>
          </a:p>
        </p:txBody>
      </p:sp>
      <p:sp>
        <p:nvSpPr>
          <p:cNvPr id="15" name="object 24"/>
          <p:cNvSpPr/>
          <p:nvPr/>
        </p:nvSpPr>
        <p:spPr>
          <a:xfrm>
            <a:off x="561262" y="2784208"/>
            <a:ext cx="241475" cy="239144"/>
          </a:xfrm>
          <a:prstGeom prst="rect">
            <a:avLst/>
          </a:prstGeom>
          <a:blipFill rotWithShape="1">
            <a:blip r:embed="rId5"/>
            <a:stretch>
              <a:fillRect/>
            </a:stretch>
          </a:blipFill>
        </p:spPr>
        <p:txBody>
          <a:bodyPr wrap="square" lIns="0" tIns="0" rIns="0" bIns="0" rtlCol="0"/>
          <a:lstStyle/>
          <a:p>
            <a:endParaRPr dirty="0"/>
          </a:p>
        </p:txBody>
      </p:sp>
      <p:sp>
        <p:nvSpPr>
          <p:cNvPr id="16" name="object 25"/>
          <p:cNvSpPr/>
          <p:nvPr/>
        </p:nvSpPr>
        <p:spPr>
          <a:xfrm>
            <a:off x="810859" y="2772393"/>
            <a:ext cx="110489" cy="330200"/>
          </a:xfrm>
          <a:custGeom>
            <a:avLst/>
            <a:gdLst/>
            <a:ahLst/>
            <a:cxnLst/>
            <a:rect l="l" t="t" r="r" b="b"/>
            <a:pathLst>
              <a:path w="110489" h="330200">
                <a:moveTo>
                  <a:pt x="72009" y="0"/>
                </a:moveTo>
                <a:lnTo>
                  <a:pt x="88036" y="29154"/>
                </a:lnTo>
                <a:lnTo>
                  <a:pt x="99931" y="60617"/>
                </a:lnTo>
                <a:lnTo>
                  <a:pt x="107333" y="94022"/>
                </a:lnTo>
                <a:lnTo>
                  <a:pt x="109880" y="129006"/>
                </a:lnTo>
                <a:lnTo>
                  <a:pt x="104795" y="178231"/>
                </a:lnTo>
                <a:lnTo>
                  <a:pt x="90229" y="223960"/>
                </a:lnTo>
                <a:lnTo>
                  <a:pt x="67218" y="265158"/>
                </a:lnTo>
                <a:lnTo>
                  <a:pt x="36796" y="300790"/>
                </a:lnTo>
                <a:lnTo>
                  <a:pt x="0" y="329819"/>
                </a:lnTo>
              </a:path>
            </a:pathLst>
          </a:custGeom>
          <a:ln w="5194">
            <a:solidFill>
              <a:srgbClr val="007DB6"/>
            </a:solidFill>
          </a:ln>
        </p:spPr>
        <p:txBody>
          <a:bodyPr wrap="square" lIns="0" tIns="0" rIns="0" bIns="0" rtlCol="0"/>
          <a:lstStyle/>
          <a:p>
            <a:endParaRPr dirty="0"/>
          </a:p>
        </p:txBody>
      </p:sp>
      <p:sp>
        <p:nvSpPr>
          <p:cNvPr id="17" name="object 26"/>
          <p:cNvSpPr/>
          <p:nvPr/>
        </p:nvSpPr>
        <p:spPr>
          <a:xfrm>
            <a:off x="682970" y="2663237"/>
            <a:ext cx="158750" cy="60960"/>
          </a:xfrm>
          <a:custGeom>
            <a:avLst/>
            <a:gdLst/>
            <a:ahLst/>
            <a:cxnLst/>
            <a:rect l="l" t="t" r="r" b="b"/>
            <a:pathLst>
              <a:path w="158750" h="60960">
                <a:moveTo>
                  <a:pt x="0" y="0"/>
                </a:moveTo>
                <a:lnTo>
                  <a:pt x="44623" y="4187"/>
                </a:lnTo>
                <a:lnTo>
                  <a:pt x="86466" y="16236"/>
                </a:lnTo>
                <a:lnTo>
                  <a:pt x="124763" y="35382"/>
                </a:lnTo>
                <a:lnTo>
                  <a:pt x="158750" y="60858"/>
                </a:lnTo>
              </a:path>
            </a:pathLst>
          </a:custGeom>
          <a:ln w="5194">
            <a:solidFill>
              <a:srgbClr val="007DB6"/>
            </a:solidFill>
          </a:ln>
        </p:spPr>
        <p:txBody>
          <a:bodyPr wrap="square" lIns="0" tIns="0" rIns="0" bIns="0" rtlCol="0"/>
          <a:lstStyle/>
          <a:p>
            <a:endParaRPr dirty="0"/>
          </a:p>
        </p:txBody>
      </p:sp>
      <p:sp>
        <p:nvSpPr>
          <p:cNvPr id="18" name="object 27"/>
          <p:cNvSpPr/>
          <p:nvPr/>
        </p:nvSpPr>
        <p:spPr>
          <a:xfrm>
            <a:off x="660286" y="2567389"/>
            <a:ext cx="45720" cy="45720"/>
          </a:xfrm>
          <a:custGeom>
            <a:avLst/>
            <a:gdLst/>
            <a:ahLst/>
            <a:cxnLst/>
            <a:rect l="l" t="t" r="r" b="b"/>
            <a:pathLst>
              <a:path w="45720" h="45719">
                <a:moveTo>
                  <a:pt x="22682" y="0"/>
                </a:moveTo>
                <a:lnTo>
                  <a:pt x="13855" y="1785"/>
                </a:lnTo>
                <a:lnTo>
                  <a:pt x="6645" y="6654"/>
                </a:lnTo>
                <a:lnTo>
                  <a:pt x="1783" y="13876"/>
                </a:lnTo>
                <a:lnTo>
                  <a:pt x="0" y="22720"/>
                </a:lnTo>
                <a:lnTo>
                  <a:pt x="1783" y="31563"/>
                </a:lnTo>
                <a:lnTo>
                  <a:pt x="6645" y="38785"/>
                </a:lnTo>
                <a:lnTo>
                  <a:pt x="13855" y="43655"/>
                </a:lnTo>
                <a:lnTo>
                  <a:pt x="22682" y="45440"/>
                </a:lnTo>
                <a:lnTo>
                  <a:pt x="31509" y="43655"/>
                </a:lnTo>
                <a:lnTo>
                  <a:pt x="38719" y="38785"/>
                </a:lnTo>
                <a:lnTo>
                  <a:pt x="43581" y="31563"/>
                </a:lnTo>
                <a:lnTo>
                  <a:pt x="45364" y="22720"/>
                </a:lnTo>
                <a:lnTo>
                  <a:pt x="43581" y="13876"/>
                </a:lnTo>
                <a:lnTo>
                  <a:pt x="38719" y="6654"/>
                </a:lnTo>
                <a:lnTo>
                  <a:pt x="31509" y="1785"/>
                </a:lnTo>
                <a:lnTo>
                  <a:pt x="22682" y="0"/>
                </a:lnTo>
                <a:close/>
              </a:path>
            </a:pathLst>
          </a:custGeom>
          <a:solidFill>
            <a:srgbClr val="FFFFFF"/>
          </a:solidFill>
        </p:spPr>
        <p:txBody>
          <a:bodyPr wrap="square" lIns="0" tIns="0" rIns="0" bIns="0" rtlCol="0"/>
          <a:lstStyle/>
          <a:p>
            <a:endParaRPr dirty="0"/>
          </a:p>
        </p:txBody>
      </p:sp>
      <p:sp>
        <p:nvSpPr>
          <p:cNvPr id="19" name="object 28"/>
          <p:cNvSpPr/>
          <p:nvPr/>
        </p:nvSpPr>
        <p:spPr>
          <a:xfrm>
            <a:off x="660286" y="2567389"/>
            <a:ext cx="45720" cy="45720"/>
          </a:xfrm>
          <a:custGeom>
            <a:avLst/>
            <a:gdLst/>
            <a:ahLst/>
            <a:cxnLst/>
            <a:rect l="l" t="t" r="r" b="b"/>
            <a:pathLst>
              <a:path w="45720" h="45719">
                <a:moveTo>
                  <a:pt x="0" y="22720"/>
                </a:moveTo>
                <a:lnTo>
                  <a:pt x="1783" y="13876"/>
                </a:lnTo>
                <a:lnTo>
                  <a:pt x="6645" y="6654"/>
                </a:lnTo>
                <a:lnTo>
                  <a:pt x="13855" y="1785"/>
                </a:lnTo>
                <a:lnTo>
                  <a:pt x="22682" y="0"/>
                </a:lnTo>
                <a:lnTo>
                  <a:pt x="31509" y="1785"/>
                </a:lnTo>
                <a:lnTo>
                  <a:pt x="38719" y="6654"/>
                </a:lnTo>
                <a:lnTo>
                  <a:pt x="43581" y="13876"/>
                </a:lnTo>
                <a:lnTo>
                  <a:pt x="45364" y="22720"/>
                </a:lnTo>
                <a:lnTo>
                  <a:pt x="43581" y="31563"/>
                </a:lnTo>
                <a:lnTo>
                  <a:pt x="38719" y="38785"/>
                </a:lnTo>
                <a:lnTo>
                  <a:pt x="31509" y="43655"/>
                </a:lnTo>
                <a:lnTo>
                  <a:pt x="22682" y="45440"/>
                </a:lnTo>
                <a:lnTo>
                  <a:pt x="13855" y="43655"/>
                </a:lnTo>
                <a:lnTo>
                  <a:pt x="6645" y="38785"/>
                </a:lnTo>
                <a:lnTo>
                  <a:pt x="1783" y="31563"/>
                </a:lnTo>
                <a:lnTo>
                  <a:pt x="0" y="22720"/>
                </a:lnTo>
                <a:close/>
              </a:path>
            </a:pathLst>
          </a:custGeom>
          <a:ln w="5156">
            <a:solidFill>
              <a:srgbClr val="007DB6"/>
            </a:solidFill>
          </a:ln>
        </p:spPr>
        <p:txBody>
          <a:bodyPr wrap="square" lIns="0" tIns="0" rIns="0" bIns="0" rtlCol="0"/>
          <a:lstStyle/>
          <a:p>
            <a:endParaRPr dirty="0"/>
          </a:p>
        </p:txBody>
      </p:sp>
      <p:sp>
        <p:nvSpPr>
          <p:cNvPr id="20" name="object 29"/>
          <p:cNvSpPr/>
          <p:nvPr/>
        </p:nvSpPr>
        <p:spPr>
          <a:xfrm>
            <a:off x="662271" y="2881815"/>
            <a:ext cx="45720" cy="45720"/>
          </a:xfrm>
          <a:custGeom>
            <a:avLst/>
            <a:gdLst/>
            <a:ahLst/>
            <a:cxnLst/>
            <a:rect l="l" t="t" r="r" b="b"/>
            <a:pathLst>
              <a:path w="45720" h="45719">
                <a:moveTo>
                  <a:pt x="22682" y="0"/>
                </a:moveTo>
                <a:lnTo>
                  <a:pt x="13855" y="1785"/>
                </a:lnTo>
                <a:lnTo>
                  <a:pt x="6645" y="6654"/>
                </a:lnTo>
                <a:lnTo>
                  <a:pt x="1783" y="13876"/>
                </a:lnTo>
                <a:lnTo>
                  <a:pt x="0" y="22720"/>
                </a:lnTo>
                <a:lnTo>
                  <a:pt x="1783" y="31563"/>
                </a:lnTo>
                <a:lnTo>
                  <a:pt x="6645" y="38785"/>
                </a:lnTo>
                <a:lnTo>
                  <a:pt x="13855" y="43655"/>
                </a:lnTo>
                <a:lnTo>
                  <a:pt x="22682" y="45440"/>
                </a:lnTo>
                <a:lnTo>
                  <a:pt x="31509" y="43655"/>
                </a:lnTo>
                <a:lnTo>
                  <a:pt x="38719" y="38785"/>
                </a:lnTo>
                <a:lnTo>
                  <a:pt x="43581" y="31563"/>
                </a:lnTo>
                <a:lnTo>
                  <a:pt x="45364" y="22720"/>
                </a:lnTo>
                <a:lnTo>
                  <a:pt x="43581" y="13876"/>
                </a:lnTo>
                <a:lnTo>
                  <a:pt x="38719" y="6654"/>
                </a:lnTo>
                <a:lnTo>
                  <a:pt x="31509" y="1785"/>
                </a:lnTo>
                <a:lnTo>
                  <a:pt x="22682" y="0"/>
                </a:lnTo>
                <a:close/>
              </a:path>
            </a:pathLst>
          </a:custGeom>
          <a:solidFill>
            <a:srgbClr val="FFFFFF"/>
          </a:solidFill>
        </p:spPr>
        <p:txBody>
          <a:bodyPr wrap="square" lIns="0" tIns="0" rIns="0" bIns="0" rtlCol="0"/>
          <a:lstStyle/>
          <a:p>
            <a:endParaRPr dirty="0"/>
          </a:p>
        </p:txBody>
      </p:sp>
      <p:sp>
        <p:nvSpPr>
          <p:cNvPr id="21" name="object 30"/>
          <p:cNvSpPr/>
          <p:nvPr/>
        </p:nvSpPr>
        <p:spPr>
          <a:xfrm>
            <a:off x="662271" y="2881815"/>
            <a:ext cx="45720" cy="45720"/>
          </a:xfrm>
          <a:custGeom>
            <a:avLst/>
            <a:gdLst/>
            <a:ahLst/>
            <a:cxnLst/>
            <a:rect l="l" t="t" r="r" b="b"/>
            <a:pathLst>
              <a:path w="45720" h="45719">
                <a:moveTo>
                  <a:pt x="0" y="22720"/>
                </a:moveTo>
                <a:lnTo>
                  <a:pt x="1783" y="13876"/>
                </a:lnTo>
                <a:lnTo>
                  <a:pt x="6645" y="6654"/>
                </a:lnTo>
                <a:lnTo>
                  <a:pt x="13855" y="1785"/>
                </a:lnTo>
                <a:lnTo>
                  <a:pt x="22682" y="0"/>
                </a:lnTo>
                <a:lnTo>
                  <a:pt x="31509" y="1785"/>
                </a:lnTo>
                <a:lnTo>
                  <a:pt x="38719" y="6654"/>
                </a:lnTo>
                <a:lnTo>
                  <a:pt x="43581" y="13876"/>
                </a:lnTo>
                <a:lnTo>
                  <a:pt x="45364" y="22720"/>
                </a:lnTo>
                <a:lnTo>
                  <a:pt x="43581" y="31563"/>
                </a:lnTo>
                <a:lnTo>
                  <a:pt x="38719" y="38785"/>
                </a:lnTo>
                <a:lnTo>
                  <a:pt x="31509" y="43655"/>
                </a:lnTo>
                <a:lnTo>
                  <a:pt x="22682" y="45440"/>
                </a:lnTo>
                <a:lnTo>
                  <a:pt x="13855" y="43655"/>
                </a:lnTo>
                <a:lnTo>
                  <a:pt x="6645" y="38785"/>
                </a:lnTo>
                <a:lnTo>
                  <a:pt x="1783" y="31563"/>
                </a:lnTo>
                <a:lnTo>
                  <a:pt x="0" y="22720"/>
                </a:lnTo>
                <a:close/>
              </a:path>
            </a:pathLst>
          </a:custGeom>
          <a:ln w="5156">
            <a:solidFill>
              <a:srgbClr val="007DB6"/>
            </a:solidFill>
          </a:ln>
        </p:spPr>
        <p:txBody>
          <a:bodyPr wrap="square" lIns="0" tIns="0" rIns="0" bIns="0" rtlCol="0"/>
          <a:lstStyle/>
          <a:p>
            <a:endParaRPr dirty="0"/>
          </a:p>
        </p:txBody>
      </p:sp>
      <p:sp>
        <p:nvSpPr>
          <p:cNvPr id="22" name="object 31"/>
          <p:cNvSpPr/>
          <p:nvPr/>
        </p:nvSpPr>
        <p:spPr>
          <a:xfrm>
            <a:off x="684961" y="2768147"/>
            <a:ext cx="137160" cy="125095"/>
          </a:xfrm>
          <a:custGeom>
            <a:avLst/>
            <a:gdLst/>
            <a:ahLst/>
            <a:cxnLst/>
            <a:rect l="l" t="t" r="r" b="b"/>
            <a:pathLst>
              <a:path w="137159" h="125094">
                <a:moveTo>
                  <a:pt x="0" y="76631"/>
                </a:moveTo>
                <a:lnTo>
                  <a:pt x="137045" y="0"/>
                </a:lnTo>
                <a:lnTo>
                  <a:pt x="59397" y="124891"/>
                </a:lnTo>
              </a:path>
            </a:pathLst>
          </a:custGeom>
          <a:ln w="5194">
            <a:solidFill>
              <a:srgbClr val="007DB6"/>
            </a:solidFill>
          </a:ln>
        </p:spPr>
        <p:txBody>
          <a:bodyPr wrap="square" lIns="0" tIns="0" rIns="0" bIns="0" rtlCol="0"/>
          <a:lstStyle/>
          <a:p>
            <a:endParaRPr dirty="0"/>
          </a:p>
        </p:txBody>
      </p:sp>
      <p:sp>
        <p:nvSpPr>
          <p:cNvPr id="23" name="object 32"/>
          <p:cNvSpPr/>
          <p:nvPr/>
        </p:nvSpPr>
        <p:spPr>
          <a:xfrm>
            <a:off x="725055" y="2773989"/>
            <a:ext cx="90805" cy="86360"/>
          </a:xfrm>
          <a:custGeom>
            <a:avLst/>
            <a:gdLst/>
            <a:ahLst/>
            <a:cxnLst/>
            <a:rect l="l" t="t" r="r" b="b"/>
            <a:pathLst>
              <a:path w="90805" h="86360">
                <a:moveTo>
                  <a:pt x="0" y="86118"/>
                </a:moveTo>
                <a:lnTo>
                  <a:pt x="90398" y="0"/>
                </a:lnTo>
              </a:path>
            </a:pathLst>
          </a:custGeom>
          <a:ln w="5194">
            <a:solidFill>
              <a:srgbClr val="007DB6"/>
            </a:solidFill>
          </a:ln>
        </p:spPr>
        <p:txBody>
          <a:bodyPr wrap="square" lIns="0" tIns="0" rIns="0" bIns="0" rtlCol="0"/>
          <a:lstStyle/>
          <a:p>
            <a:endParaRPr dirty="0"/>
          </a:p>
        </p:txBody>
      </p:sp>
      <p:sp>
        <p:nvSpPr>
          <p:cNvPr id="24" name="object 33"/>
          <p:cNvSpPr/>
          <p:nvPr/>
        </p:nvSpPr>
        <p:spPr>
          <a:xfrm>
            <a:off x="545719" y="2910464"/>
            <a:ext cx="132080" cy="128270"/>
          </a:xfrm>
          <a:custGeom>
            <a:avLst/>
            <a:gdLst/>
            <a:ahLst/>
            <a:cxnLst/>
            <a:rect l="l" t="t" r="r" b="b"/>
            <a:pathLst>
              <a:path w="132079" h="128269">
                <a:moveTo>
                  <a:pt x="79463" y="0"/>
                </a:moveTo>
                <a:lnTo>
                  <a:pt x="0" y="127711"/>
                </a:lnTo>
                <a:lnTo>
                  <a:pt x="131762" y="52717"/>
                </a:lnTo>
              </a:path>
            </a:pathLst>
          </a:custGeom>
          <a:ln w="5194">
            <a:solidFill>
              <a:srgbClr val="007DB6"/>
            </a:solidFill>
          </a:ln>
        </p:spPr>
        <p:txBody>
          <a:bodyPr wrap="square" lIns="0" tIns="0" rIns="0" bIns="0" rtlCol="0"/>
          <a:lstStyle/>
          <a:p>
            <a:endParaRPr dirty="0"/>
          </a:p>
        </p:txBody>
      </p:sp>
      <p:sp>
        <p:nvSpPr>
          <p:cNvPr id="25" name="object 34"/>
          <p:cNvSpPr/>
          <p:nvPr/>
        </p:nvSpPr>
        <p:spPr>
          <a:xfrm>
            <a:off x="552284" y="2946214"/>
            <a:ext cx="90805" cy="86360"/>
          </a:xfrm>
          <a:custGeom>
            <a:avLst/>
            <a:gdLst/>
            <a:ahLst/>
            <a:cxnLst/>
            <a:rect l="l" t="t" r="r" b="b"/>
            <a:pathLst>
              <a:path w="90804" h="86360">
                <a:moveTo>
                  <a:pt x="0" y="86118"/>
                </a:moveTo>
                <a:lnTo>
                  <a:pt x="90398" y="0"/>
                </a:lnTo>
              </a:path>
            </a:pathLst>
          </a:custGeom>
          <a:ln w="5194">
            <a:solidFill>
              <a:srgbClr val="007DB6"/>
            </a:solidFill>
          </a:ln>
        </p:spPr>
        <p:txBody>
          <a:bodyPr wrap="square" lIns="0" tIns="0" rIns="0" bIns="0" rtlCol="0"/>
          <a:lstStyle/>
          <a:p>
            <a:endParaRPr dirty="0"/>
          </a:p>
        </p:txBody>
      </p:sp>
      <p:sp>
        <p:nvSpPr>
          <p:cNvPr id="26" name="object 35"/>
          <p:cNvSpPr/>
          <p:nvPr/>
        </p:nvSpPr>
        <p:spPr>
          <a:xfrm flipH="1">
            <a:off x="682967" y="2722675"/>
            <a:ext cx="0" cy="94615"/>
          </a:xfrm>
          <a:custGeom>
            <a:avLst/>
            <a:gdLst/>
            <a:ahLst/>
            <a:cxnLst/>
            <a:rect l="l" t="t" r="r" b="b"/>
            <a:pathLst>
              <a:path h="94614">
                <a:moveTo>
                  <a:pt x="0" y="0"/>
                </a:moveTo>
                <a:lnTo>
                  <a:pt x="0" y="94475"/>
                </a:lnTo>
              </a:path>
            </a:pathLst>
          </a:custGeom>
          <a:ln w="7785">
            <a:solidFill>
              <a:srgbClr val="007DB6"/>
            </a:solidFill>
          </a:ln>
        </p:spPr>
        <p:txBody>
          <a:bodyPr wrap="square" lIns="0" tIns="0" rIns="0" bIns="0" rtlCol="0"/>
          <a:lstStyle/>
          <a:p>
            <a:endParaRPr dirty="0"/>
          </a:p>
        </p:txBody>
      </p:sp>
      <p:sp>
        <p:nvSpPr>
          <p:cNvPr id="27" name="object 36"/>
          <p:cNvSpPr/>
          <p:nvPr/>
        </p:nvSpPr>
        <p:spPr>
          <a:xfrm flipH="1">
            <a:off x="682967" y="2992233"/>
            <a:ext cx="0" cy="99060"/>
          </a:xfrm>
          <a:custGeom>
            <a:avLst/>
            <a:gdLst/>
            <a:ahLst/>
            <a:cxnLst/>
            <a:rect l="l" t="t" r="r" b="b"/>
            <a:pathLst>
              <a:path h="99060">
                <a:moveTo>
                  <a:pt x="0" y="0"/>
                </a:moveTo>
                <a:lnTo>
                  <a:pt x="0" y="98602"/>
                </a:lnTo>
              </a:path>
            </a:pathLst>
          </a:custGeom>
          <a:ln w="7785">
            <a:solidFill>
              <a:srgbClr val="007DB6"/>
            </a:solidFill>
          </a:ln>
        </p:spPr>
        <p:txBody>
          <a:bodyPr wrap="square" lIns="0" tIns="0" rIns="0" bIns="0" rtlCol="0"/>
          <a:lstStyle/>
          <a:p>
            <a:endParaRPr dirty="0"/>
          </a:p>
        </p:txBody>
      </p:sp>
      <p:sp>
        <p:nvSpPr>
          <p:cNvPr id="28" name="object 37"/>
          <p:cNvSpPr/>
          <p:nvPr/>
        </p:nvSpPr>
        <p:spPr>
          <a:xfrm>
            <a:off x="775449" y="2904984"/>
            <a:ext cx="94615" cy="0"/>
          </a:xfrm>
          <a:custGeom>
            <a:avLst/>
            <a:gdLst/>
            <a:ahLst/>
            <a:cxnLst/>
            <a:rect l="l" t="t" r="r" b="b"/>
            <a:pathLst>
              <a:path w="94615">
                <a:moveTo>
                  <a:pt x="0" y="0"/>
                </a:moveTo>
                <a:lnTo>
                  <a:pt x="94170" y="0"/>
                </a:lnTo>
              </a:path>
            </a:pathLst>
          </a:custGeom>
          <a:ln w="7785">
            <a:solidFill>
              <a:srgbClr val="007DB6"/>
            </a:solidFill>
          </a:ln>
        </p:spPr>
        <p:txBody>
          <a:bodyPr wrap="square" lIns="0" tIns="0" rIns="0" bIns="0" rtlCol="0"/>
          <a:lstStyle/>
          <a:p>
            <a:endParaRPr dirty="0"/>
          </a:p>
        </p:txBody>
      </p:sp>
      <p:sp>
        <p:nvSpPr>
          <p:cNvPr id="29" name="object 38"/>
          <p:cNvSpPr/>
          <p:nvPr/>
        </p:nvSpPr>
        <p:spPr>
          <a:xfrm>
            <a:off x="499148" y="2904984"/>
            <a:ext cx="94615" cy="0"/>
          </a:xfrm>
          <a:custGeom>
            <a:avLst/>
            <a:gdLst/>
            <a:ahLst/>
            <a:cxnLst/>
            <a:rect l="l" t="t" r="r" b="b"/>
            <a:pathLst>
              <a:path w="94615">
                <a:moveTo>
                  <a:pt x="94157" y="0"/>
                </a:moveTo>
                <a:lnTo>
                  <a:pt x="0" y="0"/>
                </a:lnTo>
              </a:path>
            </a:pathLst>
          </a:custGeom>
          <a:ln w="7785">
            <a:solidFill>
              <a:srgbClr val="007DB6"/>
            </a:solidFill>
          </a:ln>
        </p:spPr>
        <p:txBody>
          <a:bodyPr wrap="square" lIns="0" tIns="0" rIns="0" bIns="0" rtlCol="0"/>
          <a:lstStyle/>
          <a:p>
            <a:endParaRPr dirty="0"/>
          </a:p>
        </p:txBody>
      </p:sp>
      <p:sp>
        <p:nvSpPr>
          <p:cNvPr id="30" name="object 39"/>
          <p:cNvSpPr/>
          <p:nvPr/>
        </p:nvSpPr>
        <p:spPr>
          <a:xfrm>
            <a:off x="312356" y="2900780"/>
            <a:ext cx="67945" cy="0"/>
          </a:xfrm>
          <a:custGeom>
            <a:avLst/>
            <a:gdLst/>
            <a:ahLst/>
            <a:cxnLst/>
            <a:rect l="l" t="t" r="r" b="b"/>
            <a:pathLst>
              <a:path w="67945">
                <a:moveTo>
                  <a:pt x="67754" y="0"/>
                </a:moveTo>
                <a:lnTo>
                  <a:pt x="0" y="0"/>
                </a:lnTo>
              </a:path>
            </a:pathLst>
          </a:custGeom>
          <a:ln w="7785">
            <a:solidFill>
              <a:srgbClr val="007DB6"/>
            </a:solidFill>
          </a:ln>
        </p:spPr>
        <p:txBody>
          <a:bodyPr wrap="square" lIns="0" tIns="0" rIns="0" bIns="0" rtlCol="0"/>
          <a:lstStyle/>
          <a:p>
            <a:endParaRPr dirty="0"/>
          </a:p>
        </p:txBody>
      </p:sp>
      <p:sp>
        <p:nvSpPr>
          <p:cNvPr id="31" name="object 40"/>
          <p:cNvSpPr/>
          <p:nvPr/>
        </p:nvSpPr>
        <p:spPr>
          <a:xfrm>
            <a:off x="987678" y="2900780"/>
            <a:ext cx="67945" cy="0"/>
          </a:xfrm>
          <a:custGeom>
            <a:avLst/>
            <a:gdLst/>
            <a:ahLst/>
            <a:cxnLst/>
            <a:rect l="l" t="t" r="r" b="b"/>
            <a:pathLst>
              <a:path w="67944">
                <a:moveTo>
                  <a:pt x="67754" y="0"/>
                </a:moveTo>
                <a:lnTo>
                  <a:pt x="0" y="0"/>
                </a:lnTo>
              </a:path>
            </a:pathLst>
          </a:custGeom>
          <a:ln w="7785">
            <a:solidFill>
              <a:srgbClr val="007DB6"/>
            </a:solidFill>
          </a:ln>
        </p:spPr>
        <p:txBody>
          <a:bodyPr wrap="square" lIns="0" tIns="0" rIns="0" bIns="0" rtlCol="0"/>
          <a:lstStyle/>
          <a:p>
            <a:endParaRPr dirty="0"/>
          </a:p>
        </p:txBody>
      </p:sp>
      <p:sp>
        <p:nvSpPr>
          <p:cNvPr id="32" name="object 41"/>
          <p:cNvSpPr/>
          <p:nvPr/>
        </p:nvSpPr>
        <p:spPr>
          <a:xfrm>
            <a:off x="362140" y="2714395"/>
            <a:ext cx="59055" cy="34290"/>
          </a:xfrm>
          <a:custGeom>
            <a:avLst/>
            <a:gdLst/>
            <a:ahLst/>
            <a:cxnLst/>
            <a:rect l="l" t="t" r="r" b="b"/>
            <a:pathLst>
              <a:path w="59054" h="34289">
                <a:moveTo>
                  <a:pt x="58661" y="33985"/>
                </a:moveTo>
                <a:lnTo>
                  <a:pt x="0" y="0"/>
                </a:lnTo>
              </a:path>
            </a:pathLst>
          </a:custGeom>
          <a:ln w="7785">
            <a:solidFill>
              <a:srgbClr val="007DB6"/>
            </a:solidFill>
          </a:ln>
        </p:spPr>
        <p:txBody>
          <a:bodyPr wrap="square" lIns="0" tIns="0" rIns="0" bIns="0" rtlCol="0"/>
          <a:lstStyle/>
          <a:p>
            <a:endParaRPr dirty="0"/>
          </a:p>
        </p:txBody>
      </p:sp>
      <p:sp>
        <p:nvSpPr>
          <p:cNvPr id="33" name="object 42"/>
          <p:cNvSpPr/>
          <p:nvPr/>
        </p:nvSpPr>
        <p:spPr>
          <a:xfrm>
            <a:off x="946988" y="3053180"/>
            <a:ext cx="59055" cy="34290"/>
          </a:xfrm>
          <a:custGeom>
            <a:avLst/>
            <a:gdLst/>
            <a:ahLst/>
            <a:cxnLst/>
            <a:rect l="l" t="t" r="r" b="b"/>
            <a:pathLst>
              <a:path w="59055" h="34289">
                <a:moveTo>
                  <a:pt x="58661" y="33985"/>
                </a:moveTo>
                <a:lnTo>
                  <a:pt x="0" y="0"/>
                </a:lnTo>
              </a:path>
            </a:pathLst>
          </a:custGeom>
          <a:ln w="7785">
            <a:solidFill>
              <a:srgbClr val="007DB6"/>
            </a:solidFill>
          </a:ln>
        </p:spPr>
        <p:txBody>
          <a:bodyPr wrap="square" lIns="0" tIns="0" rIns="0" bIns="0" rtlCol="0"/>
          <a:lstStyle/>
          <a:p>
            <a:endParaRPr dirty="0"/>
          </a:p>
        </p:txBody>
      </p:sp>
      <p:sp>
        <p:nvSpPr>
          <p:cNvPr id="34" name="object 43"/>
          <p:cNvSpPr/>
          <p:nvPr/>
        </p:nvSpPr>
        <p:spPr>
          <a:xfrm>
            <a:off x="498132" y="2577959"/>
            <a:ext cx="34290" cy="59055"/>
          </a:xfrm>
          <a:custGeom>
            <a:avLst/>
            <a:gdLst/>
            <a:ahLst/>
            <a:cxnLst/>
            <a:rect l="l" t="t" r="r" b="b"/>
            <a:pathLst>
              <a:path w="34290" h="59055">
                <a:moveTo>
                  <a:pt x="33870" y="58864"/>
                </a:moveTo>
                <a:lnTo>
                  <a:pt x="0" y="0"/>
                </a:lnTo>
              </a:path>
            </a:pathLst>
          </a:custGeom>
          <a:ln w="7785">
            <a:solidFill>
              <a:srgbClr val="007DB6"/>
            </a:solidFill>
          </a:ln>
        </p:spPr>
        <p:txBody>
          <a:bodyPr wrap="square" lIns="0" tIns="0" rIns="0" bIns="0" rtlCol="0"/>
          <a:lstStyle/>
          <a:p>
            <a:endParaRPr dirty="0"/>
          </a:p>
        </p:txBody>
      </p:sp>
      <p:sp>
        <p:nvSpPr>
          <p:cNvPr id="35" name="object 44"/>
          <p:cNvSpPr/>
          <p:nvPr/>
        </p:nvSpPr>
        <p:spPr>
          <a:xfrm>
            <a:off x="835786" y="3164749"/>
            <a:ext cx="34290" cy="59055"/>
          </a:xfrm>
          <a:custGeom>
            <a:avLst/>
            <a:gdLst/>
            <a:ahLst/>
            <a:cxnLst/>
            <a:rect l="l" t="t" r="r" b="b"/>
            <a:pathLst>
              <a:path w="34290" h="59055">
                <a:moveTo>
                  <a:pt x="33870" y="58864"/>
                </a:moveTo>
                <a:lnTo>
                  <a:pt x="0" y="0"/>
                </a:lnTo>
              </a:path>
            </a:pathLst>
          </a:custGeom>
          <a:ln w="7785">
            <a:solidFill>
              <a:srgbClr val="007DB6"/>
            </a:solidFill>
          </a:ln>
        </p:spPr>
        <p:txBody>
          <a:bodyPr wrap="square" lIns="0" tIns="0" rIns="0" bIns="0" rtlCol="0"/>
          <a:lstStyle/>
          <a:p>
            <a:endParaRPr dirty="0"/>
          </a:p>
        </p:txBody>
      </p:sp>
      <p:sp>
        <p:nvSpPr>
          <p:cNvPr id="36" name="object 45"/>
          <p:cNvSpPr/>
          <p:nvPr/>
        </p:nvSpPr>
        <p:spPr>
          <a:xfrm flipH="1">
            <a:off x="682967" y="3205580"/>
            <a:ext cx="0" cy="68580"/>
          </a:xfrm>
          <a:custGeom>
            <a:avLst/>
            <a:gdLst/>
            <a:ahLst/>
            <a:cxnLst/>
            <a:rect l="l" t="t" r="r" b="b"/>
            <a:pathLst>
              <a:path h="68579">
                <a:moveTo>
                  <a:pt x="0" y="67970"/>
                </a:moveTo>
                <a:lnTo>
                  <a:pt x="0" y="0"/>
                </a:lnTo>
              </a:path>
            </a:pathLst>
          </a:custGeom>
          <a:ln w="7785">
            <a:solidFill>
              <a:srgbClr val="007DB6"/>
            </a:solidFill>
          </a:ln>
        </p:spPr>
        <p:txBody>
          <a:bodyPr wrap="square" lIns="0" tIns="0" rIns="0" bIns="0" rtlCol="0"/>
          <a:lstStyle/>
          <a:p>
            <a:endParaRPr dirty="0"/>
          </a:p>
        </p:txBody>
      </p:sp>
      <p:sp>
        <p:nvSpPr>
          <p:cNvPr id="37" name="object 46"/>
          <p:cNvSpPr/>
          <p:nvPr/>
        </p:nvSpPr>
        <p:spPr>
          <a:xfrm>
            <a:off x="362140" y="3053180"/>
            <a:ext cx="59055" cy="34290"/>
          </a:xfrm>
          <a:custGeom>
            <a:avLst/>
            <a:gdLst/>
            <a:ahLst/>
            <a:cxnLst/>
            <a:rect l="l" t="t" r="r" b="b"/>
            <a:pathLst>
              <a:path w="59054" h="34289">
                <a:moveTo>
                  <a:pt x="58661" y="0"/>
                </a:moveTo>
                <a:lnTo>
                  <a:pt x="0" y="33985"/>
                </a:lnTo>
              </a:path>
            </a:pathLst>
          </a:custGeom>
          <a:ln w="7785">
            <a:solidFill>
              <a:srgbClr val="007DB6"/>
            </a:solidFill>
          </a:ln>
        </p:spPr>
        <p:txBody>
          <a:bodyPr wrap="square" lIns="0" tIns="0" rIns="0" bIns="0" rtlCol="0"/>
          <a:lstStyle/>
          <a:p>
            <a:endParaRPr dirty="0"/>
          </a:p>
        </p:txBody>
      </p:sp>
      <p:sp>
        <p:nvSpPr>
          <p:cNvPr id="38" name="object 47"/>
          <p:cNvSpPr/>
          <p:nvPr/>
        </p:nvSpPr>
        <p:spPr>
          <a:xfrm>
            <a:off x="946988" y="2714395"/>
            <a:ext cx="59055" cy="34290"/>
          </a:xfrm>
          <a:custGeom>
            <a:avLst/>
            <a:gdLst/>
            <a:ahLst/>
            <a:cxnLst/>
            <a:rect l="l" t="t" r="r" b="b"/>
            <a:pathLst>
              <a:path w="59055" h="34289">
                <a:moveTo>
                  <a:pt x="58661" y="0"/>
                </a:moveTo>
                <a:lnTo>
                  <a:pt x="0" y="33985"/>
                </a:lnTo>
              </a:path>
            </a:pathLst>
          </a:custGeom>
          <a:ln w="7785">
            <a:solidFill>
              <a:srgbClr val="007DB6"/>
            </a:solidFill>
          </a:ln>
        </p:spPr>
        <p:txBody>
          <a:bodyPr wrap="square" lIns="0" tIns="0" rIns="0" bIns="0" rtlCol="0"/>
          <a:lstStyle/>
          <a:p>
            <a:endParaRPr dirty="0"/>
          </a:p>
        </p:txBody>
      </p:sp>
      <p:sp>
        <p:nvSpPr>
          <p:cNvPr id="39" name="object 48"/>
          <p:cNvSpPr/>
          <p:nvPr/>
        </p:nvSpPr>
        <p:spPr>
          <a:xfrm>
            <a:off x="498132" y="3164749"/>
            <a:ext cx="34290" cy="59055"/>
          </a:xfrm>
          <a:custGeom>
            <a:avLst/>
            <a:gdLst/>
            <a:ahLst/>
            <a:cxnLst/>
            <a:rect l="l" t="t" r="r" b="b"/>
            <a:pathLst>
              <a:path w="34290" h="59055">
                <a:moveTo>
                  <a:pt x="33870" y="0"/>
                </a:moveTo>
                <a:lnTo>
                  <a:pt x="0" y="58864"/>
                </a:lnTo>
              </a:path>
            </a:pathLst>
          </a:custGeom>
          <a:ln w="7785">
            <a:solidFill>
              <a:srgbClr val="007DB6"/>
            </a:solidFill>
          </a:ln>
        </p:spPr>
        <p:txBody>
          <a:bodyPr wrap="square" lIns="0" tIns="0" rIns="0" bIns="0" rtlCol="0"/>
          <a:lstStyle/>
          <a:p>
            <a:endParaRPr dirty="0"/>
          </a:p>
        </p:txBody>
      </p:sp>
      <p:sp>
        <p:nvSpPr>
          <p:cNvPr id="40" name="object 49"/>
          <p:cNvSpPr/>
          <p:nvPr/>
        </p:nvSpPr>
        <p:spPr>
          <a:xfrm>
            <a:off x="835786" y="2577959"/>
            <a:ext cx="34290" cy="59055"/>
          </a:xfrm>
          <a:custGeom>
            <a:avLst/>
            <a:gdLst/>
            <a:ahLst/>
            <a:cxnLst/>
            <a:rect l="l" t="t" r="r" b="b"/>
            <a:pathLst>
              <a:path w="34290" h="59055">
                <a:moveTo>
                  <a:pt x="33870" y="0"/>
                </a:moveTo>
                <a:lnTo>
                  <a:pt x="0" y="58864"/>
                </a:lnTo>
              </a:path>
            </a:pathLst>
          </a:custGeom>
          <a:ln w="7785">
            <a:solidFill>
              <a:srgbClr val="007DB6"/>
            </a:solidFill>
          </a:ln>
        </p:spPr>
        <p:txBody>
          <a:bodyPr wrap="square" lIns="0" tIns="0" rIns="0" bIns="0" rtlCol="0"/>
          <a:lstStyle/>
          <a:p>
            <a:endParaRPr dirty="0"/>
          </a:p>
        </p:txBody>
      </p:sp>
      <p:sp>
        <p:nvSpPr>
          <p:cNvPr id="41" name="object 82"/>
          <p:cNvSpPr txBox="1">
            <a:spLocks noGrp="1"/>
          </p:cNvSpPr>
          <p:nvPr>
            <p:ph type="ftr" sz="quarter" idx="4294967295"/>
          </p:nvPr>
        </p:nvSpPr>
        <p:spPr>
          <a:xfrm>
            <a:off x="215899" y="3402431"/>
            <a:ext cx="2491582" cy="103875"/>
          </a:xfrm>
          <a:prstGeom prst="rect">
            <a:avLst/>
          </a:prstGeom>
        </p:spPr>
        <p:txBody>
          <a:bodyPr vert="horz" wrap="square" lIns="0" tIns="11430" rIns="0" bIns="0" rtlCol="0">
            <a:spAutoFit/>
          </a:bodyPr>
          <a:lstStyle/>
          <a:p>
            <a:pPr marL="12700">
              <a:lnSpc>
                <a:spcPct val="100000"/>
              </a:lnSpc>
              <a:spcBef>
                <a:spcPts val="90"/>
              </a:spcBef>
            </a:pPr>
            <a:r>
              <a:rPr lang="es" sz="600" b="0" i="1" strike="noStrike" cap="none" spc="55" baseline="0" dirty="0">
                <a:solidFill>
                  <a:srgbClr val="58595B"/>
                </a:solidFill>
                <a:effectLst/>
                <a:latin typeface="Arial"/>
                <a:ea typeface="Arial"/>
                <a:cs typeface="Arial"/>
              </a:rPr>
              <a:t>©</a:t>
            </a:r>
            <a:r>
              <a:rPr lang="es" sz="600" b="0" i="1" strike="noStrike" cap="none" spc="-110" baseline="0" dirty="0">
                <a:solidFill>
                  <a:srgbClr val="58595B"/>
                </a:solidFill>
                <a:effectLst/>
                <a:latin typeface="Arial"/>
                <a:ea typeface="Arial"/>
                <a:cs typeface="Arial"/>
              </a:rPr>
              <a:t> </a:t>
            </a:r>
            <a:r>
              <a:rPr lang="es" sz="600" b="0" i="1" strike="noStrike" cap="none" spc="-25" baseline="0" dirty="0">
                <a:solidFill>
                  <a:srgbClr val="58595B"/>
                </a:solidFill>
                <a:effectLst/>
                <a:latin typeface="Arial"/>
                <a:ea typeface="Arial"/>
                <a:cs typeface="Arial"/>
              </a:rPr>
              <a:t>Copyright </a:t>
            </a:r>
            <a:r>
              <a:rPr lang="es" sz="600" b="0" i="1" strike="noStrike" cap="none" spc="-5" baseline="0" dirty="0">
                <a:solidFill>
                  <a:srgbClr val="58595B"/>
                </a:solidFill>
                <a:effectLst/>
                <a:latin typeface="Arial"/>
                <a:ea typeface="Arial"/>
                <a:cs typeface="Arial"/>
              </a:rPr>
              <a:t>2019, </a:t>
            </a:r>
            <a:r>
              <a:rPr lang="es" sz="600" b="0" i="1" strike="noStrike" cap="none" spc="-50" baseline="0" dirty="0">
                <a:solidFill>
                  <a:srgbClr val="58595B"/>
                </a:solidFill>
                <a:effectLst/>
                <a:latin typeface="Arial"/>
                <a:ea typeface="Arial"/>
                <a:cs typeface="Arial"/>
              </a:rPr>
              <a:t>TeamTelligent, </a:t>
            </a:r>
            <a:r>
              <a:rPr lang="es-PE" sz="600" b="0" i="1" strike="noStrike" cap="none" spc="-60" baseline="0" dirty="0" smtClean="0">
                <a:solidFill>
                  <a:srgbClr val="58595B"/>
                </a:solidFill>
                <a:effectLst/>
                <a:latin typeface="Arial"/>
                <a:ea typeface="Arial"/>
                <a:cs typeface="Arial"/>
              </a:rPr>
              <a:t>CLL</a:t>
            </a:r>
            <a:r>
              <a:rPr lang="es" sz="600" b="0" i="1" strike="noStrike" cap="none" spc="-6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smtClean="0">
                <a:solidFill>
                  <a:srgbClr val="58595B"/>
                </a:solidFill>
                <a:effectLst/>
                <a:latin typeface="Arial"/>
                <a:ea typeface="Arial"/>
                <a:cs typeface="Arial"/>
              </a:rPr>
              <a:t>Todos </a:t>
            </a:r>
            <a:r>
              <a:rPr lang="es" sz="600" b="0" i="1" strike="noStrike" cap="none" spc="-15" baseline="0" dirty="0">
                <a:solidFill>
                  <a:srgbClr val="58595B"/>
                </a:solidFill>
                <a:effectLst/>
                <a:latin typeface="Arial"/>
                <a:ea typeface="Arial"/>
                <a:cs typeface="Arial"/>
              </a:rPr>
              <a:t>los derechos reservados</a:t>
            </a:r>
            <a:r>
              <a:rPr lang="es" sz="600" b="0" i="1" strike="noStrike" cap="none" spc="55" baseline="0" dirty="0">
                <a:solidFill>
                  <a:srgbClr val="58595B"/>
                </a:solidFill>
                <a:effectLst/>
                <a:latin typeface="Arial"/>
                <a:ea typeface="Arial"/>
                <a:cs typeface="Arial"/>
              </a:rPr>
              <a:t> </a:t>
            </a:r>
            <a:r>
              <a:rPr lang="es" sz="600" b="0" i="1" strike="noStrike" cap="none" spc="-4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a:solidFill>
                  <a:srgbClr val="58595B"/>
                </a:solidFill>
                <a:effectLst/>
                <a:latin typeface="Arial"/>
                <a:ea typeface="Arial"/>
                <a:cs typeface="Arial"/>
              </a:rPr>
              <a:t>V5</a:t>
            </a:r>
            <a:r>
              <a:rPr lang="es" sz="600" b="0" i="1" strike="noStrike" cap="none" spc="55" baseline="0" dirty="0">
                <a:solidFill>
                  <a:srgbClr val="58595B"/>
                </a:solidFill>
                <a:effectLst/>
                <a:latin typeface="Arial"/>
                <a:ea typeface="Arial"/>
                <a:cs typeface="Arial"/>
              </a:rPr>
              <a:t> </a:t>
            </a:r>
          </a:p>
        </p:txBody>
      </p:sp>
      <p:sp>
        <p:nvSpPr>
          <p:cNvPr id="42" name="object 83"/>
          <p:cNvSpPr txBox="1"/>
          <p:nvPr/>
        </p:nvSpPr>
        <p:spPr>
          <a:xfrm>
            <a:off x="5109197" y="3402431"/>
            <a:ext cx="163358" cy="102973"/>
          </a:xfrm>
          <a:prstGeom prst="rect">
            <a:avLst/>
          </a:prstGeom>
        </p:spPr>
        <p:txBody>
          <a:bodyPr vert="horz" wrap="square" lIns="0" tIns="11430" rIns="0" bIns="0" rtlCol="0">
            <a:spAutoFit/>
          </a:bodyPr>
          <a:lstStyle/>
          <a:p>
            <a:pPr marL="12700">
              <a:lnSpc>
                <a:spcPct val="100000"/>
              </a:lnSpc>
              <a:spcBef>
                <a:spcPts val="90"/>
              </a:spcBef>
            </a:pPr>
            <a:r>
              <a:rPr lang="es" sz="600" b="0" i="0" strike="noStrike" cap="none" spc="-35" baseline="0">
                <a:solidFill>
                  <a:srgbClr val="58595B"/>
                </a:solidFill>
                <a:effectLst/>
                <a:latin typeface="Verdana"/>
                <a:ea typeface="Verdana"/>
                <a:cs typeface="Verdana"/>
              </a:rPr>
              <a:t>36A</a:t>
            </a:r>
          </a:p>
        </p:txBody>
      </p:sp>
    </p:spTree>
    <p:extLst>
      <p:ext uri="{BB962C8B-B14F-4D97-AF65-F5344CB8AC3E}">
        <p14:creationId xmlns:p14="http://schemas.microsoft.com/office/powerpoint/2010/main" val="372150370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3"/>
          <p:cNvSpPr txBox="1"/>
          <p:nvPr/>
        </p:nvSpPr>
        <p:spPr>
          <a:xfrm>
            <a:off x="0" y="143571"/>
            <a:ext cx="5486400"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strike="noStrike" cap="none" spc="5" baseline="0" dirty="0" smtClean="0">
                <a:solidFill>
                  <a:srgbClr val="58595B"/>
                </a:solidFill>
                <a:effectLst/>
                <a:latin typeface="Arial"/>
                <a:ea typeface="Arial"/>
                <a:cs typeface="Arial"/>
              </a:rPr>
              <a:t>BIBLIOTECA DE COMPORTAMIENTO DEL JEFE </a:t>
            </a:r>
            <a:r>
              <a:rPr lang="es-ES" sz="1000" b="0" strike="noStrike" cap="none" spc="5" baseline="0" dirty="0" smtClean="0">
                <a:solidFill>
                  <a:srgbClr val="58595B"/>
                </a:solidFill>
                <a:effectLst/>
                <a:latin typeface="Arial"/>
                <a:ea typeface="Arial"/>
                <a:cs typeface="Arial"/>
              </a:rPr>
              <a:t>CLL</a:t>
            </a:r>
            <a:r>
              <a:rPr lang="es" sz="1000" b="1" strike="noStrike" cap="none" spc="5" baseline="0" dirty="0" smtClean="0">
                <a:solidFill>
                  <a:srgbClr val="58595B"/>
                </a:solidFill>
                <a:effectLst/>
                <a:latin typeface="Arial"/>
                <a:ea typeface="Arial"/>
                <a:cs typeface="Arial"/>
              </a:rPr>
              <a:t>™</a:t>
            </a:r>
            <a:endParaRPr lang="es" sz="1000" b="1" strike="noStrike" cap="none" spc="5" baseline="0" dirty="0">
              <a:solidFill>
                <a:srgbClr val="58595B"/>
              </a:solidFill>
              <a:effectLst/>
              <a:latin typeface="Arial"/>
              <a:ea typeface="Arial"/>
              <a:cs typeface="Arial"/>
            </a:endParaRPr>
          </a:p>
        </p:txBody>
      </p:sp>
      <p:sp>
        <p:nvSpPr>
          <p:cNvPr id="3" name="object 4"/>
          <p:cNvSpPr/>
          <p:nvPr/>
        </p:nvSpPr>
        <p:spPr>
          <a:xfrm>
            <a:off x="2116266" y="569945"/>
            <a:ext cx="234188" cy="234175"/>
          </a:xfrm>
          <a:prstGeom prst="rect">
            <a:avLst/>
          </a:prstGeom>
          <a:blipFill rotWithShape="1">
            <a:blip r:embed="rId2"/>
            <a:stretch>
              <a:fillRect/>
            </a:stretch>
          </a:blipFill>
        </p:spPr>
        <p:txBody>
          <a:bodyPr wrap="square" lIns="0" tIns="0" rIns="0" bIns="0" rtlCol="0"/>
          <a:lstStyle/>
          <a:p>
            <a:endParaRPr dirty="0"/>
          </a:p>
        </p:txBody>
      </p:sp>
      <p:sp>
        <p:nvSpPr>
          <p:cNvPr id="4" name="object 5"/>
          <p:cNvSpPr/>
          <p:nvPr/>
        </p:nvSpPr>
        <p:spPr>
          <a:xfrm>
            <a:off x="331839" y="471486"/>
            <a:ext cx="937124" cy="2800350"/>
          </a:xfrm>
          <a:custGeom>
            <a:avLst/>
            <a:gdLst/>
            <a:ahLst/>
            <a:cxnLst/>
            <a:rect l="l" t="t" r="r" b="b"/>
            <a:pathLst>
              <a:path w="891540" h="2800350">
                <a:moveTo>
                  <a:pt x="0" y="2800350"/>
                </a:moveTo>
                <a:lnTo>
                  <a:pt x="891540" y="2800350"/>
                </a:lnTo>
                <a:lnTo>
                  <a:pt x="891540" y="0"/>
                </a:lnTo>
                <a:lnTo>
                  <a:pt x="0" y="0"/>
                </a:lnTo>
                <a:lnTo>
                  <a:pt x="0" y="2800350"/>
                </a:lnTo>
                <a:close/>
              </a:path>
            </a:pathLst>
          </a:custGeom>
          <a:solidFill>
            <a:srgbClr val="DCDDDE"/>
          </a:solidFill>
        </p:spPr>
        <p:txBody>
          <a:bodyPr wrap="square" lIns="0" tIns="0" rIns="0" bIns="0" rtlCol="0"/>
          <a:lstStyle/>
          <a:p>
            <a:endParaRPr dirty="0"/>
          </a:p>
        </p:txBody>
      </p:sp>
      <p:sp>
        <p:nvSpPr>
          <p:cNvPr id="5" name="object 8"/>
          <p:cNvSpPr/>
          <p:nvPr/>
        </p:nvSpPr>
        <p:spPr>
          <a:xfrm>
            <a:off x="1387970" y="471486"/>
            <a:ext cx="3963670" cy="2800350"/>
          </a:xfrm>
          <a:custGeom>
            <a:avLst/>
            <a:gdLst/>
            <a:ahLst/>
            <a:cxnLst/>
            <a:rect l="l" t="t" r="r" b="b"/>
            <a:pathLst>
              <a:path w="3963670" h="2800350">
                <a:moveTo>
                  <a:pt x="0" y="2800350"/>
                </a:moveTo>
                <a:lnTo>
                  <a:pt x="3963543" y="2800350"/>
                </a:lnTo>
                <a:lnTo>
                  <a:pt x="3963543" y="0"/>
                </a:lnTo>
                <a:lnTo>
                  <a:pt x="0" y="0"/>
                </a:lnTo>
                <a:lnTo>
                  <a:pt x="0" y="2800350"/>
                </a:lnTo>
                <a:close/>
              </a:path>
            </a:pathLst>
          </a:custGeom>
          <a:ln w="19050">
            <a:solidFill>
              <a:srgbClr val="007DB6"/>
            </a:solidFill>
          </a:ln>
        </p:spPr>
        <p:txBody>
          <a:bodyPr wrap="square" lIns="0" tIns="0" rIns="0" bIns="0" rtlCol="0"/>
          <a:lstStyle/>
          <a:p>
            <a:endParaRPr dirty="0"/>
          </a:p>
        </p:txBody>
      </p:sp>
      <p:sp>
        <p:nvSpPr>
          <p:cNvPr id="6" name="object 10"/>
          <p:cNvSpPr txBox="1"/>
          <p:nvPr/>
        </p:nvSpPr>
        <p:spPr>
          <a:xfrm>
            <a:off x="1498019" y="594218"/>
            <a:ext cx="3806686" cy="174407"/>
          </a:xfrm>
          <a:prstGeom prst="rect">
            <a:avLst/>
          </a:prstGeom>
        </p:spPr>
        <p:txBody>
          <a:bodyPr vert="horz" wrap="square" lIns="0" tIns="12700" rIns="0" bIns="0" rtlCol="0">
            <a:spAutoFit/>
          </a:bodyPr>
          <a:lstStyle/>
          <a:p>
            <a:pPr>
              <a:lnSpc>
                <a:spcPct val="100000"/>
              </a:lnSpc>
              <a:spcBef>
                <a:spcPts val="100"/>
              </a:spcBef>
            </a:pPr>
            <a:r>
              <a:rPr lang="es" sz="1050" b="0" i="0" strike="noStrike" cap="none" spc="70" baseline="0" dirty="0" smtClean="0">
                <a:solidFill>
                  <a:srgbClr val="58595B"/>
                </a:solidFill>
                <a:effectLst/>
                <a:latin typeface="Arial"/>
                <a:ea typeface="Arial"/>
                <a:cs typeface="Arial"/>
              </a:rPr>
              <a:t>Práctica  </a:t>
            </a:r>
            <a:r>
              <a:rPr lang="es" sz="1050" b="0" i="0" strike="noStrike" cap="none" spc="-70" baseline="0" dirty="0">
                <a:solidFill>
                  <a:srgbClr val="FFFFFF"/>
                </a:solidFill>
                <a:effectLst/>
                <a:latin typeface="Arial"/>
                <a:ea typeface="Arial"/>
                <a:cs typeface="Arial"/>
              </a:rPr>
              <a:t>19 </a:t>
            </a:r>
            <a:r>
              <a:rPr lang="es" sz="1050" b="0" i="0" strike="noStrike" cap="none" spc="-70" baseline="0" dirty="0" smtClean="0">
                <a:solidFill>
                  <a:srgbClr val="FFFFFF"/>
                </a:solidFill>
                <a:effectLst/>
                <a:latin typeface="Arial"/>
                <a:ea typeface="Arial"/>
                <a:cs typeface="Arial"/>
              </a:rPr>
              <a:t>    </a:t>
            </a:r>
            <a:r>
              <a:rPr lang="es" sz="1050" b="0" i="0" strike="noStrike" cap="none" spc="110" baseline="0" dirty="0" smtClean="0">
                <a:solidFill>
                  <a:srgbClr val="58595B"/>
                </a:solidFill>
                <a:effectLst/>
                <a:latin typeface="Arial"/>
                <a:ea typeface="Arial"/>
                <a:cs typeface="Arial"/>
              </a:rPr>
              <a:t>Definición</a:t>
            </a:r>
            <a:r>
              <a:rPr lang="es" sz="1050" b="0" i="0" strike="noStrike" cap="none" spc="110" dirty="0" smtClean="0">
                <a:solidFill>
                  <a:srgbClr val="58595B"/>
                </a:solidFill>
                <a:effectLst/>
                <a:latin typeface="Arial"/>
                <a:ea typeface="Arial"/>
                <a:cs typeface="Arial"/>
              </a:rPr>
              <a:t> </a:t>
            </a:r>
            <a:r>
              <a:rPr lang="es" sz="1050" b="0" i="0" strike="noStrike" cap="none" spc="110" baseline="0" dirty="0" smtClean="0">
                <a:solidFill>
                  <a:srgbClr val="58595B"/>
                </a:solidFill>
                <a:effectLst/>
                <a:latin typeface="Arial"/>
                <a:ea typeface="Arial"/>
                <a:cs typeface="Arial"/>
              </a:rPr>
              <a:t>de </a:t>
            </a:r>
            <a:r>
              <a:rPr lang="es" sz="1050" b="0" i="0" strike="noStrike" cap="none" spc="110" baseline="0" dirty="0">
                <a:solidFill>
                  <a:srgbClr val="58595B"/>
                </a:solidFill>
                <a:effectLst/>
                <a:latin typeface="Arial"/>
                <a:ea typeface="Arial"/>
                <a:cs typeface="Arial"/>
              </a:rPr>
              <a:t>roles </a:t>
            </a:r>
            <a:r>
              <a:rPr lang="es" sz="1050" b="0" i="0" strike="noStrike" cap="none" spc="110" baseline="0" dirty="0" smtClean="0">
                <a:solidFill>
                  <a:srgbClr val="58595B"/>
                </a:solidFill>
                <a:effectLst/>
                <a:latin typeface="Arial"/>
                <a:ea typeface="Arial"/>
                <a:cs typeface="Arial"/>
              </a:rPr>
              <a:t>y</a:t>
            </a:r>
            <a:r>
              <a:rPr lang="es" sz="1050" b="0" i="0" strike="noStrike" cap="none" spc="110" dirty="0" smtClean="0">
                <a:solidFill>
                  <a:srgbClr val="58595B"/>
                </a:solidFill>
                <a:effectLst/>
                <a:latin typeface="Arial"/>
                <a:ea typeface="Arial"/>
                <a:cs typeface="Arial"/>
              </a:rPr>
              <a:t> </a:t>
            </a:r>
            <a:r>
              <a:rPr lang="es" sz="1050" b="0" i="0" strike="noStrike" cap="none" spc="110" baseline="0" dirty="0" smtClean="0">
                <a:solidFill>
                  <a:srgbClr val="58595B"/>
                </a:solidFill>
                <a:effectLst/>
                <a:latin typeface="Arial"/>
                <a:ea typeface="Arial"/>
                <a:cs typeface="Arial"/>
              </a:rPr>
              <a:t>responsabilidades</a:t>
            </a:r>
            <a:endParaRPr lang="es" sz="1050" b="0" i="0" strike="noStrike" cap="none" spc="110" baseline="0" dirty="0">
              <a:solidFill>
                <a:srgbClr val="58595B"/>
              </a:solidFill>
              <a:effectLst/>
              <a:latin typeface="Arial"/>
              <a:ea typeface="Arial"/>
              <a:cs typeface="Arial"/>
            </a:endParaRPr>
          </a:p>
        </p:txBody>
      </p:sp>
      <p:sp>
        <p:nvSpPr>
          <p:cNvPr id="7" name="object 11"/>
          <p:cNvSpPr txBox="1"/>
          <p:nvPr/>
        </p:nvSpPr>
        <p:spPr>
          <a:xfrm>
            <a:off x="1556754" y="977009"/>
            <a:ext cx="3679054" cy="1814599"/>
          </a:xfrm>
          <a:prstGeom prst="rect">
            <a:avLst/>
          </a:prstGeom>
        </p:spPr>
        <p:txBody>
          <a:bodyPr vert="horz" wrap="square" lIns="0" tIns="54610" rIns="0" bIns="0" rtlCol="0">
            <a:spAutoFit/>
          </a:bodyPr>
          <a:lstStyle/>
          <a:p>
            <a:pPr>
              <a:lnSpc>
                <a:spcPct val="100000"/>
              </a:lnSpc>
              <a:spcBef>
                <a:spcPts val="430"/>
              </a:spcBef>
            </a:pPr>
            <a:r>
              <a:rPr lang="es-ES" sz="1100" b="1" i="0" strike="noStrike" cap="none" spc="-5" baseline="0" dirty="0" smtClean="0">
                <a:solidFill>
                  <a:srgbClr val="231F20"/>
                </a:solidFill>
                <a:effectLst/>
                <a:latin typeface="Arial"/>
                <a:ea typeface="Arial"/>
                <a:cs typeface="Arial"/>
              </a:rPr>
              <a:t>Puntos que se deben observar</a:t>
            </a:r>
            <a:r>
              <a:rPr lang="es" sz="1100" b="1" i="0" strike="noStrike" cap="none" spc="-5" baseline="0" dirty="0" smtClean="0">
                <a:solidFill>
                  <a:srgbClr val="231F20"/>
                </a:solidFill>
                <a:effectLst/>
                <a:latin typeface="Arial"/>
                <a:ea typeface="Arial"/>
                <a:cs typeface="Arial"/>
              </a:rPr>
              <a:t>:</a:t>
            </a:r>
            <a:endParaRPr lang="es" sz="1100" b="1" i="0" strike="noStrike" cap="none" spc="-5" baseline="0" dirty="0">
              <a:solidFill>
                <a:srgbClr val="231F20"/>
              </a:solidFill>
              <a:effectLst/>
              <a:latin typeface="Arial"/>
              <a:ea typeface="Arial"/>
              <a:cs typeface="Arial"/>
            </a:endParaRPr>
          </a:p>
          <a:p>
            <a:pPr marL="171450" marR="405130" indent="-171450">
              <a:lnSpc>
                <a:spcPts val="1200"/>
              </a:lnSpc>
              <a:spcBef>
                <a:spcPts val="470"/>
              </a:spcBef>
              <a:buAutoNum type="alphaLcPeriod"/>
              <a:tabLst>
                <a:tab pos="171450" algn="l"/>
              </a:tabLst>
            </a:pPr>
            <a:r>
              <a:rPr lang="es" sz="1100" b="0" i="0" strike="noStrike" cap="none" spc="-45" baseline="0" dirty="0">
                <a:solidFill>
                  <a:srgbClr val="231F20"/>
                </a:solidFill>
                <a:effectLst/>
                <a:latin typeface="Arial"/>
                <a:ea typeface="Arial"/>
                <a:cs typeface="Arial"/>
              </a:rPr>
              <a:t>Define los roles que se alinean </a:t>
            </a:r>
            <a:r>
              <a:rPr lang="es" sz="1100" b="0" i="0" strike="noStrike" cap="none" spc="-40" baseline="0" dirty="0">
                <a:solidFill>
                  <a:srgbClr val="231F20"/>
                </a:solidFill>
                <a:effectLst/>
                <a:latin typeface="Arial"/>
                <a:ea typeface="Arial"/>
                <a:cs typeface="Arial"/>
              </a:rPr>
              <a:t>al </a:t>
            </a:r>
            <a:r>
              <a:rPr lang="es" sz="1100" b="0" i="0" strike="noStrike" cap="none" spc="-45" baseline="0" dirty="0">
                <a:solidFill>
                  <a:srgbClr val="231F20"/>
                </a:solidFill>
                <a:effectLst/>
                <a:latin typeface="Arial"/>
                <a:ea typeface="Arial"/>
                <a:cs typeface="Arial"/>
              </a:rPr>
              <a:t>propósito, metas y objetivos de la empresa</a:t>
            </a:r>
          </a:p>
          <a:p>
            <a:pPr marL="171450" marR="412115" indent="-171450">
              <a:lnSpc>
                <a:spcPts val="1200"/>
              </a:lnSpc>
              <a:spcBef>
                <a:spcPts val="215"/>
              </a:spcBef>
              <a:buAutoNum type="alphaLcPeriod"/>
              <a:tabLst>
                <a:tab pos="171450" algn="l"/>
              </a:tabLst>
            </a:pPr>
            <a:r>
              <a:rPr lang="es" sz="1100" b="0" i="0" strike="noStrike" cap="none" spc="-45" baseline="0" dirty="0">
                <a:solidFill>
                  <a:srgbClr val="231F20"/>
                </a:solidFill>
                <a:effectLst/>
                <a:latin typeface="Arial"/>
                <a:ea typeface="Arial"/>
                <a:cs typeface="Arial"/>
              </a:rPr>
              <a:t>Alinea los </a:t>
            </a:r>
            <a:r>
              <a:rPr lang="es" sz="1100" b="0" i="0" strike="noStrike" cap="none" spc="-40" baseline="0" dirty="0">
                <a:solidFill>
                  <a:srgbClr val="231F20"/>
                </a:solidFill>
                <a:effectLst/>
                <a:latin typeface="Arial"/>
                <a:ea typeface="Arial"/>
                <a:cs typeface="Arial"/>
              </a:rPr>
              <a:t>talentos y capacidades de </a:t>
            </a:r>
            <a:r>
              <a:rPr lang="es" sz="1100" b="0" i="0" strike="noStrike" cap="none" spc="-40" baseline="0" dirty="0" smtClean="0">
                <a:solidFill>
                  <a:srgbClr val="231F20"/>
                </a:solidFill>
                <a:effectLst/>
                <a:latin typeface="Arial"/>
                <a:ea typeface="Arial"/>
                <a:cs typeface="Arial"/>
              </a:rPr>
              <a:t>los </a:t>
            </a:r>
            <a:r>
              <a:rPr lang="es" sz="1100" b="0" i="0" strike="noStrike" cap="none" spc="-45" baseline="0" dirty="0" smtClean="0">
                <a:solidFill>
                  <a:srgbClr val="231F20"/>
                </a:solidFill>
                <a:effectLst/>
                <a:latin typeface="Arial"/>
                <a:ea typeface="Arial"/>
                <a:cs typeface="Arial"/>
              </a:rPr>
              <a:t> </a:t>
            </a:r>
            <a:r>
              <a:rPr lang="es" sz="1100" b="0" i="0" strike="noStrike" cap="none" spc="-55" baseline="0" dirty="0" smtClean="0">
                <a:solidFill>
                  <a:srgbClr val="231F20"/>
                </a:solidFill>
                <a:effectLst/>
                <a:latin typeface="Arial"/>
                <a:ea typeface="Arial"/>
                <a:cs typeface="Arial"/>
              </a:rPr>
              <a:t>colaboradores </a:t>
            </a:r>
            <a:r>
              <a:rPr lang="es" sz="1100" b="0" i="0" strike="noStrike" cap="none" spc="-55" baseline="0" dirty="0">
                <a:solidFill>
                  <a:srgbClr val="231F20"/>
                </a:solidFill>
                <a:effectLst/>
                <a:latin typeface="Arial"/>
                <a:ea typeface="Arial"/>
                <a:cs typeface="Arial"/>
              </a:rPr>
              <a:t>con roles y tareas</a:t>
            </a:r>
          </a:p>
          <a:p>
            <a:pPr marL="171450" indent="-171450">
              <a:lnSpc>
                <a:spcPct val="100000"/>
              </a:lnSpc>
              <a:spcBef>
                <a:spcPts val="75"/>
              </a:spcBef>
              <a:buAutoNum type="alphaLcPeriod"/>
              <a:tabLst>
                <a:tab pos="171450" algn="l"/>
              </a:tabLst>
            </a:pPr>
            <a:r>
              <a:rPr lang="es" sz="1100" b="0" i="0" strike="noStrike" cap="none" spc="-45" baseline="0" dirty="0">
                <a:solidFill>
                  <a:srgbClr val="231F20"/>
                </a:solidFill>
                <a:effectLst/>
                <a:latin typeface="Arial"/>
                <a:ea typeface="Arial"/>
                <a:cs typeface="Arial"/>
              </a:rPr>
              <a:t>Modifica los roles </a:t>
            </a:r>
            <a:r>
              <a:rPr lang="es" sz="1100" b="0" i="0" strike="noStrike" cap="none" spc="-40" baseline="0" dirty="0">
                <a:solidFill>
                  <a:srgbClr val="231F20"/>
                </a:solidFill>
                <a:effectLst/>
                <a:latin typeface="Arial"/>
                <a:ea typeface="Arial"/>
                <a:cs typeface="Arial"/>
              </a:rPr>
              <a:t>cuando es </a:t>
            </a:r>
            <a:r>
              <a:rPr lang="es" sz="1100" b="0" i="0" strike="noStrike" cap="none" spc="-40" baseline="0" dirty="0" smtClean="0">
                <a:solidFill>
                  <a:srgbClr val="231F20"/>
                </a:solidFill>
                <a:effectLst/>
                <a:latin typeface="Arial"/>
                <a:ea typeface="Arial"/>
                <a:cs typeface="Arial"/>
              </a:rPr>
              <a:t>necesario </a:t>
            </a:r>
            <a:r>
              <a:rPr lang="es" sz="1100" b="0" i="0" strike="noStrike" cap="none" spc="-45" baseline="0" dirty="0" smtClean="0">
                <a:solidFill>
                  <a:srgbClr val="231F20"/>
                </a:solidFill>
                <a:effectLst/>
                <a:latin typeface="Arial"/>
                <a:ea typeface="Arial"/>
                <a:cs typeface="Arial"/>
              </a:rPr>
              <a:t> </a:t>
            </a:r>
            <a:r>
              <a:rPr lang="es" sz="1100" b="0" i="0" strike="noStrike" cap="none" spc="-50" baseline="0" dirty="0" smtClean="0">
                <a:solidFill>
                  <a:srgbClr val="231F20"/>
                </a:solidFill>
                <a:effectLst/>
                <a:latin typeface="Arial"/>
                <a:ea typeface="Arial"/>
                <a:cs typeface="Arial"/>
              </a:rPr>
              <a:t>para </a:t>
            </a:r>
            <a:r>
              <a:rPr lang="es" sz="1100" b="0" i="0" strike="noStrike" cap="none" spc="-50" baseline="0" dirty="0">
                <a:solidFill>
                  <a:srgbClr val="231F20"/>
                </a:solidFill>
                <a:effectLst/>
                <a:latin typeface="Arial"/>
                <a:ea typeface="Arial"/>
                <a:cs typeface="Arial"/>
              </a:rPr>
              <a:t>responder con agilidad a las nuevas demandas</a:t>
            </a:r>
          </a:p>
          <a:p>
            <a:pPr marL="171450" indent="-171450">
              <a:lnSpc>
                <a:spcPct val="100000"/>
              </a:lnSpc>
              <a:spcBef>
                <a:spcPts val="95"/>
              </a:spcBef>
              <a:buAutoNum type="alphaLcPeriod"/>
              <a:tabLst>
                <a:tab pos="171450" algn="l"/>
              </a:tabLst>
            </a:pPr>
            <a:r>
              <a:rPr lang="es" sz="1100" b="0" i="0" strike="noStrike" cap="none" spc="-50" baseline="0" dirty="0">
                <a:solidFill>
                  <a:srgbClr val="231F20"/>
                </a:solidFill>
                <a:effectLst/>
                <a:latin typeface="Arial"/>
                <a:ea typeface="Arial"/>
                <a:cs typeface="Arial"/>
              </a:rPr>
              <a:t>Comunica especificidades </a:t>
            </a:r>
            <a:r>
              <a:rPr lang="es" sz="1100" b="0" i="0" strike="noStrike" cap="none" spc="-40" baseline="0" dirty="0">
                <a:solidFill>
                  <a:srgbClr val="231F20"/>
                </a:solidFill>
                <a:effectLst/>
                <a:latin typeface="Arial"/>
                <a:ea typeface="Arial"/>
                <a:cs typeface="Arial"/>
              </a:rPr>
              <a:t>sobre los roles y las conecta a </a:t>
            </a:r>
            <a:r>
              <a:rPr lang="es" sz="1100" b="0" i="0" strike="noStrike" cap="none" spc="-40" baseline="0" dirty="0" smtClean="0">
                <a:solidFill>
                  <a:srgbClr val="231F20"/>
                </a:solidFill>
                <a:effectLst/>
                <a:latin typeface="Arial"/>
                <a:ea typeface="Arial"/>
                <a:cs typeface="Arial"/>
              </a:rPr>
              <a:t>las </a:t>
            </a:r>
            <a:r>
              <a:rPr lang="es" sz="1100" b="0" i="0" strike="noStrike" cap="none" spc="-50" baseline="0" dirty="0" smtClean="0">
                <a:solidFill>
                  <a:srgbClr val="231F20"/>
                </a:solidFill>
                <a:effectLst/>
                <a:latin typeface="Arial"/>
                <a:ea typeface="Arial"/>
                <a:cs typeface="Arial"/>
              </a:rPr>
              <a:t> </a:t>
            </a:r>
            <a:r>
              <a:rPr lang="es" sz="1100" b="0" i="0" strike="noStrike" cap="none" spc="-45" baseline="0" dirty="0" smtClean="0">
                <a:solidFill>
                  <a:srgbClr val="231F20"/>
                </a:solidFill>
                <a:effectLst/>
                <a:latin typeface="Arial"/>
                <a:ea typeface="Arial"/>
                <a:cs typeface="Arial"/>
              </a:rPr>
              <a:t>metas</a:t>
            </a:r>
            <a:endParaRPr lang="es" sz="1100" b="0" i="0" strike="noStrike" cap="none" spc="-45" baseline="0" dirty="0">
              <a:solidFill>
                <a:srgbClr val="231F20"/>
              </a:solidFill>
              <a:effectLst/>
              <a:latin typeface="Arial"/>
              <a:ea typeface="Arial"/>
              <a:cs typeface="Arial"/>
            </a:endParaRPr>
          </a:p>
          <a:p>
            <a:pPr marL="171450" indent="-171450">
              <a:lnSpc>
                <a:spcPct val="100000"/>
              </a:lnSpc>
              <a:spcBef>
                <a:spcPts val="95"/>
              </a:spcBef>
              <a:buAutoNum type="alphaLcPeriod"/>
              <a:tabLst>
                <a:tab pos="171450" algn="l"/>
              </a:tabLst>
            </a:pPr>
            <a:r>
              <a:rPr lang="es" sz="1100" b="0" i="0" strike="noStrike" cap="none" spc="-45" baseline="0" dirty="0">
                <a:solidFill>
                  <a:srgbClr val="231F20"/>
                </a:solidFill>
                <a:effectLst/>
                <a:latin typeface="Arial"/>
                <a:ea typeface="Arial"/>
                <a:cs typeface="Arial"/>
              </a:rPr>
              <a:t>Monitorea y da </a:t>
            </a:r>
            <a:r>
              <a:rPr lang="es" sz="1100" b="0" i="0" strike="noStrike" cap="none" spc="-55" baseline="0" dirty="0" smtClean="0">
                <a:solidFill>
                  <a:srgbClr val="231F20"/>
                </a:solidFill>
                <a:effectLst/>
                <a:latin typeface="Arial"/>
                <a:ea typeface="Arial"/>
                <a:cs typeface="Arial"/>
              </a:rPr>
              <a:t>feedback </a:t>
            </a:r>
            <a:r>
              <a:rPr lang="es" sz="1100" b="0" i="0" strike="noStrike" cap="none" spc="-45" baseline="0" dirty="0" smtClean="0">
                <a:solidFill>
                  <a:srgbClr val="231F20"/>
                </a:solidFill>
                <a:effectLst/>
                <a:latin typeface="Arial"/>
                <a:ea typeface="Arial"/>
                <a:cs typeface="Arial"/>
              </a:rPr>
              <a:t> </a:t>
            </a:r>
            <a:r>
              <a:rPr lang="es" sz="1100" b="0" i="0" strike="noStrike" cap="none" spc="-50" baseline="0" dirty="0" smtClean="0">
                <a:solidFill>
                  <a:srgbClr val="231F20"/>
                </a:solidFill>
                <a:effectLst/>
                <a:latin typeface="Arial"/>
                <a:ea typeface="Arial"/>
                <a:cs typeface="Arial"/>
              </a:rPr>
              <a:t>sobre </a:t>
            </a:r>
            <a:r>
              <a:rPr lang="es" sz="1100" b="0" i="0" strike="noStrike" cap="none" spc="-45" baseline="0" dirty="0" smtClean="0">
                <a:solidFill>
                  <a:srgbClr val="231F20"/>
                </a:solidFill>
                <a:effectLst/>
                <a:latin typeface="Arial"/>
                <a:ea typeface="Arial"/>
                <a:cs typeface="Arial"/>
              </a:rPr>
              <a:t> </a:t>
            </a:r>
            <a:r>
              <a:rPr lang="es" sz="1100" b="0" i="0" strike="noStrike" cap="none" spc="-40" baseline="0" dirty="0" smtClean="0">
                <a:solidFill>
                  <a:srgbClr val="231F20"/>
                </a:solidFill>
                <a:effectLst/>
                <a:latin typeface="Arial"/>
                <a:ea typeface="Arial"/>
                <a:cs typeface="Arial"/>
              </a:rPr>
              <a:t>roles </a:t>
            </a:r>
            <a:r>
              <a:rPr lang="es" sz="1100" b="0" i="0" strike="noStrike" cap="none" spc="-40" baseline="0" dirty="0">
                <a:solidFill>
                  <a:srgbClr val="231F20"/>
                </a:solidFill>
                <a:effectLst/>
                <a:latin typeface="Arial"/>
                <a:ea typeface="Arial"/>
                <a:cs typeface="Arial"/>
              </a:rPr>
              <a:t>y resultados</a:t>
            </a:r>
          </a:p>
        </p:txBody>
      </p:sp>
      <p:sp>
        <p:nvSpPr>
          <p:cNvPr id="8" name="object 14"/>
          <p:cNvSpPr/>
          <p:nvPr/>
        </p:nvSpPr>
        <p:spPr>
          <a:xfrm>
            <a:off x="368287" y="1396726"/>
            <a:ext cx="234188" cy="234175"/>
          </a:xfrm>
          <a:prstGeom prst="rect">
            <a:avLst/>
          </a:prstGeom>
          <a:blipFill rotWithShape="1">
            <a:blip r:embed="rId3"/>
            <a:stretch>
              <a:fillRect/>
            </a:stretch>
          </a:blipFill>
        </p:spPr>
        <p:txBody>
          <a:bodyPr wrap="square" lIns="0" tIns="0" rIns="0" bIns="0" rtlCol="0"/>
          <a:lstStyle/>
          <a:p>
            <a:endParaRPr dirty="0"/>
          </a:p>
        </p:txBody>
      </p:sp>
      <p:sp>
        <p:nvSpPr>
          <p:cNvPr id="9" name="object 15"/>
          <p:cNvSpPr txBox="1"/>
          <p:nvPr/>
        </p:nvSpPr>
        <p:spPr>
          <a:xfrm>
            <a:off x="342275" y="406026"/>
            <a:ext cx="1305155" cy="1180451"/>
          </a:xfrm>
          <a:prstGeom prst="rect">
            <a:avLst/>
          </a:prstGeom>
        </p:spPr>
        <p:txBody>
          <a:bodyPr vert="horz" wrap="square" lIns="0" tIns="46355" rIns="0" bIns="0" rtlCol="0">
            <a:spAutoFit/>
          </a:bodyPr>
          <a:lstStyle/>
          <a:p>
            <a:pPr marL="18415">
              <a:lnSpc>
                <a:spcPct val="100000"/>
              </a:lnSpc>
              <a:spcBef>
                <a:spcPts val="365"/>
              </a:spcBef>
            </a:pPr>
            <a:r>
              <a:rPr lang="es" sz="3100" b="0" i="0" strike="noStrike" cap="none" spc="-180" baseline="0" dirty="0">
                <a:solidFill>
                  <a:srgbClr val="231F20"/>
                </a:solidFill>
                <a:effectLst/>
                <a:latin typeface="Arial" panose="020B0604020202020204" pitchFamily="34" charset="0"/>
                <a:ea typeface="Verdana"/>
                <a:cs typeface="Arial" panose="020B0604020202020204" pitchFamily="34" charset="0"/>
              </a:rPr>
              <a:t>DRR</a:t>
            </a:r>
          </a:p>
          <a:p>
            <a:pPr marL="12700" marR="312420">
              <a:lnSpc>
                <a:spcPct val="100000"/>
              </a:lnSpc>
              <a:spcBef>
                <a:spcPts val="100"/>
              </a:spcBef>
            </a:pPr>
            <a:r>
              <a:rPr lang="es" sz="900" b="0" i="0" strike="noStrike" cap="none" spc="-45" baseline="0" dirty="0">
                <a:solidFill>
                  <a:srgbClr val="231F20"/>
                </a:solidFill>
                <a:effectLst/>
                <a:latin typeface="Arial" panose="020B0604020202020204" pitchFamily="34" charset="0"/>
                <a:ea typeface="Verdana"/>
                <a:cs typeface="Arial" panose="020B0604020202020204" pitchFamily="34" charset="0"/>
              </a:rPr>
              <a:t>Definición de roles y responsabilidades (DRR)</a:t>
            </a:r>
          </a:p>
          <a:p>
            <a:pPr marL="82550">
              <a:lnSpc>
                <a:spcPct val="100000"/>
              </a:lnSpc>
              <a:spcBef>
                <a:spcPts val="730"/>
              </a:spcBef>
            </a:pPr>
            <a:r>
              <a:rPr lang="es" sz="900" b="0" i="0" strike="noStrike" cap="none" spc="-70" baseline="0" dirty="0">
                <a:solidFill>
                  <a:srgbClr val="FFFFFF"/>
                </a:solidFill>
                <a:effectLst/>
                <a:latin typeface="Arial"/>
                <a:ea typeface="Arial"/>
                <a:cs typeface="Arial"/>
              </a:rPr>
              <a:t>19</a:t>
            </a:r>
          </a:p>
        </p:txBody>
      </p:sp>
      <p:sp>
        <p:nvSpPr>
          <p:cNvPr id="10" name="object 18"/>
          <p:cNvSpPr/>
          <p:nvPr/>
        </p:nvSpPr>
        <p:spPr>
          <a:xfrm>
            <a:off x="1384795" y="2976434"/>
            <a:ext cx="3956685" cy="289560"/>
          </a:xfrm>
          <a:custGeom>
            <a:avLst/>
            <a:gdLst/>
            <a:ahLst/>
            <a:cxnLst/>
            <a:rect l="l" t="t" r="r" b="b"/>
            <a:pathLst>
              <a:path w="3956684" h="289560">
                <a:moveTo>
                  <a:pt x="0" y="289051"/>
                </a:moveTo>
                <a:lnTo>
                  <a:pt x="3956177" y="289051"/>
                </a:lnTo>
                <a:lnTo>
                  <a:pt x="3956177" y="0"/>
                </a:lnTo>
                <a:lnTo>
                  <a:pt x="0" y="0"/>
                </a:lnTo>
                <a:lnTo>
                  <a:pt x="0" y="289051"/>
                </a:lnTo>
                <a:close/>
              </a:path>
            </a:pathLst>
          </a:custGeom>
          <a:solidFill>
            <a:srgbClr val="007DB6"/>
          </a:solidFill>
        </p:spPr>
        <p:txBody>
          <a:bodyPr wrap="square" lIns="0" tIns="0" rIns="0" bIns="0" rtlCol="0"/>
          <a:lstStyle/>
          <a:p>
            <a:endParaRPr dirty="0"/>
          </a:p>
        </p:txBody>
      </p:sp>
      <p:sp>
        <p:nvSpPr>
          <p:cNvPr id="11" name="object 50"/>
          <p:cNvSpPr/>
          <p:nvPr/>
        </p:nvSpPr>
        <p:spPr>
          <a:xfrm>
            <a:off x="708298" y="2478759"/>
            <a:ext cx="136753" cy="123088"/>
          </a:xfrm>
          <a:prstGeom prst="rect">
            <a:avLst/>
          </a:prstGeom>
          <a:blipFill rotWithShape="1">
            <a:blip r:embed="rId4"/>
            <a:stretch>
              <a:fillRect/>
            </a:stretch>
          </a:blipFill>
        </p:spPr>
        <p:txBody>
          <a:bodyPr wrap="square" lIns="0" tIns="0" rIns="0" bIns="0" rtlCol="0"/>
          <a:lstStyle/>
          <a:p>
            <a:endParaRPr dirty="0"/>
          </a:p>
        </p:txBody>
      </p:sp>
      <p:sp>
        <p:nvSpPr>
          <p:cNvPr id="12" name="object 51"/>
          <p:cNvSpPr/>
          <p:nvPr/>
        </p:nvSpPr>
        <p:spPr>
          <a:xfrm>
            <a:off x="508191" y="2589586"/>
            <a:ext cx="537210" cy="538480"/>
          </a:xfrm>
          <a:custGeom>
            <a:avLst/>
            <a:gdLst/>
            <a:ahLst/>
            <a:cxnLst/>
            <a:rect l="l" t="t" r="r" b="b"/>
            <a:pathLst>
              <a:path w="537210" h="538480">
                <a:moveTo>
                  <a:pt x="268490" y="0"/>
                </a:moveTo>
                <a:lnTo>
                  <a:pt x="220228" y="4332"/>
                </a:lnTo>
                <a:lnTo>
                  <a:pt x="174804" y="16825"/>
                </a:lnTo>
                <a:lnTo>
                  <a:pt x="132977" y="36718"/>
                </a:lnTo>
                <a:lnTo>
                  <a:pt x="95504" y="63252"/>
                </a:lnTo>
                <a:lnTo>
                  <a:pt x="63145" y="95666"/>
                </a:lnTo>
                <a:lnTo>
                  <a:pt x="36656" y="133203"/>
                </a:lnTo>
                <a:lnTo>
                  <a:pt x="16797" y="175101"/>
                </a:lnTo>
                <a:lnTo>
                  <a:pt x="4325" y="220603"/>
                </a:lnTo>
                <a:lnTo>
                  <a:pt x="0" y="268947"/>
                </a:lnTo>
                <a:lnTo>
                  <a:pt x="4325" y="317292"/>
                </a:lnTo>
                <a:lnTo>
                  <a:pt x="16797" y="362793"/>
                </a:lnTo>
                <a:lnTo>
                  <a:pt x="36656" y="404692"/>
                </a:lnTo>
                <a:lnTo>
                  <a:pt x="63145" y="442228"/>
                </a:lnTo>
                <a:lnTo>
                  <a:pt x="95504" y="474643"/>
                </a:lnTo>
                <a:lnTo>
                  <a:pt x="132977" y="501177"/>
                </a:lnTo>
                <a:lnTo>
                  <a:pt x="174804" y="521070"/>
                </a:lnTo>
                <a:lnTo>
                  <a:pt x="220228" y="533562"/>
                </a:lnTo>
                <a:lnTo>
                  <a:pt x="268490" y="537895"/>
                </a:lnTo>
                <a:lnTo>
                  <a:pt x="316748" y="533562"/>
                </a:lnTo>
                <a:lnTo>
                  <a:pt x="362169" y="521070"/>
                </a:lnTo>
                <a:lnTo>
                  <a:pt x="403994" y="501177"/>
                </a:lnTo>
                <a:lnTo>
                  <a:pt x="441466" y="474643"/>
                </a:lnTo>
                <a:lnTo>
                  <a:pt x="473824" y="442228"/>
                </a:lnTo>
                <a:lnTo>
                  <a:pt x="500312" y="404692"/>
                </a:lnTo>
                <a:lnTo>
                  <a:pt x="520171" y="362793"/>
                </a:lnTo>
                <a:lnTo>
                  <a:pt x="532643" y="317292"/>
                </a:lnTo>
                <a:lnTo>
                  <a:pt x="536968" y="268947"/>
                </a:lnTo>
                <a:lnTo>
                  <a:pt x="532643" y="220603"/>
                </a:lnTo>
                <a:lnTo>
                  <a:pt x="520171" y="175101"/>
                </a:lnTo>
                <a:lnTo>
                  <a:pt x="500312" y="133203"/>
                </a:lnTo>
                <a:lnTo>
                  <a:pt x="473824" y="95666"/>
                </a:lnTo>
                <a:lnTo>
                  <a:pt x="441466" y="63252"/>
                </a:lnTo>
                <a:lnTo>
                  <a:pt x="403994" y="36718"/>
                </a:lnTo>
                <a:lnTo>
                  <a:pt x="362169" y="16825"/>
                </a:lnTo>
                <a:lnTo>
                  <a:pt x="316748" y="4332"/>
                </a:lnTo>
                <a:lnTo>
                  <a:pt x="268490" y="0"/>
                </a:lnTo>
                <a:close/>
              </a:path>
            </a:pathLst>
          </a:custGeom>
          <a:solidFill>
            <a:srgbClr val="BED2E6"/>
          </a:solidFill>
        </p:spPr>
        <p:txBody>
          <a:bodyPr wrap="square" lIns="0" tIns="0" rIns="0" bIns="0" rtlCol="0"/>
          <a:lstStyle/>
          <a:p>
            <a:endParaRPr dirty="0"/>
          </a:p>
        </p:txBody>
      </p:sp>
      <p:sp>
        <p:nvSpPr>
          <p:cNvPr id="13" name="object 52"/>
          <p:cNvSpPr/>
          <p:nvPr/>
        </p:nvSpPr>
        <p:spPr>
          <a:xfrm>
            <a:off x="508191" y="2589586"/>
            <a:ext cx="537210" cy="538480"/>
          </a:xfrm>
          <a:custGeom>
            <a:avLst/>
            <a:gdLst/>
            <a:ahLst/>
            <a:cxnLst/>
            <a:rect l="l" t="t" r="r" b="b"/>
            <a:pathLst>
              <a:path w="537210" h="538480">
                <a:moveTo>
                  <a:pt x="0" y="268947"/>
                </a:moveTo>
                <a:lnTo>
                  <a:pt x="4325" y="220603"/>
                </a:lnTo>
                <a:lnTo>
                  <a:pt x="16797" y="175101"/>
                </a:lnTo>
                <a:lnTo>
                  <a:pt x="36656" y="133203"/>
                </a:lnTo>
                <a:lnTo>
                  <a:pt x="63145" y="95666"/>
                </a:lnTo>
                <a:lnTo>
                  <a:pt x="95504" y="63252"/>
                </a:lnTo>
                <a:lnTo>
                  <a:pt x="132977" y="36718"/>
                </a:lnTo>
                <a:lnTo>
                  <a:pt x="174804" y="16825"/>
                </a:lnTo>
                <a:lnTo>
                  <a:pt x="220228" y="4332"/>
                </a:lnTo>
                <a:lnTo>
                  <a:pt x="268490" y="0"/>
                </a:lnTo>
                <a:lnTo>
                  <a:pt x="316748" y="4332"/>
                </a:lnTo>
                <a:lnTo>
                  <a:pt x="362169" y="16825"/>
                </a:lnTo>
                <a:lnTo>
                  <a:pt x="403994" y="36718"/>
                </a:lnTo>
                <a:lnTo>
                  <a:pt x="441466" y="63252"/>
                </a:lnTo>
                <a:lnTo>
                  <a:pt x="473824" y="95666"/>
                </a:lnTo>
                <a:lnTo>
                  <a:pt x="500312" y="133203"/>
                </a:lnTo>
                <a:lnTo>
                  <a:pt x="520171" y="175101"/>
                </a:lnTo>
                <a:lnTo>
                  <a:pt x="532643" y="220603"/>
                </a:lnTo>
                <a:lnTo>
                  <a:pt x="536968" y="268947"/>
                </a:lnTo>
                <a:lnTo>
                  <a:pt x="532643" y="317292"/>
                </a:lnTo>
                <a:lnTo>
                  <a:pt x="520171" y="362793"/>
                </a:lnTo>
                <a:lnTo>
                  <a:pt x="500312" y="404692"/>
                </a:lnTo>
                <a:lnTo>
                  <a:pt x="473824" y="442228"/>
                </a:lnTo>
                <a:lnTo>
                  <a:pt x="441466" y="474643"/>
                </a:lnTo>
                <a:lnTo>
                  <a:pt x="403994" y="501177"/>
                </a:lnTo>
                <a:lnTo>
                  <a:pt x="362169" y="521070"/>
                </a:lnTo>
                <a:lnTo>
                  <a:pt x="316748" y="533562"/>
                </a:lnTo>
                <a:lnTo>
                  <a:pt x="268490" y="537895"/>
                </a:lnTo>
                <a:lnTo>
                  <a:pt x="220228" y="533562"/>
                </a:lnTo>
                <a:lnTo>
                  <a:pt x="174804" y="521070"/>
                </a:lnTo>
                <a:lnTo>
                  <a:pt x="132977" y="501177"/>
                </a:lnTo>
                <a:lnTo>
                  <a:pt x="95504" y="474643"/>
                </a:lnTo>
                <a:lnTo>
                  <a:pt x="63145" y="442228"/>
                </a:lnTo>
                <a:lnTo>
                  <a:pt x="36656" y="404692"/>
                </a:lnTo>
                <a:lnTo>
                  <a:pt x="16797" y="362793"/>
                </a:lnTo>
                <a:lnTo>
                  <a:pt x="4325" y="317292"/>
                </a:lnTo>
                <a:lnTo>
                  <a:pt x="0" y="268947"/>
                </a:lnTo>
                <a:close/>
              </a:path>
            </a:pathLst>
          </a:custGeom>
          <a:ln w="10375">
            <a:solidFill>
              <a:srgbClr val="007DB6"/>
            </a:solidFill>
          </a:ln>
        </p:spPr>
        <p:txBody>
          <a:bodyPr wrap="square" lIns="0" tIns="0" rIns="0" bIns="0" rtlCol="0"/>
          <a:lstStyle/>
          <a:p>
            <a:endParaRPr dirty="0"/>
          </a:p>
        </p:txBody>
      </p:sp>
      <p:sp>
        <p:nvSpPr>
          <p:cNvPr id="14" name="object 53"/>
          <p:cNvSpPr/>
          <p:nvPr/>
        </p:nvSpPr>
        <p:spPr>
          <a:xfrm>
            <a:off x="563169" y="2644654"/>
            <a:ext cx="427355" cy="427990"/>
          </a:xfrm>
          <a:custGeom>
            <a:avLst/>
            <a:gdLst/>
            <a:ahLst/>
            <a:cxnLst/>
            <a:rect l="l" t="t" r="r" b="b"/>
            <a:pathLst>
              <a:path w="427354" h="427989">
                <a:moveTo>
                  <a:pt x="213512" y="0"/>
                </a:moveTo>
                <a:lnTo>
                  <a:pt x="164556" y="5648"/>
                </a:lnTo>
                <a:lnTo>
                  <a:pt x="119615" y="21739"/>
                </a:lnTo>
                <a:lnTo>
                  <a:pt x="79971" y="46987"/>
                </a:lnTo>
                <a:lnTo>
                  <a:pt x="46906" y="80109"/>
                </a:lnTo>
                <a:lnTo>
                  <a:pt x="21701" y="119821"/>
                </a:lnTo>
                <a:lnTo>
                  <a:pt x="5639" y="164839"/>
                </a:lnTo>
                <a:lnTo>
                  <a:pt x="0" y="213880"/>
                </a:lnTo>
                <a:lnTo>
                  <a:pt x="5639" y="262921"/>
                </a:lnTo>
                <a:lnTo>
                  <a:pt x="21701" y="307939"/>
                </a:lnTo>
                <a:lnTo>
                  <a:pt x="46906" y="347652"/>
                </a:lnTo>
                <a:lnTo>
                  <a:pt x="79971" y="380774"/>
                </a:lnTo>
                <a:lnTo>
                  <a:pt x="119615" y="406022"/>
                </a:lnTo>
                <a:lnTo>
                  <a:pt x="164556" y="422112"/>
                </a:lnTo>
                <a:lnTo>
                  <a:pt x="213512" y="427761"/>
                </a:lnTo>
                <a:lnTo>
                  <a:pt x="262468" y="422112"/>
                </a:lnTo>
                <a:lnTo>
                  <a:pt x="307409" y="406022"/>
                </a:lnTo>
                <a:lnTo>
                  <a:pt x="347053" y="380774"/>
                </a:lnTo>
                <a:lnTo>
                  <a:pt x="380118" y="347652"/>
                </a:lnTo>
                <a:lnTo>
                  <a:pt x="405323" y="307939"/>
                </a:lnTo>
                <a:lnTo>
                  <a:pt x="421385" y="262921"/>
                </a:lnTo>
                <a:lnTo>
                  <a:pt x="427024" y="213880"/>
                </a:lnTo>
                <a:lnTo>
                  <a:pt x="421385" y="164839"/>
                </a:lnTo>
                <a:lnTo>
                  <a:pt x="405323" y="119821"/>
                </a:lnTo>
                <a:lnTo>
                  <a:pt x="380118" y="80109"/>
                </a:lnTo>
                <a:lnTo>
                  <a:pt x="347053" y="46987"/>
                </a:lnTo>
                <a:lnTo>
                  <a:pt x="307409" y="21739"/>
                </a:lnTo>
                <a:lnTo>
                  <a:pt x="262468" y="5648"/>
                </a:lnTo>
                <a:lnTo>
                  <a:pt x="213512" y="0"/>
                </a:lnTo>
                <a:close/>
              </a:path>
            </a:pathLst>
          </a:custGeom>
          <a:solidFill>
            <a:srgbClr val="FFFFFF"/>
          </a:solidFill>
        </p:spPr>
        <p:txBody>
          <a:bodyPr wrap="square" lIns="0" tIns="0" rIns="0" bIns="0" rtlCol="0"/>
          <a:lstStyle/>
          <a:p>
            <a:endParaRPr dirty="0"/>
          </a:p>
        </p:txBody>
      </p:sp>
      <p:sp>
        <p:nvSpPr>
          <p:cNvPr id="15" name="object 54"/>
          <p:cNvSpPr/>
          <p:nvPr/>
        </p:nvSpPr>
        <p:spPr>
          <a:xfrm>
            <a:off x="563169" y="2644654"/>
            <a:ext cx="427355" cy="427990"/>
          </a:xfrm>
          <a:custGeom>
            <a:avLst/>
            <a:gdLst/>
            <a:ahLst/>
            <a:cxnLst/>
            <a:rect l="l" t="t" r="r" b="b"/>
            <a:pathLst>
              <a:path w="427354" h="427989">
                <a:moveTo>
                  <a:pt x="0" y="213880"/>
                </a:moveTo>
                <a:lnTo>
                  <a:pt x="5639" y="164839"/>
                </a:lnTo>
                <a:lnTo>
                  <a:pt x="21701" y="119821"/>
                </a:lnTo>
                <a:lnTo>
                  <a:pt x="46906" y="80109"/>
                </a:lnTo>
                <a:lnTo>
                  <a:pt x="79971" y="46987"/>
                </a:lnTo>
                <a:lnTo>
                  <a:pt x="119615" y="21739"/>
                </a:lnTo>
                <a:lnTo>
                  <a:pt x="164556" y="5648"/>
                </a:lnTo>
                <a:lnTo>
                  <a:pt x="213512" y="0"/>
                </a:lnTo>
                <a:lnTo>
                  <a:pt x="262468" y="5648"/>
                </a:lnTo>
                <a:lnTo>
                  <a:pt x="307409" y="21739"/>
                </a:lnTo>
                <a:lnTo>
                  <a:pt x="347053" y="46987"/>
                </a:lnTo>
                <a:lnTo>
                  <a:pt x="380118" y="80109"/>
                </a:lnTo>
                <a:lnTo>
                  <a:pt x="405323" y="119821"/>
                </a:lnTo>
                <a:lnTo>
                  <a:pt x="421385" y="164839"/>
                </a:lnTo>
                <a:lnTo>
                  <a:pt x="427024" y="213880"/>
                </a:lnTo>
                <a:lnTo>
                  <a:pt x="421385" y="262921"/>
                </a:lnTo>
                <a:lnTo>
                  <a:pt x="405323" y="307939"/>
                </a:lnTo>
                <a:lnTo>
                  <a:pt x="380118" y="347652"/>
                </a:lnTo>
                <a:lnTo>
                  <a:pt x="347053" y="380774"/>
                </a:lnTo>
                <a:lnTo>
                  <a:pt x="307409" y="406022"/>
                </a:lnTo>
                <a:lnTo>
                  <a:pt x="262468" y="422112"/>
                </a:lnTo>
                <a:lnTo>
                  <a:pt x="213512" y="427761"/>
                </a:lnTo>
                <a:lnTo>
                  <a:pt x="164556" y="422112"/>
                </a:lnTo>
                <a:lnTo>
                  <a:pt x="119615" y="406022"/>
                </a:lnTo>
                <a:lnTo>
                  <a:pt x="79971" y="380774"/>
                </a:lnTo>
                <a:lnTo>
                  <a:pt x="46906" y="347652"/>
                </a:lnTo>
                <a:lnTo>
                  <a:pt x="21701" y="307939"/>
                </a:lnTo>
                <a:lnTo>
                  <a:pt x="5639" y="262921"/>
                </a:lnTo>
                <a:lnTo>
                  <a:pt x="0" y="213880"/>
                </a:lnTo>
                <a:close/>
              </a:path>
            </a:pathLst>
          </a:custGeom>
          <a:ln w="7785">
            <a:solidFill>
              <a:srgbClr val="007DB6"/>
            </a:solidFill>
          </a:ln>
        </p:spPr>
        <p:txBody>
          <a:bodyPr wrap="square" lIns="0" tIns="0" rIns="0" bIns="0" rtlCol="0"/>
          <a:lstStyle/>
          <a:p>
            <a:endParaRPr dirty="0"/>
          </a:p>
        </p:txBody>
      </p:sp>
      <p:sp>
        <p:nvSpPr>
          <p:cNvPr id="16" name="object 55"/>
          <p:cNvSpPr/>
          <p:nvPr/>
        </p:nvSpPr>
        <p:spPr>
          <a:xfrm>
            <a:off x="654977" y="2741344"/>
            <a:ext cx="241477" cy="239144"/>
          </a:xfrm>
          <a:prstGeom prst="rect">
            <a:avLst/>
          </a:prstGeom>
          <a:blipFill rotWithShape="1">
            <a:blip r:embed="rId5"/>
            <a:stretch>
              <a:fillRect/>
            </a:stretch>
          </a:blipFill>
        </p:spPr>
        <p:txBody>
          <a:bodyPr wrap="square" lIns="0" tIns="0" rIns="0" bIns="0" rtlCol="0"/>
          <a:lstStyle/>
          <a:p>
            <a:endParaRPr dirty="0"/>
          </a:p>
        </p:txBody>
      </p:sp>
      <p:sp>
        <p:nvSpPr>
          <p:cNvPr id="17" name="object 56"/>
          <p:cNvSpPr/>
          <p:nvPr/>
        </p:nvSpPr>
        <p:spPr>
          <a:xfrm>
            <a:off x="904570" y="2729529"/>
            <a:ext cx="110489" cy="330200"/>
          </a:xfrm>
          <a:custGeom>
            <a:avLst/>
            <a:gdLst/>
            <a:ahLst/>
            <a:cxnLst/>
            <a:rect l="l" t="t" r="r" b="b"/>
            <a:pathLst>
              <a:path w="110488" h="330200">
                <a:moveTo>
                  <a:pt x="72009" y="0"/>
                </a:moveTo>
                <a:lnTo>
                  <a:pt x="88036" y="29154"/>
                </a:lnTo>
                <a:lnTo>
                  <a:pt x="99931" y="60617"/>
                </a:lnTo>
                <a:lnTo>
                  <a:pt x="107333" y="94022"/>
                </a:lnTo>
                <a:lnTo>
                  <a:pt x="109880" y="129006"/>
                </a:lnTo>
                <a:lnTo>
                  <a:pt x="104795" y="178231"/>
                </a:lnTo>
                <a:lnTo>
                  <a:pt x="90229" y="223960"/>
                </a:lnTo>
                <a:lnTo>
                  <a:pt x="67218" y="265158"/>
                </a:lnTo>
                <a:lnTo>
                  <a:pt x="36796" y="300790"/>
                </a:lnTo>
                <a:lnTo>
                  <a:pt x="0" y="329819"/>
                </a:lnTo>
              </a:path>
            </a:pathLst>
          </a:custGeom>
          <a:ln w="5194">
            <a:solidFill>
              <a:srgbClr val="007DB6"/>
            </a:solidFill>
          </a:ln>
        </p:spPr>
        <p:txBody>
          <a:bodyPr wrap="square" lIns="0" tIns="0" rIns="0" bIns="0" rtlCol="0"/>
          <a:lstStyle/>
          <a:p>
            <a:endParaRPr dirty="0"/>
          </a:p>
        </p:txBody>
      </p:sp>
      <p:sp>
        <p:nvSpPr>
          <p:cNvPr id="18" name="object 57"/>
          <p:cNvSpPr/>
          <p:nvPr/>
        </p:nvSpPr>
        <p:spPr>
          <a:xfrm>
            <a:off x="776682" y="2620373"/>
            <a:ext cx="158750" cy="60960"/>
          </a:xfrm>
          <a:custGeom>
            <a:avLst/>
            <a:gdLst/>
            <a:ahLst/>
            <a:cxnLst/>
            <a:rect l="l" t="t" r="r" b="b"/>
            <a:pathLst>
              <a:path w="158750" h="60960">
                <a:moveTo>
                  <a:pt x="0" y="0"/>
                </a:moveTo>
                <a:lnTo>
                  <a:pt x="44623" y="4187"/>
                </a:lnTo>
                <a:lnTo>
                  <a:pt x="86466" y="16236"/>
                </a:lnTo>
                <a:lnTo>
                  <a:pt x="124763" y="35382"/>
                </a:lnTo>
                <a:lnTo>
                  <a:pt x="158750" y="60858"/>
                </a:lnTo>
              </a:path>
            </a:pathLst>
          </a:custGeom>
          <a:ln w="5194">
            <a:solidFill>
              <a:srgbClr val="007DB6"/>
            </a:solidFill>
          </a:ln>
        </p:spPr>
        <p:txBody>
          <a:bodyPr wrap="square" lIns="0" tIns="0" rIns="0" bIns="0" rtlCol="0"/>
          <a:lstStyle/>
          <a:p>
            <a:endParaRPr dirty="0"/>
          </a:p>
        </p:txBody>
      </p:sp>
      <p:sp>
        <p:nvSpPr>
          <p:cNvPr id="19" name="object 58"/>
          <p:cNvSpPr/>
          <p:nvPr/>
        </p:nvSpPr>
        <p:spPr>
          <a:xfrm>
            <a:off x="753999" y="2524525"/>
            <a:ext cx="45720" cy="45720"/>
          </a:xfrm>
          <a:custGeom>
            <a:avLst/>
            <a:gdLst/>
            <a:ahLst/>
            <a:cxnLst/>
            <a:rect l="l" t="t" r="r" b="b"/>
            <a:pathLst>
              <a:path w="45720" h="45719">
                <a:moveTo>
                  <a:pt x="22682" y="0"/>
                </a:moveTo>
                <a:lnTo>
                  <a:pt x="13855" y="1785"/>
                </a:lnTo>
                <a:lnTo>
                  <a:pt x="6645" y="6654"/>
                </a:lnTo>
                <a:lnTo>
                  <a:pt x="1783" y="13876"/>
                </a:lnTo>
                <a:lnTo>
                  <a:pt x="0" y="22720"/>
                </a:lnTo>
                <a:lnTo>
                  <a:pt x="1783" y="31563"/>
                </a:lnTo>
                <a:lnTo>
                  <a:pt x="6645" y="38785"/>
                </a:lnTo>
                <a:lnTo>
                  <a:pt x="13855" y="43655"/>
                </a:lnTo>
                <a:lnTo>
                  <a:pt x="22682" y="45440"/>
                </a:lnTo>
                <a:lnTo>
                  <a:pt x="31509" y="43655"/>
                </a:lnTo>
                <a:lnTo>
                  <a:pt x="38719" y="38785"/>
                </a:lnTo>
                <a:lnTo>
                  <a:pt x="43581" y="31563"/>
                </a:lnTo>
                <a:lnTo>
                  <a:pt x="45364" y="22720"/>
                </a:lnTo>
                <a:lnTo>
                  <a:pt x="43581" y="13876"/>
                </a:lnTo>
                <a:lnTo>
                  <a:pt x="38719" y="6654"/>
                </a:lnTo>
                <a:lnTo>
                  <a:pt x="31509" y="1785"/>
                </a:lnTo>
                <a:lnTo>
                  <a:pt x="22682" y="0"/>
                </a:lnTo>
                <a:close/>
              </a:path>
            </a:pathLst>
          </a:custGeom>
          <a:solidFill>
            <a:srgbClr val="FFFFFF"/>
          </a:solidFill>
        </p:spPr>
        <p:txBody>
          <a:bodyPr wrap="square" lIns="0" tIns="0" rIns="0" bIns="0" rtlCol="0"/>
          <a:lstStyle/>
          <a:p>
            <a:endParaRPr dirty="0"/>
          </a:p>
        </p:txBody>
      </p:sp>
      <p:sp>
        <p:nvSpPr>
          <p:cNvPr id="20" name="object 59"/>
          <p:cNvSpPr/>
          <p:nvPr/>
        </p:nvSpPr>
        <p:spPr>
          <a:xfrm>
            <a:off x="753999" y="2524525"/>
            <a:ext cx="45720" cy="45720"/>
          </a:xfrm>
          <a:custGeom>
            <a:avLst/>
            <a:gdLst/>
            <a:ahLst/>
            <a:cxnLst/>
            <a:rect l="l" t="t" r="r" b="b"/>
            <a:pathLst>
              <a:path w="45720" h="45719">
                <a:moveTo>
                  <a:pt x="0" y="22720"/>
                </a:moveTo>
                <a:lnTo>
                  <a:pt x="1783" y="13876"/>
                </a:lnTo>
                <a:lnTo>
                  <a:pt x="6645" y="6654"/>
                </a:lnTo>
                <a:lnTo>
                  <a:pt x="13855" y="1785"/>
                </a:lnTo>
                <a:lnTo>
                  <a:pt x="22682" y="0"/>
                </a:lnTo>
                <a:lnTo>
                  <a:pt x="31509" y="1785"/>
                </a:lnTo>
                <a:lnTo>
                  <a:pt x="38719" y="6654"/>
                </a:lnTo>
                <a:lnTo>
                  <a:pt x="43581" y="13876"/>
                </a:lnTo>
                <a:lnTo>
                  <a:pt x="45364" y="22720"/>
                </a:lnTo>
                <a:lnTo>
                  <a:pt x="43581" y="31563"/>
                </a:lnTo>
                <a:lnTo>
                  <a:pt x="38719" y="38785"/>
                </a:lnTo>
                <a:lnTo>
                  <a:pt x="31509" y="43655"/>
                </a:lnTo>
                <a:lnTo>
                  <a:pt x="22682" y="45440"/>
                </a:lnTo>
                <a:lnTo>
                  <a:pt x="13855" y="43655"/>
                </a:lnTo>
                <a:lnTo>
                  <a:pt x="6645" y="38785"/>
                </a:lnTo>
                <a:lnTo>
                  <a:pt x="1783" y="31563"/>
                </a:lnTo>
                <a:lnTo>
                  <a:pt x="0" y="22720"/>
                </a:lnTo>
                <a:close/>
              </a:path>
            </a:pathLst>
          </a:custGeom>
          <a:ln w="5156">
            <a:solidFill>
              <a:srgbClr val="007DB6"/>
            </a:solidFill>
          </a:ln>
        </p:spPr>
        <p:txBody>
          <a:bodyPr wrap="square" lIns="0" tIns="0" rIns="0" bIns="0" rtlCol="0"/>
          <a:lstStyle/>
          <a:p>
            <a:endParaRPr dirty="0"/>
          </a:p>
        </p:txBody>
      </p:sp>
      <p:sp>
        <p:nvSpPr>
          <p:cNvPr id="21" name="object 60"/>
          <p:cNvSpPr/>
          <p:nvPr/>
        </p:nvSpPr>
        <p:spPr>
          <a:xfrm>
            <a:off x="755980" y="2838951"/>
            <a:ext cx="45720" cy="45720"/>
          </a:xfrm>
          <a:custGeom>
            <a:avLst/>
            <a:gdLst/>
            <a:ahLst/>
            <a:cxnLst/>
            <a:rect l="l" t="t" r="r" b="b"/>
            <a:pathLst>
              <a:path w="45720" h="45719">
                <a:moveTo>
                  <a:pt x="22682" y="0"/>
                </a:moveTo>
                <a:lnTo>
                  <a:pt x="13855" y="1785"/>
                </a:lnTo>
                <a:lnTo>
                  <a:pt x="6645" y="6654"/>
                </a:lnTo>
                <a:lnTo>
                  <a:pt x="1783" y="13876"/>
                </a:lnTo>
                <a:lnTo>
                  <a:pt x="0" y="22720"/>
                </a:lnTo>
                <a:lnTo>
                  <a:pt x="1783" y="31563"/>
                </a:lnTo>
                <a:lnTo>
                  <a:pt x="6645" y="38785"/>
                </a:lnTo>
                <a:lnTo>
                  <a:pt x="13855" y="43655"/>
                </a:lnTo>
                <a:lnTo>
                  <a:pt x="22682" y="45440"/>
                </a:lnTo>
                <a:lnTo>
                  <a:pt x="31509" y="43655"/>
                </a:lnTo>
                <a:lnTo>
                  <a:pt x="38719" y="38785"/>
                </a:lnTo>
                <a:lnTo>
                  <a:pt x="43581" y="31563"/>
                </a:lnTo>
                <a:lnTo>
                  <a:pt x="45364" y="22720"/>
                </a:lnTo>
                <a:lnTo>
                  <a:pt x="43581" y="13876"/>
                </a:lnTo>
                <a:lnTo>
                  <a:pt x="38719" y="6654"/>
                </a:lnTo>
                <a:lnTo>
                  <a:pt x="31509" y="1785"/>
                </a:lnTo>
                <a:lnTo>
                  <a:pt x="22682" y="0"/>
                </a:lnTo>
                <a:close/>
              </a:path>
            </a:pathLst>
          </a:custGeom>
          <a:solidFill>
            <a:srgbClr val="FFFFFF"/>
          </a:solidFill>
        </p:spPr>
        <p:txBody>
          <a:bodyPr wrap="square" lIns="0" tIns="0" rIns="0" bIns="0" rtlCol="0"/>
          <a:lstStyle/>
          <a:p>
            <a:endParaRPr dirty="0"/>
          </a:p>
        </p:txBody>
      </p:sp>
      <p:sp>
        <p:nvSpPr>
          <p:cNvPr id="22" name="object 61"/>
          <p:cNvSpPr/>
          <p:nvPr/>
        </p:nvSpPr>
        <p:spPr>
          <a:xfrm>
            <a:off x="755980" y="2838951"/>
            <a:ext cx="45720" cy="45720"/>
          </a:xfrm>
          <a:custGeom>
            <a:avLst/>
            <a:gdLst/>
            <a:ahLst/>
            <a:cxnLst/>
            <a:rect l="l" t="t" r="r" b="b"/>
            <a:pathLst>
              <a:path w="45720" h="45719">
                <a:moveTo>
                  <a:pt x="0" y="22720"/>
                </a:moveTo>
                <a:lnTo>
                  <a:pt x="1783" y="13876"/>
                </a:lnTo>
                <a:lnTo>
                  <a:pt x="6645" y="6654"/>
                </a:lnTo>
                <a:lnTo>
                  <a:pt x="13855" y="1785"/>
                </a:lnTo>
                <a:lnTo>
                  <a:pt x="22682" y="0"/>
                </a:lnTo>
                <a:lnTo>
                  <a:pt x="31509" y="1785"/>
                </a:lnTo>
                <a:lnTo>
                  <a:pt x="38719" y="6654"/>
                </a:lnTo>
                <a:lnTo>
                  <a:pt x="43581" y="13876"/>
                </a:lnTo>
                <a:lnTo>
                  <a:pt x="45364" y="22720"/>
                </a:lnTo>
                <a:lnTo>
                  <a:pt x="43581" y="31563"/>
                </a:lnTo>
                <a:lnTo>
                  <a:pt x="38719" y="38785"/>
                </a:lnTo>
                <a:lnTo>
                  <a:pt x="31509" y="43655"/>
                </a:lnTo>
                <a:lnTo>
                  <a:pt x="22682" y="45440"/>
                </a:lnTo>
                <a:lnTo>
                  <a:pt x="13855" y="43655"/>
                </a:lnTo>
                <a:lnTo>
                  <a:pt x="6645" y="38785"/>
                </a:lnTo>
                <a:lnTo>
                  <a:pt x="1783" y="31563"/>
                </a:lnTo>
                <a:lnTo>
                  <a:pt x="0" y="22720"/>
                </a:lnTo>
                <a:close/>
              </a:path>
            </a:pathLst>
          </a:custGeom>
          <a:ln w="5156">
            <a:solidFill>
              <a:srgbClr val="007DB6"/>
            </a:solidFill>
          </a:ln>
        </p:spPr>
        <p:txBody>
          <a:bodyPr wrap="square" lIns="0" tIns="0" rIns="0" bIns="0" rtlCol="0"/>
          <a:lstStyle/>
          <a:p>
            <a:endParaRPr dirty="0"/>
          </a:p>
        </p:txBody>
      </p:sp>
      <p:sp>
        <p:nvSpPr>
          <p:cNvPr id="23" name="object 62"/>
          <p:cNvSpPr/>
          <p:nvPr/>
        </p:nvSpPr>
        <p:spPr>
          <a:xfrm>
            <a:off x="778675" y="2725283"/>
            <a:ext cx="137160" cy="125095"/>
          </a:xfrm>
          <a:custGeom>
            <a:avLst/>
            <a:gdLst/>
            <a:ahLst/>
            <a:cxnLst/>
            <a:rect l="l" t="t" r="r" b="b"/>
            <a:pathLst>
              <a:path w="137160" h="125094">
                <a:moveTo>
                  <a:pt x="0" y="76631"/>
                </a:moveTo>
                <a:lnTo>
                  <a:pt x="137045" y="0"/>
                </a:lnTo>
                <a:lnTo>
                  <a:pt x="59397" y="124891"/>
                </a:lnTo>
              </a:path>
            </a:pathLst>
          </a:custGeom>
          <a:ln w="5194">
            <a:solidFill>
              <a:srgbClr val="007DB6"/>
            </a:solidFill>
          </a:ln>
        </p:spPr>
        <p:txBody>
          <a:bodyPr wrap="square" lIns="0" tIns="0" rIns="0" bIns="0" rtlCol="0"/>
          <a:lstStyle/>
          <a:p>
            <a:endParaRPr dirty="0"/>
          </a:p>
        </p:txBody>
      </p:sp>
      <p:sp>
        <p:nvSpPr>
          <p:cNvPr id="24" name="object 63"/>
          <p:cNvSpPr/>
          <p:nvPr/>
        </p:nvSpPr>
        <p:spPr>
          <a:xfrm>
            <a:off x="818769" y="2731125"/>
            <a:ext cx="90805" cy="86360"/>
          </a:xfrm>
          <a:custGeom>
            <a:avLst/>
            <a:gdLst/>
            <a:ahLst/>
            <a:cxnLst/>
            <a:rect l="l" t="t" r="r" b="b"/>
            <a:pathLst>
              <a:path w="90804" h="86360">
                <a:moveTo>
                  <a:pt x="0" y="86118"/>
                </a:moveTo>
                <a:lnTo>
                  <a:pt x="90398" y="0"/>
                </a:lnTo>
              </a:path>
            </a:pathLst>
          </a:custGeom>
          <a:ln w="5194">
            <a:solidFill>
              <a:srgbClr val="007DB6"/>
            </a:solidFill>
          </a:ln>
        </p:spPr>
        <p:txBody>
          <a:bodyPr wrap="square" lIns="0" tIns="0" rIns="0" bIns="0" rtlCol="0"/>
          <a:lstStyle/>
          <a:p>
            <a:endParaRPr dirty="0"/>
          </a:p>
        </p:txBody>
      </p:sp>
      <p:sp>
        <p:nvSpPr>
          <p:cNvPr id="25" name="object 64"/>
          <p:cNvSpPr/>
          <p:nvPr/>
        </p:nvSpPr>
        <p:spPr>
          <a:xfrm>
            <a:off x="639433" y="2867600"/>
            <a:ext cx="132080" cy="128270"/>
          </a:xfrm>
          <a:custGeom>
            <a:avLst/>
            <a:gdLst/>
            <a:ahLst/>
            <a:cxnLst/>
            <a:rect l="l" t="t" r="r" b="b"/>
            <a:pathLst>
              <a:path w="132079" h="128269">
                <a:moveTo>
                  <a:pt x="79463" y="0"/>
                </a:moveTo>
                <a:lnTo>
                  <a:pt x="0" y="127711"/>
                </a:lnTo>
                <a:lnTo>
                  <a:pt x="131762" y="52717"/>
                </a:lnTo>
              </a:path>
            </a:pathLst>
          </a:custGeom>
          <a:ln w="5194">
            <a:solidFill>
              <a:srgbClr val="007DB6"/>
            </a:solidFill>
          </a:ln>
        </p:spPr>
        <p:txBody>
          <a:bodyPr wrap="square" lIns="0" tIns="0" rIns="0" bIns="0" rtlCol="0"/>
          <a:lstStyle/>
          <a:p>
            <a:endParaRPr dirty="0"/>
          </a:p>
        </p:txBody>
      </p:sp>
      <p:sp>
        <p:nvSpPr>
          <p:cNvPr id="26" name="object 65"/>
          <p:cNvSpPr/>
          <p:nvPr/>
        </p:nvSpPr>
        <p:spPr>
          <a:xfrm>
            <a:off x="645998" y="2903350"/>
            <a:ext cx="90805" cy="86360"/>
          </a:xfrm>
          <a:custGeom>
            <a:avLst/>
            <a:gdLst/>
            <a:ahLst/>
            <a:cxnLst/>
            <a:rect l="l" t="t" r="r" b="b"/>
            <a:pathLst>
              <a:path w="90804" h="86360">
                <a:moveTo>
                  <a:pt x="0" y="86118"/>
                </a:moveTo>
                <a:lnTo>
                  <a:pt x="90398" y="0"/>
                </a:lnTo>
              </a:path>
            </a:pathLst>
          </a:custGeom>
          <a:ln w="5194">
            <a:solidFill>
              <a:srgbClr val="007DB6"/>
            </a:solidFill>
          </a:ln>
        </p:spPr>
        <p:txBody>
          <a:bodyPr wrap="square" lIns="0" tIns="0" rIns="0" bIns="0" rtlCol="0"/>
          <a:lstStyle/>
          <a:p>
            <a:endParaRPr dirty="0"/>
          </a:p>
        </p:txBody>
      </p:sp>
      <p:sp>
        <p:nvSpPr>
          <p:cNvPr id="27" name="object 66"/>
          <p:cNvSpPr/>
          <p:nvPr/>
        </p:nvSpPr>
        <p:spPr>
          <a:xfrm flipH="1">
            <a:off x="776682" y="2679811"/>
            <a:ext cx="0" cy="94615"/>
          </a:xfrm>
          <a:custGeom>
            <a:avLst/>
            <a:gdLst/>
            <a:ahLst/>
            <a:cxnLst/>
            <a:rect l="l" t="t" r="r" b="b"/>
            <a:pathLst>
              <a:path h="94614">
                <a:moveTo>
                  <a:pt x="0" y="0"/>
                </a:moveTo>
                <a:lnTo>
                  <a:pt x="0" y="94475"/>
                </a:lnTo>
              </a:path>
            </a:pathLst>
          </a:custGeom>
          <a:ln w="7785">
            <a:solidFill>
              <a:srgbClr val="007DB6"/>
            </a:solidFill>
          </a:ln>
        </p:spPr>
        <p:txBody>
          <a:bodyPr wrap="square" lIns="0" tIns="0" rIns="0" bIns="0" rtlCol="0"/>
          <a:lstStyle/>
          <a:p>
            <a:endParaRPr dirty="0"/>
          </a:p>
        </p:txBody>
      </p:sp>
      <p:sp>
        <p:nvSpPr>
          <p:cNvPr id="28" name="object 67"/>
          <p:cNvSpPr/>
          <p:nvPr/>
        </p:nvSpPr>
        <p:spPr>
          <a:xfrm flipH="1">
            <a:off x="776682" y="2949369"/>
            <a:ext cx="0" cy="99060"/>
          </a:xfrm>
          <a:custGeom>
            <a:avLst/>
            <a:gdLst/>
            <a:ahLst/>
            <a:cxnLst/>
            <a:rect l="l" t="t" r="r" b="b"/>
            <a:pathLst>
              <a:path h="99060">
                <a:moveTo>
                  <a:pt x="0" y="0"/>
                </a:moveTo>
                <a:lnTo>
                  <a:pt x="0" y="98602"/>
                </a:lnTo>
              </a:path>
            </a:pathLst>
          </a:custGeom>
          <a:ln w="7785">
            <a:solidFill>
              <a:srgbClr val="007DB6"/>
            </a:solidFill>
          </a:ln>
        </p:spPr>
        <p:txBody>
          <a:bodyPr wrap="square" lIns="0" tIns="0" rIns="0" bIns="0" rtlCol="0"/>
          <a:lstStyle/>
          <a:p>
            <a:endParaRPr dirty="0"/>
          </a:p>
        </p:txBody>
      </p:sp>
      <p:sp>
        <p:nvSpPr>
          <p:cNvPr id="29" name="object 68"/>
          <p:cNvSpPr/>
          <p:nvPr/>
        </p:nvSpPr>
        <p:spPr>
          <a:xfrm>
            <a:off x="869163" y="2862120"/>
            <a:ext cx="94615" cy="0"/>
          </a:xfrm>
          <a:custGeom>
            <a:avLst/>
            <a:gdLst/>
            <a:ahLst/>
            <a:cxnLst/>
            <a:rect l="l" t="t" r="r" b="b"/>
            <a:pathLst>
              <a:path w="94614">
                <a:moveTo>
                  <a:pt x="0" y="0"/>
                </a:moveTo>
                <a:lnTo>
                  <a:pt x="94170" y="0"/>
                </a:lnTo>
              </a:path>
            </a:pathLst>
          </a:custGeom>
          <a:ln w="7785">
            <a:solidFill>
              <a:srgbClr val="007DB6"/>
            </a:solidFill>
          </a:ln>
        </p:spPr>
        <p:txBody>
          <a:bodyPr wrap="square" lIns="0" tIns="0" rIns="0" bIns="0" rtlCol="0"/>
          <a:lstStyle/>
          <a:p>
            <a:endParaRPr dirty="0"/>
          </a:p>
        </p:txBody>
      </p:sp>
      <p:sp>
        <p:nvSpPr>
          <p:cNvPr id="30" name="object 69"/>
          <p:cNvSpPr/>
          <p:nvPr/>
        </p:nvSpPr>
        <p:spPr>
          <a:xfrm>
            <a:off x="592862" y="2862120"/>
            <a:ext cx="94615" cy="0"/>
          </a:xfrm>
          <a:custGeom>
            <a:avLst/>
            <a:gdLst/>
            <a:ahLst/>
            <a:cxnLst/>
            <a:rect l="l" t="t" r="r" b="b"/>
            <a:pathLst>
              <a:path w="94614">
                <a:moveTo>
                  <a:pt x="94157" y="0"/>
                </a:moveTo>
                <a:lnTo>
                  <a:pt x="0" y="0"/>
                </a:lnTo>
              </a:path>
            </a:pathLst>
          </a:custGeom>
          <a:ln w="7785">
            <a:solidFill>
              <a:srgbClr val="007DB6"/>
            </a:solidFill>
          </a:ln>
        </p:spPr>
        <p:txBody>
          <a:bodyPr wrap="square" lIns="0" tIns="0" rIns="0" bIns="0" rtlCol="0"/>
          <a:lstStyle/>
          <a:p>
            <a:endParaRPr dirty="0"/>
          </a:p>
        </p:txBody>
      </p:sp>
      <p:sp>
        <p:nvSpPr>
          <p:cNvPr id="31" name="object 70"/>
          <p:cNvSpPr/>
          <p:nvPr/>
        </p:nvSpPr>
        <p:spPr>
          <a:xfrm>
            <a:off x="406070" y="2857916"/>
            <a:ext cx="67945" cy="0"/>
          </a:xfrm>
          <a:custGeom>
            <a:avLst/>
            <a:gdLst/>
            <a:ahLst/>
            <a:cxnLst/>
            <a:rect l="l" t="t" r="r" b="b"/>
            <a:pathLst>
              <a:path w="67945">
                <a:moveTo>
                  <a:pt x="67754" y="0"/>
                </a:moveTo>
                <a:lnTo>
                  <a:pt x="0" y="0"/>
                </a:lnTo>
              </a:path>
            </a:pathLst>
          </a:custGeom>
          <a:ln w="7785">
            <a:solidFill>
              <a:srgbClr val="007DB6"/>
            </a:solidFill>
          </a:ln>
        </p:spPr>
        <p:txBody>
          <a:bodyPr wrap="square" lIns="0" tIns="0" rIns="0" bIns="0" rtlCol="0"/>
          <a:lstStyle/>
          <a:p>
            <a:endParaRPr dirty="0"/>
          </a:p>
        </p:txBody>
      </p:sp>
      <p:sp>
        <p:nvSpPr>
          <p:cNvPr id="32" name="object 71"/>
          <p:cNvSpPr/>
          <p:nvPr/>
        </p:nvSpPr>
        <p:spPr>
          <a:xfrm>
            <a:off x="1081392" y="2857916"/>
            <a:ext cx="67945" cy="0"/>
          </a:xfrm>
          <a:custGeom>
            <a:avLst/>
            <a:gdLst/>
            <a:ahLst/>
            <a:cxnLst/>
            <a:rect l="l" t="t" r="r" b="b"/>
            <a:pathLst>
              <a:path w="67945">
                <a:moveTo>
                  <a:pt x="67754" y="0"/>
                </a:moveTo>
                <a:lnTo>
                  <a:pt x="0" y="0"/>
                </a:lnTo>
              </a:path>
            </a:pathLst>
          </a:custGeom>
          <a:ln w="7785">
            <a:solidFill>
              <a:srgbClr val="007DB6"/>
            </a:solidFill>
          </a:ln>
        </p:spPr>
        <p:txBody>
          <a:bodyPr wrap="square" lIns="0" tIns="0" rIns="0" bIns="0" rtlCol="0"/>
          <a:lstStyle/>
          <a:p>
            <a:endParaRPr dirty="0"/>
          </a:p>
        </p:txBody>
      </p:sp>
      <p:sp>
        <p:nvSpPr>
          <p:cNvPr id="33" name="object 72"/>
          <p:cNvSpPr/>
          <p:nvPr/>
        </p:nvSpPr>
        <p:spPr>
          <a:xfrm>
            <a:off x="455854" y="2671531"/>
            <a:ext cx="59055" cy="34290"/>
          </a:xfrm>
          <a:custGeom>
            <a:avLst/>
            <a:gdLst/>
            <a:ahLst/>
            <a:cxnLst/>
            <a:rect l="l" t="t" r="r" b="b"/>
            <a:pathLst>
              <a:path w="59054" h="34289">
                <a:moveTo>
                  <a:pt x="58661" y="33985"/>
                </a:moveTo>
                <a:lnTo>
                  <a:pt x="0" y="0"/>
                </a:lnTo>
              </a:path>
            </a:pathLst>
          </a:custGeom>
          <a:ln w="7785">
            <a:solidFill>
              <a:srgbClr val="007DB6"/>
            </a:solidFill>
          </a:ln>
        </p:spPr>
        <p:txBody>
          <a:bodyPr wrap="square" lIns="0" tIns="0" rIns="0" bIns="0" rtlCol="0"/>
          <a:lstStyle/>
          <a:p>
            <a:endParaRPr dirty="0"/>
          </a:p>
        </p:txBody>
      </p:sp>
      <p:sp>
        <p:nvSpPr>
          <p:cNvPr id="34" name="object 73"/>
          <p:cNvSpPr/>
          <p:nvPr/>
        </p:nvSpPr>
        <p:spPr>
          <a:xfrm>
            <a:off x="1040702" y="3010316"/>
            <a:ext cx="59055" cy="34290"/>
          </a:xfrm>
          <a:custGeom>
            <a:avLst/>
            <a:gdLst/>
            <a:ahLst/>
            <a:cxnLst/>
            <a:rect l="l" t="t" r="r" b="b"/>
            <a:pathLst>
              <a:path w="59054" h="34289">
                <a:moveTo>
                  <a:pt x="58661" y="33985"/>
                </a:moveTo>
                <a:lnTo>
                  <a:pt x="0" y="0"/>
                </a:lnTo>
              </a:path>
            </a:pathLst>
          </a:custGeom>
          <a:ln w="7785">
            <a:solidFill>
              <a:srgbClr val="007DB6"/>
            </a:solidFill>
          </a:ln>
        </p:spPr>
        <p:txBody>
          <a:bodyPr wrap="square" lIns="0" tIns="0" rIns="0" bIns="0" rtlCol="0"/>
          <a:lstStyle/>
          <a:p>
            <a:endParaRPr dirty="0"/>
          </a:p>
        </p:txBody>
      </p:sp>
      <p:sp>
        <p:nvSpPr>
          <p:cNvPr id="35" name="object 74"/>
          <p:cNvSpPr/>
          <p:nvPr/>
        </p:nvSpPr>
        <p:spPr>
          <a:xfrm>
            <a:off x="591845" y="2535095"/>
            <a:ext cx="34290" cy="59055"/>
          </a:xfrm>
          <a:custGeom>
            <a:avLst/>
            <a:gdLst/>
            <a:ahLst/>
            <a:cxnLst/>
            <a:rect l="l" t="t" r="r" b="b"/>
            <a:pathLst>
              <a:path w="34289" h="59055">
                <a:moveTo>
                  <a:pt x="33870" y="58864"/>
                </a:moveTo>
                <a:lnTo>
                  <a:pt x="0" y="0"/>
                </a:lnTo>
              </a:path>
            </a:pathLst>
          </a:custGeom>
          <a:ln w="7785">
            <a:solidFill>
              <a:srgbClr val="007DB6"/>
            </a:solidFill>
          </a:ln>
        </p:spPr>
        <p:txBody>
          <a:bodyPr wrap="square" lIns="0" tIns="0" rIns="0" bIns="0" rtlCol="0"/>
          <a:lstStyle/>
          <a:p>
            <a:endParaRPr dirty="0"/>
          </a:p>
        </p:txBody>
      </p:sp>
      <p:sp>
        <p:nvSpPr>
          <p:cNvPr id="36" name="object 75"/>
          <p:cNvSpPr/>
          <p:nvPr/>
        </p:nvSpPr>
        <p:spPr>
          <a:xfrm>
            <a:off x="929500" y="3121885"/>
            <a:ext cx="34290" cy="59055"/>
          </a:xfrm>
          <a:custGeom>
            <a:avLst/>
            <a:gdLst/>
            <a:ahLst/>
            <a:cxnLst/>
            <a:rect l="l" t="t" r="r" b="b"/>
            <a:pathLst>
              <a:path w="34289" h="59055">
                <a:moveTo>
                  <a:pt x="33870" y="58864"/>
                </a:moveTo>
                <a:lnTo>
                  <a:pt x="0" y="0"/>
                </a:lnTo>
              </a:path>
            </a:pathLst>
          </a:custGeom>
          <a:ln w="7785">
            <a:solidFill>
              <a:srgbClr val="007DB6"/>
            </a:solidFill>
          </a:ln>
        </p:spPr>
        <p:txBody>
          <a:bodyPr wrap="square" lIns="0" tIns="0" rIns="0" bIns="0" rtlCol="0"/>
          <a:lstStyle/>
          <a:p>
            <a:endParaRPr dirty="0"/>
          </a:p>
        </p:txBody>
      </p:sp>
      <p:sp>
        <p:nvSpPr>
          <p:cNvPr id="37" name="object 76"/>
          <p:cNvSpPr/>
          <p:nvPr/>
        </p:nvSpPr>
        <p:spPr>
          <a:xfrm flipH="1">
            <a:off x="776682" y="3162716"/>
            <a:ext cx="0" cy="68580"/>
          </a:xfrm>
          <a:custGeom>
            <a:avLst/>
            <a:gdLst/>
            <a:ahLst/>
            <a:cxnLst/>
            <a:rect l="l" t="t" r="r" b="b"/>
            <a:pathLst>
              <a:path h="68579">
                <a:moveTo>
                  <a:pt x="0" y="67970"/>
                </a:moveTo>
                <a:lnTo>
                  <a:pt x="0" y="0"/>
                </a:lnTo>
              </a:path>
            </a:pathLst>
          </a:custGeom>
          <a:ln w="7785">
            <a:solidFill>
              <a:srgbClr val="007DB6"/>
            </a:solidFill>
          </a:ln>
        </p:spPr>
        <p:txBody>
          <a:bodyPr wrap="square" lIns="0" tIns="0" rIns="0" bIns="0" rtlCol="0"/>
          <a:lstStyle/>
          <a:p>
            <a:endParaRPr dirty="0"/>
          </a:p>
        </p:txBody>
      </p:sp>
      <p:sp>
        <p:nvSpPr>
          <p:cNvPr id="38" name="object 77"/>
          <p:cNvSpPr/>
          <p:nvPr/>
        </p:nvSpPr>
        <p:spPr>
          <a:xfrm>
            <a:off x="455854" y="3010316"/>
            <a:ext cx="59055" cy="34290"/>
          </a:xfrm>
          <a:custGeom>
            <a:avLst/>
            <a:gdLst/>
            <a:ahLst/>
            <a:cxnLst/>
            <a:rect l="l" t="t" r="r" b="b"/>
            <a:pathLst>
              <a:path w="59054" h="34289">
                <a:moveTo>
                  <a:pt x="58661" y="0"/>
                </a:moveTo>
                <a:lnTo>
                  <a:pt x="0" y="33985"/>
                </a:lnTo>
              </a:path>
            </a:pathLst>
          </a:custGeom>
          <a:ln w="7785">
            <a:solidFill>
              <a:srgbClr val="007DB6"/>
            </a:solidFill>
          </a:ln>
        </p:spPr>
        <p:txBody>
          <a:bodyPr wrap="square" lIns="0" tIns="0" rIns="0" bIns="0" rtlCol="0"/>
          <a:lstStyle/>
          <a:p>
            <a:endParaRPr dirty="0"/>
          </a:p>
        </p:txBody>
      </p:sp>
      <p:sp>
        <p:nvSpPr>
          <p:cNvPr id="39" name="object 78"/>
          <p:cNvSpPr/>
          <p:nvPr/>
        </p:nvSpPr>
        <p:spPr>
          <a:xfrm>
            <a:off x="1040702" y="2671531"/>
            <a:ext cx="59055" cy="34290"/>
          </a:xfrm>
          <a:custGeom>
            <a:avLst/>
            <a:gdLst/>
            <a:ahLst/>
            <a:cxnLst/>
            <a:rect l="l" t="t" r="r" b="b"/>
            <a:pathLst>
              <a:path w="59054" h="34289">
                <a:moveTo>
                  <a:pt x="58661" y="0"/>
                </a:moveTo>
                <a:lnTo>
                  <a:pt x="0" y="33985"/>
                </a:lnTo>
              </a:path>
            </a:pathLst>
          </a:custGeom>
          <a:ln w="7785">
            <a:solidFill>
              <a:srgbClr val="007DB6"/>
            </a:solidFill>
          </a:ln>
        </p:spPr>
        <p:txBody>
          <a:bodyPr wrap="square" lIns="0" tIns="0" rIns="0" bIns="0" rtlCol="0"/>
          <a:lstStyle/>
          <a:p>
            <a:endParaRPr dirty="0"/>
          </a:p>
        </p:txBody>
      </p:sp>
      <p:sp>
        <p:nvSpPr>
          <p:cNvPr id="40" name="object 79"/>
          <p:cNvSpPr/>
          <p:nvPr/>
        </p:nvSpPr>
        <p:spPr>
          <a:xfrm>
            <a:off x="591845" y="3121885"/>
            <a:ext cx="34290" cy="59055"/>
          </a:xfrm>
          <a:custGeom>
            <a:avLst/>
            <a:gdLst/>
            <a:ahLst/>
            <a:cxnLst/>
            <a:rect l="l" t="t" r="r" b="b"/>
            <a:pathLst>
              <a:path w="34289" h="59055">
                <a:moveTo>
                  <a:pt x="33870" y="0"/>
                </a:moveTo>
                <a:lnTo>
                  <a:pt x="0" y="58864"/>
                </a:lnTo>
              </a:path>
            </a:pathLst>
          </a:custGeom>
          <a:ln w="7785">
            <a:solidFill>
              <a:srgbClr val="007DB6"/>
            </a:solidFill>
          </a:ln>
        </p:spPr>
        <p:txBody>
          <a:bodyPr wrap="square" lIns="0" tIns="0" rIns="0" bIns="0" rtlCol="0"/>
          <a:lstStyle/>
          <a:p>
            <a:endParaRPr dirty="0"/>
          </a:p>
        </p:txBody>
      </p:sp>
      <p:sp>
        <p:nvSpPr>
          <p:cNvPr id="41" name="object 80"/>
          <p:cNvSpPr/>
          <p:nvPr/>
        </p:nvSpPr>
        <p:spPr>
          <a:xfrm>
            <a:off x="929500" y="2535095"/>
            <a:ext cx="34290" cy="59055"/>
          </a:xfrm>
          <a:custGeom>
            <a:avLst/>
            <a:gdLst/>
            <a:ahLst/>
            <a:cxnLst/>
            <a:rect l="l" t="t" r="r" b="b"/>
            <a:pathLst>
              <a:path w="34289" h="59055">
                <a:moveTo>
                  <a:pt x="33870" y="0"/>
                </a:moveTo>
                <a:lnTo>
                  <a:pt x="0" y="58864"/>
                </a:lnTo>
              </a:path>
            </a:pathLst>
          </a:custGeom>
          <a:ln w="7785">
            <a:solidFill>
              <a:srgbClr val="007DB6"/>
            </a:solidFill>
          </a:ln>
        </p:spPr>
        <p:txBody>
          <a:bodyPr wrap="square" lIns="0" tIns="0" rIns="0" bIns="0" rtlCol="0"/>
          <a:lstStyle/>
          <a:p>
            <a:endParaRPr dirty="0"/>
          </a:p>
        </p:txBody>
      </p:sp>
      <p:sp>
        <p:nvSpPr>
          <p:cNvPr id="42" name="object 81"/>
          <p:cNvSpPr txBox="1"/>
          <p:nvPr/>
        </p:nvSpPr>
        <p:spPr>
          <a:xfrm>
            <a:off x="1544054" y="3043647"/>
            <a:ext cx="2660296" cy="163994"/>
          </a:xfrm>
          <a:prstGeom prst="rect">
            <a:avLst/>
          </a:prstGeom>
        </p:spPr>
        <p:txBody>
          <a:bodyPr vert="horz" wrap="square" lIns="0" tIns="19050" rIns="0" bIns="0" rtlCol="0">
            <a:spAutoFit/>
          </a:bodyPr>
          <a:lstStyle/>
          <a:p>
            <a:pPr marL="12700">
              <a:lnSpc>
                <a:spcPct val="100000"/>
              </a:lnSpc>
              <a:spcBef>
                <a:spcPts val="150"/>
              </a:spcBef>
            </a:pPr>
            <a:r>
              <a:rPr lang="es" sz="950" b="0" i="0" strike="noStrike" cap="none" spc="65" baseline="0" dirty="0">
                <a:solidFill>
                  <a:srgbClr val="FFFFFF"/>
                </a:solidFill>
                <a:effectLst/>
                <a:latin typeface="Arial"/>
                <a:ea typeface="Arial"/>
                <a:cs typeface="Arial"/>
              </a:rPr>
              <a:t>Dominio </a:t>
            </a:r>
            <a:r>
              <a:rPr lang="es" sz="950" b="0" i="0" strike="noStrike" cap="none" spc="-55" baseline="0" dirty="0">
                <a:solidFill>
                  <a:srgbClr val="FFFFFF"/>
                </a:solidFill>
                <a:effectLst/>
                <a:latin typeface="Arial"/>
                <a:ea typeface="Arial"/>
                <a:cs typeface="Arial"/>
              </a:rPr>
              <a:t>C: </a:t>
            </a:r>
            <a:r>
              <a:rPr lang="pt-BR" sz="950" b="0" i="0" strike="noStrike" cap="none" spc="50" baseline="0" dirty="0" err="1" smtClean="0">
                <a:solidFill>
                  <a:srgbClr val="FFFFFF"/>
                </a:solidFill>
                <a:effectLst/>
                <a:latin typeface="Arial"/>
                <a:ea typeface="Arial"/>
                <a:cs typeface="Arial"/>
              </a:rPr>
              <a:t>Establecer</a:t>
            </a:r>
            <a:r>
              <a:rPr lang="pt-BR" sz="950" b="0" i="0" strike="noStrike" cap="none" spc="50" baseline="0" dirty="0" smtClean="0">
                <a:solidFill>
                  <a:srgbClr val="FFFFFF"/>
                </a:solidFill>
                <a:effectLst/>
                <a:latin typeface="Arial"/>
                <a:ea typeface="Arial"/>
                <a:cs typeface="Arial"/>
              </a:rPr>
              <a:t> </a:t>
            </a:r>
            <a:r>
              <a:rPr lang="pt-BR" sz="950" b="0" i="0" strike="noStrike" cap="none" spc="50" baseline="0" dirty="0" err="1" smtClean="0">
                <a:solidFill>
                  <a:srgbClr val="FFFFFF"/>
                </a:solidFill>
                <a:effectLst/>
                <a:latin typeface="Arial"/>
                <a:ea typeface="Arial"/>
                <a:cs typeface="Arial"/>
              </a:rPr>
              <a:t>la</a:t>
            </a:r>
            <a:r>
              <a:rPr lang="pt-BR" sz="950" b="0" i="0" strike="noStrike" cap="none" spc="50" baseline="0" dirty="0" smtClean="0">
                <a:solidFill>
                  <a:srgbClr val="FFFFFF"/>
                </a:solidFill>
                <a:effectLst/>
                <a:latin typeface="Arial"/>
                <a:ea typeface="Arial"/>
                <a:cs typeface="Arial"/>
              </a:rPr>
              <a:t> </a:t>
            </a:r>
            <a:r>
              <a:rPr lang="pt-BR" sz="950" b="0" i="0" strike="noStrike" cap="none" spc="50" baseline="0" dirty="0" err="1" smtClean="0">
                <a:solidFill>
                  <a:srgbClr val="FFFFFF"/>
                </a:solidFill>
                <a:effectLst/>
                <a:latin typeface="Arial"/>
                <a:ea typeface="Arial"/>
                <a:cs typeface="Arial"/>
              </a:rPr>
              <a:t>dirección</a:t>
            </a:r>
            <a:endParaRPr lang="es" sz="950" b="0" i="0" strike="noStrike" cap="none" spc="50" baseline="0" dirty="0">
              <a:solidFill>
                <a:srgbClr val="FFFFFF"/>
              </a:solidFill>
              <a:effectLst/>
              <a:latin typeface="Arial"/>
              <a:ea typeface="Arial"/>
              <a:cs typeface="Arial"/>
            </a:endParaRPr>
          </a:p>
        </p:txBody>
      </p:sp>
      <p:sp>
        <p:nvSpPr>
          <p:cNvPr id="43" name="object 84"/>
          <p:cNvSpPr txBox="1"/>
          <p:nvPr/>
        </p:nvSpPr>
        <p:spPr>
          <a:xfrm>
            <a:off x="304296" y="3451098"/>
            <a:ext cx="161451" cy="102973"/>
          </a:xfrm>
          <a:prstGeom prst="rect">
            <a:avLst/>
          </a:prstGeom>
        </p:spPr>
        <p:txBody>
          <a:bodyPr vert="horz" wrap="square" lIns="0" tIns="11430" rIns="0" bIns="0" rtlCol="0">
            <a:spAutoFit/>
          </a:bodyPr>
          <a:lstStyle/>
          <a:p>
            <a:pPr marL="12700">
              <a:lnSpc>
                <a:spcPct val="100000"/>
              </a:lnSpc>
              <a:spcBef>
                <a:spcPts val="90"/>
              </a:spcBef>
            </a:pPr>
            <a:r>
              <a:rPr lang="es" sz="600" b="0" i="0" strike="noStrike" cap="none" spc="-45" baseline="0">
                <a:solidFill>
                  <a:srgbClr val="58595B"/>
                </a:solidFill>
                <a:effectLst/>
                <a:latin typeface="Verdana"/>
                <a:ea typeface="Verdana"/>
                <a:cs typeface="Verdana"/>
              </a:rPr>
              <a:t>36B</a:t>
            </a:r>
          </a:p>
        </p:txBody>
      </p:sp>
      <p:sp>
        <p:nvSpPr>
          <p:cNvPr id="44" name="object 85"/>
          <p:cNvSpPr txBox="1"/>
          <p:nvPr/>
        </p:nvSpPr>
        <p:spPr>
          <a:xfrm>
            <a:off x="2800350" y="3359567"/>
            <a:ext cx="2573251" cy="103875"/>
          </a:xfrm>
          <a:prstGeom prst="rect">
            <a:avLst/>
          </a:prstGeom>
        </p:spPr>
        <p:txBody>
          <a:bodyPr vert="horz" wrap="square" lIns="0" tIns="11430" rIns="0" bIns="0" rtlCol="0">
            <a:spAutoFit/>
          </a:bodyPr>
          <a:lstStyle/>
          <a:p>
            <a:pPr marL="12700">
              <a:lnSpc>
                <a:spcPct val="100000"/>
              </a:lnSpc>
              <a:spcBef>
                <a:spcPts val="90"/>
              </a:spcBef>
            </a:pPr>
            <a:r>
              <a:rPr lang="es" sz="600" b="0" i="1" strike="noStrike" cap="none" spc="55" baseline="0" dirty="0">
                <a:solidFill>
                  <a:srgbClr val="58595B"/>
                </a:solidFill>
                <a:effectLst/>
                <a:latin typeface="Arial"/>
                <a:ea typeface="Arial"/>
                <a:cs typeface="Arial"/>
              </a:rPr>
              <a:t>©</a:t>
            </a:r>
            <a:r>
              <a:rPr lang="es" sz="600" b="0" i="1" strike="noStrike" cap="none" spc="-110" baseline="0" dirty="0">
                <a:solidFill>
                  <a:srgbClr val="58595B"/>
                </a:solidFill>
                <a:effectLst/>
                <a:latin typeface="Arial"/>
                <a:ea typeface="Arial"/>
                <a:cs typeface="Arial"/>
              </a:rPr>
              <a:t> </a:t>
            </a:r>
            <a:r>
              <a:rPr lang="es" sz="600" b="0" i="1" strike="noStrike" cap="none" spc="-25" baseline="0" dirty="0">
                <a:solidFill>
                  <a:srgbClr val="58595B"/>
                </a:solidFill>
                <a:effectLst/>
                <a:latin typeface="Arial"/>
                <a:ea typeface="Arial"/>
                <a:cs typeface="Arial"/>
              </a:rPr>
              <a:t>Copyright </a:t>
            </a:r>
            <a:r>
              <a:rPr lang="es" sz="600" b="0" i="1" strike="noStrike" cap="none" spc="-5" baseline="0" dirty="0">
                <a:solidFill>
                  <a:srgbClr val="58595B"/>
                </a:solidFill>
                <a:effectLst/>
                <a:latin typeface="Arial"/>
                <a:ea typeface="Arial"/>
                <a:cs typeface="Arial"/>
              </a:rPr>
              <a:t>2019, </a:t>
            </a:r>
            <a:r>
              <a:rPr lang="es" sz="600" b="0" i="1" strike="noStrike" cap="none" spc="-50" baseline="0" dirty="0">
                <a:solidFill>
                  <a:srgbClr val="58595B"/>
                </a:solidFill>
                <a:effectLst/>
                <a:latin typeface="Arial"/>
                <a:ea typeface="Arial"/>
                <a:cs typeface="Arial"/>
              </a:rPr>
              <a:t>TeamTelligent, </a:t>
            </a:r>
            <a:r>
              <a:rPr lang="es-PE" sz="600" b="0" i="1" strike="noStrike" cap="none" spc="-60" baseline="0" dirty="0" smtClean="0">
                <a:solidFill>
                  <a:srgbClr val="58595B"/>
                </a:solidFill>
                <a:effectLst/>
                <a:latin typeface="Arial"/>
                <a:ea typeface="Arial"/>
                <a:cs typeface="Arial"/>
              </a:rPr>
              <a:t>CLL</a:t>
            </a:r>
            <a:r>
              <a:rPr lang="es" sz="600" b="0" i="1" strike="noStrike" cap="none" spc="-6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smtClean="0">
                <a:solidFill>
                  <a:srgbClr val="58595B"/>
                </a:solidFill>
                <a:effectLst/>
                <a:latin typeface="Arial"/>
                <a:ea typeface="Arial"/>
                <a:cs typeface="Arial"/>
              </a:rPr>
              <a:t>Todos </a:t>
            </a:r>
            <a:r>
              <a:rPr lang="es" sz="600" b="0" i="1" strike="noStrike" cap="none" spc="-15" baseline="0" dirty="0">
                <a:solidFill>
                  <a:srgbClr val="58595B"/>
                </a:solidFill>
                <a:effectLst/>
                <a:latin typeface="Arial"/>
                <a:ea typeface="Arial"/>
                <a:cs typeface="Arial"/>
              </a:rPr>
              <a:t>los derechos reservados</a:t>
            </a:r>
            <a:r>
              <a:rPr lang="es" sz="600" b="0" i="1" strike="noStrike" cap="none" spc="55" baseline="0" dirty="0">
                <a:solidFill>
                  <a:srgbClr val="58595B"/>
                </a:solidFill>
                <a:effectLst/>
                <a:latin typeface="Arial"/>
                <a:ea typeface="Arial"/>
                <a:cs typeface="Arial"/>
              </a:rPr>
              <a:t> </a:t>
            </a:r>
            <a:r>
              <a:rPr lang="es" sz="600" b="0" i="1" strike="noStrike" cap="none" spc="-4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a:solidFill>
                  <a:srgbClr val="58595B"/>
                </a:solidFill>
                <a:effectLst/>
                <a:latin typeface="Arial"/>
                <a:ea typeface="Arial"/>
                <a:cs typeface="Arial"/>
              </a:rPr>
              <a:t>V5</a:t>
            </a:r>
            <a:r>
              <a:rPr lang="es" sz="600" b="0" i="1" strike="noStrike" cap="none" spc="55" baseline="0" dirty="0">
                <a:solidFill>
                  <a:srgbClr val="58595B"/>
                </a:solidFill>
                <a:effectLst/>
                <a:latin typeface="Arial"/>
                <a:ea typeface="Arial"/>
                <a:cs typeface="Arial"/>
              </a:rPr>
              <a:t> </a:t>
            </a:r>
          </a:p>
        </p:txBody>
      </p:sp>
    </p:spTree>
    <p:extLst>
      <p:ext uri="{BB962C8B-B14F-4D97-AF65-F5344CB8AC3E}">
        <p14:creationId xmlns:p14="http://schemas.microsoft.com/office/powerpoint/2010/main" val="2891430916"/>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0" y="186435"/>
            <a:ext cx="5486400"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strike="noStrike" cap="none" spc="5" baseline="0" dirty="0" smtClean="0">
                <a:solidFill>
                  <a:srgbClr val="58595B"/>
                </a:solidFill>
                <a:effectLst/>
                <a:latin typeface="Arial"/>
                <a:ea typeface="Arial"/>
                <a:cs typeface="Arial"/>
              </a:rPr>
              <a:t>BIBLIOTECA DE COMPORTAMIENTO DEL JEFE </a:t>
            </a:r>
            <a:r>
              <a:rPr lang="es-ES" sz="1000" b="0" strike="noStrike" cap="none" spc="5" baseline="0" dirty="0" smtClean="0">
                <a:solidFill>
                  <a:srgbClr val="58595B"/>
                </a:solidFill>
                <a:effectLst/>
                <a:latin typeface="Arial"/>
                <a:ea typeface="Arial"/>
                <a:cs typeface="Arial"/>
              </a:rPr>
              <a:t>CLL</a:t>
            </a:r>
            <a:r>
              <a:rPr lang="es" sz="1000" b="1" strike="noStrike" cap="none" spc="5" baseline="0" dirty="0" smtClean="0">
                <a:solidFill>
                  <a:srgbClr val="58595B"/>
                </a:solidFill>
                <a:effectLst/>
                <a:latin typeface="Arial"/>
                <a:ea typeface="Arial"/>
                <a:cs typeface="Arial"/>
              </a:rPr>
              <a:t>™</a:t>
            </a:r>
            <a:endParaRPr lang="es" sz="1000" b="1" strike="noStrike" cap="none" spc="5" baseline="0" dirty="0">
              <a:solidFill>
                <a:srgbClr val="58595B"/>
              </a:solidFill>
              <a:effectLst/>
              <a:latin typeface="Arial"/>
              <a:ea typeface="Arial"/>
              <a:cs typeface="Arial"/>
            </a:endParaRPr>
          </a:p>
        </p:txBody>
      </p:sp>
      <p:sp>
        <p:nvSpPr>
          <p:cNvPr id="3" name="object 6"/>
          <p:cNvSpPr/>
          <p:nvPr/>
        </p:nvSpPr>
        <p:spPr>
          <a:xfrm>
            <a:off x="238125" y="514350"/>
            <a:ext cx="891540" cy="2800350"/>
          </a:xfrm>
          <a:custGeom>
            <a:avLst/>
            <a:gdLst/>
            <a:ahLst/>
            <a:cxnLst/>
            <a:rect l="l" t="t" r="r" b="b"/>
            <a:pathLst>
              <a:path w="891540" h="2800350">
                <a:moveTo>
                  <a:pt x="0" y="2800350"/>
                </a:moveTo>
                <a:lnTo>
                  <a:pt x="891540" y="2800350"/>
                </a:lnTo>
                <a:lnTo>
                  <a:pt x="891540" y="0"/>
                </a:lnTo>
                <a:lnTo>
                  <a:pt x="0" y="0"/>
                </a:lnTo>
                <a:lnTo>
                  <a:pt x="0" y="2800350"/>
                </a:lnTo>
                <a:close/>
              </a:path>
            </a:pathLst>
          </a:custGeom>
          <a:solidFill>
            <a:srgbClr val="DCDDDE"/>
          </a:solidFill>
        </p:spPr>
        <p:txBody>
          <a:bodyPr wrap="square" lIns="0" tIns="0" rIns="0" bIns="0" rtlCol="0"/>
          <a:lstStyle/>
          <a:p>
            <a:endParaRPr dirty="0"/>
          </a:p>
        </p:txBody>
      </p:sp>
      <p:sp>
        <p:nvSpPr>
          <p:cNvPr id="4" name="object 7"/>
          <p:cNvSpPr/>
          <p:nvPr/>
        </p:nvSpPr>
        <p:spPr>
          <a:xfrm>
            <a:off x="1294257" y="514350"/>
            <a:ext cx="3963670" cy="2800350"/>
          </a:xfrm>
          <a:custGeom>
            <a:avLst/>
            <a:gdLst/>
            <a:ahLst/>
            <a:cxnLst/>
            <a:rect l="l" t="t" r="r" b="b"/>
            <a:pathLst>
              <a:path w="3963670" h="2800350">
                <a:moveTo>
                  <a:pt x="0" y="2800350"/>
                </a:moveTo>
                <a:lnTo>
                  <a:pt x="3963543" y="2800350"/>
                </a:lnTo>
                <a:lnTo>
                  <a:pt x="3963543" y="0"/>
                </a:lnTo>
                <a:lnTo>
                  <a:pt x="0" y="0"/>
                </a:lnTo>
                <a:lnTo>
                  <a:pt x="0" y="2800350"/>
                </a:lnTo>
                <a:close/>
              </a:path>
            </a:pathLst>
          </a:custGeom>
          <a:solidFill>
            <a:srgbClr val="FBAD1A"/>
          </a:solidFill>
        </p:spPr>
        <p:txBody>
          <a:bodyPr wrap="square" lIns="0" tIns="0" rIns="0" bIns="0" rtlCol="0"/>
          <a:lstStyle/>
          <a:p>
            <a:endParaRPr dirty="0"/>
          </a:p>
        </p:txBody>
      </p:sp>
      <p:sp>
        <p:nvSpPr>
          <p:cNvPr id="5" name="object 9"/>
          <p:cNvSpPr txBox="1">
            <a:spLocks/>
          </p:cNvSpPr>
          <p:nvPr/>
        </p:nvSpPr>
        <p:spPr>
          <a:xfrm>
            <a:off x="244220" y="489051"/>
            <a:ext cx="467192" cy="485625"/>
          </a:xfrm>
          <a:prstGeom prst="rect">
            <a:avLst/>
          </a:prstGeom>
        </p:spPr>
        <p:txBody>
          <a:bodyPr vert="horz" wrap="square" lIns="0" tIns="12700" rIns="0" bIns="0" rtlCol="0" anchor="b">
            <a:spAutoFit/>
          </a:bodyPr>
          <a:lstStyle>
            <a:lvl1pPr algn="ctr" defTabSz="487650" rtl="0" eaLnBrk="1" latinLnBrk="0" hangingPunct="1">
              <a:lnSpc>
                <a:spcPct val="90000"/>
              </a:lnSpc>
              <a:spcBef>
                <a:spcPct val="0"/>
              </a:spcBef>
              <a:buNone/>
              <a:defRPr sz="3200" kern="1200">
                <a:solidFill>
                  <a:schemeClr val="tx1"/>
                </a:solidFill>
                <a:latin typeface="+mj-lt"/>
                <a:ea typeface="+mj-ea"/>
                <a:cs typeface="+mj-cs"/>
              </a:defRPr>
            </a:lvl1pPr>
          </a:lstStyle>
          <a:p>
            <a:pPr marL="12700">
              <a:lnSpc>
                <a:spcPct val="100000"/>
              </a:lnSpc>
              <a:spcBef>
                <a:spcPts val="100"/>
              </a:spcBef>
            </a:pPr>
            <a:r>
              <a:rPr lang="es" sz="3100" spc="-110" dirty="0" smtClean="0">
                <a:solidFill>
                  <a:srgbClr val="231F20"/>
                </a:solidFill>
                <a:latin typeface="Arial" panose="020B0604020202020204" pitchFamily="34" charset="0"/>
                <a:ea typeface="Verdana"/>
                <a:cs typeface="Arial" panose="020B0604020202020204" pitchFamily="34" charset="0"/>
              </a:rPr>
              <a:t>EL</a:t>
            </a:r>
            <a:endParaRPr lang="es" sz="3100" spc="-110" dirty="0">
              <a:solidFill>
                <a:srgbClr val="231F20"/>
              </a:solidFill>
              <a:latin typeface="Arial" panose="020B0604020202020204" pitchFamily="34" charset="0"/>
              <a:ea typeface="Verdana"/>
              <a:cs typeface="Arial" panose="020B0604020202020204" pitchFamily="34" charset="0"/>
            </a:endParaRPr>
          </a:p>
        </p:txBody>
      </p:sp>
      <p:sp>
        <p:nvSpPr>
          <p:cNvPr id="6" name="object 11"/>
          <p:cNvSpPr/>
          <p:nvPr/>
        </p:nvSpPr>
        <p:spPr>
          <a:xfrm>
            <a:off x="295596" y="2816631"/>
            <a:ext cx="344805" cy="431800"/>
          </a:xfrm>
          <a:custGeom>
            <a:avLst/>
            <a:gdLst/>
            <a:ahLst/>
            <a:cxnLst/>
            <a:rect l="l" t="t" r="r" b="b"/>
            <a:pathLst>
              <a:path w="344805" h="431800">
                <a:moveTo>
                  <a:pt x="286422" y="368769"/>
                </a:moveTo>
                <a:lnTo>
                  <a:pt x="119069" y="368769"/>
                </a:lnTo>
                <a:lnTo>
                  <a:pt x="119069" y="431393"/>
                </a:lnTo>
                <a:lnTo>
                  <a:pt x="286544" y="431393"/>
                </a:lnTo>
                <a:lnTo>
                  <a:pt x="286422" y="368769"/>
                </a:lnTo>
                <a:close/>
              </a:path>
              <a:path w="344805" h="431800">
                <a:moveTo>
                  <a:pt x="213760" y="0"/>
                </a:moveTo>
                <a:lnTo>
                  <a:pt x="165393" y="73"/>
                </a:lnTo>
                <a:lnTo>
                  <a:pt x="120421" y="14925"/>
                </a:lnTo>
                <a:lnTo>
                  <a:pt x="82027" y="42474"/>
                </a:lnTo>
                <a:lnTo>
                  <a:pt x="53393" y="80640"/>
                </a:lnTo>
                <a:lnTo>
                  <a:pt x="37700" y="127342"/>
                </a:lnTo>
                <a:lnTo>
                  <a:pt x="32701" y="152669"/>
                </a:lnTo>
                <a:lnTo>
                  <a:pt x="26041" y="177228"/>
                </a:lnTo>
                <a:lnTo>
                  <a:pt x="17687" y="201187"/>
                </a:lnTo>
                <a:lnTo>
                  <a:pt x="7601" y="224713"/>
                </a:lnTo>
                <a:lnTo>
                  <a:pt x="0" y="243172"/>
                </a:lnTo>
                <a:lnTo>
                  <a:pt x="62" y="253739"/>
                </a:lnTo>
                <a:lnTo>
                  <a:pt x="9228" y="259210"/>
                </a:lnTo>
                <a:lnTo>
                  <a:pt x="28937" y="262382"/>
                </a:lnTo>
                <a:lnTo>
                  <a:pt x="29940" y="262496"/>
                </a:lnTo>
                <a:lnTo>
                  <a:pt x="30779" y="263893"/>
                </a:lnTo>
                <a:lnTo>
                  <a:pt x="31693" y="264680"/>
                </a:lnTo>
                <a:lnTo>
                  <a:pt x="32985" y="284754"/>
                </a:lnTo>
                <a:lnTo>
                  <a:pt x="35158" y="304693"/>
                </a:lnTo>
                <a:lnTo>
                  <a:pt x="45777" y="342049"/>
                </a:lnTo>
                <a:lnTo>
                  <a:pt x="76365" y="366344"/>
                </a:lnTo>
                <a:lnTo>
                  <a:pt x="97084" y="369145"/>
                </a:lnTo>
                <a:lnTo>
                  <a:pt x="119069" y="368769"/>
                </a:lnTo>
                <a:lnTo>
                  <a:pt x="286422" y="368769"/>
                </a:lnTo>
                <a:lnTo>
                  <a:pt x="286988" y="298157"/>
                </a:lnTo>
                <a:lnTo>
                  <a:pt x="314974" y="252337"/>
                </a:lnTo>
                <a:lnTo>
                  <a:pt x="329013" y="228755"/>
                </a:lnTo>
                <a:lnTo>
                  <a:pt x="338842" y="203111"/>
                </a:lnTo>
                <a:lnTo>
                  <a:pt x="344342" y="175145"/>
                </a:lnTo>
                <a:lnTo>
                  <a:pt x="342295" y="126105"/>
                </a:lnTo>
                <a:lnTo>
                  <a:pt x="326193" y="81241"/>
                </a:lnTo>
                <a:lnTo>
                  <a:pt x="298056" y="43383"/>
                </a:lnTo>
                <a:lnTo>
                  <a:pt x="259905" y="15359"/>
                </a:lnTo>
                <a:lnTo>
                  <a:pt x="213760" y="0"/>
                </a:lnTo>
                <a:close/>
              </a:path>
            </a:pathLst>
          </a:custGeom>
          <a:solidFill>
            <a:srgbClr val="FBAD1A"/>
          </a:solidFill>
        </p:spPr>
        <p:txBody>
          <a:bodyPr wrap="square" lIns="0" tIns="0" rIns="0" bIns="0" rtlCol="0"/>
          <a:lstStyle/>
          <a:p>
            <a:endParaRPr dirty="0"/>
          </a:p>
        </p:txBody>
      </p:sp>
      <p:sp>
        <p:nvSpPr>
          <p:cNvPr id="7" name="object 12"/>
          <p:cNvSpPr/>
          <p:nvPr/>
        </p:nvSpPr>
        <p:spPr>
          <a:xfrm>
            <a:off x="651799" y="2853413"/>
            <a:ext cx="63853" cy="94494"/>
          </a:xfrm>
          <a:prstGeom prst="rect">
            <a:avLst/>
          </a:prstGeom>
          <a:blipFill rotWithShape="1">
            <a:blip r:embed="rId2"/>
            <a:stretch>
              <a:fillRect/>
            </a:stretch>
          </a:blipFill>
        </p:spPr>
        <p:txBody>
          <a:bodyPr wrap="square" lIns="0" tIns="0" rIns="0" bIns="0" rtlCol="0"/>
          <a:lstStyle/>
          <a:p>
            <a:endParaRPr dirty="0"/>
          </a:p>
        </p:txBody>
      </p:sp>
      <p:sp>
        <p:nvSpPr>
          <p:cNvPr id="8" name="object 13"/>
          <p:cNvSpPr/>
          <p:nvPr/>
        </p:nvSpPr>
        <p:spPr>
          <a:xfrm>
            <a:off x="512574" y="2446154"/>
            <a:ext cx="555625" cy="396875"/>
          </a:xfrm>
          <a:custGeom>
            <a:avLst/>
            <a:gdLst/>
            <a:ahLst/>
            <a:cxnLst/>
            <a:rect l="l" t="t" r="r" b="b"/>
            <a:pathLst>
              <a:path w="555625" h="396875">
                <a:moveTo>
                  <a:pt x="555205" y="198437"/>
                </a:moveTo>
                <a:lnTo>
                  <a:pt x="549566" y="238427"/>
                </a:lnTo>
                <a:lnTo>
                  <a:pt x="533391" y="275675"/>
                </a:lnTo>
                <a:lnTo>
                  <a:pt x="507797" y="309383"/>
                </a:lnTo>
                <a:lnTo>
                  <a:pt x="473900" y="338751"/>
                </a:lnTo>
                <a:lnTo>
                  <a:pt x="432817" y="362983"/>
                </a:lnTo>
                <a:lnTo>
                  <a:pt x="385663" y="381279"/>
                </a:lnTo>
                <a:lnTo>
                  <a:pt x="333555" y="392843"/>
                </a:lnTo>
                <a:lnTo>
                  <a:pt x="277609" y="396875"/>
                </a:lnTo>
                <a:lnTo>
                  <a:pt x="221659" y="392843"/>
                </a:lnTo>
                <a:lnTo>
                  <a:pt x="169547" y="381279"/>
                </a:lnTo>
                <a:lnTo>
                  <a:pt x="122391" y="362983"/>
                </a:lnTo>
                <a:lnTo>
                  <a:pt x="81306" y="338751"/>
                </a:lnTo>
                <a:lnTo>
                  <a:pt x="47409" y="309383"/>
                </a:lnTo>
                <a:lnTo>
                  <a:pt x="21814" y="275675"/>
                </a:lnTo>
                <a:lnTo>
                  <a:pt x="5639" y="238427"/>
                </a:lnTo>
                <a:lnTo>
                  <a:pt x="0" y="198437"/>
                </a:lnTo>
                <a:lnTo>
                  <a:pt x="5639" y="158447"/>
                </a:lnTo>
                <a:lnTo>
                  <a:pt x="21814" y="121199"/>
                </a:lnTo>
                <a:lnTo>
                  <a:pt x="47409" y="87491"/>
                </a:lnTo>
                <a:lnTo>
                  <a:pt x="81306" y="58123"/>
                </a:lnTo>
                <a:lnTo>
                  <a:pt x="122391" y="33891"/>
                </a:lnTo>
                <a:lnTo>
                  <a:pt x="169547" y="15595"/>
                </a:lnTo>
                <a:lnTo>
                  <a:pt x="221659" y="4031"/>
                </a:lnTo>
                <a:lnTo>
                  <a:pt x="277609" y="0"/>
                </a:lnTo>
                <a:lnTo>
                  <a:pt x="333555" y="4031"/>
                </a:lnTo>
                <a:lnTo>
                  <a:pt x="385663" y="15595"/>
                </a:lnTo>
                <a:lnTo>
                  <a:pt x="432817" y="33891"/>
                </a:lnTo>
                <a:lnTo>
                  <a:pt x="473900" y="58123"/>
                </a:lnTo>
                <a:lnTo>
                  <a:pt x="507797" y="87491"/>
                </a:lnTo>
                <a:lnTo>
                  <a:pt x="533391" y="121199"/>
                </a:lnTo>
                <a:lnTo>
                  <a:pt x="549566" y="158447"/>
                </a:lnTo>
                <a:lnTo>
                  <a:pt x="555205" y="198437"/>
                </a:lnTo>
                <a:close/>
              </a:path>
            </a:pathLst>
          </a:custGeom>
          <a:ln w="10858">
            <a:solidFill>
              <a:srgbClr val="FBAD1A"/>
            </a:solidFill>
          </a:ln>
        </p:spPr>
        <p:txBody>
          <a:bodyPr wrap="square" lIns="0" tIns="0" rIns="0" bIns="0" rtlCol="0"/>
          <a:lstStyle/>
          <a:p>
            <a:endParaRPr dirty="0"/>
          </a:p>
        </p:txBody>
      </p:sp>
      <p:sp>
        <p:nvSpPr>
          <p:cNvPr id="9" name="object 14"/>
          <p:cNvSpPr/>
          <p:nvPr/>
        </p:nvSpPr>
        <p:spPr>
          <a:xfrm>
            <a:off x="620807" y="2460204"/>
            <a:ext cx="343254" cy="356288"/>
          </a:xfrm>
          <a:prstGeom prst="rect">
            <a:avLst/>
          </a:prstGeom>
          <a:blipFill rotWithShape="1">
            <a:blip r:embed="rId3"/>
            <a:stretch>
              <a:fillRect/>
            </a:stretch>
          </a:blipFill>
        </p:spPr>
        <p:txBody>
          <a:bodyPr wrap="square" lIns="0" tIns="0" rIns="0" bIns="0" rtlCol="0"/>
          <a:lstStyle/>
          <a:p>
            <a:endParaRPr dirty="0"/>
          </a:p>
        </p:txBody>
      </p:sp>
      <p:sp>
        <p:nvSpPr>
          <p:cNvPr id="10" name="object 19"/>
          <p:cNvSpPr/>
          <p:nvPr/>
        </p:nvSpPr>
        <p:spPr>
          <a:xfrm>
            <a:off x="2045309" y="562495"/>
            <a:ext cx="234187" cy="234175"/>
          </a:xfrm>
          <a:prstGeom prst="rect">
            <a:avLst/>
          </a:prstGeom>
          <a:blipFill rotWithShape="1">
            <a:blip r:embed="rId4"/>
            <a:stretch>
              <a:fillRect/>
            </a:stretch>
          </a:blipFill>
        </p:spPr>
        <p:txBody>
          <a:bodyPr wrap="square" lIns="0" tIns="0" rIns="0" bIns="0" rtlCol="0"/>
          <a:lstStyle/>
          <a:p>
            <a:endParaRPr dirty="0"/>
          </a:p>
        </p:txBody>
      </p:sp>
      <p:sp>
        <p:nvSpPr>
          <p:cNvPr id="11" name="object 20"/>
          <p:cNvSpPr txBox="1"/>
          <p:nvPr/>
        </p:nvSpPr>
        <p:spPr>
          <a:xfrm>
            <a:off x="1294256" y="577189"/>
            <a:ext cx="4471285" cy="2653162"/>
          </a:xfrm>
          <a:prstGeom prst="rect">
            <a:avLst/>
          </a:prstGeom>
        </p:spPr>
        <p:txBody>
          <a:bodyPr vert="horz" wrap="square" lIns="0" tIns="12700" rIns="0" bIns="0" rtlCol="0">
            <a:spAutoFit/>
          </a:bodyPr>
          <a:lstStyle/>
          <a:p>
            <a:pPr marL="146050">
              <a:lnSpc>
                <a:spcPct val="100000"/>
              </a:lnSpc>
              <a:spcBef>
                <a:spcPts val="100"/>
              </a:spcBef>
            </a:pPr>
            <a:r>
              <a:rPr lang="es" sz="1100" b="0" i="0" strike="noStrike" cap="none" spc="70" baseline="0" dirty="0" smtClean="0">
                <a:solidFill>
                  <a:srgbClr val="FFFFFF"/>
                </a:solidFill>
                <a:effectLst/>
                <a:latin typeface="Arial"/>
                <a:ea typeface="Arial"/>
                <a:cs typeface="Arial"/>
              </a:rPr>
              <a:t>Práctica </a:t>
            </a:r>
            <a:r>
              <a:rPr lang="es" sz="1100" b="0" i="0" strike="noStrike" cap="none" spc="70" baseline="0" dirty="0" smtClean="0">
                <a:solidFill>
                  <a:srgbClr val="FBAD1A"/>
                </a:solidFill>
                <a:effectLst/>
                <a:latin typeface="Arial"/>
                <a:ea typeface="Arial"/>
                <a:cs typeface="Arial"/>
              </a:rPr>
              <a:t> </a:t>
            </a:r>
            <a:r>
              <a:rPr lang="es" sz="1100" b="0" i="0" strike="noStrike" cap="none" spc="95" baseline="0" dirty="0" smtClean="0">
                <a:solidFill>
                  <a:srgbClr val="FBAD1A"/>
                </a:solidFill>
                <a:effectLst/>
                <a:latin typeface="Arial"/>
                <a:ea typeface="Arial"/>
                <a:cs typeface="Arial"/>
              </a:rPr>
              <a:t>8 </a:t>
            </a:r>
            <a:r>
              <a:rPr lang="es" sz="1100" b="0" i="0" strike="noStrike" cap="none" spc="70" baseline="0" dirty="0" smtClean="0">
                <a:solidFill>
                  <a:srgbClr val="FBAD1A"/>
                </a:solidFill>
                <a:effectLst/>
                <a:latin typeface="Arial"/>
                <a:ea typeface="Arial"/>
                <a:cs typeface="Arial"/>
              </a:rPr>
              <a:t> </a:t>
            </a:r>
            <a:r>
              <a:rPr lang="es" sz="1100" b="0" i="0" strike="noStrike" cap="none" spc="70" baseline="0" dirty="0" smtClean="0">
                <a:solidFill>
                  <a:srgbClr val="FFFFFF"/>
                </a:solidFill>
                <a:effectLst/>
                <a:latin typeface="Arial"/>
                <a:ea typeface="Arial"/>
                <a:cs typeface="Arial"/>
              </a:rPr>
              <a:t> </a:t>
            </a:r>
            <a:r>
              <a:rPr lang="es" sz="1100" b="0" i="0" strike="noStrike" cap="none" spc="100" baseline="0" dirty="0">
                <a:solidFill>
                  <a:srgbClr val="FFFFFF"/>
                </a:solidFill>
                <a:effectLst/>
                <a:latin typeface="Arial"/>
                <a:ea typeface="Arial"/>
                <a:cs typeface="Arial"/>
              </a:rPr>
              <a:t>Compromiso con líderes</a:t>
            </a:r>
          </a:p>
          <a:p>
            <a:pPr>
              <a:lnSpc>
                <a:spcPct val="100000"/>
              </a:lnSpc>
            </a:pPr>
            <a:endParaRPr sz="1400" dirty="0">
              <a:latin typeface="Times New Roman"/>
              <a:cs typeface="Times New Roman"/>
            </a:endParaRPr>
          </a:p>
          <a:p>
            <a:pPr marL="146050" marR="607695">
              <a:lnSpc>
                <a:spcPct val="106100"/>
              </a:lnSpc>
              <a:spcBef>
                <a:spcPts val="855"/>
              </a:spcBef>
            </a:pPr>
            <a:r>
              <a:rPr lang="es" sz="1100" b="0" i="0" strike="noStrike" cap="none" spc="-5" baseline="0" dirty="0">
                <a:solidFill>
                  <a:srgbClr val="FFFFFF"/>
                </a:solidFill>
                <a:effectLst/>
                <a:latin typeface="Arial"/>
                <a:ea typeface="Arial"/>
                <a:cs typeface="Arial"/>
              </a:rPr>
              <a:t>Los </a:t>
            </a:r>
            <a:r>
              <a:rPr lang="es-PE" sz="1100" b="0" i="0" strike="noStrike" cap="none" spc="-5" baseline="0" dirty="0" smtClean="0">
                <a:solidFill>
                  <a:srgbClr val="FFFFFF"/>
                </a:solidFill>
                <a:effectLst/>
                <a:latin typeface="Arial"/>
                <a:ea typeface="Arial"/>
                <a:cs typeface="Arial"/>
              </a:rPr>
              <a:t>jefes</a:t>
            </a:r>
            <a:r>
              <a:rPr lang="es" sz="1100" b="0" i="0" strike="noStrike" cap="none" spc="-5" baseline="0" dirty="0" smtClean="0">
                <a:solidFill>
                  <a:srgbClr val="FFFFFF"/>
                </a:solidFill>
                <a:effectLst/>
                <a:latin typeface="Arial"/>
                <a:ea typeface="Arial"/>
                <a:cs typeface="Arial"/>
              </a:rPr>
              <a:t> </a:t>
            </a:r>
            <a:r>
              <a:rPr lang="es" sz="1100" b="0" i="0" strike="noStrike" cap="none" spc="-15" baseline="0" dirty="0">
                <a:solidFill>
                  <a:srgbClr val="FFFFFF"/>
                </a:solidFill>
                <a:effectLst/>
                <a:latin typeface="Arial"/>
                <a:ea typeface="Arial"/>
                <a:cs typeface="Arial"/>
              </a:rPr>
              <a:t>son responsables </a:t>
            </a:r>
            <a:r>
              <a:rPr lang="es" sz="1100" b="0" i="0" strike="noStrike" cap="none" spc="-15" baseline="0" dirty="0" smtClean="0">
                <a:solidFill>
                  <a:srgbClr val="FFFFFF"/>
                </a:solidFill>
                <a:effectLst/>
                <a:latin typeface="Arial"/>
                <a:ea typeface="Arial"/>
                <a:cs typeface="Arial"/>
              </a:rPr>
              <a:t>de </a:t>
            </a:r>
            <a:r>
              <a:rPr lang="es" sz="1100" b="0" i="0" strike="noStrike" cap="none" spc="-5" baseline="0" dirty="0" smtClean="0">
                <a:solidFill>
                  <a:srgbClr val="FFFFFF"/>
                </a:solidFill>
                <a:effectLst/>
                <a:latin typeface="Arial"/>
                <a:ea typeface="Arial"/>
                <a:cs typeface="Arial"/>
              </a:rPr>
              <a:t> </a:t>
            </a:r>
            <a:r>
              <a:rPr lang="es" sz="1100" b="0" i="0" strike="noStrike" cap="none" spc="0" baseline="0" dirty="0" smtClean="0">
                <a:solidFill>
                  <a:srgbClr val="FFFFFF"/>
                </a:solidFill>
                <a:effectLst/>
                <a:latin typeface="Arial"/>
                <a:ea typeface="Arial"/>
                <a:cs typeface="Arial"/>
              </a:rPr>
              <a:t>trabajar efectivamente </a:t>
            </a:r>
            <a:r>
              <a:rPr lang="es" sz="1100" b="0" i="0" strike="noStrike" cap="none" spc="-5" baseline="0" dirty="0" smtClean="0">
                <a:solidFill>
                  <a:srgbClr val="FFFFFF"/>
                </a:solidFill>
                <a:effectLst/>
                <a:latin typeface="Arial"/>
                <a:ea typeface="Arial"/>
                <a:cs typeface="Arial"/>
              </a:rPr>
              <a:t> con </a:t>
            </a:r>
            <a:r>
              <a:rPr lang="es" sz="1100" b="0" i="0" strike="noStrike" cap="none" spc="-5" baseline="0" dirty="0">
                <a:solidFill>
                  <a:srgbClr val="FFFFFF"/>
                </a:solidFill>
                <a:effectLst/>
                <a:latin typeface="Arial"/>
                <a:ea typeface="Arial"/>
                <a:cs typeface="Arial"/>
              </a:rPr>
              <a:t>los líderes en los niveles </a:t>
            </a:r>
            <a:r>
              <a:rPr lang="es" sz="1100" b="0" i="0" strike="noStrike" cap="none" spc="-5" baseline="0" dirty="0">
                <a:solidFill>
                  <a:schemeClr val="bg1"/>
                </a:solidFill>
                <a:effectLst/>
                <a:latin typeface="Arial"/>
                <a:ea typeface="Arial"/>
                <a:cs typeface="Arial"/>
              </a:rPr>
              <a:t>más </a:t>
            </a:r>
            <a:r>
              <a:rPr lang="es" sz="1100" b="0" i="0" strike="noStrike" cap="none" spc="-5" baseline="0" dirty="0" smtClean="0">
                <a:solidFill>
                  <a:schemeClr val="bg1"/>
                </a:solidFill>
                <a:effectLst/>
                <a:latin typeface="Arial"/>
                <a:ea typeface="Arial"/>
                <a:cs typeface="Arial"/>
              </a:rPr>
              <a:t>senior</a:t>
            </a:r>
            <a:r>
              <a:rPr lang="es" sz="1100" b="0" i="0" strike="noStrike" cap="none" spc="-15" baseline="0" dirty="0" smtClean="0">
                <a:solidFill>
                  <a:schemeClr val="bg1"/>
                </a:solidFill>
                <a:effectLst/>
                <a:latin typeface="Arial"/>
                <a:ea typeface="Arial"/>
                <a:cs typeface="Arial"/>
              </a:rPr>
              <a:t>. </a:t>
            </a:r>
            <a:r>
              <a:rPr lang="es" sz="1100" b="0" i="0" strike="noStrike" cap="none" spc="-5" baseline="0" dirty="0">
                <a:solidFill>
                  <a:schemeClr val="bg1"/>
                </a:solidFill>
                <a:effectLst/>
                <a:latin typeface="Arial"/>
                <a:ea typeface="Arial"/>
                <a:cs typeface="Arial"/>
              </a:rPr>
              <a:t>Los </a:t>
            </a:r>
            <a:r>
              <a:rPr lang="es-PE" sz="1100" b="0" i="0" strike="noStrike" cap="none" spc="-5" baseline="0" dirty="0" smtClean="0">
                <a:solidFill>
                  <a:schemeClr val="bg1"/>
                </a:solidFill>
                <a:effectLst/>
                <a:latin typeface="Arial"/>
                <a:ea typeface="Arial"/>
                <a:cs typeface="Arial"/>
              </a:rPr>
              <a:t>jefes </a:t>
            </a:r>
            <a:r>
              <a:rPr lang="es" sz="1100" b="0" i="0" strike="noStrike" cap="none" spc="-5" baseline="0" dirty="0" smtClean="0">
                <a:solidFill>
                  <a:schemeClr val="bg1"/>
                </a:solidFill>
                <a:effectLst/>
                <a:latin typeface="Arial"/>
                <a:ea typeface="Arial"/>
                <a:cs typeface="Arial"/>
              </a:rPr>
              <a:t>deben comprender </a:t>
            </a:r>
            <a:r>
              <a:rPr lang="es" sz="1100" b="0" i="0" strike="noStrike" cap="none" spc="-5" baseline="0" dirty="0">
                <a:solidFill>
                  <a:schemeClr val="bg1"/>
                </a:solidFill>
                <a:effectLst/>
                <a:latin typeface="Arial"/>
                <a:ea typeface="Arial"/>
                <a:cs typeface="Arial"/>
              </a:rPr>
              <a:t>las perspectivas del liderazgo, buscar </a:t>
            </a:r>
            <a:r>
              <a:rPr lang="es" sz="1100" b="0" i="0" strike="noStrike" cap="none" spc="-10" baseline="0" dirty="0">
                <a:solidFill>
                  <a:schemeClr val="bg1"/>
                </a:solidFill>
                <a:effectLst/>
                <a:latin typeface="Arial"/>
                <a:ea typeface="Arial"/>
                <a:cs typeface="Arial"/>
              </a:rPr>
              <a:t>el feedback </a:t>
            </a:r>
            <a:r>
              <a:rPr lang="es" sz="1100" b="0" i="0" strike="noStrike" cap="none" spc="0" baseline="0" dirty="0">
                <a:solidFill>
                  <a:schemeClr val="bg1"/>
                </a:solidFill>
                <a:effectLst/>
                <a:latin typeface="Arial"/>
                <a:ea typeface="Arial"/>
                <a:cs typeface="Arial"/>
              </a:rPr>
              <a:t>de sus superiores</a:t>
            </a:r>
            <a:r>
              <a:rPr lang="es" sz="1100" b="0" i="0" strike="noStrike" cap="none" spc="-10" baseline="0" dirty="0">
                <a:solidFill>
                  <a:schemeClr val="bg1"/>
                </a:solidFill>
                <a:effectLst/>
                <a:latin typeface="Arial"/>
                <a:ea typeface="Arial"/>
                <a:cs typeface="Arial"/>
              </a:rPr>
              <a:t>, </a:t>
            </a:r>
            <a:r>
              <a:rPr lang="es" sz="1100" b="0" i="0" strike="noStrike" cap="none" spc="0" baseline="0" dirty="0">
                <a:solidFill>
                  <a:schemeClr val="bg1"/>
                </a:solidFill>
                <a:effectLst/>
                <a:latin typeface="Arial"/>
                <a:ea typeface="Arial"/>
                <a:cs typeface="Arial"/>
              </a:rPr>
              <a:t>evaluar los motivos para decisiones </a:t>
            </a:r>
            <a:r>
              <a:rPr lang="es" sz="1100" b="0" i="0" strike="noStrike" cap="none" spc="-5" baseline="0" dirty="0">
                <a:solidFill>
                  <a:schemeClr val="bg1"/>
                </a:solidFill>
                <a:effectLst/>
                <a:latin typeface="Arial"/>
                <a:ea typeface="Arial"/>
                <a:cs typeface="Arial"/>
              </a:rPr>
              <a:t>y acciones a </a:t>
            </a:r>
            <a:r>
              <a:rPr lang="es" sz="1100" b="0" i="0" strike="noStrike" cap="none" spc="0" baseline="0" dirty="0">
                <a:solidFill>
                  <a:schemeClr val="bg1"/>
                </a:solidFill>
                <a:effectLst/>
                <a:latin typeface="Arial"/>
                <a:ea typeface="Arial"/>
                <a:cs typeface="Arial"/>
              </a:rPr>
              <a:t>ser tomadas </a:t>
            </a:r>
            <a:r>
              <a:rPr lang="es" sz="1100" b="0" i="0" strike="noStrike" cap="none" spc="-10" baseline="0" dirty="0">
                <a:solidFill>
                  <a:schemeClr val="bg1"/>
                </a:solidFill>
                <a:effectLst/>
                <a:latin typeface="Arial"/>
                <a:ea typeface="Arial"/>
                <a:cs typeface="Arial"/>
              </a:rPr>
              <a:t>y </a:t>
            </a:r>
            <a:r>
              <a:rPr lang="es" sz="1100" b="0" i="0" strike="noStrike" cap="none" spc="-10" baseline="0" dirty="0" smtClean="0">
                <a:solidFill>
                  <a:schemeClr val="bg1"/>
                </a:solidFill>
                <a:effectLst/>
                <a:latin typeface="Arial"/>
                <a:ea typeface="Arial"/>
                <a:cs typeface="Arial"/>
              </a:rPr>
              <a:t>asegurar </a:t>
            </a:r>
            <a:r>
              <a:rPr lang="es" sz="1100" b="0" i="0" strike="noStrike" cap="none" spc="-5" baseline="0" dirty="0" smtClean="0">
                <a:solidFill>
                  <a:schemeClr val="bg1"/>
                </a:solidFill>
                <a:effectLst/>
                <a:latin typeface="Arial"/>
                <a:ea typeface="Arial"/>
                <a:cs typeface="Arial"/>
              </a:rPr>
              <a:t>que </a:t>
            </a:r>
            <a:r>
              <a:rPr lang="es" sz="1100" b="0" i="0" strike="noStrike" cap="none" spc="-5" baseline="0" dirty="0">
                <a:solidFill>
                  <a:schemeClr val="bg1"/>
                </a:solidFill>
                <a:effectLst/>
                <a:latin typeface="Arial"/>
                <a:ea typeface="Arial"/>
                <a:cs typeface="Arial"/>
              </a:rPr>
              <a:t>se enfocarán en las soluciones de los problemas cuando aborden y </a:t>
            </a:r>
            <a:r>
              <a:rPr lang="es" sz="1100" b="0" i="0" strike="noStrike" cap="none" spc="-5" baseline="0" dirty="0" smtClean="0">
                <a:solidFill>
                  <a:schemeClr val="bg1"/>
                </a:solidFill>
                <a:effectLst/>
                <a:latin typeface="Arial"/>
                <a:ea typeface="Arial"/>
                <a:cs typeface="Arial"/>
              </a:rPr>
              <a:t>respondan </a:t>
            </a:r>
            <a:r>
              <a:rPr lang="es" sz="1100" b="0" i="0" strike="noStrike" cap="none" spc="0" baseline="0" dirty="0" smtClean="0">
                <a:solidFill>
                  <a:schemeClr val="bg1"/>
                </a:solidFill>
                <a:effectLst/>
                <a:latin typeface="Arial"/>
                <a:ea typeface="Arial"/>
                <a:cs typeface="Arial"/>
              </a:rPr>
              <a:t>a </a:t>
            </a:r>
            <a:r>
              <a:rPr lang="es" sz="1100" b="0" i="0" strike="noStrike" cap="none" spc="0" baseline="0" dirty="0">
                <a:solidFill>
                  <a:schemeClr val="bg1"/>
                </a:solidFill>
                <a:effectLst/>
                <a:latin typeface="Arial"/>
                <a:ea typeface="Arial"/>
                <a:cs typeface="Arial"/>
              </a:rPr>
              <a:t>sus superiores o líderes más </a:t>
            </a:r>
            <a:r>
              <a:rPr lang="es" sz="1100" b="0" i="0" strike="noStrike" cap="none" spc="0" baseline="0" dirty="0" smtClean="0">
                <a:solidFill>
                  <a:schemeClr val="bg1"/>
                </a:solidFill>
                <a:effectLst/>
                <a:latin typeface="Arial"/>
                <a:ea typeface="Arial"/>
                <a:cs typeface="Arial"/>
              </a:rPr>
              <a:t>senior</a:t>
            </a:r>
            <a:r>
              <a:rPr lang="es" sz="1100" b="0" i="0" strike="noStrike" cap="none" spc="-5" baseline="0" dirty="0" smtClean="0">
                <a:solidFill>
                  <a:schemeClr val="bg1"/>
                </a:solidFill>
                <a:effectLst/>
                <a:latin typeface="Arial"/>
                <a:ea typeface="Arial"/>
                <a:cs typeface="Arial"/>
              </a:rPr>
              <a:t>. </a:t>
            </a:r>
            <a:r>
              <a:rPr lang="es" sz="1100" b="0" i="0" strike="noStrike" cap="none" spc="-5" baseline="0" dirty="0">
                <a:solidFill>
                  <a:schemeClr val="bg1"/>
                </a:solidFill>
                <a:effectLst/>
                <a:latin typeface="Arial"/>
                <a:ea typeface="Arial"/>
                <a:cs typeface="Arial"/>
              </a:rPr>
              <a:t>Lo más importante</a:t>
            </a:r>
            <a:r>
              <a:rPr lang="es" sz="1100" b="0" i="0" strike="noStrike" cap="none" spc="0" baseline="0" dirty="0" smtClean="0">
                <a:solidFill>
                  <a:schemeClr val="bg1"/>
                </a:solidFill>
                <a:effectLst/>
                <a:latin typeface="Arial"/>
                <a:ea typeface="Arial"/>
                <a:cs typeface="Arial"/>
              </a:rPr>
              <a:t>, </a:t>
            </a:r>
            <a:r>
              <a:rPr lang="es" sz="1100" b="0" i="0" strike="noStrike" cap="none" spc="-5" baseline="0" dirty="0" smtClean="0">
                <a:solidFill>
                  <a:schemeClr val="bg1"/>
                </a:solidFill>
                <a:effectLst/>
                <a:latin typeface="Arial"/>
                <a:ea typeface="Arial"/>
                <a:cs typeface="Arial"/>
              </a:rPr>
              <a:t> </a:t>
            </a:r>
            <a:r>
              <a:rPr lang="es" sz="1100" b="0" i="0" strike="noStrike" cap="none" spc="-10" baseline="0" dirty="0" smtClean="0">
                <a:solidFill>
                  <a:schemeClr val="bg1"/>
                </a:solidFill>
                <a:effectLst/>
                <a:latin typeface="Arial"/>
                <a:ea typeface="Arial"/>
                <a:cs typeface="Arial"/>
              </a:rPr>
              <a:t>pero tal </a:t>
            </a:r>
            <a:r>
              <a:rPr lang="es" sz="1100" b="0" i="0" strike="noStrike" cap="none" spc="-10" baseline="0" dirty="0">
                <a:solidFill>
                  <a:schemeClr val="bg1"/>
                </a:solidFill>
                <a:effectLst/>
                <a:latin typeface="Arial"/>
                <a:ea typeface="Arial"/>
                <a:cs typeface="Arial"/>
              </a:rPr>
              <a:t>vez </a:t>
            </a:r>
            <a:r>
              <a:rPr lang="es" sz="1100" b="0" i="0" strike="noStrike" cap="none" spc="-10" baseline="0" dirty="0" smtClean="0">
                <a:solidFill>
                  <a:schemeClr val="bg1"/>
                </a:solidFill>
                <a:effectLst/>
                <a:latin typeface="Arial"/>
                <a:ea typeface="Arial"/>
                <a:cs typeface="Arial"/>
              </a:rPr>
              <a:t>más difícil</a:t>
            </a:r>
            <a:r>
              <a:rPr lang="es" sz="1100" b="0" i="0" strike="noStrike" cap="none" spc="-15" baseline="0" dirty="0" smtClean="0">
                <a:solidFill>
                  <a:schemeClr val="bg1"/>
                </a:solidFill>
                <a:effectLst/>
                <a:latin typeface="Arial"/>
                <a:ea typeface="Arial"/>
                <a:cs typeface="Arial"/>
              </a:rPr>
              <a:t>, </a:t>
            </a:r>
            <a:r>
              <a:rPr lang="es" sz="1100" b="0" i="0" strike="noStrike" cap="none" spc="-15" baseline="0" dirty="0">
                <a:solidFill>
                  <a:schemeClr val="bg1"/>
                </a:solidFill>
                <a:effectLst/>
                <a:latin typeface="Arial"/>
                <a:ea typeface="Arial"/>
                <a:cs typeface="Arial"/>
              </a:rPr>
              <a:t>para </a:t>
            </a:r>
            <a:r>
              <a:rPr lang="es" sz="1100" b="0" i="0" strike="noStrike" cap="none" spc="-5" baseline="0" dirty="0">
                <a:solidFill>
                  <a:schemeClr val="bg1"/>
                </a:solidFill>
                <a:effectLst/>
                <a:latin typeface="Arial"/>
                <a:ea typeface="Arial"/>
                <a:cs typeface="Arial"/>
              </a:rPr>
              <a:t>un </a:t>
            </a:r>
            <a:r>
              <a:rPr lang="pt-BR" sz="1100" b="0" i="0" strike="noStrike" cap="none" spc="-5" baseline="0" dirty="0" smtClean="0">
                <a:solidFill>
                  <a:schemeClr val="bg1"/>
                </a:solidFill>
                <a:effectLst/>
                <a:latin typeface="Arial"/>
                <a:ea typeface="Arial"/>
                <a:cs typeface="Arial"/>
              </a:rPr>
              <a:t>líder de equipo</a:t>
            </a:r>
            <a:r>
              <a:rPr lang="es" sz="1100" b="0" i="0" strike="noStrike" cap="none" spc="-5" baseline="0" dirty="0" smtClean="0">
                <a:solidFill>
                  <a:schemeClr val="bg1"/>
                </a:solidFill>
                <a:effectLst/>
                <a:latin typeface="Arial"/>
                <a:ea typeface="Arial"/>
                <a:cs typeface="Arial"/>
              </a:rPr>
              <a:t> </a:t>
            </a:r>
            <a:r>
              <a:rPr lang="es" sz="1100" b="0" i="0" strike="noStrike" cap="none" spc="-5" baseline="0" dirty="0">
                <a:solidFill>
                  <a:schemeClr val="bg1"/>
                </a:solidFill>
                <a:effectLst/>
                <a:latin typeface="Arial"/>
                <a:ea typeface="Arial"/>
                <a:cs typeface="Arial"/>
              </a:rPr>
              <a:t>efectivo es tener el valor de tener voz activa sobre temas, personas y decisiones. Enfrentar y trabajar los problemas potenciales de forma franca es algo que los líderes </a:t>
            </a:r>
            <a:r>
              <a:rPr lang="es" sz="1100" b="0" i="0" strike="noStrike" cap="none" spc="-5" baseline="0" dirty="0" smtClean="0">
                <a:solidFill>
                  <a:schemeClr val="bg1"/>
                </a:solidFill>
                <a:effectLst/>
                <a:latin typeface="Arial"/>
                <a:ea typeface="Arial"/>
                <a:cs typeface="Arial"/>
              </a:rPr>
              <a:t>senior aprecian</a:t>
            </a:r>
            <a:r>
              <a:rPr lang="es" sz="1100" b="0" i="0" strike="noStrike" cap="none" spc="-5" baseline="0" dirty="0">
                <a:solidFill>
                  <a:schemeClr val="bg1"/>
                </a:solidFill>
                <a:effectLst/>
                <a:latin typeface="Arial"/>
                <a:ea typeface="Arial"/>
                <a:cs typeface="Arial"/>
              </a:rPr>
              <a:t>.</a:t>
            </a:r>
          </a:p>
        </p:txBody>
      </p:sp>
      <p:sp>
        <p:nvSpPr>
          <p:cNvPr id="12" name="object 24"/>
          <p:cNvSpPr/>
          <p:nvPr/>
        </p:nvSpPr>
        <p:spPr>
          <a:xfrm>
            <a:off x="269620" y="1298166"/>
            <a:ext cx="234188" cy="234175"/>
          </a:xfrm>
          <a:prstGeom prst="rect">
            <a:avLst/>
          </a:prstGeom>
          <a:blipFill rotWithShape="1">
            <a:blip r:embed="rId5"/>
            <a:stretch>
              <a:fillRect/>
            </a:stretch>
          </a:blipFill>
        </p:spPr>
        <p:txBody>
          <a:bodyPr wrap="square" lIns="0" tIns="0" rIns="0" bIns="0" rtlCol="0"/>
          <a:lstStyle/>
          <a:p>
            <a:endParaRPr dirty="0"/>
          </a:p>
        </p:txBody>
      </p:sp>
      <p:sp>
        <p:nvSpPr>
          <p:cNvPr id="13" name="object 25"/>
          <p:cNvSpPr txBox="1"/>
          <p:nvPr/>
        </p:nvSpPr>
        <p:spPr>
          <a:xfrm>
            <a:off x="256920" y="972311"/>
            <a:ext cx="777382" cy="518091"/>
          </a:xfrm>
          <a:prstGeom prst="rect">
            <a:avLst/>
          </a:prstGeom>
        </p:spPr>
        <p:txBody>
          <a:bodyPr vert="horz" wrap="square" lIns="0" tIns="12700" rIns="0" bIns="0" rtlCol="0">
            <a:spAutoFit/>
          </a:bodyPr>
          <a:lstStyle/>
          <a:p>
            <a:pPr marL="12700" marR="5080">
              <a:lnSpc>
                <a:spcPct val="100000"/>
              </a:lnSpc>
              <a:spcBef>
                <a:spcPts val="100"/>
              </a:spcBef>
            </a:pPr>
            <a:r>
              <a:rPr lang="es" sz="900" b="0" i="0" strike="noStrike" cap="none" spc="-15" baseline="0" dirty="0" smtClean="0">
                <a:solidFill>
                  <a:srgbClr val="231F20"/>
                </a:solidFill>
                <a:effectLst/>
                <a:latin typeface="Arial" panose="020B0604020202020204" pitchFamily="34" charset="0"/>
                <a:ea typeface="Verdana"/>
                <a:cs typeface="Arial" panose="020B0604020202020204" pitchFamily="34" charset="0"/>
              </a:rPr>
              <a:t>Comromiso con </a:t>
            </a:r>
            <a:r>
              <a:rPr lang="es" sz="900" b="0" i="0" strike="noStrike" cap="none" spc="-45" baseline="0" dirty="0" smtClean="0">
                <a:solidFill>
                  <a:srgbClr val="231F20"/>
                </a:solidFill>
                <a:effectLst/>
                <a:latin typeface="Arial" panose="020B0604020202020204" pitchFamily="34" charset="0"/>
                <a:ea typeface="Verdana"/>
                <a:cs typeface="Arial" panose="020B0604020202020204" pitchFamily="34" charset="0"/>
              </a:rPr>
              <a:t>líderes (EL)</a:t>
            </a:r>
            <a:endParaRPr lang="es" sz="900" b="0" i="0" strike="noStrike" cap="none" spc="-45" baseline="0" dirty="0">
              <a:solidFill>
                <a:srgbClr val="231F20"/>
              </a:solidFill>
              <a:effectLst/>
              <a:latin typeface="Arial" panose="020B0604020202020204" pitchFamily="34" charset="0"/>
              <a:ea typeface="Verdana"/>
              <a:cs typeface="Arial" panose="020B0604020202020204" pitchFamily="34" charset="0"/>
            </a:endParaRPr>
          </a:p>
          <a:p>
            <a:pPr marL="84455">
              <a:lnSpc>
                <a:spcPct val="100000"/>
              </a:lnSpc>
              <a:spcBef>
                <a:spcPts val="715"/>
              </a:spcBef>
            </a:pPr>
            <a:r>
              <a:rPr lang="es" sz="900" b="0" i="0" strike="noStrike" cap="none" spc="95" baseline="0" dirty="0">
                <a:solidFill>
                  <a:srgbClr val="FFFFFF"/>
                </a:solidFill>
                <a:effectLst/>
                <a:latin typeface="Arial"/>
                <a:ea typeface="Arial"/>
                <a:cs typeface="Arial"/>
              </a:rPr>
              <a:t>8 </a:t>
            </a:r>
          </a:p>
        </p:txBody>
      </p:sp>
      <p:sp>
        <p:nvSpPr>
          <p:cNvPr id="14" name="object 27"/>
          <p:cNvSpPr txBox="1">
            <a:spLocks noGrp="1"/>
          </p:cNvSpPr>
          <p:nvPr>
            <p:ph type="ftr" sz="quarter" idx="4294967295"/>
          </p:nvPr>
        </p:nvSpPr>
        <p:spPr>
          <a:xfrm>
            <a:off x="215900" y="3402431"/>
            <a:ext cx="2577306" cy="103875"/>
          </a:xfrm>
          <a:prstGeom prst="rect">
            <a:avLst/>
          </a:prstGeom>
        </p:spPr>
        <p:txBody>
          <a:bodyPr vert="horz" wrap="square" lIns="0" tIns="11430" rIns="0" bIns="0" rtlCol="0">
            <a:spAutoFit/>
          </a:bodyPr>
          <a:lstStyle/>
          <a:p>
            <a:pPr marL="12700">
              <a:lnSpc>
                <a:spcPct val="100000"/>
              </a:lnSpc>
              <a:spcBef>
                <a:spcPts val="90"/>
              </a:spcBef>
            </a:pPr>
            <a:r>
              <a:rPr lang="es" sz="600" b="0" i="1" strike="noStrike" cap="none" spc="55" baseline="0" dirty="0">
                <a:solidFill>
                  <a:srgbClr val="58595B"/>
                </a:solidFill>
                <a:effectLst/>
                <a:latin typeface="Arial"/>
                <a:ea typeface="Arial"/>
                <a:cs typeface="Arial"/>
              </a:rPr>
              <a:t>©</a:t>
            </a:r>
            <a:r>
              <a:rPr lang="es" sz="600" b="0" i="1" strike="noStrike" cap="none" spc="-110" baseline="0" dirty="0">
                <a:solidFill>
                  <a:srgbClr val="58595B"/>
                </a:solidFill>
                <a:effectLst/>
                <a:latin typeface="Arial"/>
                <a:ea typeface="Arial"/>
                <a:cs typeface="Arial"/>
              </a:rPr>
              <a:t> </a:t>
            </a:r>
            <a:r>
              <a:rPr lang="es" sz="600" b="0" i="1" strike="noStrike" cap="none" spc="-25" baseline="0" dirty="0">
                <a:solidFill>
                  <a:srgbClr val="58595B"/>
                </a:solidFill>
                <a:effectLst/>
                <a:latin typeface="Arial"/>
                <a:ea typeface="Arial"/>
                <a:cs typeface="Arial"/>
              </a:rPr>
              <a:t>Copyright </a:t>
            </a:r>
            <a:r>
              <a:rPr lang="es" sz="600" b="0" i="1" strike="noStrike" cap="none" spc="-5" baseline="0" dirty="0">
                <a:solidFill>
                  <a:srgbClr val="58595B"/>
                </a:solidFill>
                <a:effectLst/>
                <a:latin typeface="Arial"/>
                <a:ea typeface="Arial"/>
                <a:cs typeface="Arial"/>
              </a:rPr>
              <a:t>2019, </a:t>
            </a:r>
            <a:r>
              <a:rPr lang="es" sz="600" b="0" i="1" strike="noStrike" cap="none" spc="-50" baseline="0" dirty="0">
                <a:solidFill>
                  <a:srgbClr val="58595B"/>
                </a:solidFill>
                <a:effectLst/>
                <a:latin typeface="Arial"/>
                <a:ea typeface="Arial"/>
                <a:cs typeface="Arial"/>
              </a:rPr>
              <a:t>TeamTelligent, </a:t>
            </a:r>
            <a:r>
              <a:rPr lang="es-PE" sz="600" b="0" i="1" strike="noStrike" cap="none" spc="-60" baseline="0" dirty="0" smtClean="0">
                <a:solidFill>
                  <a:srgbClr val="58595B"/>
                </a:solidFill>
                <a:effectLst/>
                <a:latin typeface="Arial"/>
                <a:ea typeface="Arial"/>
                <a:cs typeface="Arial"/>
              </a:rPr>
              <a:t>CLL</a:t>
            </a:r>
            <a:r>
              <a:rPr lang="es" sz="600" b="0" i="1" strike="noStrike" cap="none" spc="-6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smtClean="0">
                <a:solidFill>
                  <a:srgbClr val="58595B"/>
                </a:solidFill>
                <a:effectLst/>
                <a:latin typeface="Arial"/>
                <a:ea typeface="Arial"/>
                <a:cs typeface="Arial"/>
              </a:rPr>
              <a:t>Todos </a:t>
            </a:r>
            <a:r>
              <a:rPr lang="es" sz="600" b="0" i="1" strike="noStrike" cap="none" spc="-15" baseline="0" dirty="0">
                <a:solidFill>
                  <a:srgbClr val="58595B"/>
                </a:solidFill>
                <a:effectLst/>
                <a:latin typeface="Arial"/>
                <a:ea typeface="Arial"/>
                <a:cs typeface="Arial"/>
              </a:rPr>
              <a:t>los derechos reservados</a:t>
            </a:r>
            <a:r>
              <a:rPr lang="es" sz="600" b="0" i="1" strike="noStrike" cap="none" spc="55" baseline="0" dirty="0">
                <a:solidFill>
                  <a:srgbClr val="58595B"/>
                </a:solidFill>
                <a:effectLst/>
                <a:latin typeface="Arial"/>
                <a:ea typeface="Arial"/>
                <a:cs typeface="Arial"/>
              </a:rPr>
              <a:t> </a:t>
            </a:r>
            <a:r>
              <a:rPr lang="es" sz="600" b="0" i="1" strike="noStrike" cap="none" spc="-4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a:solidFill>
                  <a:srgbClr val="58595B"/>
                </a:solidFill>
                <a:effectLst/>
                <a:latin typeface="Arial"/>
                <a:ea typeface="Arial"/>
                <a:cs typeface="Arial"/>
              </a:rPr>
              <a:t>V5</a:t>
            </a:r>
            <a:r>
              <a:rPr lang="es" sz="600" b="0" i="1" strike="noStrike" cap="none" spc="55" baseline="0" dirty="0">
                <a:solidFill>
                  <a:srgbClr val="58595B"/>
                </a:solidFill>
                <a:effectLst/>
                <a:latin typeface="Arial"/>
                <a:ea typeface="Arial"/>
                <a:cs typeface="Arial"/>
              </a:rPr>
              <a:t> </a:t>
            </a:r>
          </a:p>
        </p:txBody>
      </p:sp>
      <p:sp>
        <p:nvSpPr>
          <p:cNvPr id="15" name="object 28"/>
          <p:cNvSpPr txBox="1"/>
          <p:nvPr/>
        </p:nvSpPr>
        <p:spPr>
          <a:xfrm>
            <a:off x="5109197" y="3402431"/>
            <a:ext cx="163358" cy="102973"/>
          </a:xfrm>
          <a:prstGeom prst="rect">
            <a:avLst/>
          </a:prstGeom>
        </p:spPr>
        <p:txBody>
          <a:bodyPr vert="horz" wrap="square" lIns="0" tIns="11430" rIns="0" bIns="0" rtlCol="0">
            <a:spAutoFit/>
          </a:bodyPr>
          <a:lstStyle/>
          <a:p>
            <a:pPr marL="12700">
              <a:lnSpc>
                <a:spcPct val="100000"/>
              </a:lnSpc>
              <a:spcBef>
                <a:spcPts val="90"/>
              </a:spcBef>
            </a:pPr>
            <a:r>
              <a:rPr lang="es" sz="600" b="0" i="0" strike="noStrike" cap="none" spc="-35" baseline="0">
                <a:solidFill>
                  <a:srgbClr val="58595B"/>
                </a:solidFill>
                <a:effectLst/>
                <a:latin typeface="Verdana"/>
                <a:ea typeface="Verdana"/>
                <a:cs typeface="Verdana"/>
              </a:rPr>
              <a:t>37A</a:t>
            </a:r>
          </a:p>
        </p:txBody>
      </p:sp>
    </p:spTree>
    <p:extLst>
      <p:ext uri="{BB962C8B-B14F-4D97-AF65-F5344CB8AC3E}">
        <p14:creationId xmlns:p14="http://schemas.microsoft.com/office/powerpoint/2010/main" val="3337277710"/>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3"/>
          <p:cNvSpPr txBox="1"/>
          <p:nvPr/>
        </p:nvSpPr>
        <p:spPr>
          <a:xfrm>
            <a:off x="0" y="179061"/>
            <a:ext cx="5486399"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strike="noStrike" cap="none" spc="5" baseline="0" dirty="0" smtClean="0">
                <a:solidFill>
                  <a:srgbClr val="58595B"/>
                </a:solidFill>
                <a:effectLst/>
                <a:latin typeface="Arial"/>
                <a:ea typeface="Arial"/>
                <a:cs typeface="Arial"/>
              </a:rPr>
              <a:t>BIBLIOTECA DE COMPORTAMIENTO DEL JEFE </a:t>
            </a:r>
            <a:r>
              <a:rPr lang="es-ES" sz="1000" b="0" strike="noStrike" cap="none" spc="5" baseline="0" dirty="0" smtClean="0">
                <a:solidFill>
                  <a:srgbClr val="58595B"/>
                </a:solidFill>
                <a:effectLst/>
                <a:latin typeface="Arial"/>
                <a:ea typeface="Arial"/>
                <a:cs typeface="Arial"/>
              </a:rPr>
              <a:t>CLL</a:t>
            </a:r>
            <a:r>
              <a:rPr lang="es" sz="1000" b="1" strike="noStrike" cap="none" spc="5" baseline="0" dirty="0" smtClean="0">
                <a:solidFill>
                  <a:srgbClr val="58595B"/>
                </a:solidFill>
                <a:effectLst/>
                <a:latin typeface="Arial"/>
                <a:ea typeface="Arial"/>
                <a:cs typeface="Arial"/>
              </a:rPr>
              <a:t>™</a:t>
            </a:r>
            <a:endParaRPr lang="es" sz="1000" b="1" strike="noStrike" cap="none" spc="5" baseline="0" dirty="0">
              <a:solidFill>
                <a:srgbClr val="58595B"/>
              </a:solidFill>
              <a:effectLst/>
              <a:latin typeface="Arial"/>
              <a:ea typeface="Arial"/>
              <a:cs typeface="Arial"/>
            </a:endParaRPr>
          </a:p>
        </p:txBody>
      </p:sp>
      <p:sp>
        <p:nvSpPr>
          <p:cNvPr id="3" name="object 4"/>
          <p:cNvSpPr/>
          <p:nvPr/>
        </p:nvSpPr>
        <p:spPr>
          <a:xfrm>
            <a:off x="2056020" y="599825"/>
            <a:ext cx="234188" cy="234175"/>
          </a:xfrm>
          <a:prstGeom prst="rect">
            <a:avLst/>
          </a:prstGeom>
          <a:blipFill rotWithShape="1">
            <a:blip r:embed="rId2"/>
            <a:stretch>
              <a:fillRect/>
            </a:stretch>
          </a:blipFill>
        </p:spPr>
        <p:txBody>
          <a:bodyPr wrap="square" lIns="0" tIns="0" rIns="0" bIns="0" rtlCol="0"/>
          <a:lstStyle/>
          <a:p>
            <a:endParaRPr dirty="0"/>
          </a:p>
        </p:txBody>
      </p:sp>
      <p:sp>
        <p:nvSpPr>
          <p:cNvPr id="4" name="object 5"/>
          <p:cNvSpPr/>
          <p:nvPr/>
        </p:nvSpPr>
        <p:spPr>
          <a:xfrm>
            <a:off x="221226" y="506976"/>
            <a:ext cx="891540" cy="2800350"/>
          </a:xfrm>
          <a:custGeom>
            <a:avLst/>
            <a:gdLst/>
            <a:ahLst/>
            <a:cxnLst/>
            <a:rect l="l" t="t" r="r" b="b"/>
            <a:pathLst>
              <a:path w="891540" h="2800350">
                <a:moveTo>
                  <a:pt x="0" y="2800350"/>
                </a:moveTo>
                <a:lnTo>
                  <a:pt x="891540" y="2800350"/>
                </a:lnTo>
                <a:lnTo>
                  <a:pt x="891540" y="0"/>
                </a:lnTo>
                <a:lnTo>
                  <a:pt x="0" y="0"/>
                </a:lnTo>
                <a:lnTo>
                  <a:pt x="0" y="2800350"/>
                </a:lnTo>
                <a:close/>
              </a:path>
            </a:pathLst>
          </a:custGeom>
          <a:solidFill>
            <a:srgbClr val="DCDDDE"/>
          </a:solidFill>
        </p:spPr>
        <p:txBody>
          <a:bodyPr wrap="square" lIns="0" tIns="0" rIns="0" bIns="0" rtlCol="0"/>
          <a:lstStyle/>
          <a:p>
            <a:endParaRPr dirty="0"/>
          </a:p>
        </p:txBody>
      </p:sp>
      <p:sp>
        <p:nvSpPr>
          <p:cNvPr id="5" name="object 8"/>
          <p:cNvSpPr/>
          <p:nvPr/>
        </p:nvSpPr>
        <p:spPr>
          <a:xfrm>
            <a:off x="1277357" y="506976"/>
            <a:ext cx="3963670" cy="2800350"/>
          </a:xfrm>
          <a:custGeom>
            <a:avLst/>
            <a:gdLst/>
            <a:ahLst/>
            <a:cxnLst/>
            <a:rect l="l" t="t" r="r" b="b"/>
            <a:pathLst>
              <a:path w="3963670" h="2800350">
                <a:moveTo>
                  <a:pt x="0" y="2800350"/>
                </a:moveTo>
                <a:lnTo>
                  <a:pt x="3963543" y="2800350"/>
                </a:lnTo>
                <a:lnTo>
                  <a:pt x="3963543" y="0"/>
                </a:lnTo>
                <a:lnTo>
                  <a:pt x="0" y="0"/>
                </a:lnTo>
                <a:lnTo>
                  <a:pt x="0" y="2800350"/>
                </a:lnTo>
                <a:close/>
              </a:path>
            </a:pathLst>
          </a:custGeom>
          <a:ln w="19050">
            <a:solidFill>
              <a:srgbClr val="FBAD1A"/>
            </a:solidFill>
          </a:ln>
        </p:spPr>
        <p:txBody>
          <a:bodyPr wrap="square" lIns="0" tIns="0" rIns="0" bIns="0" rtlCol="0"/>
          <a:lstStyle/>
          <a:p>
            <a:endParaRPr dirty="0"/>
          </a:p>
        </p:txBody>
      </p:sp>
      <p:sp>
        <p:nvSpPr>
          <p:cNvPr id="6" name="object 10"/>
          <p:cNvSpPr txBox="1"/>
          <p:nvPr/>
        </p:nvSpPr>
        <p:spPr>
          <a:xfrm>
            <a:off x="1295285" y="616551"/>
            <a:ext cx="3967634" cy="2215094"/>
          </a:xfrm>
          <a:prstGeom prst="rect">
            <a:avLst/>
          </a:prstGeom>
        </p:spPr>
        <p:txBody>
          <a:bodyPr vert="horz" wrap="square" lIns="0" tIns="12700" rIns="0" bIns="0" rtlCol="0">
            <a:spAutoFit/>
          </a:bodyPr>
          <a:lstStyle/>
          <a:p>
            <a:pPr marL="168275">
              <a:lnSpc>
                <a:spcPct val="100000"/>
              </a:lnSpc>
              <a:spcBef>
                <a:spcPts val="100"/>
              </a:spcBef>
            </a:pPr>
            <a:r>
              <a:rPr lang="es" sz="1100" b="0" i="0" strike="noStrike" cap="none" spc="70" baseline="0" dirty="0" smtClean="0">
                <a:solidFill>
                  <a:srgbClr val="58595B"/>
                </a:solidFill>
                <a:effectLst/>
                <a:latin typeface="Arial"/>
                <a:ea typeface="Arial"/>
                <a:cs typeface="Arial"/>
              </a:rPr>
              <a:t>Práctica </a:t>
            </a:r>
            <a:r>
              <a:rPr lang="es" sz="1100" b="0" i="0" strike="noStrike" cap="none" spc="70" baseline="0" dirty="0" smtClean="0">
                <a:solidFill>
                  <a:srgbClr val="FFFFFF"/>
                </a:solidFill>
                <a:effectLst/>
                <a:latin typeface="Arial"/>
                <a:ea typeface="Arial"/>
                <a:cs typeface="Arial"/>
              </a:rPr>
              <a:t> </a:t>
            </a:r>
            <a:r>
              <a:rPr lang="es" sz="1100" b="0" i="0" strike="noStrike" cap="none" spc="95" baseline="0" dirty="0" smtClean="0">
                <a:solidFill>
                  <a:srgbClr val="FFFFFF"/>
                </a:solidFill>
                <a:effectLst/>
                <a:latin typeface="Arial"/>
                <a:ea typeface="Arial"/>
                <a:cs typeface="Arial"/>
              </a:rPr>
              <a:t>8 </a:t>
            </a:r>
            <a:r>
              <a:rPr lang="es" sz="1100" b="0" i="0" strike="noStrike" cap="none" spc="70" baseline="0" dirty="0" smtClean="0">
                <a:solidFill>
                  <a:srgbClr val="FFFFFF"/>
                </a:solidFill>
                <a:effectLst/>
                <a:latin typeface="Arial"/>
                <a:ea typeface="Arial"/>
                <a:cs typeface="Arial"/>
              </a:rPr>
              <a:t> </a:t>
            </a:r>
            <a:r>
              <a:rPr lang="es" sz="1100" b="0" i="0" strike="noStrike" cap="none" spc="70" baseline="0" dirty="0" smtClean="0">
                <a:solidFill>
                  <a:srgbClr val="58595B"/>
                </a:solidFill>
                <a:effectLst/>
                <a:latin typeface="Arial"/>
                <a:ea typeface="Arial"/>
                <a:cs typeface="Arial"/>
              </a:rPr>
              <a:t> </a:t>
            </a:r>
            <a:r>
              <a:rPr lang="es" sz="1100" b="0" i="0" strike="noStrike" cap="none" spc="100" baseline="0" dirty="0">
                <a:solidFill>
                  <a:srgbClr val="58595B"/>
                </a:solidFill>
                <a:effectLst/>
                <a:latin typeface="Arial"/>
                <a:ea typeface="Arial"/>
                <a:cs typeface="Arial"/>
              </a:rPr>
              <a:t>Compromiso con líderes</a:t>
            </a:r>
          </a:p>
          <a:p>
            <a:pPr marL="168275">
              <a:lnSpc>
                <a:spcPct val="100000"/>
              </a:lnSpc>
              <a:spcBef>
                <a:spcPts val="925"/>
              </a:spcBef>
            </a:pPr>
            <a:r>
              <a:rPr lang="es-ES" sz="1100" b="1" i="0" strike="noStrike" cap="none" spc="-5" baseline="0" dirty="0" smtClean="0">
                <a:solidFill>
                  <a:srgbClr val="231F20"/>
                </a:solidFill>
                <a:effectLst/>
                <a:latin typeface="Arial"/>
                <a:ea typeface="Arial"/>
                <a:cs typeface="Arial"/>
              </a:rPr>
              <a:t>Puntos que se deben observar</a:t>
            </a:r>
            <a:r>
              <a:rPr lang="es" sz="1100" b="1" i="0" strike="noStrike" cap="none" spc="-5" baseline="0" dirty="0" smtClean="0">
                <a:solidFill>
                  <a:srgbClr val="231F20"/>
                </a:solidFill>
                <a:effectLst/>
                <a:latin typeface="Arial"/>
                <a:ea typeface="Arial"/>
                <a:cs typeface="Arial"/>
              </a:rPr>
              <a:t>:</a:t>
            </a:r>
            <a:endParaRPr lang="es" sz="1100" b="1" i="0" strike="noStrike" cap="none" spc="-5" baseline="0" dirty="0">
              <a:solidFill>
                <a:srgbClr val="231F20"/>
              </a:solidFill>
              <a:effectLst/>
              <a:latin typeface="Arial"/>
              <a:ea typeface="Arial"/>
              <a:cs typeface="Arial"/>
            </a:endParaRPr>
          </a:p>
          <a:p>
            <a:pPr marL="339725" marR="678180" indent="-171450">
              <a:lnSpc>
                <a:spcPct val="106100"/>
              </a:lnSpc>
              <a:spcBef>
                <a:spcPts val="450"/>
              </a:spcBef>
              <a:buAutoNum type="alphaLcPeriod"/>
              <a:tabLst>
                <a:tab pos="340360" algn="l"/>
              </a:tabLst>
            </a:pPr>
            <a:r>
              <a:rPr lang="es" sz="1100" b="0" i="0" strike="noStrike" cap="none" spc="-60" baseline="0" dirty="0">
                <a:effectLst/>
                <a:latin typeface="Arial"/>
                <a:ea typeface="Arial"/>
                <a:cs typeface="Arial"/>
              </a:rPr>
              <a:t>Demuestra comprensión de las perspectivas de los líderes </a:t>
            </a:r>
            <a:r>
              <a:rPr lang="es" sz="1100" b="0" i="0" strike="noStrike" cap="none" spc="-60" baseline="0" dirty="0" smtClean="0">
                <a:effectLst/>
                <a:latin typeface="Arial"/>
                <a:ea typeface="Arial"/>
                <a:cs typeface="Arial"/>
              </a:rPr>
              <a:t>senior</a:t>
            </a:r>
            <a:endParaRPr lang="es" sz="1100" b="0" i="0" strike="noStrike" cap="none" spc="-60" baseline="0" dirty="0">
              <a:effectLst/>
              <a:latin typeface="Arial"/>
              <a:ea typeface="Arial"/>
              <a:cs typeface="Arial"/>
            </a:endParaRPr>
          </a:p>
          <a:p>
            <a:pPr marL="339725" marR="499745" indent="-171450">
              <a:lnSpc>
                <a:spcPct val="106100"/>
              </a:lnSpc>
              <a:spcBef>
                <a:spcPts val="70"/>
              </a:spcBef>
              <a:buAutoNum type="alphaLcPeriod"/>
              <a:tabLst>
                <a:tab pos="340360" algn="l"/>
              </a:tabLst>
            </a:pPr>
            <a:r>
              <a:rPr lang="es" sz="1100" b="0" i="0" strike="noStrike" cap="none" spc="-60" baseline="0" dirty="0">
                <a:effectLst/>
                <a:latin typeface="Arial"/>
                <a:ea typeface="Arial"/>
                <a:cs typeface="Arial"/>
              </a:rPr>
              <a:t>Enfrenta los problemas </a:t>
            </a:r>
            <a:r>
              <a:rPr lang="es" sz="1100" b="0" i="0" strike="noStrike" cap="none" spc="-45" baseline="0" dirty="0">
                <a:effectLst/>
                <a:latin typeface="Arial"/>
                <a:ea typeface="Arial"/>
                <a:cs typeface="Arial"/>
              </a:rPr>
              <a:t>de forma franca, enfocándose en</a:t>
            </a:r>
            <a:r>
              <a:rPr lang="es" sz="1100" b="0" i="0" strike="noStrike" cap="none" spc="-60" baseline="0" dirty="0">
                <a:effectLst/>
                <a:latin typeface="Arial"/>
                <a:ea typeface="Arial"/>
                <a:cs typeface="Arial"/>
              </a:rPr>
              <a:t> </a:t>
            </a:r>
            <a:r>
              <a:rPr lang="es" sz="1100" b="0" i="0" strike="noStrike" cap="none" spc="-50" baseline="0" dirty="0">
                <a:effectLst/>
                <a:latin typeface="Arial"/>
                <a:ea typeface="Arial"/>
                <a:cs typeface="Arial"/>
              </a:rPr>
              <a:t>su resolución</a:t>
            </a:r>
          </a:p>
          <a:p>
            <a:pPr marL="339725" marR="80010" indent="-171450">
              <a:lnSpc>
                <a:spcPct val="106100"/>
              </a:lnSpc>
              <a:spcBef>
                <a:spcPts val="75"/>
              </a:spcBef>
              <a:buAutoNum type="alphaLcPeriod"/>
              <a:tabLst>
                <a:tab pos="340360" algn="l"/>
              </a:tabLst>
            </a:pPr>
            <a:r>
              <a:rPr lang="es" sz="1100" b="0" i="0" strike="noStrike" cap="none" spc="-60" baseline="0" dirty="0">
                <a:effectLst/>
                <a:latin typeface="Arial"/>
                <a:ea typeface="Arial"/>
                <a:cs typeface="Arial"/>
              </a:rPr>
              <a:t>Evalúa </a:t>
            </a:r>
            <a:r>
              <a:rPr lang="es" sz="1100" b="0" i="0" strike="noStrike" cap="none" spc="-45" baseline="0" dirty="0">
                <a:effectLst/>
                <a:latin typeface="Arial"/>
                <a:ea typeface="Arial"/>
                <a:cs typeface="Arial"/>
              </a:rPr>
              <a:t>las motivaciones de sus </a:t>
            </a:r>
            <a:r>
              <a:rPr lang="es-PE" sz="1100" b="0" i="0" strike="noStrike" cap="none" spc="-45" baseline="0" dirty="0" smtClean="0">
                <a:effectLst/>
                <a:latin typeface="Arial"/>
                <a:ea typeface="Arial"/>
                <a:cs typeface="Arial"/>
              </a:rPr>
              <a:t>jefes </a:t>
            </a:r>
            <a:r>
              <a:rPr lang="es" sz="1100" b="0" i="0" strike="noStrike" cap="none" spc="-65" baseline="0" dirty="0" smtClean="0">
                <a:effectLst/>
                <a:latin typeface="Arial"/>
                <a:ea typeface="Arial"/>
                <a:cs typeface="Arial"/>
              </a:rPr>
              <a:t>y </a:t>
            </a:r>
            <a:r>
              <a:rPr lang="es" sz="1100" b="0" i="0" strike="noStrike" cap="none" spc="-65" baseline="0" dirty="0">
                <a:effectLst/>
                <a:latin typeface="Arial"/>
                <a:ea typeface="Arial"/>
                <a:cs typeface="Arial"/>
              </a:rPr>
              <a:t>otros líderes </a:t>
            </a:r>
            <a:r>
              <a:rPr lang="es" sz="1100" b="0" i="0" strike="noStrike" cap="none" spc="-65" baseline="0" dirty="0" smtClean="0">
                <a:effectLst/>
                <a:latin typeface="Arial"/>
                <a:ea typeface="Arial"/>
                <a:cs typeface="Arial"/>
              </a:rPr>
              <a:t>senior </a:t>
            </a:r>
            <a:r>
              <a:rPr lang="es" sz="1100" b="0" i="0" strike="noStrike" cap="none" spc="-60" baseline="0" dirty="0" smtClean="0">
                <a:effectLst/>
                <a:latin typeface="Arial"/>
                <a:ea typeface="Arial"/>
                <a:cs typeface="Arial"/>
              </a:rPr>
              <a:t> </a:t>
            </a:r>
            <a:r>
              <a:rPr lang="es" sz="1100" b="0" i="0" strike="noStrike" cap="none" spc="-55" baseline="0" dirty="0" smtClean="0">
                <a:solidFill>
                  <a:srgbClr val="231F20"/>
                </a:solidFill>
                <a:effectLst/>
                <a:latin typeface="Arial"/>
                <a:ea typeface="Arial"/>
                <a:cs typeface="Arial"/>
              </a:rPr>
              <a:t>por </a:t>
            </a:r>
            <a:r>
              <a:rPr lang="es" sz="1100" b="0" i="0" strike="noStrike" cap="none" spc="-55" baseline="0" dirty="0">
                <a:solidFill>
                  <a:srgbClr val="231F20"/>
                </a:solidFill>
                <a:effectLst/>
                <a:latin typeface="Arial"/>
                <a:ea typeface="Arial"/>
                <a:cs typeface="Arial"/>
              </a:rPr>
              <a:t>las decisiones y acciones tomadas</a:t>
            </a:r>
          </a:p>
          <a:p>
            <a:pPr marL="339725" indent="-171450">
              <a:lnSpc>
                <a:spcPct val="100000"/>
              </a:lnSpc>
              <a:spcBef>
                <a:spcPts val="150"/>
              </a:spcBef>
              <a:buAutoNum type="alphaLcPeriod"/>
              <a:tabLst>
                <a:tab pos="340360" algn="l"/>
              </a:tabLst>
            </a:pPr>
            <a:r>
              <a:rPr lang="es" sz="1100" b="0" i="0" strike="noStrike" cap="none" spc="-70" baseline="0" dirty="0">
                <a:solidFill>
                  <a:srgbClr val="231F20"/>
                </a:solidFill>
                <a:effectLst/>
                <a:latin typeface="Arial"/>
                <a:ea typeface="Arial"/>
                <a:cs typeface="Arial"/>
              </a:rPr>
              <a:t>Muestra </a:t>
            </a:r>
            <a:r>
              <a:rPr lang="es" sz="1100" b="0" i="0" strike="noStrike" cap="none" spc="-70" baseline="0" dirty="0" smtClean="0">
                <a:solidFill>
                  <a:srgbClr val="231F20"/>
                </a:solidFill>
                <a:effectLst/>
                <a:latin typeface="Arial"/>
                <a:ea typeface="Arial"/>
                <a:cs typeface="Arial"/>
              </a:rPr>
              <a:t>alineamiento </a:t>
            </a:r>
            <a:r>
              <a:rPr lang="es" sz="1100" b="0" i="0" strike="noStrike" cap="none" spc="-55" baseline="0" dirty="0">
                <a:solidFill>
                  <a:srgbClr val="231F20"/>
                </a:solidFill>
                <a:effectLst/>
                <a:latin typeface="Arial"/>
                <a:ea typeface="Arial"/>
                <a:cs typeface="Arial"/>
              </a:rPr>
              <a:t>con las iniciativas </a:t>
            </a:r>
            <a:r>
              <a:rPr lang="es" sz="1100" b="0" i="0" strike="noStrike" cap="none" spc="-55" baseline="0" dirty="0" smtClean="0">
                <a:solidFill>
                  <a:srgbClr val="231F20"/>
                </a:solidFill>
                <a:effectLst/>
                <a:latin typeface="Arial"/>
                <a:ea typeface="Arial"/>
                <a:cs typeface="Arial"/>
              </a:rPr>
              <a:t>de</a:t>
            </a:r>
            <a:r>
              <a:rPr lang="es" sz="1100" b="0" i="0" strike="noStrike" cap="none" spc="-55" dirty="0" smtClean="0">
                <a:solidFill>
                  <a:srgbClr val="231F20"/>
                </a:solidFill>
                <a:effectLst/>
                <a:latin typeface="Arial"/>
                <a:ea typeface="Arial"/>
                <a:cs typeface="Arial"/>
              </a:rPr>
              <a:t> la alta gerencia</a:t>
            </a:r>
            <a:endParaRPr lang="es" sz="1100" b="0" i="0" strike="noStrike" cap="none" spc="-55" baseline="0" dirty="0">
              <a:solidFill>
                <a:srgbClr val="231F20"/>
              </a:solidFill>
              <a:effectLst/>
              <a:latin typeface="Arial"/>
              <a:ea typeface="Arial"/>
              <a:cs typeface="Arial"/>
            </a:endParaRPr>
          </a:p>
          <a:p>
            <a:pPr marL="339725" indent="-171450">
              <a:lnSpc>
                <a:spcPct val="100000"/>
              </a:lnSpc>
              <a:spcBef>
                <a:spcPts val="155"/>
              </a:spcBef>
              <a:buAutoNum type="alphaLcPeriod"/>
              <a:tabLst>
                <a:tab pos="340360" algn="l"/>
              </a:tabLst>
            </a:pPr>
            <a:r>
              <a:rPr lang="es" sz="1100" b="0" i="0" strike="noStrike" cap="none" spc="-60" baseline="0" dirty="0">
                <a:solidFill>
                  <a:srgbClr val="231F20"/>
                </a:solidFill>
                <a:effectLst/>
                <a:latin typeface="Arial"/>
                <a:ea typeface="Arial"/>
                <a:cs typeface="Arial"/>
              </a:rPr>
              <a:t>Expresar ideas</a:t>
            </a:r>
            <a:r>
              <a:rPr lang="es" sz="1100" b="0" i="0" strike="noStrike" cap="none" spc="-55" baseline="0" dirty="0" smtClean="0">
                <a:solidFill>
                  <a:srgbClr val="231F20"/>
                </a:solidFill>
                <a:effectLst/>
                <a:latin typeface="Arial"/>
                <a:ea typeface="Arial"/>
                <a:cs typeface="Arial"/>
              </a:rPr>
              <a:t>, </a:t>
            </a:r>
            <a:r>
              <a:rPr lang="es" sz="1100" b="0" i="0" strike="noStrike" cap="none" spc="-60" baseline="0" dirty="0" smtClean="0">
                <a:solidFill>
                  <a:srgbClr val="231F20"/>
                </a:solidFill>
                <a:effectLst/>
                <a:latin typeface="Arial"/>
                <a:ea typeface="Arial"/>
                <a:cs typeface="Arial"/>
              </a:rPr>
              <a:t> </a:t>
            </a:r>
            <a:r>
              <a:rPr lang="es" sz="1100" b="0" i="0" strike="noStrike" cap="none" spc="-45" baseline="0" dirty="0" smtClean="0">
                <a:solidFill>
                  <a:srgbClr val="231F20"/>
                </a:solidFill>
                <a:effectLst/>
                <a:latin typeface="Arial"/>
                <a:ea typeface="Arial"/>
                <a:cs typeface="Arial"/>
              </a:rPr>
              <a:t>iniciativas </a:t>
            </a:r>
            <a:r>
              <a:rPr lang="es" sz="1100" b="0" i="0" strike="noStrike" cap="none" spc="-45" baseline="0" dirty="0">
                <a:solidFill>
                  <a:srgbClr val="231F20"/>
                </a:solidFill>
                <a:effectLst/>
                <a:latin typeface="Arial"/>
                <a:ea typeface="Arial"/>
                <a:cs typeface="Arial"/>
              </a:rPr>
              <a:t>y oposiciones </a:t>
            </a:r>
            <a:r>
              <a:rPr lang="es" sz="1100" b="0" i="0" strike="noStrike" cap="none" spc="-60" baseline="0" dirty="0">
                <a:solidFill>
                  <a:srgbClr val="231F20"/>
                </a:solidFill>
                <a:effectLst/>
                <a:latin typeface="Arial"/>
                <a:ea typeface="Arial"/>
                <a:cs typeface="Arial"/>
              </a:rPr>
              <a:t>de forma constructiva </a:t>
            </a:r>
          </a:p>
          <a:p>
            <a:pPr marL="339725" marR="321310" indent="-171450">
              <a:lnSpc>
                <a:spcPct val="106100"/>
              </a:lnSpc>
              <a:spcBef>
                <a:spcPts val="70"/>
              </a:spcBef>
              <a:buAutoNum type="alphaLcPeriod"/>
              <a:tabLst>
                <a:tab pos="340360" algn="l"/>
              </a:tabLst>
            </a:pPr>
            <a:r>
              <a:rPr lang="es" sz="1100" b="0" i="0" strike="noStrike" cap="none" spc="-60" baseline="0" dirty="0">
                <a:solidFill>
                  <a:srgbClr val="231F20"/>
                </a:solidFill>
                <a:effectLst/>
                <a:latin typeface="Arial"/>
                <a:ea typeface="Arial"/>
                <a:cs typeface="Arial"/>
              </a:rPr>
              <a:t>Demuestra valor al </a:t>
            </a:r>
            <a:r>
              <a:rPr lang="es" sz="1100" b="0" i="0" strike="noStrike" cap="none" spc="-60" baseline="0" dirty="0" smtClean="0">
                <a:solidFill>
                  <a:srgbClr val="231F20"/>
                </a:solidFill>
                <a:effectLst/>
                <a:latin typeface="Arial"/>
                <a:ea typeface="Arial"/>
                <a:cs typeface="Arial"/>
              </a:rPr>
              <a:t>apoyar</a:t>
            </a:r>
            <a:r>
              <a:rPr lang="es" sz="1100" b="0" i="0" strike="noStrike" cap="none" spc="-60" dirty="0" smtClean="0">
                <a:solidFill>
                  <a:srgbClr val="231F20"/>
                </a:solidFill>
                <a:effectLst/>
                <a:latin typeface="Arial"/>
                <a:ea typeface="Arial"/>
                <a:cs typeface="Arial"/>
              </a:rPr>
              <a:t> </a:t>
            </a:r>
            <a:r>
              <a:rPr lang="es" sz="1100" b="0" i="0" strike="noStrike" cap="none" spc="-45" baseline="0" dirty="0" smtClean="0">
                <a:solidFill>
                  <a:srgbClr val="231F20"/>
                </a:solidFill>
                <a:effectLst/>
                <a:latin typeface="Arial"/>
                <a:ea typeface="Arial"/>
                <a:cs typeface="Arial"/>
              </a:rPr>
              <a:t> </a:t>
            </a:r>
            <a:r>
              <a:rPr lang="es" sz="1100" b="0" i="0" strike="noStrike" cap="none" spc="-45" baseline="0" dirty="0">
                <a:solidFill>
                  <a:srgbClr val="231F20"/>
                </a:solidFill>
                <a:effectLst/>
                <a:latin typeface="Arial"/>
                <a:ea typeface="Arial"/>
                <a:cs typeface="Arial"/>
              </a:rPr>
              <a:t>puntos de vista alternativos</a:t>
            </a:r>
          </a:p>
        </p:txBody>
      </p:sp>
      <p:sp>
        <p:nvSpPr>
          <p:cNvPr id="7" name="object 15"/>
          <p:cNvSpPr/>
          <p:nvPr/>
        </p:nvSpPr>
        <p:spPr>
          <a:xfrm>
            <a:off x="278699" y="2809257"/>
            <a:ext cx="344805" cy="431800"/>
          </a:xfrm>
          <a:custGeom>
            <a:avLst/>
            <a:gdLst/>
            <a:ahLst/>
            <a:cxnLst/>
            <a:rect l="l" t="t" r="r" b="b"/>
            <a:pathLst>
              <a:path w="344804" h="431800">
                <a:moveTo>
                  <a:pt x="286422" y="368769"/>
                </a:moveTo>
                <a:lnTo>
                  <a:pt x="119069" y="368769"/>
                </a:lnTo>
                <a:lnTo>
                  <a:pt x="119069" y="431393"/>
                </a:lnTo>
                <a:lnTo>
                  <a:pt x="286544" y="431393"/>
                </a:lnTo>
                <a:lnTo>
                  <a:pt x="286422" y="368769"/>
                </a:lnTo>
                <a:close/>
              </a:path>
              <a:path w="344804" h="431800">
                <a:moveTo>
                  <a:pt x="213760" y="0"/>
                </a:moveTo>
                <a:lnTo>
                  <a:pt x="165393" y="73"/>
                </a:lnTo>
                <a:lnTo>
                  <a:pt x="120421" y="14925"/>
                </a:lnTo>
                <a:lnTo>
                  <a:pt x="82027" y="42474"/>
                </a:lnTo>
                <a:lnTo>
                  <a:pt x="53393" y="80640"/>
                </a:lnTo>
                <a:lnTo>
                  <a:pt x="37700" y="127342"/>
                </a:lnTo>
                <a:lnTo>
                  <a:pt x="32701" y="152669"/>
                </a:lnTo>
                <a:lnTo>
                  <a:pt x="26041" y="177228"/>
                </a:lnTo>
                <a:lnTo>
                  <a:pt x="17687" y="201187"/>
                </a:lnTo>
                <a:lnTo>
                  <a:pt x="7601" y="224713"/>
                </a:lnTo>
                <a:lnTo>
                  <a:pt x="0" y="243172"/>
                </a:lnTo>
                <a:lnTo>
                  <a:pt x="62" y="253739"/>
                </a:lnTo>
                <a:lnTo>
                  <a:pt x="9228" y="259210"/>
                </a:lnTo>
                <a:lnTo>
                  <a:pt x="28937" y="262382"/>
                </a:lnTo>
                <a:lnTo>
                  <a:pt x="29940" y="262496"/>
                </a:lnTo>
                <a:lnTo>
                  <a:pt x="30779" y="263893"/>
                </a:lnTo>
                <a:lnTo>
                  <a:pt x="31693" y="264680"/>
                </a:lnTo>
                <a:lnTo>
                  <a:pt x="32985" y="284754"/>
                </a:lnTo>
                <a:lnTo>
                  <a:pt x="35158" y="304693"/>
                </a:lnTo>
                <a:lnTo>
                  <a:pt x="45777" y="342049"/>
                </a:lnTo>
                <a:lnTo>
                  <a:pt x="76365" y="366344"/>
                </a:lnTo>
                <a:lnTo>
                  <a:pt x="97084" y="369145"/>
                </a:lnTo>
                <a:lnTo>
                  <a:pt x="119069" y="368769"/>
                </a:lnTo>
                <a:lnTo>
                  <a:pt x="286422" y="368769"/>
                </a:lnTo>
                <a:lnTo>
                  <a:pt x="286988" y="298157"/>
                </a:lnTo>
                <a:lnTo>
                  <a:pt x="314974" y="252337"/>
                </a:lnTo>
                <a:lnTo>
                  <a:pt x="329013" y="228755"/>
                </a:lnTo>
                <a:lnTo>
                  <a:pt x="338842" y="203111"/>
                </a:lnTo>
                <a:lnTo>
                  <a:pt x="344342" y="175145"/>
                </a:lnTo>
                <a:lnTo>
                  <a:pt x="342295" y="126105"/>
                </a:lnTo>
                <a:lnTo>
                  <a:pt x="326193" y="81241"/>
                </a:lnTo>
                <a:lnTo>
                  <a:pt x="298056" y="43383"/>
                </a:lnTo>
                <a:lnTo>
                  <a:pt x="259905" y="15359"/>
                </a:lnTo>
                <a:lnTo>
                  <a:pt x="213760" y="0"/>
                </a:lnTo>
                <a:close/>
              </a:path>
            </a:pathLst>
          </a:custGeom>
          <a:solidFill>
            <a:srgbClr val="FBAD1A"/>
          </a:solidFill>
        </p:spPr>
        <p:txBody>
          <a:bodyPr wrap="square" lIns="0" tIns="0" rIns="0" bIns="0" rtlCol="0"/>
          <a:lstStyle/>
          <a:p>
            <a:endParaRPr dirty="0"/>
          </a:p>
        </p:txBody>
      </p:sp>
      <p:sp>
        <p:nvSpPr>
          <p:cNvPr id="8" name="object 16"/>
          <p:cNvSpPr/>
          <p:nvPr/>
        </p:nvSpPr>
        <p:spPr>
          <a:xfrm>
            <a:off x="634903" y="2846039"/>
            <a:ext cx="63855" cy="94494"/>
          </a:xfrm>
          <a:prstGeom prst="rect">
            <a:avLst/>
          </a:prstGeom>
          <a:blipFill rotWithShape="1">
            <a:blip r:embed="rId3"/>
            <a:stretch>
              <a:fillRect/>
            </a:stretch>
          </a:blipFill>
        </p:spPr>
        <p:txBody>
          <a:bodyPr wrap="square" lIns="0" tIns="0" rIns="0" bIns="0" rtlCol="0"/>
          <a:lstStyle/>
          <a:p>
            <a:endParaRPr dirty="0"/>
          </a:p>
        </p:txBody>
      </p:sp>
      <p:sp>
        <p:nvSpPr>
          <p:cNvPr id="9" name="object 17"/>
          <p:cNvSpPr/>
          <p:nvPr/>
        </p:nvSpPr>
        <p:spPr>
          <a:xfrm>
            <a:off x="495672" y="2438780"/>
            <a:ext cx="555625" cy="396875"/>
          </a:xfrm>
          <a:custGeom>
            <a:avLst/>
            <a:gdLst/>
            <a:ahLst/>
            <a:cxnLst/>
            <a:rect l="l" t="t" r="r" b="b"/>
            <a:pathLst>
              <a:path w="555625" h="396875">
                <a:moveTo>
                  <a:pt x="555205" y="198437"/>
                </a:moveTo>
                <a:lnTo>
                  <a:pt x="549566" y="238427"/>
                </a:lnTo>
                <a:lnTo>
                  <a:pt x="533391" y="275675"/>
                </a:lnTo>
                <a:lnTo>
                  <a:pt x="507797" y="309383"/>
                </a:lnTo>
                <a:lnTo>
                  <a:pt x="473900" y="338751"/>
                </a:lnTo>
                <a:lnTo>
                  <a:pt x="432817" y="362983"/>
                </a:lnTo>
                <a:lnTo>
                  <a:pt x="385663" y="381279"/>
                </a:lnTo>
                <a:lnTo>
                  <a:pt x="333555" y="392843"/>
                </a:lnTo>
                <a:lnTo>
                  <a:pt x="277609" y="396875"/>
                </a:lnTo>
                <a:lnTo>
                  <a:pt x="221662" y="392843"/>
                </a:lnTo>
                <a:lnTo>
                  <a:pt x="169553" y="381279"/>
                </a:lnTo>
                <a:lnTo>
                  <a:pt x="122397" y="362983"/>
                </a:lnTo>
                <a:lnTo>
                  <a:pt x="81311" y="338751"/>
                </a:lnTo>
                <a:lnTo>
                  <a:pt x="47412" y="309383"/>
                </a:lnTo>
                <a:lnTo>
                  <a:pt x="21816" y="275675"/>
                </a:lnTo>
                <a:lnTo>
                  <a:pt x="5640" y="238427"/>
                </a:lnTo>
                <a:lnTo>
                  <a:pt x="0" y="198437"/>
                </a:lnTo>
                <a:lnTo>
                  <a:pt x="5640" y="158447"/>
                </a:lnTo>
                <a:lnTo>
                  <a:pt x="21816" y="121199"/>
                </a:lnTo>
                <a:lnTo>
                  <a:pt x="47412" y="87491"/>
                </a:lnTo>
                <a:lnTo>
                  <a:pt x="81311" y="58123"/>
                </a:lnTo>
                <a:lnTo>
                  <a:pt x="122397" y="33891"/>
                </a:lnTo>
                <a:lnTo>
                  <a:pt x="169553" y="15595"/>
                </a:lnTo>
                <a:lnTo>
                  <a:pt x="221662" y="4031"/>
                </a:lnTo>
                <a:lnTo>
                  <a:pt x="277609" y="0"/>
                </a:lnTo>
                <a:lnTo>
                  <a:pt x="333555" y="4031"/>
                </a:lnTo>
                <a:lnTo>
                  <a:pt x="385663" y="15595"/>
                </a:lnTo>
                <a:lnTo>
                  <a:pt x="432817" y="33891"/>
                </a:lnTo>
                <a:lnTo>
                  <a:pt x="473900" y="58123"/>
                </a:lnTo>
                <a:lnTo>
                  <a:pt x="507797" y="87491"/>
                </a:lnTo>
                <a:lnTo>
                  <a:pt x="533391" y="121199"/>
                </a:lnTo>
                <a:lnTo>
                  <a:pt x="549566" y="158447"/>
                </a:lnTo>
                <a:lnTo>
                  <a:pt x="555205" y="198437"/>
                </a:lnTo>
                <a:close/>
              </a:path>
            </a:pathLst>
          </a:custGeom>
          <a:ln w="10858">
            <a:solidFill>
              <a:srgbClr val="FBAD1A"/>
            </a:solidFill>
          </a:ln>
        </p:spPr>
        <p:txBody>
          <a:bodyPr wrap="square" lIns="0" tIns="0" rIns="0" bIns="0" rtlCol="0"/>
          <a:lstStyle/>
          <a:p>
            <a:endParaRPr dirty="0"/>
          </a:p>
        </p:txBody>
      </p:sp>
      <p:sp>
        <p:nvSpPr>
          <p:cNvPr id="10" name="object 18"/>
          <p:cNvSpPr/>
          <p:nvPr/>
        </p:nvSpPr>
        <p:spPr>
          <a:xfrm>
            <a:off x="603904" y="2452830"/>
            <a:ext cx="343259" cy="356288"/>
          </a:xfrm>
          <a:prstGeom prst="rect">
            <a:avLst/>
          </a:prstGeom>
          <a:blipFill rotWithShape="1">
            <a:blip r:embed="rId4"/>
            <a:stretch>
              <a:fillRect/>
            </a:stretch>
          </a:blipFill>
        </p:spPr>
        <p:txBody>
          <a:bodyPr wrap="square" lIns="0" tIns="0" rIns="0" bIns="0" rtlCol="0"/>
          <a:lstStyle/>
          <a:p>
            <a:endParaRPr dirty="0"/>
          </a:p>
        </p:txBody>
      </p:sp>
      <p:sp>
        <p:nvSpPr>
          <p:cNvPr id="11" name="object 21"/>
          <p:cNvSpPr/>
          <p:nvPr/>
        </p:nvSpPr>
        <p:spPr>
          <a:xfrm>
            <a:off x="1274182" y="3011924"/>
            <a:ext cx="3956685" cy="289560"/>
          </a:xfrm>
          <a:custGeom>
            <a:avLst/>
            <a:gdLst/>
            <a:ahLst/>
            <a:cxnLst/>
            <a:rect l="l" t="t" r="r" b="b"/>
            <a:pathLst>
              <a:path w="3956684" h="289560">
                <a:moveTo>
                  <a:pt x="0" y="289051"/>
                </a:moveTo>
                <a:lnTo>
                  <a:pt x="3956177" y="289051"/>
                </a:lnTo>
                <a:lnTo>
                  <a:pt x="3956177" y="0"/>
                </a:lnTo>
                <a:lnTo>
                  <a:pt x="0" y="0"/>
                </a:lnTo>
                <a:lnTo>
                  <a:pt x="0" y="289051"/>
                </a:lnTo>
                <a:close/>
              </a:path>
            </a:pathLst>
          </a:custGeom>
          <a:solidFill>
            <a:srgbClr val="FBAD1A"/>
          </a:solidFill>
        </p:spPr>
        <p:txBody>
          <a:bodyPr wrap="square" lIns="0" tIns="0" rIns="0" bIns="0" rtlCol="0"/>
          <a:lstStyle/>
          <a:p>
            <a:endParaRPr dirty="0"/>
          </a:p>
        </p:txBody>
      </p:sp>
      <p:sp>
        <p:nvSpPr>
          <p:cNvPr id="12" name="object 22"/>
          <p:cNvSpPr/>
          <p:nvPr/>
        </p:nvSpPr>
        <p:spPr>
          <a:xfrm>
            <a:off x="255782" y="1290792"/>
            <a:ext cx="234188" cy="234175"/>
          </a:xfrm>
          <a:prstGeom prst="rect">
            <a:avLst/>
          </a:prstGeom>
          <a:blipFill rotWithShape="1">
            <a:blip r:embed="rId5"/>
            <a:stretch>
              <a:fillRect/>
            </a:stretch>
          </a:blipFill>
        </p:spPr>
        <p:txBody>
          <a:bodyPr wrap="square" lIns="0" tIns="0" rIns="0" bIns="0" rtlCol="0"/>
          <a:lstStyle/>
          <a:p>
            <a:endParaRPr dirty="0"/>
          </a:p>
        </p:txBody>
      </p:sp>
      <p:sp>
        <p:nvSpPr>
          <p:cNvPr id="13" name="object 23"/>
          <p:cNvSpPr txBox="1"/>
          <p:nvPr/>
        </p:nvSpPr>
        <p:spPr>
          <a:xfrm>
            <a:off x="221226" y="448134"/>
            <a:ext cx="892432" cy="1041952"/>
          </a:xfrm>
          <a:prstGeom prst="rect">
            <a:avLst/>
          </a:prstGeom>
        </p:spPr>
        <p:txBody>
          <a:bodyPr vert="horz" wrap="square" lIns="0" tIns="46355" rIns="0" bIns="0" rtlCol="0">
            <a:spAutoFit/>
          </a:bodyPr>
          <a:lstStyle/>
          <a:p>
            <a:pPr marL="18415">
              <a:lnSpc>
                <a:spcPct val="100000"/>
              </a:lnSpc>
              <a:spcBef>
                <a:spcPts val="365"/>
              </a:spcBef>
            </a:pPr>
            <a:r>
              <a:rPr lang="es" sz="3100" b="0" i="0" strike="noStrike" cap="none" spc="-110" baseline="0" dirty="0">
                <a:solidFill>
                  <a:srgbClr val="231F20"/>
                </a:solidFill>
                <a:effectLst/>
                <a:latin typeface="Arial" panose="020B0604020202020204" pitchFamily="34" charset="0"/>
                <a:ea typeface="Verdana"/>
                <a:cs typeface="Arial" panose="020B0604020202020204" pitchFamily="34" charset="0"/>
              </a:rPr>
              <a:t>EL</a:t>
            </a:r>
          </a:p>
          <a:p>
            <a:pPr marL="31115" marR="100965">
              <a:lnSpc>
                <a:spcPct val="100000"/>
              </a:lnSpc>
              <a:spcBef>
                <a:spcPts val="85"/>
              </a:spcBef>
            </a:pPr>
            <a:r>
              <a:rPr lang="es" sz="900" b="0" i="0" strike="noStrike" cap="none" spc="-15" baseline="0" dirty="0" smtClean="0">
                <a:solidFill>
                  <a:srgbClr val="231F20"/>
                </a:solidFill>
                <a:effectLst/>
                <a:latin typeface="Arial" panose="020B0604020202020204" pitchFamily="34" charset="0"/>
                <a:ea typeface="Verdana"/>
                <a:cs typeface="Arial" panose="020B0604020202020204" pitchFamily="34" charset="0"/>
              </a:rPr>
              <a:t>Compromiso</a:t>
            </a:r>
            <a:r>
              <a:rPr lang="es" sz="900" b="0" i="0" strike="noStrike" cap="none" spc="-15" dirty="0" smtClean="0">
                <a:solidFill>
                  <a:srgbClr val="231F20"/>
                </a:solidFill>
                <a:effectLst/>
                <a:latin typeface="Arial" panose="020B0604020202020204" pitchFamily="34" charset="0"/>
                <a:ea typeface="Verdana"/>
                <a:cs typeface="Arial" panose="020B0604020202020204" pitchFamily="34" charset="0"/>
              </a:rPr>
              <a:t> con</a:t>
            </a:r>
            <a:r>
              <a:rPr lang="es" sz="900" b="0" i="0" strike="noStrike" cap="none" spc="-15" baseline="0" dirty="0" smtClean="0">
                <a:solidFill>
                  <a:srgbClr val="231F20"/>
                </a:solidFill>
                <a:effectLst/>
                <a:latin typeface="Arial" panose="020B0604020202020204" pitchFamily="34" charset="0"/>
                <a:ea typeface="Verdana"/>
                <a:cs typeface="Arial" panose="020B0604020202020204" pitchFamily="34" charset="0"/>
              </a:rPr>
              <a:t> </a:t>
            </a:r>
            <a:r>
              <a:rPr lang="es" sz="900" b="0" i="0" strike="noStrike" cap="none" spc="-45" baseline="0" dirty="0" smtClean="0">
                <a:solidFill>
                  <a:srgbClr val="231F20"/>
                </a:solidFill>
                <a:effectLst/>
                <a:latin typeface="Arial" panose="020B0604020202020204" pitchFamily="34" charset="0"/>
                <a:ea typeface="Verdana"/>
                <a:cs typeface="Arial" panose="020B0604020202020204" pitchFamily="34" charset="0"/>
              </a:rPr>
              <a:t>líderes (EL)</a:t>
            </a:r>
            <a:endParaRPr lang="es" sz="900" b="0" i="0" strike="noStrike" cap="none" spc="-45" baseline="0" dirty="0">
              <a:solidFill>
                <a:srgbClr val="231F20"/>
              </a:solidFill>
              <a:effectLst/>
              <a:latin typeface="Arial" panose="020B0604020202020204" pitchFamily="34" charset="0"/>
              <a:ea typeface="Verdana"/>
              <a:cs typeface="Arial" panose="020B0604020202020204" pitchFamily="34" charset="0"/>
            </a:endParaRPr>
          </a:p>
          <a:p>
            <a:pPr marL="106680">
              <a:lnSpc>
                <a:spcPct val="100000"/>
              </a:lnSpc>
              <a:spcBef>
                <a:spcPts val="715"/>
              </a:spcBef>
            </a:pPr>
            <a:r>
              <a:rPr lang="es" sz="900" b="0" i="0" strike="noStrike" cap="none" spc="95" baseline="0" dirty="0">
                <a:solidFill>
                  <a:srgbClr val="FFFFFF"/>
                </a:solidFill>
                <a:effectLst/>
                <a:latin typeface="Arial" panose="020B0604020202020204" pitchFamily="34" charset="0"/>
                <a:ea typeface="Arial"/>
                <a:cs typeface="Arial" panose="020B0604020202020204" pitchFamily="34" charset="0"/>
              </a:rPr>
              <a:t>8 </a:t>
            </a:r>
          </a:p>
        </p:txBody>
      </p:sp>
      <p:sp>
        <p:nvSpPr>
          <p:cNvPr id="14" name="object 26"/>
          <p:cNvSpPr txBox="1"/>
          <p:nvPr/>
        </p:nvSpPr>
        <p:spPr>
          <a:xfrm>
            <a:off x="1433440" y="3066437"/>
            <a:ext cx="2447831" cy="163994"/>
          </a:xfrm>
          <a:prstGeom prst="rect">
            <a:avLst/>
          </a:prstGeom>
        </p:spPr>
        <p:txBody>
          <a:bodyPr vert="horz" wrap="square" lIns="0" tIns="19050" rIns="0" bIns="0" rtlCol="0">
            <a:spAutoFit/>
          </a:bodyPr>
          <a:lstStyle/>
          <a:p>
            <a:pPr marL="12700">
              <a:lnSpc>
                <a:spcPct val="100000"/>
              </a:lnSpc>
              <a:spcBef>
                <a:spcPts val="150"/>
              </a:spcBef>
            </a:pPr>
            <a:r>
              <a:rPr lang="es" sz="950" b="0" i="0" strike="noStrike" cap="none" spc="65" baseline="0" dirty="0">
                <a:solidFill>
                  <a:srgbClr val="FFFFFF"/>
                </a:solidFill>
                <a:effectLst/>
                <a:latin typeface="Arial"/>
                <a:ea typeface="Arial"/>
                <a:cs typeface="Arial"/>
              </a:rPr>
              <a:t>Dominio </a:t>
            </a:r>
            <a:r>
              <a:rPr lang="es" sz="950" b="0" i="0" strike="noStrike" cap="none" spc="-15" baseline="0" dirty="0">
                <a:solidFill>
                  <a:srgbClr val="FFFFFF"/>
                </a:solidFill>
                <a:effectLst/>
                <a:latin typeface="Arial"/>
                <a:ea typeface="Arial"/>
                <a:cs typeface="Arial"/>
              </a:rPr>
              <a:t>A: </a:t>
            </a:r>
            <a:r>
              <a:rPr lang="pt-BR" sz="950" b="0" i="0" strike="noStrike" cap="none" spc="45" baseline="0" dirty="0" err="1" smtClean="0">
                <a:solidFill>
                  <a:srgbClr val="FFFFFF"/>
                </a:solidFill>
                <a:effectLst/>
                <a:latin typeface="Arial"/>
                <a:ea typeface="Arial"/>
                <a:cs typeface="Arial"/>
              </a:rPr>
              <a:t>Liderazgo</a:t>
            </a:r>
            <a:r>
              <a:rPr lang="pt-BR" sz="950" b="0" i="0" strike="noStrike" cap="none" spc="45" baseline="0" dirty="0" smtClean="0">
                <a:solidFill>
                  <a:srgbClr val="FFFFFF"/>
                </a:solidFill>
                <a:effectLst/>
                <a:latin typeface="Arial"/>
                <a:ea typeface="Arial"/>
                <a:cs typeface="Arial"/>
              </a:rPr>
              <a:t> </a:t>
            </a:r>
            <a:r>
              <a:rPr lang="pt-BR" sz="950" b="0" i="0" strike="noStrike" cap="none" spc="45" baseline="0" dirty="0" err="1" smtClean="0">
                <a:solidFill>
                  <a:srgbClr val="FFFFFF"/>
                </a:solidFill>
                <a:effectLst/>
                <a:latin typeface="Arial"/>
                <a:ea typeface="Arial"/>
                <a:cs typeface="Arial"/>
              </a:rPr>
              <a:t>Personal</a:t>
            </a:r>
            <a:endParaRPr lang="es" sz="950" b="0" i="0" strike="noStrike" cap="none" spc="45" baseline="0" dirty="0">
              <a:solidFill>
                <a:srgbClr val="FFFFFF"/>
              </a:solidFill>
              <a:effectLst/>
              <a:latin typeface="Arial"/>
              <a:ea typeface="Arial"/>
              <a:cs typeface="Arial"/>
            </a:endParaRPr>
          </a:p>
        </p:txBody>
      </p:sp>
      <p:sp>
        <p:nvSpPr>
          <p:cNvPr id="15" name="object 29"/>
          <p:cNvSpPr txBox="1"/>
          <p:nvPr/>
        </p:nvSpPr>
        <p:spPr>
          <a:xfrm>
            <a:off x="208526" y="3395057"/>
            <a:ext cx="161451" cy="102973"/>
          </a:xfrm>
          <a:prstGeom prst="rect">
            <a:avLst/>
          </a:prstGeom>
        </p:spPr>
        <p:txBody>
          <a:bodyPr vert="horz" wrap="square" lIns="0" tIns="11430" rIns="0" bIns="0" rtlCol="0">
            <a:spAutoFit/>
          </a:bodyPr>
          <a:lstStyle/>
          <a:p>
            <a:pPr marL="12700">
              <a:lnSpc>
                <a:spcPct val="100000"/>
              </a:lnSpc>
              <a:spcBef>
                <a:spcPts val="90"/>
              </a:spcBef>
            </a:pPr>
            <a:r>
              <a:rPr lang="es" sz="600" b="0" i="0" strike="noStrike" cap="none" spc="-45" baseline="0">
                <a:solidFill>
                  <a:srgbClr val="58595B"/>
                </a:solidFill>
                <a:effectLst/>
                <a:latin typeface="Verdana"/>
                <a:ea typeface="Verdana"/>
                <a:cs typeface="Verdana"/>
              </a:rPr>
              <a:t>37B</a:t>
            </a:r>
          </a:p>
        </p:txBody>
      </p:sp>
      <p:sp>
        <p:nvSpPr>
          <p:cNvPr id="16" name="object 30"/>
          <p:cNvSpPr txBox="1"/>
          <p:nvPr/>
        </p:nvSpPr>
        <p:spPr>
          <a:xfrm>
            <a:off x="2728913" y="3395057"/>
            <a:ext cx="2534075" cy="103875"/>
          </a:xfrm>
          <a:prstGeom prst="rect">
            <a:avLst/>
          </a:prstGeom>
        </p:spPr>
        <p:txBody>
          <a:bodyPr vert="horz" wrap="square" lIns="0" tIns="11430" rIns="0" bIns="0" rtlCol="0">
            <a:spAutoFit/>
          </a:bodyPr>
          <a:lstStyle/>
          <a:p>
            <a:pPr marL="12700">
              <a:lnSpc>
                <a:spcPct val="100000"/>
              </a:lnSpc>
              <a:spcBef>
                <a:spcPts val="90"/>
              </a:spcBef>
            </a:pPr>
            <a:r>
              <a:rPr lang="es" sz="600" b="0" i="1" strike="noStrike" cap="none" spc="55" baseline="0" dirty="0">
                <a:solidFill>
                  <a:srgbClr val="58595B"/>
                </a:solidFill>
                <a:effectLst/>
                <a:latin typeface="Arial"/>
                <a:ea typeface="Arial"/>
                <a:cs typeface="Arial"/>
              </a:rPr>
              <a:t>©</a:t>
            </a:r>
            <a:r>
              <a:rPr lang="es" sz="600" b="0" i="1" strike="noStrike" cap="none" spc="-110" baseline="0" dirty="0">
                <a:solidFill>
                  <a:srgbClr val="58595B"/>
                </a:solidFill>
                <a:effectLst/>
                <a:latin typeface="Arial"/>
                <a:ea typeface="Arial"/>
                <a:cs typeface="Arial"/>
              </a:rPr>
              <a:t> </a:t>
            </a:r>
            <a:r>
              <a:rPr lang="es" sz="600" b="0" i="1" strike="noStrike" cap="none" spc="-25" baseline="0" dirty="0">
                <a:solidFill>
                  <a:srgbClr val="58595B"/>
                </a:solidFill>
                <a:effectLst/>
                <a:latin typeface="Arial"/>
                <a:ea typeface="Arial"/>
                <a:cs typeface="Arial"/>
              </a:rPr>
              <a:t>Copyright </a:t>
            </a:r>
            <a:r>
              <a:rPr lang="es" sz="600" b="0" i="1" strike="noStrike" cap="none" spc="-5" baseline="0" dirty="0">
                <a:solidFill>
                  <a:srgbClr val="58595B"/>
                </a:solidFill>
                <a:effectLst/>
                <a:latin typeface="Arial"/>
                <a:ea typeface="Arial"/>
                <a:cs typeface="Arial"/>
              </a:rPr>
              <a:t>2019, </a:t>
            </a:r>
            <a:r>
              <a:rPr lang="es" sz="600" b="0" i="1" strike="noStrike" cap="none" spc="-50" baseline="0" dirty="0">
                <a:solidFill>
                  <a:srgbClr val="58595B"/>
                </a:solidFill>
                <a:effectLst/>
                <a:latin typeface="Arial"/>
                <a:ea typeface="Arial"/>
                <a:cs typeface="Arial"/>
              </a:rPr>
              <a:t>TeamTelligent, </a:t>
            </a:r>
            <a:r>
              <a:rPr lang="es-PE" sz="600" b="0" i="1" strike="noStrike" cap="none" spc="-60" baseline="0" dirty="0" smtClean="0">
                <a:solidFill>
                  <a:srgbClr val="58595B"/>
                </a:solidFill>
                <a:effectLst/>
                <a:latin typeface="Arial"/>
                <a:ea typeface="Arial"/>
                <a:cs typeface="Arial"/>
              </a:rPr>
              <a:t>CLL</a:t>
            </a:r>
            <a:r>
              <a:rPr lang="es" sz="600" b="0" i="1" strike="noStrike" cap="none" spc="-6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smtClean="0">
                <a:solidFill>
                  <a:srgbClr val="58595B"/>
                </a:solidFill>
                <a:effectLst/>
                <a:latin typeface="Arial"/>
                <a:ea typeface="Arial"/>
                <a:cs typeface="Arial"/>
              </a:rPr>
              <a:t>Todos </a:t>
            </a:r>
            <a:r>
              <a:rPr lang="es" sz="600" b="0" i="1" strike="noStrike" cap="none" spc="-15" baseline="0" dirty="0">
                <a:solidFill>
                  <a:srgbClr val="58595B"/>
                </a:solidFill>
                <a:effectLst/>
                <a:latin typeface="Arial"/>
                <a:ea typeface="Arial"/>
                <a:cs typeface="Arial"/>
              </a:rPr>
              <a:t>los derechos reservados</a:t>
            </a:r>
            <a:r>
              <a:rPr lang="es" sz="600" b="0" i="1" strike="noStrike" cap="none" spc="55" baseline="0" dirty="0">
                <a:solidFill>
                  <a:srgbClr val="58595B"/>
                </a:solidFill>
                <a:effectLst/>
                <a:latin typeface="Arial"/>
                <a:ea typeface="Arial"/>
                <a:cs typeface="Arial"/>
              </a:rPr>
              <a:t> </a:t>
            </a:r>
            <a:r>
              <a:rPr lang="es" sz="600" b="0" i="1" strike="noStrike" cap="none" spc="-4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a:solidFill>
                  <a:srgbClr val="58595B"/>
                </a:solidFill>
                <a:effectLst/>
                <a:latin typeface="Arial"/>
                <a:ea typeface="Arial"/>
                <a:cs typeface="Arial"/>
              </a:rPr>
              <a:t>V5</a:t>
            </a:r>
            <a:r>
              <a:rPr lang="es" sz="600" b="0" i="1" strike="noStrike" cap="none" spc="55" baseline="0" dirty="0">
                <a:solidFill>
                  <a:srgbClr val="58595B"/>
                </a:solidFill>
                <a:effectLst/>
                <a:latin typeface="Arial"/>
                <a:ea typeface="Arial"/>
                <a:cs typeface="Arial"/>
              </a:rPr>
              <a:t> </a:t>
            </a:r>
          </a:p>
        </p:txBody>
      </p:sp>
    </p:spTree>
    <p:extLst>
      <p:ext uri="{BB962C8B-B14F-4D97-AF65-F5344CB8AC3E}">
        <p14:creationId xmlns:p14="http://schemas.microsoft.com/office/powerpoint/2010/main" val="1661993928"/>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0" y="186435"/>
            <a:ext cx="5486400"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strike="noStrike" cap="none" spc="5" baseline="0" dirty="0" smtClean="0">
                <a:solidFill>
                  <a:srgbClr val="58595B"/>
                </a:solidFill>
                <a:effectLst/>
                <a:latin typeface="Arial"/>
                <a:ea typeface="Arial"/>
                <a:cs typeface="Arial"/>
              </a:rPr>
              <a:t>BIBLIOTECA DE COMPORTAMIENTO DEL JEFE </a:t>
            </a:r>
            <a:r>
              <a:rPr lang="es-ES" sz="1000" b="0" strike="noStrike" cap="none" spc="5" baseline="0" dirty="0" smtClean="0">
                <a:solidFill>
                  <a:srgbClr val="58595B"/>
                </a:solidFill>
                <a:effectLst/>
                <a:latin typeface="Arial"/>
                <a:ea typeface="Arial"/>
                <a:cs typeface="Arial"/>
              </a:rPr>
              <a:t>CLL</a:t>
            </a:r>
            <a:r>
              <a:rPr lang="es" sz="1000" b="1" strike="noStrike" cap="none" spc="5" baseline="0" dirty="0" smtClean="0">
                <a:solidFill>
                  <a:srgbClr val="58595B"/>
                </a:solidFill>
                <a:effectLst/>
                <a:latin typeface="Arial"/>
                <a:ea typeface="Arial"/>
                <a:cs typeface="Arial"/>
              </a:rPr>
              <a:t>™</a:t>
            </a:r>
            <a:endParaRPr lang="es" sz="1000" b="1" strike="noStrike" cap="none" spc="5" baseline="0" dirty="0">
              <a:solidFill>
                <a:srgbClr val="58595B"/>
              </a:solidFill>
              <a:effectLst/>
              <a:latin typeface="Arial"/>
              <a:ea typeface="Arial"/>
              <a:cs typeface="Arial"/>
            </a:endParaRPr>
          </a:p>
        </p:txBody>
      </p:sp>
      <p:sp>
        <p:nvSpPr>
          <p:cNvPr id="3" name="object 6"/>
          <p:cNvSpPr/>
          <p:nvPr/>
        </p:nvSpPr>
        <p:spPr>
          <a:xfrm>
            <a:off x="238125" y="514350"/>
            <a:ext cx="891540" cy="2800350"/>
          </a:xfrm>
          <a:custGeom>
            <a:avLst/>
            <a:gdLst/>
            <a:ahLst/>
            <a:cxnLst/>
            <a:rect l="l" t="t" r="r" b="b"/>
            <a:pathLst>
              <a:path w="891540" h="2800350">
                <a:moveTo>
                  <a:pt x="0" y="2800350"/>
                </a:moveTo>
                <a:lnTo>
                  <a:pt x="891540" y="2800350"/>
                </a:lnTo>
                <a:lnTo>
                  <a:pt x="891540" y="0"/>
                </a:lnTo>
                <a:lnTo>
                  <a:pt x="0" y="0"/>
                </a:lnTo>
                <a:lnTo>
                  <a:pt x="0" y="2800350"/>
                </a:lnTo>
                <a:close/>
              </a:path>
            </a:pathLst>
          </a:custGeom>
          <a:solidFill>
            <a:srgbClr val="DCDDDE"/>
          </a:solidFill>
        </p:spPr>
        <p:txBody>
          <a:bodyPr wrap="square" lIns="0" tIns="0" rIns="0" bIns="0" rtlCol="0"/>
          <a:lstStyle/>
          <a:p>
            <a:endParaRPr dirty="0"/>
          </a:p>
        </p:txBody>
      </p:sp>
      <p:sp>
        <p:nvSpPr>
          <p:cNvPr id="4" name="object 7"/>
          <p:cNvSpPr/>
          <p:nvPr/>
        </p:nvSpPr>
        <p:spPr>
          <a:xfrm>
            <a:off x="1294257" y="514350"/>
            <a:ext cx="3963670" cy="2800350"/>
          </a:xfrm>
          <a:custGeom>
            <a:avLst/>
            <a:gdLst/>
            <a:ahLst/>
            <a:cxnLst/>
            <a:rect l="l" t="t" r="r" b="b"/>
            <a:pathLst>
              <a:path w="3963670" h="2800350">
                <a:moveTo>
                  <a:pt x="0" y="2800350"/>
                </a:moveTo>
                <a:lnTo>
                  <a:pt x="3963543" y="2800350"/>
                </a:lnTo>
                <a:lnTo>
                  <a:pt x="3963543" y="0"/>
                </a:lnTo>
                <a:lnTo>
                  <a:pt x="0" y="0"/>
                </a:lnTo>
                <a:lnTo>
                  <a:pt x="0" y="2800350"/>
                </a:lnTo>
                <a:close/>
              </a:path>
            </a:pathLst>
          </a:custGeom>
          <a:solidFill>
            <a:srgbClr val="007DB6"/>
          </a:solidFill>
        </p:spPr>
        <p:txBody>
          <a:bodyPr wrap="square" lIns="0" tIns="0" rIns="0" bIns="0" rtlCol="0"/>
          <a:lstStyle/>
          <a:p>
            <a:endParaRPr dirty="0"/>
          </a:p>
        </p:txBody>
      </p:sp>
      <p:sp>
        <p:nvSpPr>
          <p:cNvPr id="5" name="object 9"/>
          <p:cNvSpPr txBox="1">
            <a:spLocks/>
          </p:cNvSpPr>
          <p:nvPr/>
        </p:nvSpPr>
        <p:spPr>
          <a:xfrm>
            <a:off x="244219" y="489051"/>
            <a:ext cx="885445" cy="489878"/>
          </a:xfrm>
          <a:prstGeom prst="rect">
            <a:avLst/>
          </a:prstGeom>
        </p:spPr>
        <p:txBody>
          <a:bodyPr vert="horz" wrap="square" lIns="0" tIns="12700" rIns="0" bIns="0" rtlCol="0" anchor="t">
            <a:spAutoFit/>
          </a:bodyPr>
          <a:lstStyle>
            <a:lvl1pPr algn="ctr" defTabSz="487650" rtl="0" eaLnBrk="1" latinLnBrk="0" hangingPunct="1">
              <a:lnSpc>
                <a:spcPct val="90000"/>
              </a:lnSpc>
              <a:spcBef>
                <a:spcPct val="0"/>
              </a:spcBef>
              <a:buNone/>
              <a:defRPr sz="3200" kern="1200">
                <a:solidFill>
                  <a:schemeClr val="tx1"/>
                </a:solidFill>
                <a:latin typeface="+mj-lt"/>
                <a:ea typeface="+mj-ea"/>
                <a:cs typeface="+mj-cs"/>
              </a:defRPr>
            </a:lvl1pPr>
          </a:lstStyle>
          <a:p>
            <a:pPr marL="12700" algn="l">
              <a:lnSpc>
                <a:spcPct val="100000"/>
              </a:lnSpc>
              <a:spcBef>
                <a:spcPts val="100"/>
              </a:spcBef>
            </a:pPr>
            <a:r>
              <a:rPr lang="es" sz="3100" spc="5" dirty="0" smtClean="0">
                <a:solidFill>
                  <a:srgbClr val="231F20"/>
                </a:solidFill>
                <a:latin typeface="Arial" panose="020B0604020202020204" pitchFamily="34" charset="0"/>
                <a:ea typeface="Verdana"/>
                <a:cs typeface="Arial" panose="020B0604020202020204" pitchFamily="34" charset="0"/>
              </a:rPr>
              <a:t>FEP</a:t>
            </a:r>
            <a:endParaRPr lang="es" sz="3100" spc="5" dirty="0">
              <a:solidFill>
                <a:srgbClr val="231F20"/>
              </a:solidFill>
              <a:latin typeface="Arial" panose="020B0604020202020204" pitchFamily="34" charset="0"/>
              <a:ea typeface="Verdana"/>
              <a:cs typeface="Arial" panose="020B0604020202020204" pitchFamily="34" charset="0"/>
            </a:endParaRPr>
          </a:p>
        </p:txBody>
      </p:sp>
      <p:sp>
        <p:nvSpPr>
          <p:cNvPr id="6" name="object 11"/>
          <p:cNvSpPr/>
          <p:nvPr/>
        </p:nvSpPr>
        <p:spPr>
          <a:xfrm>
            <a:off x="2055367" y="562495"/>
            <a:ext cx="234187" cy="234175"/>
          </a:xfrm>
          <a:prstGeom prst="rect">
            <a:avLst/>
          </a:prstGeom>
          <a:blipFill rotWithShape="1">
            <a:blip r:embed="rId2"/>
            <a:stretch>
              <a:fillRect/>
            </a:stretch>
          </a:blipFill>
        </p:spPr>
        <p:txBody>
          <a:bodyPr wrap="square" lIns="0" tIns="0" rIns="0" bIns="0" rtlCol="0"/>
          <a:lstStyle/>
          <a:p>
            <a:endParaRPr dirty="0"/>
          </a:p>
        </p:txBody>
      </p:sp>
      <p:sp>
        <p:nvSpPr>
          <p:cNvPr id="7" name="object 12"/>
          <p:cNvSpPr txBox="1"/>
          <p:nvPr/>
        </p:nvSpPr>
        <p:spPr>
          <a:xfrm>
            <a:off x="1270353" y="577189"/>
            <a:ext cx="3967633" cy="2344231"/>
          </a:xfrm>
          <a:prstGeom prst="rect">
            <a:avLst/>
          </a:prstGeom>
        </p:spPr>
        <p:txBody>
          <a:bodyPr vert="horz" wrap="square" lIns="0" tIns="12700" rIns="0" bIns="0" rtlCol="0">
            <a:spAutoFit/>
          </a:bodyPr>
          <a:lstStyle/>
          <a:p>
            <a:pPr marL="146050">
              <a:lnSpc>
                <a:spcPct val="100000"/>
              </a:lnSpc>
              <a:spcBef>
                <a:spcPts val="100"/>
              </a:spcBef>
            </a:pPr>
            <a:r>
              <a:rPr lang="es" sz="1100" b="0" i="0" strike="noStrike" cap="none" spc="70" baseline="0" dirty="0" smtClean="0">
                <a:solidFill>
                  <a:srgbClr val="FFFFFF"/>
                </a:solidFill>
                <a:effectLst/>
                <a:latin typeface="Arial"/>
                <a:ea typeface="Arial"/>
                <a:cs typeface="Arial"/>
              </a:rPr>
              <a:t>Práctica </a:t>
            </a:r>
            <a:r>
              <a:rPr lang="es" sz="1100" b="0" i="0" strike="noStrike" cap="none" spc="70" baseline="0" dirty="0" smtClean="0">
                <a:solidFill>
                  <a:srgbClr val="007DB6"/>
                </a:solidFill>
                <a:effectLst/>
                <a:latin typeface="Arial"/>
                <a:ea typeface="Arial"/>
                <a:cs typeface="Arial"/>
              </a:rPr>
              <a:t> </a:t>
            </a:r>
            <a:r>
              <a:rPr lang="es" sz="1100" b="0" i="0" strike="noStrike" cap="none" spc="-55" baseline="0" dirty="0" smtClean="0">
                <a:solidFill>
                  <a:srgbClr val="007DB6"/>
                </a:solidFill>
                <a:effectLst/>
                <a:latin typeface="Arial"/>
                <a:ea typeface="Arial"/>
                <a:cs typeface="Arial"/>
              </a:rPr>
              <a:t>18 </a:t>
            </a:r>
            <a:r>
              <a:rPr lang="es" sz="1100" b="0" i="0" strike="noStrike" cap="none" spc="70" baseline="0" dirty="0" smtClean="0">
                <a:solidFill>
                  <a:srgbClr val="007DB6"/>
                </a:solidFill>
                <a:effectLst/>
                <a:latin typeface="Arial"/>
                <a:ea typeface="Arial"/>
                <a:cs typeface="Arial"/>
              </a:rPr>
              <a:t> </a:t>
            </a:r>
            <a:r>
              <a:rPr lang="es" sz="1100" b="0" i="0" strike="noStrike" cap="none" spc="70" baseline="0" dirty="0" smtClean="0">
                <a:solidFill>
                  <a:srgbClr val="FFFFFF"/>
                </a:solidFill>
                <a:effectLst/>
                <a:latin typeface="Arial"/>
                <a:ea typeface="Arial"/>
                <a:cs typeface="Arial"/>
              </a:rPr>
              <a:t> </a:t>
            </a:r>
            <a:r>
              <a:rPr lang="es" sz="1100" b="0" i="0" strike="noStrike" cap="none" spc="80" baseline="0" dirty="0">
                <a:solidFill>
                  <a:srgbClr val="FFFFFF"/>
                </a:solidFill>
                <a:effectLst/>
                <a:latin typeface="Arial"/>
                <a:ea typeface="Arial"/>
                <a:cs typeface="Arial"/>
              </a:rPr>
              <a:t>Facilitación de planes de ejecución</a:t>
            </a:r>
          </a:p>
          <a:p>
            <a:pPr>
              <a:lnSpc>
                <a:spcPct val="100000"/>
              </a:lnSpc>
            </a:pPr>
            <a:endParaRPr sz="1050" dirty="0">
              <a:latin typeface="Arial" panose="020B0604020202020204" pitchFamily="34" charset="0"/>
              <a:cs typeface="Arial" panose="020B0604020202020204" pitchFamily="34" charset="0"/>
            </a:endParaRPr>
          </a:p>
          <a:p>
            <a:pPr marL="150495" marR="236854">
              <a:lnSpc>
                <a:spcPts val="1200"/>
              </a:lnSpc>
            </a:pPr>
            <a:r>
              <a:rPr lang="es-ES" sz="1050" spc="-25" dirty="0">
                <a:solidFill>
                  <a:srgbClr val="FFFFFF"/>
                </a:solidFill>
                <a:latin typeface="Arial" panose="020B0604020202020204" pitchFamily="34" charset="0"/>
                <a:ea typeface="Arial"/>
                <a:cs typeface="Arial" panose="020B0604020202020204" pitchFamily="34" charset="0"/>
              </a:rPr>
              <a:t>Como dice el dicho: planifique el trabajo y después trabaje en el plan. Los </a:t>
            </a:r>
            <a:r>
              <a:rPr lang="es-ES" sz="1050" spc="-25" dirty="0" smtClean="0">
                <a:solidFill>
                  <a:srgbClr val="FFFFFF"/>
                </a:solidFill>
                <a:latin typeface="Arial" panose="020B0604020202020204" pitchFamily="34" charset="0"/>
                <a:ea typeface="Arial"/>
                <a:cs typeface="Arial" panose="020B0604020202020204" pitchFamily="34" charset="0"/>
              </a:rPr>
              <a:t>jefes </a:t>
            </a:r>
            <a:r>
              <a:rPr lang="es-ES" sz="1050" spc="-25" dirty="0">
                <a:solidFill>
                  <a:srgbClr val="FFFFFF"/>
                </a:solidFill>
                <a:latin typeface="Arial" panose="020B0604020202020204" pitchFamily="34" charset="0"/>
                <a:ea typeface="Arial"/>
                <a:cs typeface="Arial" panose="020B0604020202020204" pitchFamily="34" charset="0"/>
              </a:rPr>
              <a:t>traducen la estrategia de la empresa en un plan táctico local con el que pueden trabajar. Los </a:t>
            </a:r>
            <a:r>
              <a:rPr lang="es-ES" sz="1050" spc="-25" dirty="0" smtClean="0">
                <a:solidFill>
                  <a:srgbClr val="FFFFFF"/>
                </a:solidFill>
                <a:latin typeface="Arial" panose="020B0604020202020204" pitchFamily="34" charset="0"/>
                <a:ea typeface="Arial"/>
                <a:cs typeface="Arial" panose="020B0604020202020204" pitchFamily="34" charset="0"/>
              </a:rPr>
              <a:t>jefes </a:t>
            </a:r>
            <a:r>
              <a:rPr lang="es-ES" sz="1050" spc="-25" dirty="0">
                <a:solidFill>
                  <a:srgbClr val="FFFFFF"/>
                </a:solidFill>
                <a:latin typeface="Arial" panose="020B0604020202020204" pitchFamily="34" charset="0"/>
                <a:ea typeface="Arial"/>
                <a:cs typeface="Arial" panose="020B0604020202020204" pitchFamily="34" charset="0"/>
              </a:rPr>
              <a:t>deben decidir qué dirección seguir, qué tareas deben ser hechas y por quién, cómo se medirá el progreso, qué recursos son necesarios y qué planes de contingencia deben ser seguidos si algo sale mal. Finalmente, el plan debe ser comunicado adecuadamente para que todos en el equipo puedan seguirlo. </a:t>
            </a:r>
            <a:r>
              <a:rPr lang="es-ES" sz="1050" spc="-25">
                <a:solidFill>
                  <a:srgbClr val="FFFFFF"/>
                </a:solidFill>
                <a:latin typeface="Arial" panose="020B0604020202020204" pitchFamily="34" charset="0"/>
                <a:ea typeface="Arial"/>
                <a:cs typeface="Arial" panose="020B0604020202020204" pitchFamily="34" charset="0"/>
              </a:rPr>
              <a:t>El </a:t>
            </a:r>
            <a:r>
              <a:rPr lang="es-ES" sz="1050" spc="-25" smtClean="0">
                <a:solidFill>
                  <a:srgbClr val="FFFFFF"/>
                </a:solidFill>
                <a:latin typeface="Arial" panose="020B0604020202020204" pitchFamily="34" charset="0"/>
                <a:ea typeface="Arial"/>
                <a:cs typeface="Arial" panose="020B0604020202020204" pitchFamily="34" charset="0"/>
              </a:rPr>
              <a:t>líder de equipo </a:t>
            </a:r>
            <a:r>
              <a:rPr lang="es-ES" sz="1050" spc="-25" dirty="0">
                <a:solidFill>
                  <a:srgbClr val="FFFFFF"/>
                </a:solidFill>
                <a:latin typeface="Arial" panose="020B0604020202020204" pitchFamily="34" charset="0"/>
                <a:ea typeface="Arial"/>
                <a:cs typeface="Arial" panose="020B0604020202020204" pitchFamily="34" charset="0"/>
              </a:rPr>
              <a:t>debe asegurar que el plan tenga la agilidad, desarrollo, creatividad e innovación adecuados. </a:t>
            </a:r>
            <a:r>
              <a:rPr lang="es-ES" sz="1050" spc="-25">
                <a:solidFill>
                  <a:srgbClr val="FFFFFF"/>
                </a:solidFill>
                <a:latin typeface="Arial" panose="020B0604020202020204" pitchFamily="34" charset="0"/>
                <a:ea typeface="Arial"/>
                <a:cs typeface="Arial" panose="020B0604020202020204" pitchFamily="34" charset="0"/>
              </a:rPr>
              <a:t>El </a:t>
            </a:r>
            <a:r>
              <a:rPr lang="es-ES" sz="1050" spc="-25" smtClean="0">
                <a:solidFill>
                  <a:srgbClr val="FFFFFF"/>
                </a:solidFill>
                <a:latin typeface="Arial" panose="020B0604020202020204" pitchFamily="34" charset="0"/>
                <a:ea typeface="Arial"/>
                <a:cs typeface="Arial" panose="020B0604020202020204" pitchFamily="34" charset="0"/>
              </a:rPr>
              <a:t>líder de equipo </a:t>
            </a:r>
            <a:r>
              <a:rPr lang="es-ES" sz="1050" spc="-25" dirty="0">
                <a:solidFill>
                  <a:srgbClr val="FFFFFF"/>
                </a:solidFill>
                <a:latin typeface="Arial" panose="020B0604020202020204" pitchFamily="34" charset="0"/>
                <a:ea typeface="Arial"/>
                <a:cs typeface="Arial" panose="020B0604020202020204" pitchFamily="34" charset="0"/>
              </a:rPr>
              <a:t>es responsable de medir el plan para que el progreso sea seguido y para que una retroalimentación en tiempo real esté disponible para el equipo.</a:t>
            </a:r>
            <a:endParaRPr lang="es" sz="1050" b="0" i="0" strike="noStrike" cap="none" spc="-30" baseline="0" dirty="0">
              <a:solidFill>
                <a:srgbClr val="FFFFFF"/>
              </a:solidFill>
              <a:effectLst/>
              <a:latin typeface="Arial" panose="020B0604020202020204" pitchFamily="34" charset="0"/>
              <a:ea typeface="Arial"/>
              <a:cs typeface="Arial" panose="020B0604020202020204" pitchFamily="34" charset="0"/>
            </a:endParaRPr>
          </a:p>
        </p:txBody>
      </p:sp>
      <p:sp>
        <p:nvSpPr>
          <p:cNvPr id="8" name="object 15"/>
          <p:cNvSpPr/>
          <p:nvPr/>
        </p:nvSpPr>
        <p:spPr>
          <a:xfrm>
            <a:off x="263207" y="1430592"/>
            <a:ext cx="234188" cy="234175"/>
          </a:xfrm>
          <a:prstGeom prst="rect">
            <a:avLst/>
          </a:prstGeom>
          <a:blipFill rotWithShape="1">
            <a:blip r:embed="rId3"/>
            <a:stretch>
              <a:fillRect/>
            </a:stretch>
          </a:blipFill>
        </p:spPr>
        <p:txBody>
          <a:bodyPr wrap="square" lIns="0" tIns="0" rIns="0" bIns="0" rtlCol="0"/>
          <a:lstStyle/>
          <a:p>
            <a:endParaRPr dirty="0"/>
          </a:p>
        </p:txBody>
      </p:sp>
      <p:sp>
        <p:nvSpPr>
          <p:cNvPr id="9" name="object 16"/>
          <p:cNvSpPr txBox="1"/>
          <p:nvPr/>
        </p:nvSpPr>
        <p:spPr>
          <a:xfrm>
            <a:off x="254146" y="958936"/>
            <a:ext cx="875518" cy="656590"/>
          </a:xfrm>
          <a:prstGeom prst="rect">
            <a:avLst/>
          </a:prstGeom>
        </p:spPr>
        <p:txBody>
          <a:bodyPr vert="horz" wrap="square" lIns="0" tIns="12700" rIns="0" bIns="0" rtlCol="0">
            <a:spAutoFit/>
          </a:bodyPr>
          <a:lstStyle/>
          <a:p>
            <a:pPr marL="12700" marR="5080">
              <a:lnSpc>
                <a:spcPct val="100000"/>
              </a:lnSpc>
              <a:spcBef>
                <a:spcPts val="100"/>
              </a:spcBef>
            </a:pPr>
            <a:r>
              <a:rPr lang="es" sz="900" b="0" i="0" strike="noStrike" cap="none" spc="-5" baseline="0" dirty="0">
                <a:solidFill>
                  <a:srgbClr val="231F20"/>
                </a:solidFill>
                <a:effectLst/>
                <a:latin typeface="Arial" panose="020B0604020202020204" pitchFamily="34" charset="0"/>
                <a:ea typeface="Verdana"/>
                <a:cs typeface="Arial" panose="020B0604020202020204" pitchFamily="34" charset="0"/>
              </a:rPr>
              <a:t>Facilitación de planes de ejecución (FEP)</a:t>
            </a:r>
          </a:p>
          <a:p>
            <a:pPr marL="58419">
              <a:lnSpc>
                <a:spcPct val="100000"/>
              </a:lnSpc>
              <a:spcBef>
                <a:spcPts val="730"/>
              </a:spcBef>
            </a:pPr>
            <a:r>
              <a:rPr lang="es" sz="900" b="0" i="0" strike="noStrike" cap="none" spc="-55" baseline="0" dirty="0" smtClean="0">
                <a:solidFill>
                  <a:srgbClr val="FFFFFF"/>
                </a:solidFill>
                <a:effectLst/>
                <a:latin typeface="Arial" panose="020B0604020202020204" pitchFamily="34" charset="0"/>
                <a:ea typeface="Arial"/>
                <a:cs typeface="Arial" panose="020B0604020202020204" pitchFamily="34" charset="0"/>
              </a:rPr>
              <a:t>18</a:t>
            </a:r>
            <a:endParaRPr lang="es" sz="900" b="0" i="0" strike="noStrike" cap="none" spc="-55" baseline="0" dirty="0">
              <a:solidFill>
                <a:srgbClr val="FFFFFF"/>
              </a:solidFill>
              <a:effectLst/>
              <a:latin typeface="Arial" panose="020B0604020202020204" pitchFamily="34" charset="0"/>
              <a:ea typeface="Arial"/>
              <a:cs typeface="Arial" panose="020B0604020202020204" pitchFamily="34" charset="0"/>
            </a:endParaRPr>
          </a:p>
        </p:txBody>
      </p:sp>
      <p:sp>
        <p:nvSpPr>
          <p:cNvPr id="10" name="object 18"/>
          <p:cNvSpPr/>
          <p:nvPr/>
        </p:nvSpPr>
        <p:spPr>
          <a:xfrm>
            <a:off x="614587" y="2521623"/>
            <a:ext cx="136753" cy="123088"/>
          </a:xfrm>
          <a:prstGeom prst="rect">
            <a:avLst/>
          </a:prstGeom>
          <a:blipFill rotWithShape="1">
            <a:blip r:embed="rId4"/>
            <a:stretch>
              <a:fillRect/>
            </a:stretch>
          </a:blipFill>
        </p:spPr>
        <p:txBody>
          <a:bodyPr wrap="square" lIns="0" tIns="0" rIns="0" bIns="0" rtlCol="0"/>
          <a:lstStyle/>
          <a:p>
            <a:endParaRPr dirty="0"/>
          </a:p>
        </p:txBody>
      </p:sp>
      <p:sp>
        <p:nvSpPr>
          <p:cNvPr id="11" name="object 19"/>
          <p:cNvSpPr/>
          <p:nvPr/>
        </p:nvSpPr>
        <p:spPr>
          <a:xfrm>
            <a:off x="414480" y="2632450"/>
            <a:ext cx="537210" cy="538480"/>
          </a:xfrm>
          <a:custGeom>
            <a:avLst/>
            <a:gdLst/>
            <a:ahLst/>
            <a:cxnLst/>
            <a:rect l="l" t="t" r="r" b="b"/>
            <a:pathLst>
              <a:path w="537210" h="538480">
                <a:moveTo>
                  <a:pt x="268490" y="0"/>
                </a:moveTo>
                <a:lnTo>
                  <a:pt x="220228" y="4332"/>
                </a:lnTo>
                <a:lnTo>
                  <a:pt x="174804" y="16825"/>
                </a:lnTo>
                <a:lnTo>
                  <a:pt x="132977" y="36718"/>
                </a:lnTo>
                <a:lnTo>
                  <a:pt x="95504" y="63252"/>
                </a:lnTo>
                <a:lnTo>
                  <a:pt x="63145" y="95666"/>
                </a:lnTo>
                <a:lnTo>
                  <a:pt x="36656" y="133203"/>
                </a:lnTo>
                <a:lnTo>
                  <a:pt x="16797" y="175101"/>
                </a:lnTo>
                <a:lnTo>
                  <a:pt x="4325" y="220603"/>
                </a:lnTo>
                <a:lnTo>
                  <a:pt x="0" y="268947"/>
                </a:lnTo>
                <a:lnTo>
                  <a:pt x="4325" y="317292"/>
                </a:lnTo>
                <a:lnTo>
                  <a:pt x="16797" y="362793"/>
                </a:lnTo>
                <a:lnTo>
                  <a:pt x="36656" y="404692"/>
                </a:lnTo>
                <a:lnTo>
                  <a:pt x="63145" y="442228"/>
                </a:lnTo>
                <a:lnTo>
                  <a:pt x="95504" y="474643"/>
                </a:lnTo>
                <a:lnTo>
                  <a:pt x="132977" y="501177"/>
                </a:lnTo>
                <a:lnTo>
                  <a:pt x="174804" y="521070"/>
                </a:lnTo>
                <a:lnTo>
                  <a:pt x="220228" y="533562"/>
                </a:lnTo>
                <a:lnTo>
                  <a:pt x="268490" y="537895"/>
                </a:lnTo>
                <a:lnTo>
                  <a:pt x="316748" y="533562"/>
                </a:lnTo>
                <a:lnTo>
                  <a:pt x="362169" y="521070"/>
                </a:lnTo>
                <a:lnTo>
                  <a:pt x="403994" y="501177"/>
                </a:lnTo>
                <a:lnTo>
                  <a:pt x="441466" y="474643"/>
                </a:lnTo>
                <a:lnTo>
                  <a:pt x="473824" y="442228"/>
                </a:lnTo>
                <a:lnTo>
                  <a:pt x="500312" y="404692"/>
                </a:lnTo>
                <a:lnTo>
                  <a:pt x="520171" y="362793"/>
                </a:lnTo>
                <a:lnTo>
                  <a:pt x="532643" y="317292"/>
                </a:lnTo>
                <a:lnTo>
                  <a:pt x="536968" y="268947"/>
                </a:lnTo>
                <a:lnTo>
                  <a:pt x="532643" y="220603"/>
                </a:lnTo>
                <a:lnTo>
                  <a:pt x="520171" y="175101"/>
                </a:lnTo>
                <a:lnTo>
                  <a:pt x="500312" y="133203"/>
                </a:lnTo>
                <a:lnTo>
                  <a:pt x="473824" y="95666"/>
                </a:lnTo>
                <a:lnTo>
                  <a:pt x="441466" y="63252"/>
                </a:lnTo>
                <a:lnTo>
                  <a:pt x="403994" y="36718"/>
                </a:lnTo>
                <a:lnTo>
                  <a:pt x="362169" y="16825"/>
                </a:lnTo>
                <a:lnTo>
                  <a:pt x="316748" y="4332"/>
                </a:lnTo>
                <a:lnTo>
                  <a:pt x="268490" y="0"/>
                </a:lnTo>
                <a:close/>
              </a:path>
            </a:pathLst>
          </a:custGeom>
          <a:solidFill>
            <a:srgbClr val="BED2E6"/>
          </a:solidFill>
        </p:spPr>
        <p:txBody>
          <a:bodyPr wrap="square" lIns="0" tIns="0" rIns="0" bIns="0" rtlCol="0"/>
          <a:lstStyle/>
          <a:p>
            <a:endParaRPr dirty="0"/>
          </a:p>
        </p:txBody>
      </p:sp>
      <p:sp>
        <p:nvSpPr>
          <p:cNvPr id="12" name="object 20"/>
          <p:cNvSpPr/>
          <p:nvPr/>
        </p:nvSpPr>
        <p:spPr>
          <a:xfrm>
            <a:off x="414480" y="2632450"/>
            <a:ext cx="537210" cy="538480"/>
          </a:xfrm>
          <a:custGeom>
            <a:avLst/>
            <a:gdLst/>
            <a:ahLst/>
            <a:cxnLst/>
            <a:rect l="l" t="t" r="r" b="b"/>
            <a:pathLst>
              <a:path w="537210" h="538480">
                <a:moveTo>
                  <a:pt x="0" y="268947"/>
                </a:moveTo>
                <a:lnTo>
                  <a:pt x="4325" y="220603"/>
                </a:lnTo>
                <a:lnTo>
                  <a:pt x="16797" y="175101"/>
                </a:lnTo>
                <a:lnTo>
                  <a:pt x="36656" y="133203"/>
                </a:lnTo>
                <a:lnTo>
                  <a:pt x="63145" y="95666"/>
                </a:lnTo>
                <a:lnTo>
                  <a:pt x="95504" y="63252"/>
                </a:lnTo>
                <a:lnTo>
                  <a:pt x="132977" y="36718"/>
                </a:lnTo>
                <a:lnTo>
                  <a:pt x="174804" y="16825"/>
                </a:lnTo>
                <a:lnTo>
                  <a:pt x="220228" y="4332"/>
                </a:lnTo>
                <a:lnTo>
                  <a:pt x="268490" y="0"/>
                </a:lnTo>
                <a:lnTo>
                  <a:pt x="316748" y="4332"/>
                </a:lnTo>
                <a:lnTo>
                  <a:pt x="362169" y="16825"/>
                </a:lnTo>
                <a:lnTo>
                  <a:pt x="403994" y="36718"/>
                </a:lnTo>
                <a:lnTo>
                  <a:pt x="441466" y="63252"/>
                </a:lnTo>
                <a:lnTo>
                  <a:pt x="473824" y="95666"/>
                </a:lnTo>
                <a:lnTo>
                  <a:pt x="500312" y="133203"/>
                </a:lnTo>
                <a:lnTo>
                  <a:pt x="520171" y="175101"/>
                </a:lnTo>
                <a:lnTo>
                  <a:pt x="532643" y="220603"/>
                </a:lnTo>
                <a:lnTo>
                  <a:pt x="536968" y="268947"/>
                </a:lnTo>
                <a:lnTo>
                  <a:pt x="532643" y="317292"/>
                </a:lnTo>
                <a:lnTo>
                  <a:pt x="520171" y="362793"/>
                </a:lnTo>
                <a:lnTo>
                  <a:pt x="500312" y="404692"/>
                </a:lnTo>
                <a:lnTo>
                  <a:pt x="473824" y="442228"/>
                </a:lnTo>
                <a:lnTo>
                  <a:pt x="441466" y="474643"/>
                </a:lnTo>
                <a:lnTo>
                  <a:pt x="403994" y="501177"/>
                </a:lnTo>
                <a:lnTo>
                  <a:pt x="362169" y="521070"/>
                </a:lnTo>
                <a:lnTo>
                  <a:pt x="316748" y="533562"/>
                </a:lnTo>
                <a:lnTo>
                  <a:pt x="268490" y="537895"/>
                </a:lnTo>
                <a:lnTo>
                  <a:pt x="220228" y="533562"/>
                </a:lnTo>
                <a:lnTo>
                  <a:pt x="174804" y="521070"/>
                </a:lnTo>
                <a:lnTo>
                  <a:pt x="132977" y="501177"/>
                </a:lnTo>
                <a:lnTo>
                  <a:pt x="95504" y="474643"/>
                </a:lnTo>
                <a:lnTo>
                  <a:pt x="63145" y="442228"/>
                </a:lnTo>
                <a:lnTo>
                  <a:pt x="36656" y="404692"/>
                </a:lnTo>
                <a:lnTo>
                  <a:pt x="16797" y="362793"/>
                </a:lnTo>
                <a:lnTo>
                  <a:pt x="4325" y="317292"/>
                </a:lnTo>
                <a:lnTo>
                  <a:pt x="0" y="268947"/>
                </a:lnTo>
                <a:close/>
              </a:path>
            </a:pathLst>
          </a:custGeom>
          <a:ln w="10375">
            <a:solidFill>
              <a:srgbClr val="007DB6"/>
            </a:solidFill>
          </a:ln>
        </p:spPr>
        <p:txBody>
          <a:bodyPr wrap="square" lIns="0" tIns="0" rIns="0" bIns="0" rtlCol="0"/>
          <a:lstStyle/>
          <a:p>
            <a:endParaRPr dirty="0"/>
          </a:p>
        </p:txBody>
      </p:sp>
      <p:sp>
        <p:nvSpPr>
          <p:cNvPr id="13" name="object 21"/>
          <p:cNvSpPr/>
          <p:nvPr/>
        </p:nvSpPr>
        <p:spPr>
          <a:xfrm>
            <a:off x="469452" y="2687518"/>
            <a:ext cx="427355" cy="427990"/>
          </a:xfrm>
          <a:custGeom>
            <a:avLst/>
            <a:gdLst/>
            <a:ahLst/>
            <a:cxnLst/>
            <a:rect l="l" t="t" r="r" b="b"/>
            <a:pathLst>
              <a:path w="427355" h="427989">
                <a:moveTo>
                  <a:pt x="213512" y="0"/>
                </a:moveTo>
                <a:lnTo>
                  <a:pt x="164556" y="5648"/>
                </a:lnTo>
                <a:lnTo>
                  <a:pt x="119615" y="21739"/>
                </a:lnTo>
                <a:lnTo>
                  <a:pt x="79971" y="46987"/>
                </a:lnTo>
                <a:lnTo>
                  <a:pt x="46906" y="80109"/>
                </a:lnTo>
                <a:lnTo>
                  <a:pt x="21701" y="119821"/>
                </a:lnTo>
                <a:lnTo>
                  <a:pt x="5639" y="164839"/>
                </a:lnTo>
                <a:lnTo>
                  <a:pt x="0" y="213880"/>
                </a:lnTo>
                <a:lnTo>
                  <a:pt x="5639" y="262921"/>
                </a:lnTo>
                <a:lnTo>
                  <a:pt x="21701" y="307939"/>
                </a:lnTo>
                <a:lnTo>
                  <a:pt x="46906" y="347652"/>
                </a:lnTo>
                <a:lnTo>
                  <a:pt x="79971" y="380774"/>
                </a:lnTo>
                <a:lnTo>
                  <a:pt x="119615" y="406022"/>
                </a:lnTo>
                <a:lnTo>
                  <a:pt x="164556" y="422112"/>
                </a:lnTo>
                <a:lnTo>
                  <a:pt x="213512" y="427761"/>
                </a:lnTo>
                <a:lnTo>
                  <a:pt x="262468" y="422112"/>
                </a:lnTo>
                <a:lnTo>
                  <a:pt x="307409" y="406022"/>
                </a:lnTo>
                <a:lnTo>
                  <a:pt x="347053" y="380774"/>
                </a:lnTo>
                <a:lnTo>
                  <a:pt x="380118" y="347652"/>
                </a:lnTo>
                <a:lnTo>
                  <a:pt x="405323" y="307939"/>
                </a:lnTo>
                <a:lnTo>
                  <a:pt x="421385" y="262921"/>
                </a:lnTo>
                <a:lnTo>
                  <a:pt x="427024" y="213880"/>
                </a:lnTo>
                <a:lnTo>
                  <a:pt x="421385" y="164839"/>
                </a:lnTo>
                <a:lnTo>
                  <a:pt x="405323" y="119821"/>
                </a:lnTo>
                <a:lnTo>
                  <a:pt x="380118" y="80109"/>
                </a:lnTo>
                <a:lnTo>
                  <a:pt x="347053" y="46987"/>
                </a:lnTo>
                <a:lnTo>
                  <a:pt x="307409" y="21739"/>
                </a:lnTo>
                <a:lnTo>
                  <a:pt x="262468" y="5648"/>
                </a:lnTo>
                <a:lnTo>
                  <a:pt x="213512" y="0"/>
                </a:lnTo>
                <a:close/>
              </a:path>
            </a:pathLst>
          </a:custGeom>
          <a:solidFill>
            <a:srgbClr val="FFFFFF"/>
          </a:solidFill>
        </p:spPr>
        <p:txBody>
          <a:bodyPr wrap="square" lIns="0" tIns="0" rIns="0" bIns="0" rtlCol="0"/>
          <a:lstStyle/>
          <a:p>
            <a:endParaRPr dirty="0"/>
          </a:p>
        </p:txBody>
      </p:sp>
      <p:sp>
        <p:nvSpPr>
          <p:cNvPr id="14" name="object 22"/>
          <p:cNvSpPr/>
          <p:nvPr/>
        </p:nvSpPr>
        <p:spPr>
          <a:xfrm>
            <a:off x="469452" y="2687518"/>
            <a:ext cx="427355" cy="427990"/>
          </a:xfrm>
          <a:custGeom>
            <a:avLst/>
            <a:gdLst/>
            <a:ahLst/>
            <a:cxnLst/>
            <a:rect l="l" t="t" r="r" b="b"/>
            <a:pathLst>
              <a:path w="427355" h="427989">
                <a:moveTo>
                  <a:pt x="0" y="213880"/>
                </a:moveTo>
                <a:lnTo>
                  <a:pt x="5639" y="164839"/>
                </a:lnTo>
                <a:lnTo>
                  <a:pt x="21701" y="119821"/>
                </a:lnTo>
                <a:lnTo>
                  <a:pt x="46906" y="80109"/>
                </a:lnTo>
                <a:lnTo>
                  <a:pt x="79971" y="46987"/>
                </a:lnTo>
                <a:lnTo>
                  <a:pt x="119615" y="21739"/>
                </a:lnTo>
                <a:lnTo>
                  <a:pt x="164556" y="5648"/>
                </a:lnTo>
                <a:lnTo>
                  <a:pt x="213512" y="0"/>
                </a:lnTo>
                <a:lnTo>
                  <a:pt x="262468" y="5648"/>
                </a:lnTo>
                <a:lnTo>
                  <a:pt x="307409" y="21739"/>
                </a:lnTo>
                <a:lnTo>
                  <a:pt x="347053" y="46987"/>
                </a:lnTo>
                <a:lnTo>
                  <a:pt x="380118" y="80109"/>
                </a:lnTo>
                <a:lnTo>
                  <a:pt x="405323" y="119821"/>
                </a:lnTo>
                <a:lnTo>
                  <a:pt x="421385" y="164839"/>
                </a:lnTo>
                <a:lnTo>
                  <a:pt x="427024" y="213880"/>
                </a:lnTo>
                <a:lnTo>
                  <a:pt x="421385" y="262921"/>
                </a:lnTo>
                <a:lnTo>
                  <a:pt x="405323" y="307939"/>
                </a:lnTo>
                <a:lnTo>
                  <a:pt x="380118" y="347652"/>
                </a:lnTo>
                <a:lnTo>
                  <a:pt x="347053" y="380774"/>
                </a:lnTo>
                <a:lnTo>
                  <a:pt x="307409" y="406022"/>
                </a:lnTo>
                <a:lnTo>
                  <a:pt x="262468" y="422112"/>
                </a:lnTo>
                <a:lnTo>
                  <a:pt x="213512" y="427761"/>
                </a:lnTo>
                <a:lnTo>
                  <a:pt x="164556" y="422112"/>
                </a:lnTo>
                <a:lnTo>
                  <a:pt x="119615" y="406022"/>
                </a:lnTo>
                <a:lnTo>
                  <a:pt x="79971" y="380774"/>
                </a:lnTo>
                <a:lnTo>
                  <a:pt x="46906" y="347652"/>
                </a:lnTo>
                <a:lnTo>
                  <a:pt x="21701" y="307939"/>
                </a:lnTo>
                <a:lnTo>
                  <a:pt x="5639" y="262921"/>
                </a:lnTo>
                <a:lnTo>
                  <a:pt x="0" y="213880"/>
                </a:lnTo>
                <a:close/>
              </a:path>
            </a:pathLst>
          </a:custGeom>
          <a:ln w="7785">
            <a:solidFill>
              <a:srgbClr val="007DB6"/>
            </a:solidFill>
          </a:ln>
        </p:spPr>
        <p:txBody>
          <a:bodyPr wrap="square" lIns="0" tIns="0" rIns="0" bIns="0" rtlCol="0"/>
          <a:lstStyle/>
          <a:p>
            <a:endParaRPr dirty="0"/>
          </a:p>
        </p:txBody>
      </p:sp>
      <p:sp>
        <p:nvSpPr>
          <p:cNvPr id="15" name="object 23"/>
          <p:cNvSpPr/>
          <p:nvPr/>
        </p:nvSpPr>
        <p:spPr>
          <a:xfrm>
            <a:off x="561262" y="2784208"/>
            <a:ext cx="241475" cy="239144"/>
          </a:xfrm>
          <a:prstGeom prst="rect">
            <a:avLst/>
          </a:prstGeom>
          <a:blipFill rotWithShape="1">
            <a:blip r:embed="rId5"/>
            <a:stretch>
              <a:fillRect/>
            </a:stretch>
          </a:blipFill>
        </p:spPr>
        <p:txBody>
          <a:bodyPr wrap="square" lIns="0" tIns="0" rIns="0" bIns="0" rtlCol="0"/>
          <a:lstStyle/>
          <a:p>
            <a:endParaRPr dirty="0"/>
          </a:p>
        </p:txBody>
      </p:sp>
      <p:sp>
        <p:nvSpPr>
          <p:cNvPr id="16" name="object 24"/>
          <p:cNvSpPr/>
          <p:nvPr/>
        </p:nvSpPr>
        <p:spPr>
          <a:xfrm>
            <a:off x="810859" y="2772393"/>
            <a:ext cx="110489" cy="330200"/>
          </a:xfrm>
          <a:custGeom>
            <a:avLst/>
            <a:gdLst/>
            <a:ahLst/>
            <a:cxnLst/>
            <a:rect l="l" t="t" r="r" b="b"/>
            <a:pathLst>
              <a:path w="110489" h="330200">
                <a:moveTo>
                  <a:pt x="72009" y="0"/>
                </a:moveTo>
                <a:lnTo>
                  <a:pt x="88036" y="29154"/>
                </a:lnTo>
                <a:lnTo>
                  <a:pt x="99931" y="60617"/>
                </a:lnTo>
                <a:lnTo>
                  <a:pt x="107333" y="94022"/>
                </a:lnTo>
                <a:lnTo>
                  <a:pt x="109880" y="129006"/>
                </a:lnTo>
                <a:lnTo>
                  <a:pt x="104795" y="178231"/>
                </a:lnTo>
                <a:lnTo>
                  <a:pt x="90229" y="223960"/>
                </a:lnTo>
                <a:lnTo>
                  <a:pt x="67218" y="265158"/>
                </a:lnTo>
                <a:lnTo>
                  <a:pt x="36796" y="300790"/>
                </a:lnTo>
                <a:lnTo>
                  <a:pt x="0" y="329819"/>
                </a:lnTo>
              </a:path>
            </a:pathLst>
          </a:custGeom>
          <a:ln w="5194">
            <a:solidFill>
              <a:srgbClr val="007DB6"/>
            </a:solidFill>
          </a:ln>
        </p:spPr>
        <p:txBody>
          <a:bodyPr wrap="square" lIns="0" tIns="0" rIns="0" bIns="0" rtlCol="0"/>
          <a:lstStyle/>
          <a:p>
            <a:endParaRPr dirty="0"/>
          </a:p>
        </p:txBody>
      </p:sp>
      <p:sp>
        <p:nvSpPr>
          <p:cNvPr id="17" name="object 25"/>
          <p:cNvSpPr/>
          <p:nvPr/>
        </p:nvSpPr>
        <p:spPr>
          <a:xfrm>
            <a:off x="682970" y="2663237"/>
            <a:ext cx="158750" cy="60960"/>
          </a:xfrm>
          <a:custGeom>
            <a:avLst/>
            <a:gdLst/>
            <a:ahLst/>
            <a:cxnLst/>
            <a:rect l="l" t="t" r="r" b="b"/>
            <a:pathLst>
              <a:path w="158750" h="60960">
                <a:moveTo>
                  <a:pt x="0" y="0"/>
                </a:moveTo>
                <a:lnTo>
                  <a:pt x="44623" y="4187"/>
                </a:lnTo>
                <a:lnTo>
                  <a:pt x="86466" y="16236"/>
                </a:lnTo>
                <a:lnTo>
                  <a:pt x="124763" y="35382"/>
                </a:lnTo>
                <a:lnTo>
                  <a:pt x="158750" y="60858"/>
                </a:lnTo>
              </a:path>
            </a:pathLst>
          </a:custGeom>
          <a:ln w="5194">
            <a:solidFill>
              <a:srgbClr val="007DB6"/>
            </a:solidFill>
          </a:ln>
        </p:spPr>
        <p:txBody>
          <a:bodyPr wrap="square" lIns="0" tIns="0" rIns="0" bIns="0" rtlCol="0"/>
          <a:lstStyle/>
          <a:p>
            <a:endParaRPr dirty="0"/>
          </a:p>
        </p:txBody>
      </p:sp>
      <p:sp>
        <p:nvSpPr>
          <p:cNvPr id="18" name="object 26"/>
          <p:cNvSpPr/>
          <p:nvPr/>
        </p:nvSpPr>
        <p:spPr>
          <a:xfrm>
            <a:off x="660286" y="2567389"/>
            <a:ext cx="45720" cy="45720"/>
          </a:xfrm>
          <a:custGeom>
            <a:avLst/>
            <a:gdLst/>
            <a:ahLst/>
            <a:cxnLst/>
            <a:rect l="l" t="t" r="r" b="b"/>
            <a:pathLst>
              <a:path w="45720" h="45719">
                <a:moveTo>
                  <a:pt x="22682" y="0"/>
                </a:moveTo>
                <a:lnTo>
                  <a:pt x="13855" y="1785"/>
                </a:lnTo>
                <a:lnTo>
                  <a:pt x="6645" y="6654"/>
                </a:lnTo>
                <a:lnTo>
                  <a:pt x="1783" y="13876"/>
                </a:lnTo>
                <a:lnTo>
                  <a:pt x="0" y="22720"/>
                </a:lnTo>
                <a:lnTo>
                  <a:pt x="1783" y="31563"/>
                </a:lnTo>
                <a:lnTo>
                  <a:pt x="6645" y="38785"/>
                </a:lnTo>
                <a:lnTo>
                  <a:pt x="13855" y="43655"/>
                </a:lnTo>
                <a:lnTo>
                  <a:pt x="22682" y="45440"/>
                </a:lnTo>
                <a:lnTo>
                  <a:pt x="31509" y="43655"/>
                </a:lnTo>
                <a:lnTo>
                  <a:pt x="38719" y="38785"/>
                </a:lnTo>
                <a:lnTo>
                  <a:pt x="43581" y="31563"/>
                </a:lnTo>
                <a:lnTo>
                  <a:pt x="45364" y="22720"/>
                </a:lnTo>
                <a:lnTo>
                  <a:pt x="43581" y="13876"/>
                </a:lnTo>
                <a:lnTo>
                  <a:pt x="38719" y="6654"/>
                </a:lnTo>
                <a:lnTo>
                  <a:pt x="31509" y="1785"/>
                </a:lnTo>
                <a:lnTo>
                  <a:pt x="22682" y="0"/>
                </a:lnTo>
                <a:close/>
              </a:path>
            </a:pathLst>
          </a:custGeom>
          <a:solidFill>
            <a:srgbClr val="FFFFFF"/>
          </a:solidFill>
        </p:spPr>
        <p:txBody>
          <a:bodyPr wrap="square" lIns="0" tIns="0" rIns="0" bIns="0" rtlCol="0"/>
          <a:lstStyle/>
          <a:p>
            <a:endParaRPr dirty="0"/>
          </a:p>
        </p:txBody>
      </p:sp>
      <p:sp>
        <p:nvSpPr>
          <p:cNvPr id="19" name="object 27"/>
          <p:cNvSpPr/>
          <p:nvPr/>
        </p:nvSpPr>
        <p:spPr>
          <a:xfrm>
            <a:off x="660286" y="2567389"/>
            <a:ext cx="45720" cy="45720"/>
          </a:xfrm>
          <a:custGeom>
            <a:avLst/>
            <a:gdLst/>
            <a:ahLst/>
            <a:cxnLst/>
            <a:rect l="l" t="t" r="r" b="b"/>
            <a:pathLst>
              <a:path w="45720" h="45719">
                <a:moveTo>
                  <a:pt x="0" y="22720"/>
                </a:moveTo>
                <a:lnTo>
                  <a:pt x="1783" y="13876"/>
                </a:lnTo>
                <a:lnTo>
                  <a:pt x="6645" y="6654"/>
                </a:lnTo>
                <a:lnTo>
                  <a:pt x="13855" y="1785"/>
                </a:lnTo>
                <a:lnTo>
                  <a:pt x="22682" y="0"/>
                </a:lnTo>
                <a:lnTo>
                  <a:pt x="31509" y="1785"/>
                </a:lnTo>
                <a:lnTo>
                  <a:pt x="38719" y="6654"/>
                </a:lnTo>
                <a:lnTo>
                  <a:pt x="43581" y="13876"/>
                </a:lnTo>
                <a:lnTo>
                  <a:pt x="45364" y="22720"/>
                </a:lnTo>
                <a:lnTo>
                  <a:pt x="43581" y="31563"/>
                </a:lnTo>
                <a:lnTo>
                  <a:pt x="38719" y="38785"/>
                </a:lnTo>
                <a:lnTo>
                  <a:pt x="31509" y="43655"/>
                </a:lnTo>
                <a:lnTo>
                  <a:pt x="22682" y="45440"/>
                </a:lnTo>
                <a:lnTo>
                  <a:pt x="13855" y="43655"/>
                </a:lnTo>
                <a:lnTo>
                  <a:pt x="6645" y="38785"/>
                </a:lnTo>
                <a:lnTo>
                  <a:pt x="1783" y="31563"/>
                </a:lnTo>
                <a:lnTo>
                  <a:pt x="0" y="22720"/>
                </a:lnTo>
                <a:close/>
              </a:path>
            </a:pathLst>
          </a:custGeom>
          <a:ln w="5156">
            <a:solidFill>
              <a:srgbClr val="007DB6"/>
            </a:solidFill>
          </a:ln>
        </p:spPr>
        <p:txBody>
          <a:bodyPr wrap="square" lIns="0" tIns="0" rIns="0" bIns="0" rtlCol="0"/>
          <a:lstStyle/>
          <a:p>
            <a:endParaRPr dirty="0"/>
          </a:p>
        </p:txBody>
      </p:sp>
      <p:sp>
        <p:nvSpPr>
          <p:cNvPr id="20" name="object 28"/>
          <p:cNvSpPr/>
          <p:nvPr/>
        </p:nvSpPr>
        <p:spPr>
          <a:xfrm>
            <a:off x="662271" y="2881815"/>
            <a:ext cx="45720" cy="45720"/>
          </a:xfrm>
          <a:custGeom>
            <a:avLst/>
            <a:gdLst/>
            <a:ahLst/>
            <a:cxnLst/>
            <a:rect l="l" t="t" r="r" b="b"/>
            <a:pathLst>
              <a:path w="45720" h="45719">
                <a:moveTo>
                  <a:pt x="22682" y="0"/>
                </a:moveTo>
                <a:lnTo>
                  <a:pt x="13855" y="1785"/>
                </a:lnTo>
                <a:lnTo>
                  <a:pt x="6645" y="6654"/>
                </a:lnTo>
                <a:lnTo>
                  <a:pt x="1783" y="13876"/>
                </a:lnTo>
                <a:lnTo>
                  <a:pt x="0" y="22720"/>
                </a:lnTo>
                <a:lnTo>
                  <a:pt x="1783" y="31563"/>
                </a:lnTo>
                <a:lnTo>
                  <a:pt x="6645" y="38785"/>
                </a:lnTo>
                <a:lnTo>
                  <a:pt x="13855" y="43655"/>
                </a:lnTo>
                <a:lnTo>
                  <a:pt x="22682" y="45440"/>
                </a:lnTo>
                <a:lnTo>
                  <a:pt x="31509" y="43655"/>
                </a:lnTo>
                <a:lnTo>
                  <a:pt x="38719" y="38785"/>
                </a:lnTo>
                <a:lnTo>
                  <a:pt x="43581" y="31563"/>
                </a:lnTo>
                <a:lnTo>
                  <a:pt x="45364" y="22720"/>
                </a:lnTo>
                <a:lnTo>
                  <a:pt x="43581" y="13876"/>
                </a:lnTo>
                <a:lnTo>
                  <a:pt x="38719" y="6654"/>
                </a:lnTo>
                <a:lnTo>
                  <a:pt x="31509" y="1785"/>
                </a:lnTo>
                <a:lnTo>
                  <a:pt x="22682" y="0"/>
                </a:lnTo>
                <a:close/>
              </a:path>
            </a:pathLst>
          </a:custGeom>
          <a:solidFill>
            <a:srgbClr val="FFFFFF"/>
          </a:solidFill>
        </p:spPr>
        <p:txBody>
          <a:bodyPr wrap="square" lIns="0" tIns="0" rIns="0" bIns="0" rtlCol="0"/>
          <a:lstStyle/>
          <a:p>
            <a:endParaRPr dirty="0"/>
          </a:p>
        </p:txBody>
      </p:sp>
      <p:sp>
        <p:nvSpPr>
          <p:cNvPr id="21" name="object 29"/>
          <p:cNvSpPr/>
          <p:nvPr/>
        </p:nvSpPr>
        <p:spPr>
          <a:xfrm>
            <a:off x="662271" y="2881815"/>
            <a:ext cx="45720" cy="45720"/>
          </a:xfrm>
          <a:custGeom>
            <a:avLst/>
            <a:gdLst/>
            <a:ahLst/>
            <a:cxnLst/>
            <a:rect l="l" t="t" r="r" b="b"/>
            <a:pathLst>
              <a:path w="45720" h="45719">
                <a:moveTo>
                  <a:pt x="0" y="22720"/>
                </a:moveTo>
                <a:lnTo>
                  <a:pt x="1783" y="13876"/>
                </a:lnTo>
                <a:lnTo>
                  <a:pt x="6645" y="6654"/>
                </a:lnTo>
                <a:lnTo>
                  <a:pt x="13855" y="1785"/>
                </a:lnTo>
                <a:lnTo>
                  <a:pt x="22682" y="0"/>
                </a:lnTo>
                <a:lnTo>
                  <a:pt x="31509" y="1785"/>
                </a:lnTo>
                <a:lnTo>
                  <a:pt x="38719" y="6654"/>
                </a:lnTo>
                <a:lnTo>
                  <a:pt x="43581" y="13876"/>
                </a:lnTo>
                <a:lnTo>
                  <a:pt x="45364" y="22720"/>
                </a:lnTo>
                <a:lnTo>
                  <a:pt x="43581" y="31563"/>
                </a:lnTo>
                <a:lnTo>
                  <a:pt x="38719" y="38785"/>
                </a:lnTo>
                <a:lnTo>
                  <a:pt x="31509" y="43655"/>
                </a:lnTo>
                <a:lnTo>
                  <a:pt x="22682" y="45440"/>
                </a:lnTo>
                <a:lnTo>
                  <a:pt x="13855" y="43655"/>
                </a:lnTo>
                <a:lnTo>
                  <a:pt x="6645" y="38785"/>
                </a:lnTo>
                <a:lnTo>
                  <a:pt x="1783" y="31563"/>
                </a:lnTo>
                <a:lnTo>
                  <a:pt x="0" y="22720"/>
                </a:lnTo>
                <a:close/>
              </a:path>
            </a:pathLst>
          </a:custGeom>
          <a:ln w="5156">
            <a:solidFill>
              <a:srgbClr val="007DB6"/>
            </a:solidFill>
          </a:ln>
        </p:spPr>
        <p:txBody>
          <a:bodyPr wrap="square" lIns="0" tIns="0" rIns="0" bIns="0" rtlCol="0"/>
          <a:lstStyle/>
          <a:p>
            <a:endParaRPr dirty="0"/>
          </a:p>
        </p:txBody>
      </p:sp>
      <p:sp>
        <p:nvSpPr>
          <p:cNvPr id="22" name="object 30"/>
          <p:cNvSpPr/>
          <p:nvPr/>
        </p:nvSpPr>
        <p:spPr>
          <a:xfrm>
            <a:off x="684961" y="2768147"/>
            <a:ext cx="137160" cy="125095"/>
          </a:xfrm>
          <a:custGeom>
            <a:avLst/>
            <a:gdLst/>
            <a:ahLst/>
            <a:cxnLst/>
            <a:rect l="l" t="t" r="r" b="b"/>
            <a:pathLst>
              <a:path w="137159" h="125094">
                <a:moveTo>
                  <a:pt x="0" y="76631"/>
                </a:moveTo>
                <a:lnTo>
                  <a:pt x="137045" y="0"/>
                </a:lnTo>
                <a:lnTo>
                  <a:pt x="59397" y="124891"/>
                </a:lnTo>
              </a:path>
            </a:pathLst>
          </a:custGeom>
          <a:ln w="5194">
            <a:solidFill>
              <a:srgbClr val="007DB6"/>
            </a:solidFill>
          </a:ln>
        </p:spPr>
        <p:txBody>
          <a:bodyPr wrap="square" lIns="0" tIns="0" rIns="0" bIns="0" rtlCol="0"/>
          <a:lstStyle/>
          <a:p>
            <a:endParaRPr dirty="0"/>
          </a:p>
        </p:txBody>
      </p:sp>
      <p:sp>
        <p:nvSpPr>
          <p:cNvPr id="23" name="object 31"/>
          <p:cNvSpPr/>
          <p:nvPr/>
        </p:nvSpPr>
        <p:spPr>
          <a:xfrm>
            <a:off x="725055" y="2773989"/>
            <a:ext cx="90805" cy="86360"/>
          </a:xfrm>
          <a:custGeom>
            <a:avLst/>
            <a:gdLst/>
            <a:ahLst/>
            <a:cxnLst/>
            <a:rect l="l" t="t" r="r" b="b"/>
            <a:pathLst>
              <a:path w="90805" h="86360">
                <a:moveTo>
                  <a:pt x="0" y="86118"/>
                </a:moveTo>
                <a:lnTo>
                  <a:pt x="90398" y="0"/>
                </a:lnTo>
              </a:path>
            </a:pathLst>
          </a:custGeom>
          <a:ln w="5194">
            <a:solidFill>
              <a:srgbClr val="007DB6"/>
            </a:solidFill>
          </a:ln>
        </p:spPr>
        <p:txBody>
          <a:bodyPr wrap="square" lIns="0" tIns="0" rIns="0" bIns="0" rtlCol="0"/>
          <a:lstStyle/>
          <a:p>
            <a:endParaRPr dirty="0"/>
          </a:p>
        </p:txBody>
      </p:sp>
      <p:sp>
        <p:nvSpPr>
          <p:cNvPr id="24" name="object 32"/>
          <p:cNvSpPr/>
          <p:nvPr/>
        </p:nvSpPr>
        <p:spPr>
          <a:xfrm>
            <a:off x="545719" y="2910464"/>
            <a:ext cx="132080" cy="128270"/>
          </a:xfrm>
          <a:custGeom>
            <a:avLst/>
            <a:gdLst/>
            <a:ahLst/>
            <a:cxnLst/>
            <a:rect l="l" t="t" r="r" b="b"/>
            <a:pathLst>
              <a:path w="132079" h="128269">
                <a:moveTo>
                  <a:pt x="79463" y="0"/>
                </a:moveTo>
                <a:lnTo>
                  <a:pt x="0" y="127711"/>
                </a:lnTo>
                <a:lnTo>
                  <a:pt x="131762" y="52717"/>
                </a:lnTo>
              </a:path>
            </a:pathLst>
          </a:custGeom>
          <a:ln w="5194">
            <a:solidFill>
              <a:srgbClr val="007DB6"/>
            </a:solidFill>
          </a:ln>
        </p:spPr>
        <p:txBody>
          <a:bodyPr wrap="square" lIns="0" tIns="0" rIns="0" bIns="0" rtlCol="0"/>
          <a:lstStyle/>
          <a:p>
            <a:endParaRPr dirty="0"/>
          </a:p>
        </p:txBody>
      </p:sp>
      <p:sp>
        <p:nvSpPr>
          <p:cNvPr id="25" name="object 33"/>
          <p:cNvSpPr/>
          <p:nvPr/>
        </p:nvSpPr>
        <p:spPr>
          <a:xfrm>
            <a:off x="552284" y="2946214"/>
            <a:ext cx="90805" cy="86360"/>
          </a:xfrm>
          <a:custGeom>
            <a:avLst/>
            <a:gdLst/>
            <a:ahLst/>
            <a:cxnLst/>
            <a:rect l="l" t="t" r="r" b="b"/>
            <a:pathLst>
              <a:path w="90804" h="86360">
                <a:moveTo>
                  <a:pt x="0" y="86118"/>
                </a:moveTo>
                <a:lnTo>
                  <a:pt x="90398" y="0"/>
                </a:lnTo>
              </a:path>
            </a:pathLst>
          </a:custGeom>
          <a:ln w="5194">
            <a:solidFill>
              <a:srgbClr val="007DB6"/>
            </a:solidFill>
          </a:ln>
        </p:spPr>
        <p:txBody>
          <a:bodyPr wrap="square" lIns="0" tIns="0" rIns="0" bIns="0" rtlCol="0"/>
          <a:lstStyle/>
          <a:p>
            <a:endParaRPr dirty="0"/>
          </a:p>
        </p:txBody>
      </p:sp>
      <p:sp>
        <p:nvSpPr>
          <p:cNvPr id="26" name="object 34"/>
          <p:cNvSpPr/>
          <p:nvPr/>
        </p:nvSpPr>
        <p:spPr>
          <a:xfrm flipH="1">
            <a:off x="682967" y="2722675"/>
            <a:ext cx="0" cy="94615"/>
          </a:xfrm>
          <a:custGeom>
            <a:avLst/>
            <a:gdLst/>
            <a:ahLst/>
            <a:cxnLst/>
            <a:rect l="l" t="t" r="r" b="b"/>
            <a:pathLst>
              <a:path h="94614">
                <a:moveTo>
                  <a:pt x="0" y="0"/>
                </a:moveTo>
                <a:lnTo>
                  <a:pt x="0" y="94475"/>
                </a:lnTo>
              </a:path>
            </a:pathLst>
          </a:custGeom>
          <a:ln w="7785">
            <a:solidFill>
              <a:srgbClr val="007DB6"/>
            </a:solidFill>
          </a:ln>
        </p:spPr>
        <p:txBody>
          <a:bodyPr wrap="square" lIns="0" tIns="0" rIns="0" bIns="0" rtlCol="0"/>
          <a:lstStyle/>
          <a:p>
            <a:endParaRPr dirty="0"/>
          </a:p>
        </p:txBody>
      </p:sp>
      <p:sp>
        <p:nvSpPr>
          <p:cNvPr id="27" name="object 35"/>
          <p:cNvSpPr/>
          <p:nvPr/>
        </p:nvSpPr>
        <p:spPr>
          <a:xfrm flipH="1">
            <a:off x="682967" y="2992233"/>
            <a:ext cx="0" cy="99060"/>
          </a:xfrm>
          <a:custGeom>
            <a:avLst/>
            <a:gdLst/>
            <a:ahLst/>
            <a:cxnLst/>
            <a:rect l="l" t="t" r="r" b="b"/>
            <a:pathLst>
              <a:path h="99060">
                <a:moveTo>
                  <a:pt x="0" y="0"/>
                </a:moveTo>
                <a:lnTo>
                  <a:pt x="0" y="98602"/>
                </a:lnTo>
              </a:path>
            </a:pathLst>
          </a:custGeom>
          <a:ln w="7785">
            <a:solidFill>
              <a:srgbClr val="007DB6"/>
            </a:solidFill>
          </a:ln>
        </p:spPr>
        <p:txBody>
          <a:bodyPr wrap="square" lIns="0" tIns="0" rIns="0" bIns="0" rtlCol="0"/>
          <a:lstStyle/>
          <a:p>
            <a:endParaRPr dirty="0"/>
          </a:p>
        </p:txBody>
      </p:sp>
      <p:sp>
        <p:nvSpPr>
          <p:cNvPr id="28" name="object 36"/>
          <p:cNvSpPr/>
          <p:nvPr/>
        </p:nvSpPr>
        <p:spPr>
          <a:xfrm>
            <a:off x="775449" y="2904984"/>
            <a:ext cx="94615" cy="0"/>
          </a:xfrm>
          <a:custGeom>
            <a:avLst/>
            <a:gdLst/>
            <a:ahLst/>
            <a:cxnLst/>
            <a:rect l="l" t="t" r="r" b="b"/>
            <a:pathLst>
              <a:path w="94615">
                <a:moveTo>
                  <a:pt x="0" y="0"/>
                </a:moveTo>
                <a:lnTo>
                  <a:pt x="94170" y="0"/>
                </a:lnTo>
              </a:path>
            </a:pathLst>
          </a:custGeom>
          <a:ln w="7785">
            <a:solidFill>
              <a:srgbClr val="007DB6"/>
            </a:solidFill>
          </a:ln>
        </p:spPr>
        <p:txBody>
          <a:bodyPr wrap="square" lIns="0" tIns="0" rIns="0" bIns="0" rtlCol="0"/>
          <a:lstStyle/>
          <a:p>
            <a:endParaRPr dirty="0"/>
          </a:p>
        </p:txBody>
      </p:sp>
      <p:sp>
        <p:nvSpPr>
          <p:cNvPr id="29" name="object 37"/>
          <p:cNvSpPr/>
          <p:nvPr/>
        </p:nvSpPr>
        <p:spPr>
          <a:xfrm>
            <a:off x="499148" y="2904984"/>
            <a:ext cx="94615" cy="0"/>
          </a:xfrm>
          <a:custGeom>
            <a:avLst/>
            <a:gdLst/>
            <a:ahLst/>
            <a:cxnLst/>
            <a:rect l="l" t="t" r="r" b="b"/>
            <a:pathLst>
              <a:path w="94615">
                <a:moveTo>
                  <a:pt x="94157" y="0"/>
                </a:moveTo>
                <a:lnTo>
                  <a:pt x="0" y="0"/>
                </a:lnTo>
              </a:path>
            </a:pathLst>
          </a:custGeom>
          <a:ln w="7785">
            <a:solidFill>
              <a:srgbClr val="007DB6"/>
            </a:solidFill>
          </a:ln>
        </p:spPr>
        <p:txBody>
          <a:bodyPr wrap="square" lIns="0" tIns="0" rIns="0" bIns="0" rtlCol="0"/>
          <a:lstStyle/>
          <a:p>
            <a:endParaRPr dirty="0"/>
          </a:p>
        </p:txBody>
      </p:sp>
      <p:sp>
        <p:nvSpPr>
          <p:cNvPr id="30" name="object 38"/>
          <p:cNvSpPr/>
          <p:nvPr/>
        </p:nvSpPr>
        <p:spPr>
          <a:xfrm>
            <a:off x="312356" y="2900780"/>
            <a:ext cx="67945" cy="0"/>
          </a:xfrm>
          <a:custGeom>
            <a:avLst/>
            <a:gdLst/>
            <a:ahLst/>
            <a:cxnLst/>
            <a:rect l="l" t="t" r="r" b="b"/>
            <a:pathLst>
              <a:path w="67945">
                <a:moveTo>
                  <a:pt x="67754" y="0"/>
                </a:moveTo>
                <a:lnTo>
                  <a:pt x="0" y="0"/>
                </a:lnTo>
              </a:path>
            </a:pathLst>
          </a:custGeom>
          <a:ln w="7785">
            <a:solidFill>
              <a:srgbClr val="007DB6"/>
            </a:solidFill>
          </a:ln>
        </p:spPr>
        <p:txBody>
          <a:bodyPr wrap="square" lIns="0" tIns="0" rIns="0" bIns="0" rtlCol="0"/>
          <a:lstStyle/>
          <a:p>
            <a:endParaRPr dirty="0"/>
          </a:p>
        </p:txBody>
      </p:sp>
      <p:sp>
        <p:nvSpPr>
          <p:cNvPr id="31" name="object 39"/>
          <p:cNvSpPr/>
          <p:nvPr/>
        </p:nvSpPr>
        <p:spPr>
          <a:xfrm>
            <a:off x="987678" y="2900780"/>
            <a:ext cx="67945" cy="0"/>
          </a:xfrm>
          <a:custGeom>
            <a:avLst/>
            <a:gdLst/>
            <a:ahLst/>
            <a:cxnLst/>
            <a:rect l="l" t="t" r="r" b="b"/>
            <a:pathLst>
              <a:path w="67944">
                <a:moveTo>
                  <a:pt x="67754" y="0"/>
                </a:moveTo>
                <a:lnTo>
                  <a:pt x="0" y="0"/>
                </a:lnTo>
              </a:path>
            </a:pathLst>
          </a:custGeom>
          <a:ln w="7785">
            <a:solidFill>
              <a:srgbClr val="007DB6"/>
            </a:solidFill>
          </a:ln>
        </p:spPr>
        <p:txBody>
          <a:bodyPr wrap="square" lIns="0" tIns="0" rIns="0" bIns="0" rtlCol="0"/>
          <a:lstStyle/>
          <a:p>
            <a:endParaRPr dirty="0"/>
          </a:p>
        </p:txBody>
      </p:sp>
      <p:sp>
        <p:nvSpPr>
          <p:cNvPr id="32" name="object 40"/>
          <p:cNvSpPr/>
          <p:nvPr/>
        </p:nvSpPr>
        <p:spPr>
          <a:xfrm>
            <a:off x="362140" y="2714395"/>
            <a:ext cx="59055" cy="34290"/>
          </a:xfrm>
          <a:custGeom>
            <a:avLst/>
            <a:gdLst/>
            <a:ahLst/>
            <a:cxnLst/>
            <a:rect l="l" t="t" r="r" b="b"/>
            <a:pathLst>
              <a:path w="59054" h="34289">
                <a:moveTo>
                  <a:pt x="58661" y="33985"/>
                </a:moveTo>
                <a:lnTo>
                  <a:pt x="0" y="0"/>
                </a:lnTo>
              </a:path>
            </a:pathLst>
          </a:custGeom>
          <a:ln w="7785">
            <a:solidFill>
              <a:srgbClr val="007DB6"/>
            </a:solidFill>
          </a:ln>
        </p:spPr>
        <p:txBody>
          <a:bodyPr wrap="square" lIns="0" tIns="0" rIns="0" bIns="0" rtlCol="0"/>
          <a:lstStyle/>
          <a:p>
            <a:endParaRPr dirty="0"/>
          </a:p>
        </p:txBody>
      </p:sp>
      <p:sp>
        <p:nvSpPr>
          <p:cNvPr id="33" name="object 41"/>
          <p:cNvSpPr/>
          <p:nvPr/>
        </p:nvSpPr>
        <p:spPr>
          <a:xfrm>
            <a:off x="946988" y="3053180"/>
            <a:ext cx="59055" cy="34290"/>
          </a:xfrm>
          <a:custGeom>
            <a:avLst/>
            <a:gdLst/>
            <a:ahLst/>
            <a:cxnLst/>
            <a:rect l="l" t="t" r="r" b="b"/>
            <a:pathLst>
              <a:path w="59055" h="34289">
                <a:moveTo>
                  <a:pt x="58661" y="33985"/>
                </a:moveTo>
                <a:lnTo>
                  <a:pt x="0" y="0"/>
                </a:lnTo>
              </a:path>
            </a:pathLst>
          </a:custGeom>
          <a:ln w="7785">
            <a:solidFill>
              <a:srgbClr val="007DB6"/>
            </a:solidFill>
          </a:ln>
        </p:spPr>
        <p:txBody>
          <a:bodyPr wrap="square" lIns="0" tIns="0" rIns="0" bIns="0" rtlCol="0"/>
          <a:lstStyle/>
          <a:p>
            <a:endParaRPr dirty="0"/>
          </a:p>
        </p:txBody>
      </p:sp>
      <p:sp>
        <p:nvSpPr>
          <p:cNvPr id="34" name="object 42"/>
          <p:cNvSpPr/>
          <p:nvPr/>
        </p:nvSpPr>
        <p:spPr>
          <a:xfrm>
            <a:off x="498132" y="2577959"/>
            <a:ext cx="34290" cy="59055"/>
          </a:xfrm>
          <a:custGeom>
            <a:avLst/>
            <a:gdLst/>
            <a:ahLst/>
            <a:cxnLst/>
            <a:rect l="l" t="t" r="r" b="b"/>
            <a:pathLst>
              <a:path w="34290" h="59055">
                <a:moveTo>
                  <a:pt x="33870" y="58864"/>
                </a:moveTo>
                <a:lnTo>
                  <a:pt x="0" y="0"/>
                </a:lnTo>
              </a:path>
            </a:pathLst>
          </a:custGeom>
          <a:ln w="7785">
            <a:solidFill>
              <a:srgbClr val="007DB6"/>
            </a:solidFill>
          </a:ln>
        </p:spPr>
        <p:txBody>
          <a:bodyPr wrap="square" lIns="0" tIns="0" rIns="0" bIns="0" rtlCol="0"/>
          <a:lstStyle/>
          <a:p>
            <a:endParaRPr dirty="0"/>
          </a:p>
        </p:txBody>
      </p:sp>
      <p:sp>
        <p:nvSpPr>
          <p:cNvPr id="35" name="object 43"/>
          <p:cNvSpPr/>
          <p:nvPr/>
        </p:nvSpPr>
        <p:spPr>
          <a:xfrm>
            <a:off x="835786" y="3164749"/>
            <a:ext cx="34290" cy="59055"/>
          </a:xfrm>
          <a:custGeom>
            <a:avLst/>
            <a:gdLst/>
            <a:ahLst/>
            <a:cxnLst/>
            <a:rect l="l" t="t" r="r" b="b"/>
            <a:pathLst>
              <a:path w="34290" h="59055">
                <a:moveTo>
                  <a:pt x="33870" y="58864"/>
                </a:moveTo>
                <a:lnTo>
                  <a:pt x="0" y="0"/>
                </a:lnTo>
              </a:path>
            </a:pathLst>
          </a:custGeom>
          <a:ln w="7785">
            <a:solidFill>
              <a:srgbClr val="007DB6"/>
            </a:solidFill>
          </a:ln>
        </p:spPr>
        <p:txBody>
          <a:bodyPr wrap="square" lIns="0" tIns="0" rIns="0" bIns="0" rtlCol="0"/>
          <a:lstStyle/>
          <a:p>
            <a:endParaRPr dirty="0"/>
          </a:p>
        </p:txBody>
      </p:sp>
      <p:sp>
        <p:nvSpPr>
          <p:cNvPr id="36" name="object 44"/>
          <p:cNvSpPr/>
          <p:nvPr/>
        </p:nvSpPr>
        <p:spPr>
          <a:xfrm flipH="1">
            <a:off x="682967" y="3205580"/>
            <a:ext cx="0" cy="68580"/>
          </a:xfrm>
          <a:custGeom>
            <a:avLst/>
            <a:gdLst/>
            <a:ahLst/>
            <a:cxnLst/>
            <a:rect l="l" t="t" r="r" b="b"/>
            <a:pathLst>
              <a:path h="68579">
                <a:moveTo>
                  <a:pt x="0" y="67970"/>
                </a:moveTo>
                <a:lnTo>
                  <a:pt x="0" y="0"/>
                </a:lnTo>
              </a:path>
            </a:pathLst>
          </a:custGeom>
          <a:ln w="7785">
            <a:solidFill>
              <a:srgbClr val="007DB6"/>
            </a:solidFill>
          </a:ln>
        </p:spPr>
        <p:txBody>
          <a:bodyPr wrap="square" lIns="0" tIns="0" rIns="0" bIns="0" rtlCol="0"/>
          <a:lstStyle/>
          <a:p>
            <a:endParaRPr dirty="0"/>
          </a:p>
        </p:txBody>
      </p:sp>
      <p:sp>
        <p:nvSpPr>
          <p:cNvPr id="37" name="object 45"/>
          <p:cNvSpPr/>
          <p:nvPr/>
        </p:nvSpPr>
        <p:spPr>
          <a:xfrm>
            <a:off x="362140" y="3053180"/>
            <a:ext cx="59055" cy="34290"/>
          </a:xfrm>
          <a:custGeom>
            <a:avLst/>
            <a:gdLst/>
            <a:ahLst/>
            <a:cxnLst/>
            <a:rect l="l" t="t" r="r" b="b"/>
            <a:pathLst>
              <a:path w="59054" h="34289">
                <a:moveTo>
                  <a:pt x="58661" y="0"/>
                </a:moveTo>
                <a:lnTo>
                  <a:pt x="0" y="33985"/>
                </a:lnTo>
              </a:path>
            </a:pathLst>
          </a:custGeom>
          <a:ln w="7785">
            <a:solidFill>
              <a:srgbClr val="007DB6"/>
            </a:solidFill>
          </a:ln>
        </p:spPr>
        <p:txBody>
          <a:bodyPr wrap="square" lIns="0" tIns="0" rIns="0" bIns="0" rtlCol="0"/>
          <a:lstStyle/>
          <a:p>
            <a:endParaRPr dirty="0"/>
          </a:p>
        </p:txBody>
      </p:sp>
      <p:sp>
        <p:nvSpPr>
          <p:cNvPr id="38" name="object 46"/>
          <p:cNvSpPr/>
          <p:nvPr/>
        </p:nvSpPr>
        <p:spPr>
          <a:xfrm>
            <a:off x="946988" y="2714395"/>
            <a:ext cx="59055" cy="34290"/>
          </a:xfrm>
          <a:custGeom>
            <a:avLst/>
            <a:gdLst/>
            <a:ahLst/>
            <a:cxnLst/>
            <a:rect l="l" t="t" r="r" b="b"/>
            <a:pathLst>
              <a:path w="59055" h="34289">
                <a:moveTo>
                  <a:pt x="58661" y="0"/>
                </a:moveTo>
                <a:lnTo>
                  <a:pt x="0" y="33985"/>
                </a:lnTo>
              </a:path>
            </a:pathLst>
          </a:custGeom>
          <a:ln w="7785">
            <a:solidFill>
              <a:srgbClr val="007DB6"/>
            </a:solidFill>
          </a:ln>
        </p:spPr>
        <p:txBody>
          <a:bodyPr wrap="square" lIns="0" tIns="0" rIns="0" bIns="0" rtlCol="0"/>
          <a:lstStyle/>
          <a:p>
            <a:endParaRPr dirty="0"/>
          </a:p>
        </p:txBody>
      </p:sp>
      <p:sp>
        <p:nvSpPr>
          <p:cNvPr id="39" name="object 47"/>
          <p:cNvSpPr/>
          <p:nvPr/>
        </p:nvSpPr>
        <p:spPr>
          <a:xfrm>
            <a:off x="498132" y="3164749"/>
            <a:ext cx="34290" cy="59055"/>
          </a:xfrm>
          <a:custGeom>
            <a:avLst/>
            <a:gdLst/>
            <a:ahLst/>
            <a:cxnLst/>
            <a:rect l="l" t="t" r="r" b="b"/>
            <a:pathLst>
              <a:path w="34290" h="59055">
                <a:moveTo>
                  <a:pt x="33870" y="0"/>
                </a:moveTo>
                <a:lnTo>
                  <a:pt x="0" y="58864"/>
                </a:lnTo>
              </a:path>
            </a:pathLst>
          </a:custGeom>
          <a:ln w="7785">
            <a:solidFill>
              <a:srgbClr val="007DB6"/>
            </a:solidFill>
          </a:ln>
        </p:spPr>
        <p:txBody>
          <a:bodyPr wrap="square" lIns="0" tIns="0" rIns="0" bIns="0" rtlCol="0"/>
          <a:lstStyle/>
          <a:p>
            <a:endParaRPr dirty="0"/>
          </a:p>
        </p:txBody>
      </p:sp>
      <p:sp>
        <p:nvSpPr>
          <p:cNvPr id="40" name="object 48"/>
          <p:cNvSpPr/>
          <p:nvPr/>
        </p:nvSpPr>
        <p:spPr>
          <a:xfrm>
            <a:off x="835786" y="2577959"/>
            <a:ext cx="34290" cy="59055"/>
          </a:xfrm>
          <a:custGeom>
            <a:avLst/>
            <a:gdLst/>
            <a:ahLst/>
            <a:cxnLst/>
            <a:rect l="l" t="t" r="r" b="b"/>
            <a:pathLst>
              <a:path w="34290" h="59055">
                <a:moveTo>
                  <a:pt x="33870" y="0"/>
                </a:moveTo>
                <a:lnTo>
                  <a:pt x="0" y="58864"/>
                </a:lnTo>
              </a:path>
            </a:pathLst>
          </a:custGeom>
          <a:ln w="7785">
            <a:solidFill>
              <a:srgbClr val="007DB6"/>
            </a:solidFill>
          </a:ln>
        </p:spPr>
        <p:txBody>
          <a:bodyPr wrap="square" lIns="0" tIns="0" rIns="0" bIns="0" rtlCol="0"/>
          <a:lstStyle/>
          <a:p>
            <a:endParaRPr dirty="0"/>
          </a:p>
        </p:txBody>
      </p:sp>
      <p:sp>
        <p:nvSpPr>
          <p:cNvPr id="41" name="object 81"/>
          <p:cNvSpPr txBox="1">
            <a:spLocks noGrp="1"/>
          </p:cNvSpPr>
          <p:nvPr>
            <p:ph type="ftr" sz="quarter" idx="4294967295"/>
          </p:nvPr>
        </p:nvSpPr>
        <p:spPr>
          <a:xfrm>
            <a:off x="215900" y="3402431"/>
            <a:ext cx="2584450" cy="103875"/>
          </a:xfrm>
          <a:prstGeom prst="rect">
            <a:avLst/>
          </a:prstGeom>
        </p:spPr>
        <p:txBody>
          <a:bodyPr vert="horz" wrap="square" lIns="0" tIns="11430" rIns="0" bIns="0" rtlCol="0">
            <a:spAutoFit/>
          </a:bodyPr>
          <a:lstStyle/>
          <a:p>
            <a:pPr marL="12700">
              <a:lnSpc>
                <a:spcPct val="100000"/>
              </a:lnSpc>
              <a:spcBef>
                <a:spcPts val="90"/>
              </a:spcBef>
            </a:pPr>
            <a:r>
              <a:rPr lang="es" sz="600" b="0" i="1" strike="noStrike" cap="none" spc="55" baseline="0" dirty="0">
                <a:solidFill>
                  <a:srgbClr val="58595B"/>
                </a:solidFill>
                <a:effectLst/>
                <a:latin typeface="Arial"/>
                <a:ea typeface="Arial"/>
                <a:cs typeface="Arial"/>
              </a:rPr>
              <a:t>©</a:t>
            </a:r>
            <a:r>
              <a:rPr lang="es" sz="600" b="0" i="1" strike="noStrike" cap="none" spc="-110" baseline="0" dirty="0">
                <a:solidFill>
                  <a:srgbClr val="58595B"/>
                </a:solidFill>
                <a:effectLst/>
                <a:latin typeface="Arial"/>
                <a:ea typeface="Arial"/>
                <a:cs typeface="Arial"/>
              </a:rPr>
              <a:t> </a:t>
            </a:r>
            <a:r>
              <a:rPr lang="es" sz="600" b="0" i="1" strike="noStrike" cap="none" spc="-25" baseline="0" dirty="0">
                <a:solidFill>
                  <a:srgbClr val="58595B"/>
                </a:solidFill>
                <a:effectLst/>
                <a:latin typeface="Arial"/>
                <a:ea typeface="Arial"/>
                <a:cs typeface="Arial"/>
              </a:rPr>
              <a:t>Copyright </a:t>
            </a:r>
            <a:r>
              <a:rPr lang="es" sz="600" b="0" i="1" strike="noStrike" cap="none" spc="-5" baseline="0" dirty="0">
                <a:solidFill>
                  <a:srgbClr val="58595B"/>
                </a:solidFill>
                <a:effectLst/>
                <a:latin typeface="Arial"/>
                <a:ea typeface="Arial"/>
                <a:cs typeface="Arial"/>
              </a:rPr>
              <a:t>2019, </a:t>
            </a:r>
            <a:r>
              <a:rPr lang="es" sz="600" b="0" i="1" strike="noStrike" cap="none" spc="-50" baseline="0" dirty="0">
                <a:solidFill>
                  <a:srgbClr val="58595B"/>
                </a:solidFill>
                <a:effectLst/>
                <a:latin typeface="Arial"/>
                <a:ea typeface="Arial"/>
                <a:cs typeface="Arial"/>
              </a:rPr>
              <a:t>TeamTelligent, </a:t>
            </a:r>
            <a:r>
              <a:rPr lang="es-PE" sz="600" b="0" i="1" strike="noStrike" cap="none" spc="-60" baseline="0" dirty="0" smtClean="0">
                <a:solidFill>
                  <a:srgbClr val="58595B"/>
                </a:solidFill>
                <a:effectLst/>
                <a:latin typeface="Arial"/>
                <a:ea typeface="Arial"/>
                <a:cs typeface="Arial"/>
              </a:rPr>
              <a:t>CLL</a:t>
            </a:r>
            <a:r>
              <a:rPr lang="es" sz="600" b="0" i="1" strike="noStrike" cap="none" spc="-6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smtClean="0">
                <a:solidFill>
                  <a:srgbClr val="58595B"/>
                </a:solidFill>
                <a:effectLst/>
                <a:latin typeface="Arial"/>
                <a:ea typeface="Arial"/>
                <a:cs typeface="Arial"/>
              </a:rPr>
              <a:t>Todos </a:t>
            </a:r>
            <a:r>
              <a:rPr lang="es" sz="600" b="0" i="1" strike="noStrike" cap="none" spc="-15" baseline="0" dirty="0">
                <a:solidFill>
                  <a:srgbClr val="58595B"/>
                </a:solidFill>
                <a:effectLst/>
                <a:latin typeface="Arial"/>
                <a:ea typeface="Arial"/>
                <a:cs typeface="Arial"/>
              </a:rPr>
              <a:t>los derechos reservados</a:t>
            </a:r>
            <a:r>
              <a:rPr lang="es" sz="600" b="0" i="1" strike="noStrike" cap="none" spc="55" baseline="0" dirty="0">
                <a:solidFill>
                  <a:srgbClr val="58595B"/>
                </a:solidFill>
                <a:effectLst/>
                <a:latin typeface="Arial"/>
                <a:ea typeface="Arial"/>
                <a:cs typeface="Arial"/>
              </a:rPr>
              <a:t> </a:t>
            </a:r>
            <a:r>
              <a:rPr lang="es" sz="600" b="0" i="1" strike="noStrike" cap="none" spc="-4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a:solidFill>
                  <a:srgbClr val="58595B"/>
                </a:solidFill>
                <a:effectLst/>
                <a:latin typeface="Arial"/>
                <a:ea typeface="Arial"/>
                <a:cs typeface="Arial"/>
              </a:rPr>
              <a:t>V5</a:t>
            </a:r>
            <a:r>
              <a:rPr lang="es" sz="600" b="0" i="1" strike="noStrike" cap="none" spc="55" baseline="0" dirty="0">
                <a:solidFill>
                  <a:srgbClr val="58595B"/>
                </a:solidFill>
                <a:effectLst/>
                <a:latin typeface="Arial"/>
                <a:ea typeface="Arial"/>
                <a:cs typeface="Arial"/>
              </a:rPr>
              <a:t> </a:t>
            </a:r>
          </a:p>
        </p:txBody>
      </p:sp>
      <p:sp>
        <p:nvSpPr>
          <p:cNvPr id="42" name="object 82"/>
          <p:cNvSpPr txBox="1">
            <a:spLocks noGrp="1"/>
          </p:cNvSpPr>
          <p:nvPr>
            <p:ph type="sldNum" sz="quarter" idx="4294967295"/>
          </p:nvPr>
        </p:nvSpPr>
        <p:spPr>
          <a:xfrm>
            <a:off x="5096497" y="3402431"/>
            <a:ext cx="175895" cy="103875"/>
          </a:xfrm>
          <a:prstGeom prst="rect">
            <a:avLst/>
          </a:prstGeom>
        </p:spPr>
        <p:txBody>
          <a:bodyPr vert="horz" wrap="square" lIns="0" tIns="11430" rIns="0" bIns="0" rtlCol="0">
            <a:spAutoFit/>
          </a:bodyPr>
          <a:lstStyle/>
          <a:p>
            <a:pPr marL="25400">
              <a:lnSpc>
                <a:spcPct val="100000"/>
              </a:lnSpc>
              <a:spcBef>
                <a:spcPts val="90"/>
              </a:spcBef>
            </a:pPr>
            <a:r>
              <a:rPr lang="pt-BR" sz="600" spc="-35" dirty="0" smtClean="0">
                <a:solidFill>
                  <a:srgbClr val="58595B"/>
                </a:solidFill>
                <a:latin typeface="Verdana" panose="020B0604030504040204" pitchFamily="34" charset="0"/>
                <a:ea typeface="Verdana" panose="020B0604030504040204" pitchFamily="34" charset="0"/>
                <a:cs typeface="Verdana" panose="020B0604030504040204" pitchFamily="34" charset="0"/>
              </a:rPr>
              <a:t>38A</a:t>
            </a:r>
            <a:endParaRPr sz="600" spc="-15" dirty="0">
              <a:solidFill>
                <a:srgbClr val="58595B"/>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878764341"/>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3"/>
          <p:cNvSpPr txBox="1"/>
          <p:nvPr/>
        </p:nvSpPr>
        <p:spPr>
          <a:xfrm>
            <a:off x="0" y="127442"/>
            <a:ext cx="5486400"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strike="noStrike" cap="none" spc="5" baseline="0" dirty="0" smtClean="0">
                <a:solidFill>
                  <a:srgbClr val="58595B"/>
                </a:solidFill>
                <a:effectLst/>
                <a:latin typeface="Arial"/>
                <a:ea typeface="Arial"/>
                <a:cs typeface="Arial"/>
              </a:rPr>
              <a:t>BIBLIOTECA DE COMPORTAMIENTO DEL JEFE </a:t>
            </a:r>
            <a:r>
              <a:rPr lang="es-ES" sz="1000" b="0" strike="noStrike" cap="none" spc="5" baseline="0" dirty="0" smtClean="0">
                <a:solidFill>
                  <a:srgbClr val="58595B"/>
                </a:solidFill>
                <a:effectLst/>
                <a:latin typeface="Arial"/>
                <a:ea typeface="Arial"/>
                <a:cs typeface="Arial"/>
              </a:rPr>
              <a:t>CLL</a:t>
            </a:r>
            <a:r>
              <a:rPr lang="es" sz="1000" b="1" strike="noStrike" cap="none" spc="5" baseline="0" dirty="0" smtClean="0">
                <a:solidFill>
                  <a:srgbClr val="58595B"/>
                </a:solidFill>
                <a:effectLst/>
                <a:latin typeface="Arial"/>
                <a:ea typeface="Arial"/>
                <a:cs typeface="Arial"/>
              </a:rPr>
              <a:t>™</a:t>
            </a:r>
            <a:endParaRPr lang="es" sz="1000" b="1" strike="noStrike" cap="none" spc="5" baseline="0" dirty="0">
              <a:solidFill>
                <a:srgbClr val="58595B"/>
              </a:solidFill>
              <a:effectLst/>
              <a:latin typeface="Arial"/>
              <a:ea typeface="Arial"/>
              <a:cs typeface="Arial"/>
            </a:endParaRPr>
          </a:p>
        </p:txBody>
      </p:sp>
      <p:sp>
        <p:nvSpPr>
          <p:cNvPr id="3" name="object 4"/>
          <p:cNvSpPr/>
          <p:nvPr/>
        </p:nvSpPr>
        <p:spPr>
          <a:xfrm>
            <a:off x="2071274" y="548206"/>
            <a:ext cx="234188" cy="234175"/>
          </a:xfrm>
          <a:prstGeom prst="rect">
            <a:avLst/>
          </a:prstGeom>
          <a:blipFill rotWithShape="1">
            <a:blip r:embed="rId2"/>
            <a:stretch>
              <a:fillRect/>
            </a:stretch>
          </a:blipFill>
        </p:spPr>
        <p:txBody>
          <a:bodyPr wrap="square" lIns="0" tIns="0" rIns="0" bIns="0" rtlCol="0"/>
          <a:lstStyle/>
          <a:p>
            <a:endParaRPr dirty="0"/>
          </a:p>
        </p:txBody>
      </p:sp>
      <p:sp>
        <p:nvSpPr>
          <p:cNvPr id="4" name="object 5"/>
          <p:cNvSpPr/>
          <p:nvPr/>
        </p:nvSpPr>
        <p:spPr>
          <a:xfrm>
            <a:off x="245994" y="521951"/>
            <a:ext cx="891540" cy="2800350"/>
          </a:xfrm>
          <a:custGeom>
            <a:avLst/>
            <a:gdLst/>
            <a:ahLst/>
            <a:cxnLst/>
            <a:rect l="l" t="t" r="r" b="b"/>
            <a:pathLst>
              <a:path w="891540" h="2800350">
                <a:moveTo>
                  <a:pt x="0" y="2800350"/>
                </a:moveTo>
                <a:lnTo>
                  <a:pt x="891540" y="2800350"/>
                </a:lnTo>
                <a:lnTo>
                  <a:pt x="891540" y="0"/>
                </a:lnTo>
                <a:lnTo>
                  <a:pt x="0" y="0"/>
                </a:lnTo>
                <a:lnTo>
                  <a:pt x="0" y="2800350"/>
                </a:lnTo>
                <a:close/>
              </a:path>
            </a:pathLst>
          </a:custGeom>
          <a:solidFill>
            <a:srgbClr val="DCDDDE"/>
          </a:solidFill>
        </p:spPr>
        <p:txBody>
          <a:bodyPr wrap="square" lIns="0" tIns="0" rIns="0" bIns="0" rtlCol="0"/>
          <a:lstStyle/>
          <a:p>
            <a:endParaRPr dirty="0"/>
          </a:p>
        </p:txBody>
      </p:sp>
      <p:sp>
        <p:nvSpPr>
          <p:cNvPr id="5" name="object 8"/>
          <p:cNvSpPr/>
          <p:nvPr/>
        </p:nvSpPr>
        <p:spPr>
          <a:xfrm>
            <a:off x="1298098" y="455357"/>
            <a:ext cx="3963670" cy="2800350"/>
          </a:xfrm>
          <a:custGeom>
            <a:avLst/>
            <a:gdLst/>
            <a:ahLst/>
            <a:cxnLst/>
            <a:rect l="l" t="t" r="r" b="b"/>
            <a:pathLst>
              <a:path w="3963670" h="2800350">
                <a:moveTo>
                  <a:pt x="0" y="2800350"/>
                </a:moveTo>
                <a:lnTo>
                  <a:pt x="3963543" y="2800350"/>
                </a:lnTo>
                <a:lnTo>
                  <a:pt x="3963543" y="0"/>
                </a:lnTo>
                <a:lnTo>
                  <a:pt x="0" y="0"/>
                </a:lnTo>
                <a:lnTo>
                  <a:pt x="0" y="2800350"/>
                </a:lnTo>
                <a:close/>
              </a:path>
            </a:pathLst>
          </a:custGeom>
          <a:ln w="19050">
            <a:solidFill>
              <a:srgbClr val="007DB6"/>
            </a:solidFill>
          </a:ln>
        </p:spPr>
        <p:txBody>
          <a:bodyPr wrap="square" lIns="0" tIns="0" rIns="0" bIns="0" rtlCol="0"/>
          <a:lstStyle/>
          <a:p>
            <a:endParaRPr dirty="0"/>
          </a:p>
        </p:txBody>
      </p:sp>
      <p:sp>
        <p:nvSpPr>
          <p:cNvPr id="6" name="object 10"/>
          <p:cNvSpPr txBox="1"/>
          <p:nvPr/>
        </p:nvSpPr>
        <p:spPr>
          <a:xfrm>
            <a:off x="1262378" y="565165"/>
            <a:ext cx="3967634" cy="2362185"/>
          </a:xfrm>
          <a:prstGeom prst="rect">
            <a:avLst/>
          </a:prstGeom>
        </p:spPr>
        <p:txBody>
          <a:bodyPr vert="horz" wrap="square" lIns="0" tIns="12700" rIns="0" bIns="0" rtlCol="0">
            <a:spAutoFit/>
          </a:bodyPr>
          <a:lstStyle/>
          <a:p>
            <a:pPr marL="168275">
              <a:lnSpc>
                <a:spcPct val="100000"/>
              </a:lnSpc>
              <a:spcBef>
                <a:spcPts val="100"/>
              </a:spcBef>
            </a:pPr>
            <a:r>
              <a:rPr lang="es" sz="1100" b="0" i="0" strike="noStrike" cap="none" spc="70" baseline="0" dirty="0" smtClean="0">
                <a:solidFill>
                  <a:srgbClr val="58595B"/>
                </a:solidFill>
                <a:effectLst/>
                <a:latin typeface="Arial"/>
                <a:ea typeface="Arial"/>
                <a:cs typeface="Arial"/>
              </a:rPr>
              <a:t>Práctica </a:t>
            </a:r>
            <a:r>
              <a:rPr lang="es" sz="1100" b="0" i="0" strike="noStrike" cap="none" spc="70" baseline="0" dirty="0" smtClean="0">
                <a:solidFill>
                  <a:srgbClr val="FFFFFF"/>
                </a:solidFill>
                <a:effectLst/>
                <a:latin typeface="Arial"/>
                <a:ea typeface="Arial"/>
                <a:cs typeface="Arial"/>
              </a:rPr>
              <a:t> </a:t>
            </a:r>
            <a:r>
              <a:rPr lang="es" sz="1100" b="0" i="0" strike="noStrike" cap="none" spc="-55" baseline="0" dirty="0" smtClean="0">
                <a:solidFill>
                  <a:srgbClr val="FFFFFF"/>
                </a:solidFill>
                <a:effectLst/>
                <a:latin typeface="Arial"/>
                <a:ea typeface="Arial"/>
                <a:cs typeface="Arial"/>
              </a:rPr>
              <a:t>18 </a:t>
            </a:r>
            <a:r>
              <a:rPr lang="es" sz="1100" b="0" i="0" strike="noStrike" cap="none" spc="70" baseline="0" dirty="0" smtClean="0">
                <a:solidFill>
                  <a:srgbClr val="FFFFFF"/>
                </a:solidFill>
                <a:effectLst/>
                <a:latin typeface="Arial"/>
                <a:ea typeface="Arial"/>
                <a:cs typeface="Arial"/>
              </a:rPr>
              <a:t> </a:t>
            </a:r>
            <a:r>
              <a:rPr lang="es" sz="1100" b="0" i="0" strike="noStrike" cap="none" spc="70" baseline="0" dirty="0" smtClean="0">
                <a:solidFill>
                  <a:srgbClr val="58595B"/>
                </a:solidFill>
                <a:effectLst/>
                <a:latin typeface="Arial"/>
                <a:ea typeface="Arial"/>
                <a:cs typeface="Arial"/>
              </a:rPr>
              <a:t> </a:t>
            </a:r>
            <a:r>
              <a:rPr lang="es" sz="1100" b="0" i="0" strike="noStrike" cap="none" spc="80" baseline="0" dirty="0">
                <a:solidFill>
                  <a:srgbClr val="58595B"/>
                </a:solidFill>
                <a:effectLst/>
                <a:latin typeface="Arial"/>
                <a:ea typeface="Arial"/>
                <a:cs typeface="Arial"/>
              </a:rPr>
              <a:t>Facilitación de planes de ejecución</a:t>
            </a:r>
          </a:p>
          <a:p>
            <a:pPr>
              <a:lnSpc>
                <a:spcPct val="100000"/>
              </a:lnSpc>
            </a:pPr>
            <a:endParaRPr sz="1500" dirty="0">
              <a:latin typeface="Times New Roman"/>
              <a:cs typeface="Times New Roman"/>
            </a:endParaRPr>
          </a:p>
          <a:p>
            <a:pPr marL="168275">
              <a:lnSpc>
                <a:spcPct val="100000"/>
              </a:lnSpc>
            </a:pPr>
            <a:r>
              <a:rPr lang="es-ES" sz="1050" b="1" i="0" strike="noStrike" cap="none" spc="-5" baseline="0" dirty="0" smtClean="0">
                <a:solidFill>
                  <a:srgbClr val="231F20"/>
                </a:solidFill>
                <a:effectLst/>
                <a:latin typeface="Arial"/>
                <a:ea typeface="Arial"/>
                <a:cs typeface="Arial"/>
              </a:rPr>
              <a:t>Puntos que se deben observar</a:t>
            </a:r>
            <a:r>
              <a:rPr lang="es" sz="1050" b="1" i="0" strike="noStrike" cap="none" spc="-5" baseline="0" dirty="0" smtClean="0">
                <a:solidFill>
                  <a:srgbClr val="231F20"/>
                </a:solidFill>
                <a:effectLst/>
                <a:latin typeface="Arial"/>
                <a:ea typeface="Arial"/>
                <a:cs typeface="Arial"/>
              </a:rPr>
              <a:t>:</a:t>
            </a:r>
            <a:endParaRPr lang="es" sz="1050" b="1" i="0" strike="noStrike" cap="none" spc="-5" baseline="0" dirty="0">
              <a:solidFill>
                <a:srgbClr val="231F20"/>
              </a:solidFill>
              <a:effectLst/>
              <a:latin typeface="Arial"/>
              <a:ea typeface="Arial"/>
              <a:cs typeface="Arial"/>
            </a:endParaRPr>
          </a:p>
          <a:p>
            <a:pPr marL="339725" marR="358140" indent="-171450">
              <a:lnSpc>
                <a:spcPts val="1200"/>
              </a:lnSpc>
              <a:spcBef>
                <a:spcPts val="470"/>
              </a:spcBef>
              <a:buAutoNum type="alphaLcPeriod"/>
              <a:tabLst>
                <a:tab pos="340360" algn="l"/>
              </a:tabLst>
            </a:pPr>
            <a:r>
              <a:rPr lang="es" sz="1050" b="0" i="0" strike="noStrike" cap="none" spc="-45" baseline="0" dirty="0">
                <a:solidFill>
                  <a:srgbClr val="231F20"/>
                </a:solidFill>
                <a:effectLst/>
                <a:latin typeface="Arial"/>
                <a:ea typeface="Arial"/>
                <a:cs typeface="Arial"/>
              </a:rPr>
              <a:t>Reúne </a:t>
            </a:r>
            <a:r>
              <a:rPr lang="es" sz="1050" b="0" i="0" strike="noStrike" cap="none" spc="-30" baseline="0" dirty="0">
                <a:solidFill>
                  <a:srgbClr val="231F20"/>
                </a:solidFill>
                <a:effectLst/>
                <a:latin typeface="Arial"/>
                <a:ea typeface="Arial"/>
                <a:cs typeface="Arial"/>
              </a:rPr>
              <a:t>todos los datos relevantes </a:t>
            </a:r>
            <a:r>
              <a:rPr lang="es" sz="1050" b="0" i="0" strike="noStrike" cap="none" spc="-30" baseline="0" dirty="0" smtClean="0">
                <a:solidFill>
                  <a:srgbClr val="231F20"/>
                </a:solidFill>
                <a:effectLst/>
                <a:latin typeface="Arial"/>
                <a:ea typeface="Arial"/>
                <a:cs typeface="Arial"/>
              </a:rPr>
              <a:t>sobre </a:t>
            </a:r>
            <a:r>
              <a:rPr lang="es" sz="1050" b="0" i="0" strike="noStrike" cap="none" spc="-45" baseline="0" dirty="0" smtClean="0">
                <a:solidFill>
                  <a:srgbClr val="231F20"/>
                </a:solidFill>
                <a:effectLst/>
                <a:latin typeface="Arial"/>
                <a:ea typeface="Arial"/>
                <a:cs typeface="Arial"/>
              </a:rPr>
              <a:t> </a:t>
            </a:r>
            <a:r>
              <a:rPr lang="es" sz="1050" b="0" i="0" strike="noStrike" cap="none" spc="-50" baseline="0" dirty="0" smtClean="0">
                <a:solidFill>
                  <a:srgbClr val="231F20"/>
                </a:solidFill>
                <a:effectLst/>
                <a:latin typeface="Arial"/>
                <a:ea typeface="Arial"/>
                <a:cs typeface="Arial"/>
              </a:rPr>
              <a:t>los </a:t>
            </a:r>
            <a:r>
              <a:rPr lang="es" sz="1050" b="0" i="0" strike="noStrike" cap="none" spc="-45" baseline="0" dirty="0" smtClean="0">
                <a:solidFill>
                  <a:srgbClr val="231F20"/>
                </a:solidFill>
                <a:effectLst/>
                <a:latin typeface="Arial"/>
                <a:ea typeface="Arial"/>
                <a:cs typeface="Arial"/>
              </a:rPr>
              <a:t>recursos </a:t>
            </a:r>
            <a:r>
              <a:rPr lang="es" sz="1050" b="0" i="0" strike="noStrike" cap="none" spc="-45" baseline="0" dirty="0">
                <a:solidFill>
                  <a:srgbClr val="231F20"/>
                </a:solidFill>
                <a:effectLst/>
                <a:latin typeface="Arial"/>
                <a:ea typeface="Arial"/>
                <a:cs typeface="Arial"/>
              </a:rPr>
              <a:t>disponibles, benchmarks </a:t>
            </a:r>
            <a:r>
              <a:rPr lang="es" sz="1050" b="0" i="0" strike="noStrike" cap="none" spc="-45" baseline="0" dirty="0" smtClean="0">
                <a:solidFill>
                  <a:srgbClr val="231F20"/>
                </a:solidFill>
                <a:effectLst/>
                <a:latin typeface="Arial"/>
                <a:ea typeface="Arial"/>
                <a:cs typeface="Arial"/>
              </a:rPr>
              <a:t>de </a:t>
            </a:r>
            <a:r>
              <a:rPr lang="es" sz="1050" b="0" i="0" strike="noStrike" cap="none" spc="-50" baseline="0" dirty="0" smtClean="0">
                <a:solidFill>
                  <a:srgbClr val="231F20"/>
                </a:solidFill>
                <a:effectLst/>
                <a:latin typeface="Arial"/>
                <a:ea typeface="Arial"/>
                <a:cs typeface="Arial"/>
              </a:rPr>
              <a:t>estrategia y </a:t>
            </a:r>
            <a:r>
              <a:rPr lang="es" sz="1050" b="0" i="0" strike="noStrike" cap="none" spc="-60" baseline="0" dirty="0" smtClean="0">
                <a:solidFill>
                  <a:srgbClr val="231F20"/>
                </a:solidFill>
                <a:effectLst/>
                <a:latin typeface="Arial"/>
                <a:ea typeface="Arial"/>
                <a:cs typeface="Arial"/>
              </a:rPr>
              <a:t>principales </a:t>
            </a:r>
            <a:r>
              <a:rPr lang="es" sz="1050" b="0" i="0" strike="noStrike" cap="none" spc="-60" baseline="0" dirty="0">
                <a:solidFill>
                  <a:srgbClr val="231F20"/>
                </a:solidFill>
                <a:effectLst/>
                <a:latin typeface="Arial"/>
                <a:ea typeface="Arial"/>
                <a:cs typeface="Arial"/>
              </a:rPr>
              <a:t>tareas</a:t>
            </a:r>
          </a:p>
          <a:p>
            <a:pPr marL="339725" indent="-171450">
              <a:lnSpc>
                <a:spcPct val="100000"/>
              </a:lnSpc>
              <a:spcBef>
                <a:spcPts val="150"/>
              </a:spcBef>
              <a:buAutoNum type="alphaLcPeriod"/>
              <a:tabLst>
                <a:tab pos="340360" algn="l"/>
              </a:tabLst>
            </a:pPr>
            <a:r>
              <a:rPr lang="es" sz="1050" b="0" i="0" strike="noStrike" cap="none" spc="-55" baseline="0" dirty="0">
                <a:solidFill>
                  <a:srgbClr val="231F20"/>
                </a:solidFill>
                <a:effectLst/>
                <a:latin typeface="Arial"/>
                <a:ea typeface="Arial"/>
                <a:cs typeface="Arial"/>
              </a:rPr>
              <a:t>Desarrolla </a:t>
            </a:r>
            <a:r>
              <a:rPr lang="es" sz="1050" b="0" i="0" strike="noStrike" cap="none" spc="-50" baseline="0" dirty="0">
                <a:solidFill>
                  <a:srgbClr val="231F20"/>
                </a:solidFill>
                <a:effectLst/>
                <a:latin typeface="Arial"/>
                <a:ea typeface="Arial"/>
                <a:cs typeface="Arial"/>
              </a:rPr>
              <a:t>un plan táctico </a:t>
            </a:r>
            <a:r>
              <a:rPr lang="es" sz="1050" b="0" i="0" strike="noStrike" cap="none" spc="-50" baseline="0" dirty="0" smtClean="0">
                <a:solidFill>
                  <a:srgbClr val="231F20"/>
                </a:solidFill>
                <a:effectLst/>
                <a:latin typeface="Arial"/>
                <a:ea typeface="Arial"/>
                <a:cs typeface="Arial"/>
              </a:rPr>
              <a:t>detallado</a:t>
            </a:r>
            <a:r>
              <a:rPr lang="es" sz="1050" b="0" i="0" strike="noStrike" cap="none" spc="-55" baseline="0" dirty="0" smtClean="0">
                <a:solidFill>
                  <a:srgbClr val="231F20"/>
                </a:solidFill>
                <a:effectLst/>
                <a:latin typeface="Arial"/>
                <a:ea typeface="Arial"/>
                <a:cs typeface="Arial"/>
              </a:rPr>
              <a:t> </a:t>
            </a:r>
            <a:r>
              <a:rPr lang="es" sz="1050" b="0" i="0" strike="noStrike" cap="none" spc="-40" baseline="0" dirty="0" smtClean="0">
                <a:solidFill>
                  <a:srgbClr val="231F20"/>
                </a:solidFill>
                <a:effectLst/>
                <a:latin typeface="Arial"/>
                <a:ea typeface="Arial"/>
                <a:cs typeface="Arial"/>
              </a:rPr>
              <a:t>con </a:t>
            </a:r>
            <a:r>
              <a:rPr lang="es" sz="1050" b="0" i="0" strike="noStrike" cap="none" spc="-40" baseline="0" dirty="0">
                <a:solidFill>
                  <a:srgbClr val="231F20"/>
                </a:solidFill>
                <a:effectLst/>
                <a:latin typeface="Arial"/>
                <a:ea typeface="Arial"/>
                <a:cs typeface="Arial"/>
              </a:rPr>
              <a:t>el que puede trabajar</a:t>
            </a:r>
          </a:p>
          <a:p>
            <a:pPr marL="339725" indent="-171450">
              <a:lnSpc>
                <a:spcPct val="100000"/>
              </a:lnSpc>
              <a:spcBef>
                <a:spcPts val="165"/>
              </a:spcBef>
              <a:buAutoNum type="alphaLcPeriod"/>
              <a:tabLst>
                <a:tab pos="340360" algn="l"/>
              </a:tabLst>
            </a:pPr>
            <a:r>
              <a:rPr lang="es" sz="1050" b="0" i="0" strike="noStrike" cap="none" spc="-50" baseline="0" dirty="0">
                <a:solidFill>
                  <a:srgbClr val="231F20"/>
                </a:solidFill>
                <a:effectLst/>
                <a:latin typeface="Arial"/>
                <a:ea typeface="Arial"/>
                <a:cs typeface="Arial"/>
              </a:rPr>
              <a:t>Asegura que hay </a:t>
            </a:r>
            <a:r>
              <a:rPr lang="es" sz="1050" b="0" i="0" strike="noStrike" cap="none" spc="-40" baseline="0" dirty="0" smtClean="0">
                <a:solidFill>
                  <a:srgbClr val="231F20"/>
                </a:solidFill>
                <a:effectLst/>
                <a:latin typeface="Arial"/>
                <a:ea typeface="Arial"/>
                <a:cs typeface="Arial"/>
              </a:rPr>
              <a:t>experiencia</a:t>
            </a:r>
            <a:r>
              <a:rPr lang="es" sz="1050" b="0" i="0" strike="noStrike" cap="none" spc="-50" baseline="0" dirty="0" smtClean="0">
                <a:solidFill>
                  <a:srgbClr val="231F20"/>
                </a:solidFill>
                <a:effectLst/>
                <a:latin typeface="Arial"/>
                <a:ea typeface="Arial"/>
                <a:cs typeface="Arial"/>
              </a:rPr>
              <a:t> </a:t>
            </a:r>
            <a:r>
              <a:rPr lang="es" sz="1050" b="0" i="0" strike="noStrike" cap="none" spc="-35" baseline="0" dirty="0" smtClean="0">
                <a:solidFill>
                  <a:srgbClr val="231F20"/>
                </a:solidFill>
                <a:effectLst/>
                <a:latin typeface="Arial"/>
                <a:ea typeface="Arial"/>
                <a:cs typeface="Arial"/>
              </a:rPr>
              <a:t>disponible </a:t>
            </a:r>
            <a:r>
              <a:rPr lang="es" sz="1050" b="0" i="0" strike="noStrike" cap="none" spc="-35" baseline="0" dirty="0">
                <a:solidFill>
                  <a:srgbClr val="231F20"/>
                </a:solidFill>
                <a:effectLst/>
                <a:latin typeface="Arial"/>
                <a:ea typeface="Arial"/>
                <a:cs typeface="Arial"/>
              </a:rPr>
              <a:t>para realizar el plan</a:t>
            </a:r>
          </a:p>
          <a:p>
            <a:pPr marL="339725" marR="751205" indent="-171450">
              <a:lnSpc>
                <a:spcPts val="1200"/>
              </a:lnSpc>
              <a:spcBef>
                <a:spcPts val="310"/>
              </a:spcBef>
              <a:buAutoNum type="alphaLcPeriod"/>
              <a:tabLst>
                <a:tab pos="340360" algn="l"/>
              </a:tabLst>
            </a:pPr>
            <a:r>
              <a:rPr lang="es" sz="1050" b="0" i="0" strike="noStrike" cap="none" spc="-45" baseline="0" dirty="0">
                <a:solidFill>
                  <a:srgbClr val="231F20"/>
                </a:solidFill>
                <a:effectLst/>
                <a:latin typeface="Arial"/>
                <a:ea typeface="Arial"/>
                <a:cs typeface="Arial"/>
              </a:rPr>
              <a:t>Establece medidas de progreso </a:t>
            </a:r>
            <a:r>
              <a:rPr lang="es" sz="1050" b="0" i="0" strike="noStrike" cap="none" spc="-50" baseline="0" dirty="0">
                <a:solidFill>
                  <a:srgbClr val="231F20"/>
                </a:solidFill>
                <a:effectLst/>
                <a:latin typeface="Arial"/>
                <a:ea typeface="Arial"/>
                <a:cs typeface="Arial"/>
              </a:rPr>
              <a:t>y </a:t>
            </a:r>
            <a:r>
              <a:rPr lang="es" sz="1050" b="0" i="0" strike="noStrike" cap="none" spc="-50" baseline="0" dirty="0" smtClean="0">
                <a:solidFill>
                  <a:srgbClr val="231F20"/>
                </a:solidFill>
                <a:effectLst/>
                <a:latin typeface="Arial"/>
                <a:ea typeface="Arial"/>
                <a:cs typeface="Arial"/>
              </a:rPr>
              <a:t>monitorea </a:t>
            </a:r>
            <a:r>
              <a:rPr lang="es" sz="1050" b="0" i="0" strike="noStrike" cap="none" spc="-50" baseline="0" dirty="0">
                <a:solidFill>
                  <a:srgbClr val="231F20"/>
                </a:solidFill>
                <a:effectLst/>
                <a:latin typeface="Arial"/>
                <a:ea typeface="Arial"/>
                <a:cs typeface="Arial"/>
              </a:rPr>
              <a:t>la implementación del plan</a:t>
            </a:r>
          </a:p>
          <a:p>
            <a:pPr marL="339725" indent="-171450">
              <a:lnSpc>
                <a:spcPct val="100000"/>
              </a:lnSpc>
              <a:spcBef>
                <a:spcPts val="150"/>
              </a:spcBef>
              <a:buAutoNum type="alphaLcPeriod"/>
              <a:tabLst>
                <a:tab pos="340360" algn="l"/>
              </a:tabLst>
            </a:pPr>
            <a:r>
              <a:rPr lang="es" sz="1050" b="0" i="0" strike="noStrike" cap="none" spc="-50" baseline="0" dirty="0">
                <a:solidFill>
                  <a:srgbClr val="231F20"/>
                </a:solidFill>
                <a:effectLst/>
                <a:latin typeface="Arial"/>
                <a:ea typeface="Arial"/>
                <a:cs typeface="Arial"/>
              </a:rPr>
              <a:t>Proporciona </a:t>
            </a:r>
            <a:r>
              <a:rPr lang="es" sz="1050" b="0" i="0" strike="noStrike" cap="none" spc="-55" baseline="0" dirty="0">
                <a:solidFill>
                  <a:srgbClr val="231F20"/>
                </a:solidFill>
                <a:effectLst/>
                <a:latin typeface="Arial"/>
                <a:ea typeface="Arial"/>
                <a:cs typeface="Arial"/>
              </a:rPr>
              <a:t>retroalimentación sobre la </a:t>
            </a:r>
            <a:r>
              <a:rPr lang="es" sz="1050" b="0" i="0" strike="noStrike" cap="none" spc="-50" baseline="0" dirty="0">
                <a:solidFill>
                  <a:srgbClr val="231F20"/>
                </a:solidFill>
                <a:effectLst/>
                <a:latin typeface="Arial"/>
                <a:ea typeface="Arial"/>
                <a:cs typeface="Arial"/>
              </a:rPr>
              <a:t>implementación del plan </a:t>
            </a:r>
            <a:r>
              <a:rPr lang="es" sz="1050" b="0" i="0" strike="noStrike" cap="none" spc="-40" baseline="0" dirty="0">
                <a:solidFill>
                  <a:srgbClr val="231F20"/>
                </a:solidFill>
                <a:effectLst/>
                <a:latin typeface="Arial"/>
                <a:ea typeface="Arial"/>
                <a:cs typeface="Arial"/>
              </a:rPr>
              <a:t>a todas las partes relevantes</a:t>
            </a:r>
          </a:p>
          <a:p>
            <a:pPr marL="339725" marR="252095" indent="-171450">
              <a:lnSpc>
                <a:spcPts val="1200"/>
              </a:lnSpc>
              <a:spcBef>
                <a:spcPts val="305"/>
              </a:spcBef>
              <a:buAutoNum type="alphaLcPeriod"/>
              <a:tabLst>
                <a:tab pos="340360" algn="l"/>
              </a:tabLst>
            </a:pPr>
            <a:r>
              <a:rPr lang="es" sz="1050" b="0" i="0" strike="noStrike" cap="none" spc="-50" baseline="0" dirty="0">
                <a:solidFill>
                  <a:srgbClr val="231F20"/>
                </a:solidFill>
                <a:effectLst/>
                <a:latin typeface="Arial"/>
                <a:ea typeface="Arial"/>
                <a:cs typeface="Arial"/>
              </a:rPr>
              <a:t>Regularmente comunica el progreso</a:t>
            </a:r>
            <a:r>
              <a:rPr lang="es" sz="1050" b="0" i="0" strike="noStrike" cap="none" spc="-45" baseline="0" dirty="0">
                <a:solidFill>
                  <a:srgbClr val="231F20"/>
                </a:solidFill>
                <a:effectLst/>
                <a:latin typeface="Arial"/>
                <a:ea typeface="Arial"/>
                <a:cs typeface="Arial"/>
              </a:rPr>
              <a:t>, los ajustes y las correcciones </a:t>
            </a:r>
            <a:r>
              <a:rPr lang="es" sz="1050" b="0" i="0" strike="noStrike" cap="none" spc="-50" baseline="0" dirty="0">
                <a:solidFill>
                  <a:srgbClr val="231F20"/>
                </a:solidFill>
                <a:effectLst/>
                <a:latin typeface="Arial"/>
                <a:ea typeface="Arial"/>
                <a:cs typeface="Arial"/>
              </a:rPr>
              <a:t>del plan</a:t>
            </a:r>
          </a:p>
        </p:txBody>
      </p:sp>
      <p:sp>
        <p:nvSpPr>
          <p:cNvPr id="7" name="object 13"/>
          <p:cNvSpPr/>
          <p:nvPr/>
        </p:nvSpPr>
        <p:spPr>
          <a:xfrm>
            <a:off x="284930" y="1541326"/>
            <a:ext cx="234188" cy="234175"/>
          </a:xfrm>
          <a:prstGeom prst="rect">
            <a:avLst/>
          </a:prstGeom>
          <a:blipFill rotWithShape="1">
            <a:blip r:embed="rId3"/>
            <a:stretch>
              <a:fillRect/>
            </a:stretch>
          </a:blipFill>
        </p:spPr>
        <p:txBody>
          <a:bodyPr wrap="square" lIns="0" tIns="0" rIns="0" bIns="0" rtlCol="0"/>
          <a:lstStyle/>
          <a:p>
            <a:endParaRPr dirty="0"/>
          </a:p>
        </p:txBody>
      </p:sp>
      <p:sp>
        <p:nvSpPr>
          <p:cNvPr id="8" name="object 14"/>
          <p:cNvSpPr txBox="1"/>
          <p:nvPr/>
        </p:nvSpPr>
        <p:spPr>
          <a:xfrm>
            <a:off x="241967" y="402831"/>
            <a:ext cx="1056131" cy="1318951"/>
          </a:xfrm>
          <a:prstGeom prst="rect">
            <a:avLst/>
          </a:prstGeom>
        </p:spPr>
        <p:txBody>
          <a:bodyPr vert="horz" wrap="square" lIns="0" tIns="46355" rIns="0" bIns="0" rtlCol="0">
            <a:spAutoFit/>
          </a:bodyPr>
          <a:lstStyle/>
          <a:p>
            <a:pPr marL="18415">
              <a:lnSpc>
                <a:spcPct val="100000"/>
              </a:lnSpc>
              <a:spcBef>
                <a:spcPts val="365"/>
              </a:spcBef>
            </a:pPr>
            <a:r>
              <a:rPr lang="es" sz="3100" b="0" i="0" strike="noStrike" cap="none" spc="5" baseline="0" dirty="0">
                <a:solidFill>
                  <a:srgbClr val="231F20"/>
                </a:solidFill>
                <a:effectLst/>
                <a:latin typeface="Verdana"/>
                <a:ea typeface="Verdana"/>
                <a:cs typeface="Verdana"/>
              </a:rPr>
              <a:t>FEP</a:t>
            </a:r>
          </a:p>
          <a:p>
            <a:pPr marL="31115" marR="185420">
              <a:lnSpc>
                <a:spcPct val="100000"/>
              </a:lnSpc>
              <a:spcBef>
                <a:spcPts val="85"/>
              </a:spcBef>
            </a:pPr>
            <a:r>
              <a:rPr lang="es" sz="900" b="0" i="0" strike="noStrike" cap="none" spc="-5" baseline="0" dirty="0">
                <a:solidFill>
                  <a:srgbClr val="231F20"/>
                </a:solidFill>
                <a:effectLst/>
                <a:latin typeface="Verdana"/>
                <a:ea typeface="Verdana"/>
                <a:cs typeface="Verdana"/>
              </a:rPr>
              <a:t>Facilitación de planes de ejecución (FEP)</a:t>
            </a:r>
          </a:p>
          <a:p>
            <a:pPr marL="80645">
              <a:lnSpc>
                <a:spcPct val="100000"/>
              </a:lnSpc>
              <a:spcBef>
                <a:spcPts val="730"/>
              </a:spcBef>
            </a:pPr>
            <a:r>
              <a:rPr lang="es" sz="900" b="0" i="0" strike="noStrike" cap="none" spc="-55" baseline="0" dirty="0">
                <a:solidFill>
                  <a:srgbClr val="FFFFFF"/>
                </a:solidFill>
                <a:effectLst/>
                <a:latin typeface="Arial"/>
                <a:ea typeface="Arial"/>
                <a:cs typeface="Arial"/>
              </a:rPr>
              <a:t>18</a:t>
            </a:r>
          </a:p>
        </p:txBody>
      </p:sp>
      <p:sp>
        <p:nvSpPr>
          <p:cNvPr id="9" name="object 17"/>
          <p:cNvSpPr/>
          <p:nvPr/>
        </p:nvSpPr>
        <p:spPr>
          <a:xfrm>
            <a:off x="1302067" y="2960305"/>
            <a:ext cx="3956685" cy="289560"/>
          </a:xfrm>
          <a:custGeom>
            <a:avLst/>
            <a:gdLst/>
            <a:ahLst/>
            <a:cxnLst/>
            <a:rect l="l" t="t" r="r" b="b"/>
            <a:pathLst>
              <a:path w="3956684" h="289560">
                <a:moveTo>
                  <a:pt x="0" y="289051"/>
                </a:moveTo>
                <a:lnTo>
                  <a:pt x="3956177" y="289051"/>
                </a:lnTo>
                <a:lnTo>
                  <a:pt x="3956177" y="0"/>
                </a:lnTo>
                <a:lnTo>
                  <a:pt x="0" y="0"/>
                </a:lnTo>
                <a:lnTo>
                  <a:pt x="0" y="289051"/>
                </a:lnTo>
                <a:close/>
              </a:path>
            </a:pathLst>
          </a:custGeom>
          <a:solidFill>
            <a:srgbClr val="007DB6"/>
          </a:solidFill>
        </p:spPr>
        <p:txBody>
          <a:bodyPr wrap="square" lIns="0" tIns="0" rIns="0" bIns="0" rtlCol="0"/>
          <a:lstStyle/>
          <a:p>
            <a:endParaRPr dirty="0"/>
          </a:p>
        </p:txBody>
      </p:sp>
      <p:sp>
        <p:nvSpPr>
          <p:cNvPr id="10" name="object 49"/>
          <p:cNvSpPr/>
          <p:nvPr/>
        </p:nvSpPr>
        <p:spPr>
          <a:xfrm>
            <a:off x="618426" y="2462630"/>
            <a:ext cx="136753" cy="123088"/>
          </a:xfrm>
          <a:prstGeom prst="rect">
            <a:avLst/>
          </a:prstGeom>
          <a:blipFill rotWithShape="1">
            <a:blip r:embed="rId4"/>
            <a:stretch>
              <a:fillRect/>
            </a:stretch>
          </a:blipFill>
        </p:spPr>
        <p:txBody>
          <a:bodyPr wrap="square" lIns="0" tIns="0" rIns="0" bIns="0" rtlCol="0"/>
          <a:lstStyle/>
          <a:p>
            <a:endParaRPr dirty="0"/>
          </a:p>
        </p:txBody>
      </p:sp>
      <p:sp>
        <p:nvSpPr>
          <p:cNvPr id="11" name="object 50"/>
          <p:cNvSpPr/>
          <p:nvPr/>
        </p:nvSpPr>
        <p:spPr>
          <a:xfrm>
            <a:off x="418319" y="2573457"/>
            <a:ext cx="537210" cy="538480"/>
          </a:xfrm>
          <a:custGeom>
            <a:avLst/>
            <a:gdLst/>
            <a:ahLst/>
            <a:cxnLst/>
            <a:rect l="l" t="t" r="r" b="b"/>
            <a:pathLst>
              <a:path w="537210" h="538480">
                <a:moveTo>
                  <a:pt x="268490" y="0"/>
                </a:moveTo>
                <a:lnTo>
                  <a:pt x="220228" y="4332"/>
                </a:lnTo>
                <a:lnTo>
                  <a:pt x="174804" y="16825"/>
                </a:lnTo>
                <a:lnTo>
                  <a:pt x="132977" y="36718"/>
                </a:lnTo>
                <a:lnTo>
                  <a:pt x="95504" y="63252"/>
                </a:lnTo>
                <a:lnTo>
                  <a:pt x="63145" y="95666"/>
                </a:lnTo>
                <a:lnTo>
                  <a:pt x="36656" y="133203"/>
                </a:lnTo>
                <a:lnTo>
                  <a:pt x="16797" y="175101"/>
                </a:lnTo>
                <a:lnTo>
                  <a:pt x="4325" y="220603"/>
                </a:lnTo>
                <a:lnTo>
                  <a:pt x="0" y="268947"/>
                </a:lnTo>
                <a:lnTo>
                  <a:pt x="4325" y="317292"/>
                </a:lnTo>
                <a:lnTo>
                  <a:pt x="16797" y="362793"/>
                </a:lnTo>
                <a:lnTo>
                  <a:pt x="36656" y="404692"/>
                </a:lnTo>
                <a:lnTo>
                  <a:pt x="63145" y="442228"/>
                </a:lnTo>
                <a:lnTo>
                  <a:pt x="95504" y="474643"/>
                </a:lnTo>
                <a:lnTo>
                  <a:pt x="132977" y="501177"/>
                </a:lnTo>
                <a:lnTo>
                  <a:pt x="174804" y="521070"/>
                </a:lnTo>
                <a:lnTo>
                  <a:pt x="220228" y="533562"/>
                </a:lnTo>
                <a:lnTo>
                  <a:pt x="268490" y="537895"/>
                </a:lnTo>
                <a:lnTo>
                  <a:pt x="316748" y="533562"/>
                </a:lnTo>
                <a:lnTo>
                  <a:pt x="362169" y="521070"/>
                </a:lnTo>
                <a:lnTo>
                  <a:pt x="403994" y="501177"/>
                </a:lnTo>
                <a:lnTo>
                  <a:pt x="441466" y="474643"/>
                </a:lnTo>
                <a:lnTo>
                  <a:pt x="473824" y="442228"/>
                </a:lnTo>
                <a:lnTo>
                  <a:pt x="500312" y="404692"/>
                </a:lnTo>
                <a:lnTo>
                  <a:pt x="520171" y="362793"/>
                </a:lnTo>
                <a:lnTo>
                  <a:pt x="532643" y="317292"/>
                </a:lnTo>
                <a:lnTo>
                  <a:pt x="536968" y="268947"/>
                </a:lnTo>
                <a:lnTo>
                  <a:pt x="532643" y="220603"/>
                </a:lnTo>
                <a:lnTo>
                  <a:pt x="520171" y="175101"/>
                </a:lnTo>
                <a:lnTo>
                  <a:pt x="500312" y="133203"/>
                </a:lnTo>
                <a:lnTo>
                  <a:pt x="473824" y="95666"/>
                </a:lnTo>
                <a:lnTo>
                  <a:pt x="441466" y="63252"/>
                </a:lnTo>
                <a:lnTo>
                  <a:pt x="403994" y="36718"/>
                </a:lnTo>
                <a:lnTo>
                  <a:pt x="362169" y="16825"/>
                </a:lnTo>
                <a:lnTo>
                  <a:pt x="316748" y="4332"/>
                </a:lnTo>
                <a:lnTo>
                  <a:pt x="268490" y="0"/>
                </a:lnTo>
                <a:close/>
              </a:path>
            </a:pathLst>
          </a:custGeom>
          <a:solidFill>
            <a:srgbClr val="BED2E6"/>
          </a:solidFill>
        </p:spPr>
        <p:txBody>
          <a:bodyPr wrap="square" lIns="0" tIns="0" rIns="0" bIns="0" rtlCol="0"/>
          <a:lstStyle/>
          <a:p>
            <a:endParaRPr dirty="0"/>
          </a:p>
        </p:txBody>
      </p:sp>
      <p:sp>
        <p:nvSpPr>
          <p:cNvPr id="12" name="object 51"/>
          <p:cNvSpPr/>
          <p:nvPr/>
        </p:nvSpPr>
        <p:spPr>
          <a:xfrm>
            <a:off x="418319" y="2573457"/>
            <a:ext cx="537210" cy="538480"/>
          </a:xfrm>
          <a:custGeom>
            <a:avLst/>
            <a:gdLst/>
            <a:ahLst/>
            <a:cxnLst/>
            <a:rect l="l" t="t" r="r" b="b"/>
            <a:pathLst>
              <a:path w="537210" h="538480">
                <a:moveTo>
                  <a:pt x="0" y="268947"/>
                </a:moveTo>
                <a:lnTo>
                  <a:pt x="4325" y="220603"/>
                </a:lnTo>
                <a:lnTo>
                  <a:pt x="16797" y="175101"/>
                </a:lnTo>
                <a:lnTo>
                  <a:pt x="36656" y="133203"/>
                </a:lnTo>
                <a:lnTo>
                  <a:pt x="63145" y="95666"/>
                </a:lnTo>
                <a:lnTo>
                  <a:pt x="95504" y="63252"/>
                </a:lnTo>
                <a:lnTo>
                  <a:pt x="132977" y="36718"/>
                </a:lnTo>
                <a:lnTo>
                  <a:pt x="174804" y="16825"/>
                </a:lnTo>
                <a:lnTo>
                  <a:pt x="220228" y="4332"/>
                </a:lnTo>
                <a:lnTo>
                  <a:pt x="268490" y="0"/>
                </a:lnTo>
                <a:lnTo>
                  <a:pt x="316748" y="4332"/>
                </a:lnTo>
                <a:lnTo>
                  <a:pt x="362169" y="16825"/>
                </a:lnTo>
                <a:lnTo>
                  <a:pt x="403994" y="36718"/>
                </a:lnTo>
                <a:lnTo>
                  <a:pt x="441466" y="63252"/>
                </a:lnTo>
                <a:lnTo>
                  <a:pt x="473824" y="95666"/>
                </a:lnTo>
                <a:lnTo>
                  <a:pt x="500312" y="133203"/>
                </a:lnTo>
                <a:lnTo>
                  <a:pt x="520171" y="175101"/>
                </a:lnTo>
                <a:lnTo>
                  <a:pt x="532643" y="220603"/>
                </a:lnTo>
                <a:lnTo>
                  <a:pt x="536968" y="268947"/>
                </a:lnTo>
                <a:lnTo>
                  <a:pt x="532643" y="317292"/>
                </a:lnTo>
                <a:lnTo>
                  <a:pt x="520171" y="362793"/>
                </a:lnTo>
                <a:lnTo>
                  <a:pt x="500312" y="404692"/>
                </a:lnTo>
                <a:lnTo>
                  <a:pt x="473824" y="442228"/>
                </a:lnTo>
                <a:lnTo>
                  <a:pt x="441466" y="474643"/>
                </a:lnTo>
                <a:lnTo>
                  <a:pt x="403994" y="501177"/>
                </a:lnTo>
                <a:lnTo>
                  <a:pt x="362169" y="521070"/>
                </a:lnTo>
                <a:lnTo>
                  <a:pt x="316748" y="533562"/>
                </a:lnTo>
                <a:lnTo>
                  <a:pt x="268490" y="537895"/>
                </a:lnTo>
                <a:lnTo>
                  <a:pt x="220228" y="533562"/>
                </a:lnTo>
                <a:lnTo>
                  <a:pt x="174804" y="521070"/>
                </a:lnTo>
                <a:lnTo>
                  <a:pt x="132977" y="501177"/>
                </a:lnTo>
                <a:lnTo>
                  <a:pt x="95504" y="474643"/>
                </a:lnTo>
                <a:lnTo>
                  <a:pt x="63145" y="442228"/>
                </a:lnTo>
                <a:lnTo>
                  <a:pt x="36656" y="404692"/>
                </a:lnTo>
                <a:lnTo>
                  <a:pt x="16797" y="362793"/>
                </a:lnTo>
                <a:lnTo>
                  <a:pt x="4325" y="317292"/>
                </a:lnTo>
                <a:lnTo>
                  <a:pt x="0" y="268947"/>
                </a:lnTo>
                <a:close/>
              </a:path>
            </a:pathLst>
          </a:custGeom>
          <a:ln w="10375">
            <a:solidFill>
              <a:srgbClr val="007DB6"/>
            </a:solidFill>
          </a:ln>
        </p:spPr>
        <p:txBody>
          <a:bodyPr wrap="square" lIns="0" tIns="0" rIns="0" bIns="0" rtlCol="0"/>
          <a:lstStyle/>
          <a:p>
            <a:endParaRPr dirty="0"/>
          </a:p>
        </p:txBody>
      </p:sp>
      <p:sp>
        <p:nvSpPr>
          <p:cNvPr id="13" name="object 52"/>
          <p:cNvSpPr/>
          <p:nvPr/>
        </p:nvSpPr>
        <p:spPr>
          <a:xfrm>
            <a:off x="473297" y="2628525"/>
            <a:ext cx="427355" cy="427990"/>
          </a:xfrm>
          <a:custGeom>
            <a:avLst/>
            <a:gdLst/>
            <a:ahLst/>
            <a:cxnLst/>
            <a:rect l="l" t="t" r="r" b="b"/>
            <a:pathLst>
              <a:path w="427354" h="427989">
                <a:moveTo>
                  <a:pt x="213512" y="0"/>
                </a:moveTo>
                <a:lnTo>
                  <a:pt x="164556" y="5648"/>
                </a:lnTo>
                <a:lnTo>
                  <a:pt x="119615" y="21739"/>
                </a:lnTo>
                <a:lnTo>
                  <a:pt x="79971" y="46987"/>
                </a:lnTo>
                <a:lnTo>
                  <a:pt x="46906" y="80109"/>
                </a:lnTo>
                <a:lnTo>
                  <a:pt x="21701" y="119821"/>
                </a:lnTo>
                <a:lnTo>
                  <a:pt x="5639" y="164839"/>
                </a:lnTo>
                <a:lnTo>
                  <a:pt x="0" y="213880"/>
                </a:lnTo>
                <a:lnTo>
                  <a:pt x="5639" y="262921"/>
                </a:lnTo>
                <a:lnTo>
                  <a:pt x="21701" y="307939"/>
                </a:lnTo>
                <a:lnTo>
                  <a:pt x="46906" y="347652"/>
                </a:lnTo>
                <a:lnTo>
                  <a:pt x="79971" y="380774"/>
                </a:lnTo>
                <a:lnTo>
                  <a:pt x="119615" y="406022"/>
                </a:lnTo>
                <a:lnTo>
                  <a:pt x="164556" y="422112"/>
                </a:lnTo>
                <a:lnTo>
                  <a:pt x="213512" y="427761"/>
                </a:lnTo>
                <a:lnTo>
                  <a:pt x="262468" y="422112"/>
                </a:lnTo>
                <a:lnTo>
                  <a:pt x="307409" y="406022"/>
                </a:lnTo>
                <a:lnTo>
                  <a:pt x="347053" y="380774"/>
                </a:lnTo>
                <a:lnTo>
                  <a:pt x="380118" y="347652"/>
                </a:lnTo>
                <a:lnTo>
                  <a:pt x="405323" y="307939"/>
                </a:lnTo>
                <a:lnTo>
                  <a:pt x="421385" y="262921"/>
                </a:lnTo>
                <a:lnTo>
                  <a:pt x="427024" y="213880"/>
                </a:lnTo>
                <a:lnTo>
                  <a:pt x="421385" y="164839"/>
                </a:lnTo>
                <a:lnTo>
                  <a:pt x="405323" y="119821"/>
                </a:lnTo>
                <a:lnTo>
                  <a:pt x="380118" y="80109"/>
                </a:lnTo>
                <a:lnTo>
                  <a:pt x="347053" y="46987"/>
                </a:lnTo>
                <a:lnTo>
                  <a:pt x="307409" y="21739"/>
                </a:lnTo>
                <a:lnTo>
                  <a:pt x="262468" y="5648"/>
                </a:lnTo>
                <a:lnTo>
                  <a:pt x="213512" y="0"/>
                </a:lnTo>
                <a:close/>
              </a:path>
            </a:pathLst>
          </a:custGeom>
          <a:solidFill>
            <a:srgbClr val="FFFFFF"/>
          </a:solidFill>
        </p:spPr>
        <p:txBody>
          <a:bodyPr wrap="square" lIns="0" tIns="0" rIns="0" bIns="0" rtlCol="0"/>
          <a:lstStyle/>
          <a:p>
            <a:endParaRPr dirty="0"/>
          </a:p>
        </p:txBody>
      </p:sp>
      <p:sp>
        <p:nvSpPr>
          <p:cNvPr id="14" name="object 53"/>
          <p:cNvSpPr/>
          <p:nvPr/>
        </p:nvSpPr>
        <p:spPr>
          <a:xfrm>
            <a:off x="473297" y="2628525"/>
            <a:ext cx="427355" cy="427990"/>
          </a:xfrm>
          <a:custGeom>
            <a:avLst/>
            <a:gdLst/>
            <a:ahLst/>
            <a:cxnLst/>
            <a:rect l="l" t="t" r="r" b="b"/>
            <a:pathLst>
              <a:path w="427354" h="427989">
                <a:moveTo>
                  <a:pt x="0" y="213880"/>
                </a:moveTo>
                <a:lnTo>
                  <a:pt x="5639" y="164839"/>
                </a:lnTo>
                <a:lnTo>
                  <a:pt x="21701" y="119821"/>
                </a:lnTo>
                <a:lnTo>
                  <a:pt x="46906" y="80109"/>
                </a:lnTo>
                <a:lnTo>
                  <a:pt x="79971" y="46987"/>
                </a:lnTo>
                <a:lnTo>
                  <a:pt x="119615" y="21739"/>
                </a:lnTo>
                <a:lnTo>
                  <a:pt x="164556" y="5648"/>
                </a:lnTo>
                <a:lnTo>
                  <a:pt x="213512" y="0"/>
                </a:lnTo>
                <a:lnTo>
                  <a:pt x="262468" y="5648"/>
                </a:lnTo>
                <a:lnTo>
                  <a:pt x="307409" y="21739"/>
                </a:lnTo>
                <a:lnTo>
                  <a:pt x="347053" y="46987"/>
                </a:lnTo>
                <a:lnTo>
                  <a:pt x="380118" y="80109"/>
                </a:lnTo>
                <a:lnTo>
                  <a:pt x="405323" y="119821"/>
                </a:lnTo>
                <a:lnTo>
                  <a:pt x="421385" y="164839"/>
                </a:lnTo>
                <a:lnTo>
                  <a:pt x="427024" y="213880"/>
                </a:lnTo>
                <a:lnTo>
                  <a:pt x="421385" y="262921"/>
                </a:lnTo>
                <a:lnTo>
                  <a:pt x="405323" y="307939"/>
                </a:lnTo>
                <a:lnTo>
                  <a:pt x="380118" y="347652"/>
                </a:lnTo>
                <a:lnTo>
                  <a:pt x="347053" y="380774"/>
                </a:lnTo>
                <a:lnTo>
                  <a:pt x="307409" y="406022"/>
                </a:lnTo>
                <a:lnTo>
                  <a:pt x="262468" y="422112"/>
                </a:lnTo>
                <a:lnTo>
                  <a:pt x="213512" y="427761"/>
                </a:lnTo>
                <a:lnTo>
                  <a:pt x="164556" y="422112"/>
                </a:lnTo>
                <a:lnTo>
                  <a:pt x="119615" y="406022"/>
                </a:lnTo>
                <a:lnTo>
                  <a:pt x="79971" y="380774"/>
                </a:lnTo>
                <a:lnTo>
                  <a:pt x="46906" y="347652"/>
                </a:lnTo>
                <a:lnTo>
                  <a:pt x="21701" y="307939"/>
                </a:lnTo>
                <a:lnTo>
                  <a:pt x="5639" y="262921"/>
                </a:lnTo>
                <a:lnTo>
                  <a:pt x="0" y="213880"/>
                </a:lnTo>
                <a:close/>
              </a:path>
            </a:pathLst>
          </a:custGeom>
          <a:ln w="7785">
            <a:solidFill>
              <a:srgbClr val="007DB6"/>
            </a:solidFill>
          </a:ln>
        </p:spPr>
        <p:txBody>
          <a:bodyPr wrap="square" lIns="0" tIns="0" rIns="0" bIns="0" rtlCol="0"/>
          <a:lstStyle/>
          <a:p>
            <a:endParaRPr dirty="0"/>
          </a:p>
        </p:txBody>
      </p:sp>
      <p:sp>
        <p:nvSpPr>
          <p:cNvPr id="15" name="object 54"/>
          <p:cNvSpPr/>
          <p:nvPr/>
        </p:nvSpPr>
        <p:spPr>
          <a:xfrm>
            <a:off x="565105" y="2725215"/>
            <a:ext cx="241477" cy="239144"/>
          </a:xfrm>
          <a:prstGeom prst="rect">
            <a:avLst/>
          </a:prstGeom>
          <a:blipFill rotWithShape="1">
            <a:blip r:embed="rId5"/>
            <a:stretch>
              <a:fillRect/>
            </a:stretch>
          </a:blipFill>
        </p:spPr>
        <p:txBody>
          <a:bodyPr wrap="square" lIns="0" tIns="0" rIns="0" bIns="0" rtlCol="0"/>
          <a:lstStyle/>
          <a:p>
            <a:endParaRPr dirty="0"/>
          </a:p>
        </p:txBody>
      </p:sp>
      <p:sp>
        <p:nvSpPr>
          <p:cNvPr id="16" name="object 55"/>
          <p:cNvSpPr/>
          <p:nvPr/>
        </p:nvSpPr>
        <p:spPr>
          <a:xfrm>
            <a:off x="814698" y="2713400"/>
            <a:ext cx="110489" cy="330200"/>
          </a:xfrm>
          <a:custGeom>
            <a:avLst/>
            <a:gdLst/>
            <a:ahLst/>
            <a:cxnLst/>
            <a:rect l="l" t="t" r="r" b="b"/>
            <a:pathLst>
              <a:path w="110488" h="330200">
                <a:moveTo>
                  <a:pt x="72009" y="0"/>
                </a:moveTo>
                <a:lnTo>
                  <a:pt x="88036" y="29154"/>
                </a:lnTo>
                <a:lnTo>
                  <a:pt x="99931" y="60617"/>
                </a:lnTo>
                <a:lnTo>
                  <a:pt x="107333" y="94022"/>
                </a:lnTo>
                <a:lnTo>
                  <a:pt x="109880" y="129006"/>
                </a:lnTo>
                <a:lnTo>
                  <a:pt x="104795" y="178231"/>
                </a:lnTo>
                <a:lnTo>
                  <a:pt x="90229" y="223960"/>
                </a:lnTo>
                <a:lnTo>
                  <a:pt x="67218" y="265158"/>
                </a:lnTo>
                <a:lnTo>
                  <a:pt x="36796" y="300790"/>
                </a:lnTo>
                <a:lnTo>
                  <a:pt x="0" y="329819"/>
                </a:lnTo>
              </a:path>
            </a:pathLst>
          </a:custGeom>
          <a:ln w="5194">
            <a:solidFill>
              <a:srgbClr val="007DB6"/>
            </a:solidFill>
          </a:ln>
        </p:spPr>
        <p:txBody>
          <a:bodyPr wrap="square" lIns="0" tIns="0" rIns="0" bIns="0" rtlCol="0"/>
          <a:lstStyle/>
          <a:p>
            <a:endParaRPr dirty="0"/>
          </a:p>
        </p:txBody>
      </p:sp>
      <p:sp>
        <p:nvSpPr>
          <p:cNvPr id="17" name="object 56"/>
          <p:cNvSpPr/>
          <p:nvPr/>
        </p:nvSpPr>
        <p:spPr>
          <a:xfrm>
            <a:off x="686810" y="2604244"/>
            <a:ext cx="158750" cy="60960"/>
          </a:xfrm>
          <a:custGeom>
            <a:avLst/>
            <a:gdLst/>
            <a:ahLst/>
            <a:cxnLst/>
            <a:rect l="l" t="t" r="r" b="b"/>
            <a:pathLst>
              <a:path w="158750" h="60960">
                <a:moveTo>
                  <a:pt x="0" y="0"/>
                </a:moveTo>
                <a:lnTo>
                  <a:pt x="44623" y="4187"/>
                </a:lnTo>
                <a:lnTo>
                  <a:pt x="86466" y="16236"/>
                </a:lnTo>
                <a:lnTo>
                  <a:pt x="124763" y="35382"/>
                </a:lnTo>
                <a:lnTo>
                  <a:pt x="158750" y="60858"/>
                </a:lnTo>
              </a:path>
            </a:pathLst>
          </a:custGeom>
          <a:ln w="5194">
            <a:solidFill>
              <a:srgbClr val="007DB6"/>
            </a:solidFill>
          </a:ln>
        </p:spPr>
        <p:txBody>
          <a:bodyPr wrap="square" lIns="0" tIns="0" rIns="0" bIns="0" rtlCol="0"/>
          <a:lstStyle/>
          <a:p>
            <a:endParaRPr dirty="0"/>
          </a:p>
        </p:txBody>
      </p:sp>
      <p:sp>
        <p:nvSpPr>
          <p:cNvPr id="18" name="object 57"/>
          <p:cNvSpPr/>
          <p:nvPr/>
        </p:nvSpPr>
        <p:spPr>
          <a:xfrm>
            <a:off x="664127" y="2508396"/>
            <a:ext cx="45720" cy="45720"/>
          </a:xfrm>
          <a:custGeom>
            <a:avLst/>
            <a:gdLst/>
            <a:ahLst/>
            <a:cxnLst/>
            <a:rect l="l" t="t" r="r" b="b"/>
            <a:pathLst>
              <a:path w="45720" h="45719">
                <a:moveTo>
                  <a:pt x="22682" y="0"/>
                </a:moveTo>
                <a:lnTo>
                  <a:pt x="13855" y="1785"/>
                </a:lnTo>
                <a:lnTo>
                  <a:pt x="6645" y="6654"/>
                </a:lnTo>
                <a:lnTo>
                  <a:pt x="1783" y="13876"/>
                </a:lnTo>
                <a:lnTo>
                  <a:pt x="0" y="22720"/>
                </a:lnTo>
                <a:lnTo>
                  <a:pt x="1783" y="31563"/>
                </a:lnTo>
                <a:lnTo>
                  <a:pt x="6645" y="38785"/>
                </a:lnTo>
                <a:lnTo>
                  <a:pt x="13855" y="43655"/>
                </a:lnTo>
                <a:lnTo>
                  <a:pt x="22682" y="45440"/>
                </a:lnTo>
                <a:lnTo>
                  <a:pt x="31509" y="43655"/>
                </a:lnTo>
                <a:lnTo>
                  <a:pt x="38719" y="38785"/>
                </a:lnTo>
                <a:lnTo>
                  <a:pt x="43581" y="31563"/>
                </a:lnTo>
                <a:lnTo>
                  <a:pt x="45364" y="22720"/>
                </a:lnTo>
                <a:lnTo>
                  <a:pt x="43581" y="13876"/>
                </a:lnTo>
                <a:lnTo>
                  <a:pt x="38719" y="6654"/>
                </a:lnTo>
                <a:lnTo>
                  <a:pt x="31509" y="1785"/>
                </a:lnTo>
                <a:lnTo>
                  <a:pt x="22682" y="0"/>
                </a:lnTo>
                <a:close/>
              </a:path>
            </a:pathLst>
          </a:custGeom>
          <a:solidFill>
            <a:srgbClr val="FFFFFF"/>
          </a:solidFill>
        </p:spPr>
        <p:txBody>
          <a:bodyPr wrap="square" lIns="0" tIns="0" rIns="0" bIns="0" rtlCol="0"/>
          <a:lstStyle/>
          <a:p>
            <a:endParaRPr dirty="0"/>
          </a:p>
        </p:txBody>
      </p:sp>
      <p:sp>
        <p:nvSpPr>
          <p:cNvPr id="19" name="object 58"/>
          <p:cNvSpPr/>
          <p:nvPr/>
        </p:nvSpPr>
        <p:spPr>
          <a:xfrm>
            <a:off x="664127" y="2508396"/>
            <a:ext cx="45720" cy="45720"/>
          </a:xfrm>
          <a:custGeom>
            <a:avLst/>
            <a:gdLst/>
            <a:ahLst/>
            <a:cxnLst/>
            <a:rect l="l" t="t" r="r" b="b"/>
            <a:pathLst>
              <a:path w="45720" h="45719">
                <a:moveTo>
                  <a:pt x="0" y="22720"/>
                </a:moveTo>
                <a:lnTo>
                  <a:pt x="1783" y="13876"/>
                </a:lnTo>
                <a:lnTo>
                  <a:pt x="6645" y="6654"/>
                </a:lnTo>
                <a:lnTo>
                  <a:pt x="13855" y="1785"/>
                </a:lnTo>
                <a:lnTo>
                  <a:pt x="22682" y="0"/>
                </a:lnTo>
                <a:lnTo>
                  <a:pt x="31509" y="1785"/>
                </a:lnTo>
                <a:lnTo>
                  <a:pt x="38719" y="6654"/>
                </a:lnTo>
                <a:lnTo>
                  <a:pt x="43581" y="13876"/>
                </a:lnTo>
                <a:lnTo>
                  <a:pt x="45364" y="22720"/>
                </a:lnTo>
                <a:lnTo>
                  <a:pt x="43581" y="31563"/>
                </a:lnTo>
                <a:lnTo>
                  <a:pt x="38719" y="38785"/>
                </a:lnTo>
                <a:lnTo>
                  <a:pt x="31509" y="43655"/>
                </a:lnTo>
                <a:lnTo>
                  <a:pt x="22682" y="45440"/>
                </a:lnTo>
                <a:lnTo>
                  <a:pt x="13855" y="43655"/>
                </a:lnTo>
                <a:lnTo>
                  <a:pt x="6645" y="38785"/>
                </a:lnTo>
                <a:lnTo>
                  <a:pt x="1783" y="31563"/>
                </a:lnTo>
                <a:lnTo>
                  <a:pt x="0" y="22720"/>
                </a:lnTo>
                <a:close/>
              </a:path>
            </a:pathLst>
          </a:custGeom>
          <a:ln w="5156">
            <a:solidFill>
              <a:srgbClr val="007DB6"/>
            </a:solidFill>
          </a:ln>
        </p:spPr>
        <p:txBody>
          <a:bodyPr wrap="square" lIns="0" tIns="0" rIns="0" bIns="0" rtlCol="0"/>
          <a:lstStyle/>
          <a:p>
            <a:endParaRPr dirty="0"/>
          </a:p>
        </p:txBody>
      </p:sp>
      <p:sp>
        <p:nvSpPr>
          <p:cNvPr id="20" name="object 59"/>
          <p:cNvSpPr/>
          <p:nvPr/>
        </p:nvSpPr>
        <p:spPr>
          <a:xfrm>
            <a:off x="666108" y="2822822"/>
            <a:ext cx="45720" cy="45720"/>
          </a:xfrm>
          <a:custGeom>
            <a:avLst/>
            <a:gdLst/>
            <a:ahLst/>
            <a:cxnLst/>
            <a:rect l="l" t="t" r="r" b="b"/>
            <a:pathLst>
              <a:path w="45720" h="45719">
                <a:moveTo>
                  <a:pt x="22682" y="0"/>
                </a:moveTo>
                <a:lnTo>
                  <a:pt x="13855" y="1785"/>
                </a:lnTo>
                <a:lnTo>
                  <a:pt x="6645" y="6654"/>
                </a:lnTo>
                <a:lnTo>
                  <a:pt x="1783" y="13876"/>
                </a:lnTo>
                <a:lnTo>
                  <a:pt x="0" y="22720"/>
                </a:lnTo>
                <a:lnTo>
                  <a:pt x="1783" y="31563"/>
                </a:lnTo>
                <a:lnTo>
                  <a:pt x="6645" y="38785"/>
                </a:lnTo>
                <a:lnTo>
                  <a:pt x="13855" y="43655"/>
                </a:lnTo>
                <a:lnTo>
                  <a:pt x="22682" y="45440"/>
                </a:lnTo>
                <a:lnTo>
                  <a:pt x="31509" y="43655"/>
                </a:lnTo>
                <a:lnTo>
                  <a:pt x="38719" y="38785"/>
                </a:lnTo>
                <a:lnTo>
                  <a:pt x="43581" y="31563"/>
                </a:lnTo>
                <a:lnTo>
                  <a:pt x="45364" y="22720"/>
                </a:lnTo>
                <a:lnTo>
                  <a:pt x="43581" y="13876"/>
                </a:lnTo>
                <a:lnTo>
                  <a:pt x="38719" y="6654"/>
                </a:lnTo>
                <a:lnTo>
                  <a:pt x="31509" y="1785"/>
                </a:lnTo>
                <a:lnTo>
                  <a:pt x="22682" y="0"/>
                </a:lnTo>
                <a:close/>
              </a:path>
            </a:pathLst>
          </a:custGeom>
          <a:solidFill>
            <a:srgbClr val="FFFFFF"/>
          </a:solidFill>
        </p:spPr>
        <p:txBody>
          <a:bodyPr wrap="square" lIns="0" tIns="0" rIns="0" bIns="0" rtlCol="0"/>
          <a:lstStyle/>
          <a:p>
            <a:endParaRPr dirty="0"/>
          </a:p>
        </p:txBody>
      </p:sp>
      <p:sp>
        <p:nvSpPr>
          <p:cNvPr id="21" name="object 60"/>
          <p:cNvSpPr/>
          <p:nvPr/>
        </p:nvSpPr>
        <p:spPr>
          <a:xfrm>
            <a:off x="666108" y="2822822"/>
            <a:ext cx="45720" cy="45720"/>
          </a:xfrm>
          <a:custGeom>
            <a:avLst/>
            <a:gdLst/>
            <a:ahLst/>
            <a:cxnLst/>
            <a:rect l="l" t="t" r="r" b="b"/>
            <a:pathLst>
              <a:path w="45720" h="45719">
                <a:moveTo>
                  <a:pt x="0" y="22720"/>
                </a:moveTo>
                <a:lnTo>
                  <a:pt x="1783" y="13876"/>
                </a:lnTo>
                <a:lnTo>
                  <a:pt x="6645" y="6654"/>
                </a:lnTo>
                <a:lnTo>
                  <a:pt x="13855" y="1785"/>
                </a:lnTo>
                <a:lnTo>
                  <a:pt x="22682" y="0"/>
                </a:lnTo>
                <a:lnTo>
                  <a:pt x="31509" y="1785"/>
                </a:lnTo>
                <a:lnTo>
                  <a:pt x="38719" y="6654"/>
                </a:lnTo>
                <a:lnTo>
                  <a:pt x="43581" y="13876"/>
                </a:lnTo>
                <a:lnTo>
                  <a:pt x="45364" y="22720"/>
                </a:lnTo>
                <a:lnTo>
                  <a:pt x="43581" y="31563"/>
                </a:lnTo>
                <a:lnTo>
                  <a:pt x="38719" y="38785"/>
                </a:lnTo>
                <a:lnTo>
                  <a:pt x="31509" y="43655"/>
                </a:lnTo>
                <a:lnTo>
                  <a:pt x="22682" y="45440"/>
                </a:lnTo>
                <a:lnTo>
                  <a:pt x="13855" y="43655"/>
                </a:lnTo>
                <a:lnTo>
                  <a:pt x="6645" y="38785"/>
                </a:lnTo>
                <a:lnTo>
                  <a:pt x="1783" y="31563"/>
                </a:lnTo>
                <a:lnTo>
                  <a:pt x="0" y="22720"/>
                </a:lnTo>
                <a:close/>
              </a:path>
            </a:pathLst>
          </a:custGeom>
          <a:ln w="5156">
            <a:solidFill>
              <a:srgbClr val="007DB6"/>
            </a:solidFill>
          </a:ln>
        </p:spPr>
        <p:txBody>
          <a:bodyPr wrap="square" lIns="0" tIns="0" rIns="0" bIns="0" rtlCol="0"/>
          <a:lstStyle/>
          <a:p>
            <a:endParaRPr dirty="0"/>
          </a:p>
        </p:txBody>
      </p:sp>
      <p:sp>
        <p:nvSpPr>
          <p:cNvPr id="22" name="object 61"/>
          <p:cNvSpPr/>
          <p:nvPr/>
        </p:nvSpPr>
        <p:spPr>
          <a:xfrm>
            <a:off x="688803" y="2709154"/>
            <a:ext cx="137160" cy="125095"/>
          </a:xfrm>
          <a:custGeom>
            <a:avLst/>
            <a:gdLst/>
            <a:ahLst/>
            <a:cxnLst/>
            <a:rect l="l" t="t" r="r" b="b"/>
            <a:pathLst>
              <a:path w="137160" h="125094">
                <a:moveTo>
                  <a:pt x="0" y="76631"/>
                </a:moveTo>
                <a:lnTo>
                  <a:pt x="137045" y="0"/>
                </a:lnTo>
                <a:lnTo>
                  <a:pt x="59397" y="124891"/>
                </a:lnTo>
              </a:path>
            </a:pathLst>
          </a:custGeom>
          <a:ln w="5194">
            <a:solidFill>
              <a:srgbClr val="007DB6"/>
            </a:solidFill>
          </a:ln>
        </p:spPr>
        <p:txBody>
          <a:bodyPr wrap="square" lIns="0" tIns="0" rIns="0" bIns="0" rtlCol="0"/>
          <a:lstStyle/>
          <a:p>
            <a:endParaRPr dirty="0"/>
          </a:p>
        </p:txBody>
      </p:sp>
      <p:sp>
        <p:nvSpPr>
          <p:cNvPr id="23" name="object 62"/>
          <p:cNvSpPr/>
          <p:nvPr/>
        </p:nvSpPr>
        <p:spPr>
          <a:xfrm>
            <a:off x="728897" y="2714996"/>
            <a:ext cx="90805" cy="86360"/>
          </a:xfrm>
          <a:custGeom>
            <a:avLst/>
            <a:gdLst/>
            <a:ahLst/>
            <a:cxnLst/>
            <a:rect l="l" t="t" r="r" b="b"/>
            <a:pathLst>
              <a:path w="90804" h="86360">
                <a:moveTo>
                  <a:pt x="0" y="86118"/>
                </a:moveTo>
                <a:lnTo>
                  <a:pt x="90398" y="0"/>
                </a:lnTo>
              </a:path>
            </a:pathLst>
          </a:custGeom>
          <a:ln w="5194">
            <a:solidFill>
              <a:srgbClr val="007DB6"/>
            </a:solidFill>
          </a:ln>
        </p:spPr>
        <p:txBody>
          <a:bodyPr wrap="square" lIns="0" tIns="0" rIns="0" bIns="0" rtlCol="0"/>
          <a:lstStyle/>
          <a:p>
            <a:endParaRPr dirty="0"/>
          </a:p>
        </p:txBody>
      </p:sp>
      <p:sp>
        <p:nvSpPr>
          <p:cNvPr id="24" name="object 63"/>
          <p:cNvSpPr/>
          <p:nvPr/>
        </p:nvSpPr>
        <p:spPr>
          <a:xfrm>
            <a:off x="549561" y="2851471"/>
            <a:ext cx="132080" cy="128270"/>
          </a:xfrm>
          <a:custGeom>
            <a:avLst/>
            <a:gdLst/>
            <a:ahLst/>
            <a:cxnLst/>
            <a:rect l="l" t="t" r="r" b="b"/>
            <a:pathLst>
              <a:path w="132079" h="128269">
                <a:moveTo>
                  <a:pt x="79463" y="0"/>
                </a:moveTo>
                <a:lnTo>
                  <a:pt x="0" y="127711"/>
                </a:lnTo>
                <a:lnTo>
                  <a:pt x="131762" y="52717"/>
                </a:lnTo>
              </a:path>
            </a:pathLst>
          </a:custGeom>
          <a:ln w="5194">
            <a:solidFill>
              <a:srgbClr val="007DB6"/>
            </a:solidFill>
          </a:ln>
        </p:spPr>
        <p:txBody>
          <a:bodyPr wrap="square" lIns="0" tIns="0" rIns="0" bIns="0" rtlCol="0"/>
          <a:lstStyle/>
          <a:p>
            <a:endParaRPr dirty="0"/>
          </a:p>
        </p:txBody>
      </p:sp>
      <p:sp>
        <p:nvSpPr>
          <p:cNvPr id="25" name="object 64"/>
          <p:cNvSpPr/>
          <p:nvPr/>
        </p:nvSpPr>
        <p:spPr>
          <a:xfrm>
            <a:off x="556126" y="2887221"/>
            <a:ext cx="90805" cy="86360"/>
          </a:xfrm>
          <a:custGeom>
            <a:avLst/>
            <a:gdLst/>
            <a:ahLst/>
            <a:cxnLst/>
            <a:rect l="l" t="t" r="r" b="b"/>
            <a:pathLst>
              <a:path w="90804" h="86360">
                <a:moveTo>
                  <a:pt x="0" y="86118"/>
                </a:moveTo>
                <a:lnTo>
                  <a:pt x="90398" y="0"/>
                </a:lnTo>
              </a:path>
            </a:pathLst>
          </a:custGeom>
          <a:ln w="5194">
            <a:solidFill>
              <a:srgbClr val="007DB6"/>
            </a:solidFill>
          </a:ln>
        </p:spPr>
        <p:txBody>
          <a:bodyPr wrap="square" lIns="0" tIns="0" rIns="0" bIns="0" rtlCol="0"/>
          <a:lstStyle/>
          <a:p>
            <a:endParaRPr dirty="0"/>
          </a:p>
        </p:txBody>
      </p:sp>
      <p:sp>
        <p:nvSpPr>
          <p:cNvPr id="26" name="object 65"/>
          <p:cNvSpPr/>
          <p:nvPr/>
        </p:nvSpPr>
        <p:spPr>
          <a:xfrm flipH="1">
            <a:off x="686810" y="2663682"/>
            <a:ext cx="0" cy="94615"/>
          </a:xfrm>
          <a:custGeom>
            <a:avLst/>
            <a:gdLst/>
            <a:ahLst/>
            <a:cxnLst/>
            <a:rect l="l" t="t" r="r" b="b"/>
            <a:pathLst>
              <a:path h="94614">
                <a:moveTo>
                  <a:pt x="0" y="0"/>
                </a:moveTo>
                <a:lnTo>
                  <a:pt x="0" y="94475"/>
                </a:lnTo>
              </a:path>
            </a:pathLst>
          </a:custGeom>
          <a:ln w="7785">
            <a:solidFill>
              <a:srgbClr val="007DB6"/>
            </a:solidFill>
          </a:ln>
        </p:spPr>
        <p:txBody>
          <a:bodyPr wrap="square" lIns="0" tIns="0" rIns="0" bIns="0" rtlCol="0"/>
          <a:lstStyle/>
          <a:p>
            <a:endParaRPr dirty="0"/>
          </a:p>
        </p:txBody>
      </p:sp>
      <p:sp>
        <p:nvSpPr>
          <p:cNvPr id="27" name="object 66"/>
          <p:cNvSpPr/>
          <p:nvPr/>
        </p:nvSpPr>
        <p:spPr>
          <a:xfrm flipH="1">
            <a:off x="686810" y="2933240"/>
            <a:ext cx="0" cy="99060"/>
          </a:xfrm>
          <a:custGeom>
            <a:avLst/>
            <a:gdLst/>
            <a:ahLst/>
            <a:cxnLst/>
            <a:rect l="l" t="t" r="r" b="b"/>
            <a:pathLst>
              <a:path h="99060">
                <a:moveTo>
                  <a:pt x="0" y="0"/>
                </a:moveTo>
                <a:lnTo>
                  <a:pt x="0" y="98602"/>
                </a:lnTo>
              </a:path>
            </a:pathLst>
          </a:custGeom>
          <a:ln w="7785">
            <a:solidFill>
              <a:srgbClr val="007DB6"/>
            </a:solidFill>
          </a:ln>
        </p:spPr>
        <p:txBody>
          <a:bodyPr wrap="square" lIns="0" tIns="0" rIns="0" bIns="0" rtlCol="0"/>
          <a:lstStyle/>
          <a:p>
            <a:endParaRPr dirty="0"/>
          </a:p>
        </p:txBody>
      </p:sp>
      <p:sp>
        <p:nvSpPr>
          <p:cNvPr id="28" name="object 67"/>
          <p:cNvSpPr/>
          <p:nvPr/>
        </p:nvSpPr>
        <p:spPr>
          <a:xfrm>
            <a:off x="779291" y="2845991"/>
            <a:ext cx="94615" cy="0"/>
          </a:xfrm>
          <a:custGeom>
            <a:avLst/>
            <a:gdLst/>
            <a:ahLst/>
            <a:cxnLst/>
            <a:rect l="l" t="t" r="r" b="b"/>
            <a:pathLst>
              <a:path w="94614">
                <a:moveTo>
                  <a:pt x="0" y="0"/>
                </a:moveTo>
                <a:lnTo>
                  <a:pt x="94170" y="0"/>
                </a:lnTo>
              </a:path>
            </a:pathLst>
          </a:custGeom>
          <a:ln w="7785">
            <a:solidFill>
              <a:srgbClr val="007DB6"/>
            </a:solidFill>
          </a:ln>
        </p:spPr>
        <p:txBody>
          <a:bodyPr wrap="square" lIns="0" tIns="0" rIns="0" bIns="0" rtlCol="0"/>
          <a:lstStyle/>
          <a:p>
            <a:endParaRPr dirty="0"/>
          </a:p>
        </p:txBody>
      </p:sp>
      <p:sp>
        <p:nvSpPr>
          <p:cNvPr id="29" name="object 68"/>
          <p:cNvSpPr/>
          <p:nvPr/>
        </p:nvSpPr>
        <p:spPr>
          <a:xfrm>
            <a:off x="502990" y="2845991"/>
            <a:ext cx="94615" cy="0"/>
          </a:xfrm>
          <a:custGeom>
            <a:avLst/>
            <a:gdLst/>
            <a:ahLst/>
            <a:cxnLst/>
            <a:rect l="l" t="t" r="r" b="b"/>
            <a:pathLst>
              <a:path w="94614">
                <a:moveTo>
                  <a:pt x="94157" y="0"/>
                </a:moveTo>
                <a:lnTo>
                  <a:pt x="0" y="0"/>
                </a:lnTo>
              </a:path>
            </a:pathLst>
          </a:custGeom>
          <a:ln w="7785">
            <a:solidFill>
              <a:srgbClr val="007DB6"/>
            </a:solidFill>
          </a:ln>
        </p:spPr>
        <p:txBody>
          <a:bodyPr wrap="square" lIns="0" tIns="0" rIns="0" bIns="0" rtlCol="0"/>
          <a:lstStyle/>
          <a:p>
            <a:endParaRPr dirty="0"/>
          </a:p>
        </p:txBody>
      </p:sp>
      <p:sp>
        <p:nvSpPr>
          <p:cNvPr id="30" name="object 69"/>
          <p:cNvSpPr/>
          <p:nvPr/>
        </p:nvSpPr>
        <p:spPr>
          <a:xfrm>
            <a:off x="316198" y="2841787"/>
            <a:ext cx="67945" cy="0"/>
          </a:xfrm>
          <a:custGeom>
            <a:avLst/>
            <a:gdLst/>
            <a:ahLst/>
            <a:cxnLst/>
            <a:rect l="l" t="t" r="r" b="b"/>
            <a:pathLst>
              <a:path w="67945">
                <a:moveTo>
                  <a:pt x="67754" y="0"/>
                </a:moveTo>
                <a:lnTo>
                  <a:pt x="0" y="0"/>
                </a:lnTo>
              </a:path>
            </a:pathLst>
          </a:custGeom>
          <a:ln w="7785">
            <a:solidFill>
              <a:srgbClr val="007DB6"/>
            </a:solidFill>
          </a:ln>
        </p:spPr>
        <p:txBody>
          <a:bodyPr wrap="square" lIns="0" tIns="0" rIns="0" bIns="0" rtlCol="0"/>
          <a:lstStyle/>
          <a:p>
            <a:endParaRPr dirty="0"/>
          </a:p>
        </p:txBody>
      </p:sp>
      <p:sp>
        <p:nvSpPr>
          <p:cNvPr id="31" name="object 70"/>
          <p:cNvSpPr/>
          <p:nvPr/>
        </p:nvSpPr>
        <p:spPr>
          <a:xfrm>
            <a:off x="991520" y="2841787"/>
            <a:ext cx="67945" cy="0"/>
          </a:xfrm>
          <a:custGeom>
            <a:avLst/>
            <a:gdLst/>
            <a:ahLst/>
            <a:cxnLst/>
            <a:rect l="l" t="t" r="r" b="b"/>
            <a:pathLst>
              <a:path w="67945">
                <a:moveTo>
                  <a:pt x="67754" y="0"/>
                </a:moveTo>
                <a:lnTo>
                  <a:pt x="0" y="0"/>
                </a:lnTo>
              </a:path>
            </a:pathLst>
          </a:custGeom>
          <a:ln w="7785">
            <a:solidFill>
              <a:srgbClr val="007DB6"/>
            </a:solidFill>
          </a:ln>
        </p:spPr>
        <p:txBody>
          <a:bodyPr wrap="square" lIns="0" tIns="0" rIns="0" bIns="0" rtlCol="0"/>
          <a:lstStyle/>
          <a:p>
            <a:endParaRPr dirty="0"/>
          </a:p>
        </p:txBody>
      </p:sp>
      <p:sp>
        <p:nvSpPr>
          <p:cNvPr id="32" name="object 71"/>
          <p:cNvSpPr/>
          <p:nvPr/>
        </p:nvSpPr>
        <p:spPr>
          <a:xfrm>
            <a:off x="365982" y="2655402"/>
            <a:ext cx="59055" cy="34290"/>
          </a:xfrm>
          <a:custGeom>
            <a:avLst/>
            <a:gdLst/>
            <a:ahLst/>
            <a:cxnLst/>
            <a:rect l="l" t="t" r="r" b="b"/>
            <a:pathLst>
              <a:path w="59054" h="34289">
                <a:moveTo>
                  <a:pt x="58661" y="33985"/>
                </a:moveTo>
                <a:lnTo>
                  <a:pt x="0" y="0"/>
                </a:lnTo>
              </a:path>
            </a:pathLst>
          </a:custGeom>
          <a:ln w="7785">
            <a:solidFill>
              <a:srgbClr val="007DB6"/>
            </a:solidFill>
          </a:ln>
        </p:spPr>
        <p:txBody>
          <a:bodyPr wrap="square" lIns="0" tIns="0" rIns="0" bIns="0" rtlCol="0"/>
          <a:lstStyle/>
          <a:p>
            <a:endParaRPr dirty="0"/>
          </a:p>
        </p:txBody>
      </p:sp>
      <p:sp>
        <p:nvSpPr>
          <p:cNvPr id="33" name="object 72"/>
          <p:cNvSpPr/>
          <p:nvPr/>
        </p:nvSpPr>
        <p:spPr>
          <a:xfrm>
            <a:off x="950830" y="2994187"/>
            <a:ext cx="59055" cy="34290"/>
          </a:xfrm>
          <a:custGeom>
            <a:avLst/>
            <a:gdLst/>
            <a:ahLst/>
            <a:cxnLst/>
            <a:rect l="l" t="t" r="r" b="b"/>
            <a:pathLst>
              <a:path w="59054" h="34289">
                <a:moveTo>
                  <a:pt x="58661" y="33985"/>
                </a:moveTo>
                <a:lnTo>
                  <a:pt x="0" y="0"/>
                </a:lnTo>
              </a:path>
            </a:pathLst>
          </a:custGeom>
          <a:ln w="7785">
            <a:solidFill>
              <a:srgbClr val="007DB6"/>
            </a:solidFill>
          </a:ln>
        </p:spPr>
        <p:txBody>
          <a:bodyPr wrap="square" lIns="0" tIns="0" rIns="0" bIns="0" rtlCol="0"/>
          <a:lstStyle/>
          <a:p>
            <a:endParaRPr dirty="0"/>
          </a:p>
        </p:txBody>
      </p:sp>
      <p:sp>
        <p:nvSpPr>
          <p:cNvPr id="34" name="object 73"/>
          <p:cNvSpPr/>
          <p:nvPr/>
        </p:nvSpPr>
        <p:spPr>
          <a:xfrm>
            <a:off x="501973" y="2518966"/>
            <a:ext cx="34290" cy="59055"/>
          </a:xfrm>
          <a:custGeom>
            <a:avLst/>
            <a:gdLst/>
            <a:ahLst/>
            <a:cxnLst/>
            <a:rect l="l" t="t" r="r" b="b"/>
            <a:pathLst>
              <a:path w="34289" h="59055">
                <a:moveTo>
                  <a:pt x="33870" y="58864"/>
                </a:moveTo>
                <a:lnTo>
                  <a:pt x="0" y="0"/>
                </a:lnTo>
              </a:path>
            </a:pathLst>
          </a:custGeom>
          <a:ln w="7785">
            <a:solidFill>
              <a:srgbClr val="007DB6"/>
            </a:solidFill>
          </a:ln>
        </p:spPr>
        <p:txBody>
          <a:bodyPr wrap="square" lIns="0" tIns="0" rIns="0" bIns="0" rtlCol="0"/>
          <a:lstStyle/>
          <a:p>
            <a:endParaRPr dirty="0"/>
          </a:p>
        </p:txBody>
      </p:sp>
      <p:sp>
        <p:nvSpPr>
          <p:cNvPr id="35" name="object 74"/>
          <p:cNvSpPr/>
          <p:nvPr/>
        </p:nvSpPr>
        <p:spPr>
          <a:xfrm>
            <a:off x="839628" y="3105756"/>
            <a:ext cx="34290" cy="59055"/>
          </a:xfrm>
          <a:custGeom>
            <a:avLst/>
            <a:gdLst/>
            <a:ahLst/>
            <a:cxnLst/>
            <a:rect l="l" t="t" r="r" b="b"/>
            <a:pathLst>
              <a:path w="34289" h="59055">
                <a:moveTo>
                  <a:pt x="33870" y="58864"/>
                </a:moveTo>
                <a:lnTo>
                  <a:pt x="0" y="0"/>
                </a:lnTo>
              </a:path>
            </a:pathLst>
          </a:custGeom>
          <a:ln w="7785">
            <a:solidFill>
              <a:srgbClr val="007DB6"/>
            </a:solidFill>
          </a:ln>
        </p:spPr>
        <p:txBody>
          <a:bodyPr wrap="square" lIns="0" tIns="0" rIns="0" bIns="0" rtlCol="0"/>
          <a:lstStyle/>
          <a:p>
            <a:endParaRPr dirty="0"/>
          </a:p>
        </p:txBody>
      </p:sp>
      <p:sp>
        <p:nvSpPr>
          <p:cNvPr id="36" name="object 75"/>
          <p:cNvSpPr/>
          <p:nvPr/>
        </p:nvSpPr>
        <p:spPr>
          <a:xfrm flipH="1">
            <a:off x="686810" y="3146587"/>
            <a:ext cx="0" cy="68580"/>
          </a:xfrm>
          <a:custGeom>
            <a:avLst/>
            <a:gdLst/>
            <a:ahLst/>
            <a:cxnLst/>
            <a:rect l="l" t="t" r="r" b="b"/>
            <a:pathLst>
              <a:path h="68579">
                <a:moveTo>
                  <a:pt x="0" y="67970"/>
                </a:moveTo>
                <a:lnTo>
                  <a:pt x="0" y="0"/>
                </a:lnTo>
              </a:path>
            </a:pathLst>
          </a:custGeom>
          <a:ln w="7785">
            <a:solidFill>
              <a:srgbClr val="007DB6"/>
            </a:solidFill>
          </a:ln>
        </p:spPr>
        <p:txBody>
          <a:bodyPr wrap="square" lIns="0" tIns="0" rIns="0" bIns="0" rtlCol="0"/>
          <a:lstStyle/>
          <a:p>
            <a:endParaRPr dirty="0"/>
          </a:p>
        </p:txBody>
      </p:sp>
      <p:sp>
        <p:nvSpPr>
          <p:cNvPr id="37" name="object 76"/>
          <p:cNvSpPr/>
          <p:nvPr/>
        </p:nvSpPr>
        <p:spPr>
          <a:xfrm>
            <a:off x="365982" y="2994187"/>
            <a:ext cx="59055" cy="34290"/>
          </a:xfrm>
          <a:custGeom>
            <a:avLst/>
            <a:gdLst/>
            <a:ahLst/>
            <a:cxnLst/>
            <a:rect l="l" t="t" r="r" b="b"/>
            <a:pathLst>
              <a:path w="59054" h="34289">
                <a:moveTo>
                  <a:pt x="58661" y="0"/>
                </a:moveTo>
                <a:lnTo>
                  <a:pt x="0" y="33985"/>
                </a:lnTo>
              </a:path>
            </a:pathLst>
          </a:custGeom>
          <a:ln w="7785">
            <a:solidFill>
              <a:srgbClr val="007DB6"/>
            </a:solidFill>
          </a:ln>
        </p:spPr>
        <p:txBody>
          <a:bodyPr wrap="square" lIns="0" tIns="0" rIns="0" bIns="0" rtlCol="0"/>
          <a:lstStyle/>
          <a:p>
            <a:endParaRPr dirty="0"/>
          </a:p>
        </p:txBody>
      </p:sp>
      <p:sp>
        <p:nvSpPr>
          <p:cNvPr id="38" name="object 77"/>
          <p:cNvSpPr/>
          <p:nvPr/>
        </p:nvSpPr>
        <p:spPr>
          <a:xfrm>
            <a:off x="950830" y="2655402"/>
            <a:ext cx="59055" cy="34290"/>
          </a:xfrm>
          <a:custGeom>
            <a:avLst/>
            <a:gdLst/>
            <a:ahLst/>
            <a:cxnLst/>
            <a:rect l="l" t="t" r="r" b="b"/>
            <a:pathLst>
              <a:path w="59054" h="34289">
                <a:moveTo>
                  <a:pt x="58661" y="0"/>
                </a:moveTo>
                <a:lnTo>
                  <a:pt x="0" y="33985"/>
                </a:lnTo>
              </a:path>
            </a:pathLst>
          </a:custGeom>
          <a:ln w="7785">
            <a:solidFill>
              <a:srgbClr val="007DB6"/>
            </a:solidFill>
          </a:ln>
        </p:spPr>
        <p:txBody>
          <a:bodyPr wrap="square" lIns="0" tIns="0" rIns="0" bIns="0" rtlCol="0"/>
          <a:lstStyle/>
          <a:p>
            <a:endParaRPr dirty="0"/>
          </a:p>
        </p:txBody>
      </p:sp>
      <p:sp>
        <p:nvSpPr>
          <p:cNvPr id="39" name="object 78"/>
          <p:cNvSpPr/>
          <p:nvPr/>
        </p:nvSpPr>
        <p:spPr>
          <a:xfrm>
            <a:off x="501973" y="3105756"/>
            <a:ext cx="34290" cy="59055"/>
          </a:xfrm>
          <a:custGeom>
            <a:avLst/>
            <a:gdLst/>
            <a:ahLst/>
            <a:cxnLst/>
            <a:rect l="l" t="t" r="r" b="b"/>
            <a:pathLst>
              <a:path w="34289" h="59055">
                <a:moveTo>
                  <a:pt x="33870" y="0"/>
                </a:moveTo>
                <a:lnTo>
                  <a:pt x="0" y="58864"/>
                </a:lnTo>
              </a:path>
            </a:pathLst>
          </a:custGeom>
          <a:ln w="7785">
            <a:solidFill>
              <a:srgbClr val="007DB6"/>
            </a:solidFill>
          </a:ln>
        </p:spPr>
        <p:txBody>
          <a:bodyPr wrap="square" lIns="0" tIns="0" rIns="0" bIns="0" rtlCol="0"/>
          <a:lstStyle/>
          <a:p>
            <a:endParaRPr dirty="0"/>
          </a:p>
        </p:txBody>
      </p:sp>
      <p:sp>
        <p:nvSpPr>
          <p:cNvPr id="40" name="object 79"/>
          <p:cNvSpPr/>
          <p:nvPr/>
        </p:nvSpPr>
        <p:spPr>
          <a:xfrm>
            <a:off x="839628" y="2518966"/>
            <a:ext cx="34290" cy="59055"/>
          </a:xfrm>
          <a:custGeom>
            <a:avLst/>
            <a:gdLst/>
            <a:ahLst/>
            <a:cxnLst/>
            <a:rect l="l" t="t" r="r" b="b"/>
            <a:pathLst>
              <a:path w="34289" h="59055">
                <a:moveTo>
                  <a:pt x="33870" y="0"/>
                </a:moveTo>
                <a:lnTo>
                  <a:pt x="0" y="58864"/>
                </a:lnTo>
              </a:path>
            </a:pathLst>
          </a:custGeom>
          <a:ln w="7785">
            <a:solidFill>
              <a:srgbClr val="007DB6"/>
            </a:solidFill>
          </a:ln>
        </p:spPr>
        <p:txBody>
          <a:bodyPr wrap="square" lIns="0" tIns="0" rIns="0" bIns="0" rtlCol="0"/>
          <a:lstStyle/>
          <a:p>
            <a:endParaRPr dirty="0"/>
          </a:p>
        </p:txBody>
      </p:sp>
      <p:sp>
        <p:nvSpPr>
          <p:cNvPr id="41" name="object 80"/>
          <p:cNvSpPr txBox="1"/>
          <p:nvPr/>
        </p:nvSpPr>
        <p:spPr>
          <a:xfrm>
            <a:off x="1454184" y="3027518"/>
            <a:ext cx="2810995" cy="163994"/>
          </a:xfrm>
          <a:prstGeom prst="rect">
            <a:avLst/>
          </a:prstGeom>
        </p:spPr>
        <p:txBody>
          <a:bodyPr vert="horz" wrap="square" lIns="0" tIns="19050" rIns="0" bIns="0" rtlCol="0">
            <a:spAutoFit/>
          </a:bodyPr>
          <a:lstStyle/>
          <a:p>
            <a:pPr marL="12700">
              <a:lnSpc>
                <a:spcPct val="100000"/>
              </a:lnSpc>
              <a:spcBef>
                <a:spcPts val="150"/>
              </a:spcBef>
            </a:pPr>
            <a:r>
              <a:rPr lang="es" sz="950" b="0" i="0" strike="noStrike" cap="none" spc="65" baseline="0" dirty="0">
                <a:solidFill>
                  <a:srgbClr val="FFFFFF"/>
                </a:solidFill>
                <a:effectLst/>
                <a:latin typeface="Arial"/>
                <a:ea typeface="Arial"/>
                <a:cs typeface="Arial"/>
              </a:rPr>
              <a:t>Dominio </a:t>
            </a:r>
            <a:r>
              <a:rPr lang="es" sz="950" b="0" i="0" strike="noStrike" cap="none" spc="-55" baseline="0" dirty="0">
                <a:solidFill>
                  <a:srgbClr val="FFFFFF"/>
                </a:solidFill>
                <a:effectLst/>
                <a:latin typeface="Arial"/>
                <a:ea typeface="Arial"/>
                <a:cs typeface="Arial"/>
              </a:rPr>
              <a:t>C: </a:t>
            </a:r>
            <a:r>
              <a:rPr lang="pt-BR" sz="950" b="0" i="0" strike="noStrike" cap="none" spc="50" baseline="0" dirty="0" err="1" smtClean="0">
                <a:solidFill>
                  <a:srgbClr val="FFFFFF"/>
                </a:solidFill>
                <a:effectLst/>
                <a:latin typeface="Arial"/>
                <a:ea typeface="Arial"/>
                <a:cs typeface="Arial"/>
              </a:rPr>
              <a:t>Establecer</a:t>
            </a:r>
            <a:r>
              <a:rPr lang="pt-BR" sz="950" b="0" i="0" strike="noStrike" cap="none" spc="50" baseline="0" dirty="0" smtClean="0">
                <a:solidFill>
                  <a:srgbClr val="FFFFFF"/>
                </a:solidFill>
                <a:effectLst/>
                <a:latin typeface="Arial"/>
                <a:ea typeface="Arial"/>
                <a:cs typeface="Arial"/>
              </a:rPr>
              <a:t> </a:t>
            </a:r>
            <a:r>
              <a:rPr lang="pt-BR" sz="950" b="0" i="0" strike="noStrike" cap="none" spc="50" baseline="0" dirty="0" err="1" smtClean="0">
                <a:solidFill>
                  <a:srgbClr val="FFFFFF"/>
                </a:solidFill>
                <a:effectLst/>
                <a:latin typeface="Arial"/>
                <a:ea typeface="Arial"/>
                <a:cs typeface="Arial"/>
              </a:rPr>
              <a:t>la</a:t>
            </a:r>
            <a:r>
              <a:rPr lang="pt-BR" sz="950" b="0" i="0" strike="noStrike" cap="none" spc="50" baseline="0" dirty="0" smtClean="0">
                <a:solidFill>
                  <a:srgbClr val="FFFFFF"/>
                </a:solidFill>
                <a:effectLst/>
                <a:latin typeface="Arial"/>
                <a:ea typeface="Arial"/>
                <a:cs typeface="Arial"/>
              </a:rPr>
              <a:t> </a:t>
            </a:r>
            <a:r>
              <a:rPr lang="pt-BR" sz="950" b="0" i="0" strike="noStrike" cap="none" spc="50" baseline="0" dirty="0" err="1" smtClean="0">
                <a:solidFill>
                  <a:srgbClr val="FFFFFF"/>
                </a:solidFill>
                <a:effectLst/>
                <a:latin typeface="Arial"/>
                <a:ea typeface="Arial"/>
                <a:cs typeface="Arial"/>
              </a:rPr>
              <a:t>dirección</a:t>
            </a:r>
            <a:endParaRPr lang="es" sz="950" b="0" i="0" strike="noStrike" cap="none" spc="50" baseline="0" dirty="0">
              <a:solidFill>
                <a:srgbClr val="FFFFFF"/>
              </a:solidFill>
              <a:effectLst/>
              <a:latin typeface="Arial"/>
              <a:ea typeface="Arial"/>
              <a:cs typeface="Arial"/>
            </a:endParaRPr>
          </a:p>
        </p:txBody>
      </p:sp>
      <p:sp>
        <p:nvSpPr>
          <p:cNvPr id="42" name="object 83"/>
          <p:cNvSpPr txBox="1"/>
          <p:nvPr/>
        </p:nvSpPr>
        <p:spPr>
          <a:xfrm>
            <a:off x="229267" y="3343438"/>
            <a:ext cx="161451" cy="102973"/>
          </a:xfrm>
          <a:prstGeom prst="rect">
            <a:avLst/>
          </a:prstGeom>
        </p:spPr>
        <p:txBody>
          <a:bodyPr vert="horz" wrap="square" lIns="0" tIns="11430" rIns="0" bIns="0" rtlCol="0">
            <a:spAutoFit/>
          </a:bodyPr>
          <a:lstStyle/>
          <a:p>
            <a:pPr marL="12700">
              <a:lnSpc>
                <a:spcPct val="100000"/>
              </a:lnSpc>
              <a:spcBef>
                <a:spcPts val="90"/>
              </a:spcBef>
            </a:pPr>
            <a:r>
              <a:rPr lang="es" sz="600" b="0" i="0" strike="noStrike" cap="none" spc="-45" baseline="0" dirty="0">
                <a:solidFill>
                  <a:srgbClr val="58595B"/>
                </a:solidFill>
                <a:effectLst/>
                <a:latin typeface="Verdana"/>
                <a:ea typeface="Verdana"/>
                <a:cs typeface="Verdana"/>
              </a:rPr>
              <a:t>38B</a:t>
            </a:r>
          </a:p>
        </p:txBody>
      </p:sp>
      <p:sp>
        <p:nvSpPr>
          <p:cNvPr id="43" name="object 84"/>
          <p:cNvSpPr txBox="1"/>
          <p:nvPr/>
        </p:nvSpPr>
        <p:spPr>
          <a:xfrm>
            <a:off x="2828925" y="3343438"/>
            <a:ext cx="2454804" cy="103875"/>
          </a:xfrm>
          <a:prstGeom prst="rect">
            <a:avLst/>
          </a:prstGeom>
        </p:spPr>
        <p:txBody>
          <a:bodyPr vert="horz" wrap="square" lIns="0" tIns="11430" rIns="0" bIns="0" rtlCol="0">
            <a:spAutoFit/>
          </a:bodyPr>
          <a:lstStyle/>
          <a:p>
            <a:pPr marL="12700">
              <a:lnSpc>
                <a:spcPct val="100000"/>
              </a:lnSpc>
              <a:spcBef>
                <a:spcPts val="90"/>
              </a:spcBef>
            </a:pPr>
            <a:r>
              <a:rPr lang="es" sz="600" b="0" i="1" strike="noStrike" cap="none" spc="55" baseline="0" dirty="0">
                <a:solidFill>
                  <a:srgbClr val="58595B"/>
                </a:solidFill>
                <a:effectLst/>
                <a:latin typeface="Arial"/>
                <a:ea typeface="Arial"/>
                <a:cs typeface="Arial"/>
              </a:rPr>
              <a:t>©</a:t>
            </a:r>
            <a:r>
              <a:rPr lang="es" sz="600" b="0" i="1" strike="noStrike" cap="none" spc="-110" baseline="0" dirty="0">
                <a:solidFill>
                  <a:srgbClr val="58595B"/>
                </a:solidFill>
                <a:effectLst/>
                <a:latin typeface="Arial"/>
                <a:ea typeface="Arial"/>
                <a:cs typeface="Arial"/>
              </a:rPr>
              <a:t> </a:t>
            </a:r>
            <a:r>
              <a:rPr lang="es" sz="600" b="0" i="1" strike="noStrike" cap="none" spc="-25" baseline="0" dirty="0">
                <a:solidFill>
                  <a:srgbClr val="58595B"/>
                </a:solidFill>
                <a:effectLst/>
                <a:latin typeface="Arial"/>
                <a:ea typeface="Arial"/>
                <a:cs typeface="Arial"/>
              </a:rPr>
              <a:t>Copyright </a:t>
            </a:r>
            <a:r>
              <a:rPr lang="es" sz="600" b="0" i="1" strike="noStrike" cap="none" spc="-5" baseline="0" dirty="0">
                <a:solidFill>
                  <a:srgbClr val="58595B"/>
                </a:solidFill>
                <a:effectLst/>
                <a:latin typeface="Arial"/>
                <a:ea typeface="Arial"/>
                <a:cs typeface="Arial"/>
              </a:rPr>
              <a:t>2019, </a:t>
            </a:r>
            <a:r>
              <a:rPr lang="es" sz="600" b="0" i="1" strike="noStrike" cap="none" spc="-50" baseline="0" dirty="0">
                <a:solidFill>
                  <a:srgbClr val="58595B"/>
                </a:solidFill>
                <a:effectLst/>
                <a:latin typeface="Arial"/>
                <a:ea typeface="Arial"/>
                <a:cs typeface="Arial"/>
              </a:rPr>
              <a:t>TeamTelligent, </a:t>
            </a:r>
            <a:r>
              <a:rPr lang="es-PE" sz="600" b="0" i="1" strike="noStrike" cap="none" spc="-60" baseline="0" dirty="0" smtClean="0">
                <a:solidFill>
                  <a:srgbClr val="58595B"/>
                </a:solidFill>
                <a:effectLst/>
                <a:latin typeface="Arial"/>
                <a:ea typeface="Arial"/>
                <a:cs typeface="Arial"/>
              </a:rPr>
              <a:t>CLL</a:t>
            </a:r>
            <a:r>
              <a:rPr lang="es" sz="600" b="0" i="1" strike="noStrike" cap="none" spc="-6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smtClean="0">
                <a:solidFill>
                  <a:srgbClr val="58595B"/>
                </a:solidFill>
                <a:effectLst/>
                <a:latin typeface="Arial"/>
                <a:ea typeface="Arial"/>
                <a:cs typeface="Arial"/>
              </a:rPr>
              <a:t>Todos </a:t>
            </a:r>
            <a:r>
              <a:rPr lang="es" sz="600" b="0" i="1" strike="noStrike" cap="none" spc="-15" baseline="0" dirty="0">
                <a:solidFill>
                  <a:srgbClr val="58595B"/>
                </a:solidFill>
                <a:effectLst/>
                <a:latin typeface="Arial"/>
                <a:ea typeface="Arial"/>
                <a:cs typeface="Arial"/>
              </a:rPr>
              <a:t>los derechos reservados</a:t>
            </a:r>
            <a:r>
              <a:rPr lang="es" sz="600" b="0" i="1" strike="noStrike" cap="none" spc="55" baseline="0" dirty="0">
                <a:solidFill>
                  <a:srgbClr val="58595B"/>
                </a:solidFill>
                <a:effectLst/>
                <a:latin typeface="Arial"/>
                <a:ea typeface="Arial"/>
                <a:cs typeface="Arial"/>
              </a:rPr>
              <a:t> </a:t>
            </a:r>
            <a:r>
              <a:rPr lang="es" sz="600" b="0" i="1" strike="noStrike" cap="none" spc="-4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a:solidFill>
                  <a:srgbClr val="58595B"/>
                </a:solidFill>
                <a:effectLst/>
                <a:latin typeface="Arial"/>
                <a:ea typeface="Arial"/>
                <a:cs typeface="Arial"/>
              </a:rPr>
              <a:t>V5</a:t>
            </a:r>
            <a:r>
              <a:rPr lang="es" sz="600" b="0" i="1" strike="noStrike" cap="none" spc="55" baseline="0" dirty="0">
                <a:solidFill>
                  <a:srgbClr val="58595B"/>
                </a:solidFill>
                <a:effectLst/>
                <a:latin typeface="Arial"/>
                <a:ea typeface="Arial"/>
                <a:cs typeface="Arial"/>
              </a:rPr>
              <a:t> </a:t>
            </a:r>
          </a:p>
        </p:txBody>
      </p:sp>
    </p:spTree>
    <p:extLst>
      <p:ext uri="{BB962C8B-B14F-4D97-AF65-F5344CB8AC3E}">
        <p14:creationId xmlns:p14="http://schemas.microsoft.com/office/powerpoint/2010/main" val="241657531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0" y="186435"/>
            <a:ext cx="5486400"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strike="noStrike" cap="none" spc="5" baseline="0" dirty="0" smtClean="0">
                <a:solidFill>
                  <a:srgbClr val="58595B"/>
                </a:solidFill>
                <a:effectLst/>
                <a:latin typeface="Arial"/>
                <a:ea typeface="Arial"/>
                <a:cs typeface="Arial"/>
              </a:rPr>
              <a:t>BIBLIOTECA DE COMPORTAMIENTO DEL JEFE </a:t>
            </a:r>
            <a:r>
              <a:rPr lang="es-ES" sz="1000" b="0" strike="noStrike" cap="none" spc="5" baseline="0" dirty="0" smtClean="0">
                <a:solidFill>
                  <a:srgbClr val="58595B"/>
                </a:solidFill>
                <a:effectLst/>
                <a:latin typeface="Arial"/>
                <a:ea typeface="Arial"/>
                <a:cs typeface="Arial"/>
              </a:rPr>
              <a:t>CLL</a:t>
            </a:r>
            <a:r>
              <a:rPr lang="es" sz="1000" b="1" strike="noStrike" cap="none" spc="5" baseline="0" dirty="0" smtClean="0">
                <a:solidFill>
                  <a:srgbClr val="58595B"/>
                </a:solidFill>
                <a:effectLst/>
                <a:latin typeface="Arial"/>
                <a:ea typeface="Arial"/>
                <a:cs typeface="Arial"/>
              </a:rPr>
              <a:t>™</a:t>
            </a:r>
            <a:endParaRPr lang="es" sz="1000" b="1" strike="noStrike" cap="none" spc="5" baseline="0" dirty="0">
              <a:solidFill>
                <a:srgbClr val="58595B"/>
              </a:solidFill>
              <a:effectLst/>
              <a:latin typeface="Arial"/>
              <a:ea typeface="Arial"/>
              <a:cs typeface="Arial"/>
            </a:endParaRPr>
          </a:p>
        </p:txBody>
      </p:sp>
      <p:sp>
        <p:nvSpPr>
          <p:cNvPr id="3" name="object 5"/>
          <p:cNvSpPr/>
          <p:nvPr/>
        </p:nvSpPr>
        <p:spPr>
          <a:xfrm>
            <a:off x="238125" y="514350"/>
            <a:ext cx="891540" cy="2800350"/>
          </a:xfrm>
          <a:custGeom>
            <a:avLst/>
            <a:gdLst/>
            <a:ahLst/>
            <a:cxnLst/>
            <a:rect l="l" t="t" r="r" b="b"/>
            <a:pathLst>
              <a:path w="891540" h="2800350">
                <a:moveTo>
                  <a:pt x="0" y="2800350"/>
                </a:moveTo>
                <a:lnTo>
                  <a:pt x="891540" y="2800350"/>
                </a:lnTo>
                <a:lnTo>
                  <a:pt x="891540" y="0"/>
                </a:lnTo>
                <a:lnTo>
                  <a:pt x="0" y="0"/>
                </a:lnTo>
                <a:lnTo>
                  <a:pt x="0" y="2800350"/>
                </a:lnTo>
                <a:close/>
              </a:path>
            </a:pathLst>
          </a:custGeom>
          <a:solidFill>
            <a:srgbClr val="DCDDDE"/>
          </a:solidFill>
        </p:spPr>
        <p:txBody>
          <a:bodyPr wrap="square" lIns="0" tIns="0" rIns="0" bIns="0" rtlCol="0"/>
          <a:lstStyle/>
          <a:p>
            <a:endParaRPr dirty="0"/>
          </a:p>
        </p:txBody>
      </p:sp>
      <p:sp>
        <p:nvSpPr>
          <p:cNvPr id="4" name="object 6"/>
          <p:cNvSpPr/>
          <p:nvPr/>
        </p:nvSpPr>
        <p:spPr>
          <a:xfrm>
            <a:off x="1294257" y="514350"/>
            <a:ext cx="3963670" cy="2800350"/>
          </a:xfrm>
          <a:custGeom>
            <a:avLst/>
            <a:gdLst/>
            <a:ahLst/>
            <a:cxnLst/>
            <a:rect l="l" t="t" r="r" b="b"/>
            <a:pathLst>
              <a:path w="3963670" h="2800350">
                <a:moveTo>
                  <a:pt x="0" y="2800350"/>
                </a:moveTo>
                <a:lnTo>
                  <a:pt x="3963543" y="2800350"/>
                </a:lnTo>
                <a:lnTo>
                  <a:pt x="3963543" y="0"/>
                </a:lnTo>
                <a:lnTo>
                  <a:pt x="0" y="0"/>
                </a:lnTo>
                <a:lnTo>
                  <a:pt x="0" y="2800350"/>
                </a:lnTo>
                <a:close/>
              </a:path>
            </a:pathLst>
          </a:custGeom>
          <a:solidFill>
            <a:srgbClr val="007DB6"/>
          </a:solidFill>
        </p:spPr>
        <p:txBody>
          <a:bodyPr wrap="square" lIns="0" tIns="0" rIns="0" bIns="0" rtlCol="0"/>
          <a:lstStyle/>
          <a:p>
            <a:endParaRPr dirty="0"/>
          </a:p>
        </p:txBody>
      </p:sp>
      <p:sp>
        <p:nvSpPr>
          <p:cNvPr id="5" name="object 9"/>
          <p:cNvSpPr/>
          <p:nvPr/>
        </p:nvSpPr>
        <p:spPr>
          <a:xfrm>
            <a:off x="614587" y="2521623"/>
            <a:ext cx="136753" cy="123088"/>
          </a:xfrm>
          <a:prstGeom prst="rect">
            <a:avLst/>
          </a:prstGeom>
          <a:blipFill rotWithShape="1">
            <a:blip r:embed="rId2"/>
            <a:stretch>
              <a:fillRect/>
            </a:stretch>
          </a:blipFill>
        </p:spPr>
        <p:txBody>
          <a:bodyPr wrap="square" lIns="0" tIns="0" rIns="0" bIns="0" rtlCol="0"/>
          <a:lstStyle/>
          <a:p>
            <a:endParaRPr dirty="0"/>
          </a:p>
        </p:txBody>
      </p:sp>
      <p:sp>
        <p:nvSpPr>
          <p:cNvPr id="6" name="object 10"/>
          <p:cNvSpPr/>
          <p:nvPr/>
        </p:nvSpPr>
        <p:spPr>
          <a:xfrm>
            <a:off x="414480" y="2632450"/>
            <a:ext cx="537210" cy="538480"/>
          </a:xfrm>
          <a:custGeom>
            <a:avLst/>
            <a:gdLst/>
            <a:ahLst/>
            <a:cxnLst/>
            <a:rect l="l" t="t" r="r" b="b"/>
            <a:pathLst>
              <a:path w="537210" h="538480">
                <a:moveTo>
                  <a:pt x="268490" y="0"/>
                </a:moveTo>
                <a:lnTo>
                  <a:pt x="220228" y="4332"/>
                </a:lnTo>
                <a:lnTo>
                  <a:pt x="174804" y="16825"/>
                </a:lnTo>
                <a:lnTo>
                  <a:pt x="132977" y="36718"/>
                </a:lnTo>
                <a:lnTo>
                  <a:pt x="95504" y="63252"/>
                </a:lnTo>
                <a:lnTo>
                  <a:pt x="63145" y="95666"/>
                </a:lnTo>
                <a:lnTo>
                  <a:pt x="36656" y="133203"/>
                </a:lnTo>
                <a:lnTo>
                  <a:pt x="16797" y="175101"/>
                </a:lnTo>
                <a:lnTo>
                  <a:pt x="4325" y="220603"/>
                </a:lnTo>
                <a:lnTo>
                  <a:pt x="0" y="268947"/>
                </a:lnTo>
                <a:lnTo>
                  <a:pt x="4325" y="317292"/>
                </a:lnTo>
                <a:lnTo>
                  <a:pt x="16797" y="362793"/>
                </a:lnTo>
                <a:lnTo>
                  <a:pt x="36656" y="404692"/>
                </a:lnTo>
                <a:lnTo>
                  <a:pt x="63145" y="442228"/>
                </a:lnTo>
                <a:lnTo>
                  <a:pt x="95504" y="474643"/>
                </a:lnTo>
                <a:lnTo>
                  <a:pt x="132977" y="501177"/>
                </a:lnTo>
                <a:lnTo>
                  <a:pt x="174804" y="521070"/>
                </a:lnTo>
                <a:lnTo>
                  <a:pt x="220228" y="533562"/>
                </a:lnTo>
                <a:lnTo>
                  <a:pt x="268490" y="537895"/>
                </a:lnTo>
                <a:lnTo>
                  <a:pt x="316748" y="533562"/>
                </a:lnTo>
                <a:lnTo>
                  <a:pt x="362169" y="521070"/>
                </a:lnTo>
                <a:lnTo>
                  <a:pt x="403994" y="501177"/>
                </a:lnTo>
                <a:lnTo>
                  <a:pt x="441466" y="474643"/>
                </a:lnTo>
                <a:lnTo>
                  <a:pt x="473824" y="442228"/>
                </a:lnTo>
                <a:lnTo>
                  <a:pt x="500312" y="404692"/>
                </a:lnTo>
                <a:lnTo>
                  <a:pt x="520171" y="362793"/>
                </a:lnTo>
                <a:lnTo>
                  <a:pt x="532643" y="317292"/>
                </a:lnTo>
                <a:lnTo>
                  <a:pt x="536968" y="268947"/>
                </a:lnTo>
                <a:lnTo>
                  <a:pt x="532643" y="220603"/>
                </a:lnTo>
                <a:lnTo>
                  <a:pt x="520171" y="175101"/>
                </a:lnTo>
                <a:lnTo>
                  <a:pt x="500312" y="133203"/>
                </a:lnTo>
                <a:lnTo>
                  <a:pt x="473824" y="95666"/>
                </a:lnTo>
                <a:lnTo>
                  <a:pt x="441466" y="63252"/>
                </a:lnTo>
                <a:lnTo>
                  <a:pt x="403994" y="36718"/>
                </a:lnTo>
                <a:lnTo>
                  <a:pt x="362169" y="16825"/>
                </a:lnTo>
                <a:lnTo>
                  <a:pt x="316748" y="4332"/>
                </a:lnTo>
                <a:lnTo>
                  <a:pt x="268490" y="0"/>
                </a:lnTo>
                <a:close/>
              </a:path>
            </a:pathLst>
          </a:custGeom>
          <a:solidFill>
            <a:srgbClr val="BED2E6"/>
          </a:solidFill>
        </p:spPr>
        <p:txBody>
          <a:bodyPr wrap="square" lIns="0" tIns="0" rIns="0" bIns="0" rtlCol="0"/>
          <a:lstStyle/>
          <a:p>
            <a:endParaRPr dirty="0"/>
          </a:p>
        </p:txBody>
      </p:sp>
      <p:sp>
        <p:nvSpPr>
          <p:cNvPr id="7" name="object 11"/>
          <p:cNvSpPr/>
          <p:nvPr/>
        </p:nvSpPr>
        <p:spPr>
          <a:xfrm>
            <a:off x="414480" y="2632450"/>
            <a:ext cx="537210" cy="538480"/>
          </a:xfrm>
          <a:custGeom>
            <a:avLst/>
            <a:gdLst/>
            <a:ahLst/>
            <a:cxnLst/>
            <a:rect l="l" t="t" r="r" b="b"/>
            <a:pathLst>
              <a:path w="537210" h="538480">
                <a:moveTo>
                  <a:pt x="0" y="268947"/>
                </a:moveTo>
                <a:lnTo>
                  <a:pt x="4325" y="220603"/>
                </a:lnTo>
                <a:lnTo>
                  <a:pt x="16797" y="175101"/>
                </a:lnTo>
                <a:lnTo>
                  <a:pt x="36656" y="133203"/>
                </a:lnTo>
                <a:lnTo>
                  <a:pt x="63145" y="95666"/>
                </a:lnTo>
                <a:lnTo>
                  <a:pt x="95504" y="63252"/>
                </a:lnTo>
                <a:lnTo>
                  <a:pt x="132977" y="36718"/>
                </a:lnTo>
                <a:lnTo>
                  <a:pt x="174804" y="16825"/>
                </a:lnTo>
                <a:lnTo>
                  <a:pt x="220228" y="4332"/>
                </a:lnTo>
                <a:lnTo>
                  <a:pt x="268490" y="0"/>
                </a:lnTo>
                <a:lnTo>
                  <a:pt x="316748" y="4332"/>
                </a:lnTo>
                <a:lnTo>
                  <a:pt x="362169" y="16825"/>
                </a:lnTo>
                <a:lnTo>
                  <a:pt x="403994" y="36718"/>
                </a:lnTo>
                <a:lnTo>
                  <a:pt x="441466" y="63252"/>
                </a:lnTo>
                <a:lnTo>
                  <a:pt x="473824" y="95666"/>
                </a:lnTo>
                <a:lnTo>
                  <a:pt x="500312" y="133203"/>
                </a:lnTo>
                <a:lnTo>
                  <a:pt x="520171" y="175101"/>
                </a:lnTo>
                <a:lnTo>
                  <a:pt x="532643" y="220603"/>
                </a:lnTo>
                <a:lnTo>
                  <a:pt x="536968" y="268947"/>
                </a:lnTo>
                <a:lnTo>
                  <a:pt x="532643" y="317292"/>
                </a:lnTo>
                <a:lnTo>
                  <a:pt x="520171" y="362793"/>
                </a:lnTo>
                <a:lnTo>
                  <a:pt x="500312" y="404692"/>
                </a:lnTo>
                <a:lnTo>
                  <a:pt x="473824" y="442228"/>
                </a:lnTo>
                <a:lnTo>
                  <a:pt x="441466" y="474643"/>
                </a:lnTo>
                <a:lnTo>
                  <a:pt x="403994" y="501177"/>
                </a:lnTo>
                <a:lnTo>
                  <a:pt x="362169" y="521070"/>
                </a:lnTo>
                <a:lnTo>
                  <a:pt x="316748" y="533562"/>
                </a:lnTo>
                <a:lnTo>
                  <a:pt x="268490" y="537895"/>
                </a:lnTo>
                <a:lnTo>
                  <a:pt x="220228" y="533562"/>
                </a:lnTo>
                <a:lnTo>
                  <a:pt x="174804" y="521070"/>
                </a:lnTo>
                <a:lnTo>
                  <a:pt x="132977" y="501177"/>
                </a:lnTo>
                <a:lnTo>
                  <a:pt x="95504" y="474643"/>
                </a:lnTo>
                <a:lnTo>
                  <a:pt x="63145" y="442228"/>
                </a:lnTo>
                <a:lnTo>
                  <a:pt x="36656" y="404692"/>
                </a:lnTo>
                <a:lnTo>
                  <a:pt x="16797" y="362793"/>
                </a:lnTo>
                <a:lnTo>
                  <a:pt x="4325" y="317292"/>
                </a:lnTo>
                <a:lnTo>
                  <a:pt x="0" y="268947"/>
                </a:lnTo>
                <a:close/>
              </a:path>
            </a:pathLst>
          </a:custGeom>
          <a:ln w="10375">
            <a:solidFill>
              <a:srgbClr val="007DB6"/>
            </a:solidFill>
          </a:ln>
        </p:spPr>
        <p:txBody>
          <a:bodyPr wrap="square" lIns="0" tIns="0" rIns="0" bIns="0" rtlCol="0"/>
          <a:lstStyle/>
          <a:p>
            <a:endParaRPr dirty="0"/>
          </a:p>
        </p:txBody>
      </p:sp>
      <p:sp>
        <p:nvSpPr>
          <p:cNvPr id="8" name="object 12"/>
          <p:cNvSpPr/>
          <p:nvPr/>
        </p:nvSpPr>
        <p:spPr>
          <a:xfrm>
            <a:off x="469452" y="2687518"/>
            <a:ext cx="427355" cy="427990"/>
          </a:xfrm>
          <a:custGeom>
            <a:avLst/>
            <a:gdLst/>
            <a:ahLst/>
            <a:cxnLst/>
            <a:rect l="l" t="t" r="r" b="b"/>
            <a:pathLst>
              <a:path w="427355" h="427989">
                <a:moveTo>
                  <a:pt x="213512" y="0"/>
                </a:moveTo>
                <a:lnTo>
                  <a:pt x="164556" y="5648"/>
                </a:lnTo>
                <a:lnTo>
                  <a:pt x="119615" y="21739"/>
                </a:lnTo>
                <a:lnTo>
                  <a:pt x="79971" y="46987"/>
                </a:lnTo>
                <a:lnTo>
                  <a:pt x="46906" y="80109"/>
                </a:lnTo>
                <a:lnTo>
                  <a:pt x="21701" y="119821"/>
                </a:lnTo>
                <a:lnTo>
                  <a:pt x="5639" y="164839"/>
                </a:lnTo>
                <a:lnTo>
                  <a:pt x="0" y="213880"/>
                </a:lnTo>
                <a:lnTo>
                  <a:pt x="5639" y="262921"/>
                </a:lnTo>
                <a:lnTo>
                  <a:pt x="21701" y="307939"/>
                </a:lnTo>
                <a:lnTo>
                  <a:pt x="46906" y="347652"/>
                </a:lnTo>
                <a:lnTo>
                  <a:pt x="79971" y="380774"/>
                </a:lnTo>
                <a:lnTo>
                  <a:pt x="119615" y="406022"/>
                </a:lnTo>
                <a:lnTo>
                  <a:pt x="164556" y="422112"/>
                </a:lnTo>
                <a:lnTo>
                  <a:pt x="213512" y="427761"/>
                </a:lnTo>
                <a:lnTo>
                  <a:pt x="262468" y="422112"/>
                </a:lnTo>
                <a:lnTo>
                  <a:pt x="307409" y="406022"/>
                </a:lnTo>
                <a:lnTo>
                  <a:pt x="347053" y="380774"/>
                </a:lnTo>
                <a:lnTo>
                  <a:pt x="380118" y="347652"/>
                </a:lnTo>
                <a:lnTo>
                  <a:pt x="405323" y="307939"/>
                </a:lnTo>
                <a:lnTo>
                  <a:pt x="421385" y="262921"/>
                </a:lnTo>
                <a:lnTo>
                  <a:pt x="427024" y="213880"/>
                </a:lnTo>
                <a:lnTo>
                  <a:pt x="421385" y="164839"/>
                </a:lnTo>
                <a:lnTo>
                  <a:pt x="405323" y="119821"/>
                </a:lnTo>
                <a:lnTo>
                  <a:pt x="380118" y="80109"/>
                </a:lnTo>
                <a:lnTo>
                  <a:pt x="347053" y="46987"/>
                </a:lnTo>
                <a:lnTo>
                  <a:pt x="307409" y="21739"/>
                </a:lnTo>
                <a:lnTo>
                  <a:pt x="262468" y="5648"/>
                </a:lnTo>
                <a:lnTo>
                  <a:pt x="213512" y="0"/>
                </a:lnTo>
                <a:close/>
              </a:path>
            </a:pathLst>
          </a:custGeom>
          <a:solidFill>
            <a:srgbClr val="FFFFFF"/>
          </a:solidFill>
        </p:spPr>
        <p:txBody>
          <a:bodyPr wrap="square" lIns="0" tIns="0" rIns="0" bIns="0" rtlCol="0"/>
          <a:lstStyle/>
          <a:p>
            <a:endParaRPr dirty="0"/>
          </a:p>
        </p:txBody>
      </p:sp>
      <p:sp>
        <p:nvSpPr>
          <p:cNvPr id="9" name="object 13"/>
          <p:cNvSpPr/>
          <p:nvPr/>
        </p:nvSpPr>
        <p:spPr>
          <a:xfrm>
            <a:off x="469452" y="2687518"/>
            <a:ext cx="427355" cy="427990"/>
          </a:xfrm>
          <a:custGeom>
            <a:avLst/>
            <a:gdLst/>
            <a:ahLst/>
            <a:cxnLst/>
            <a:rect l="l" t="t" r="r" b="b"/>
            <a:pathLst>
              <a:path w="427355" h="427989">
                <a:moveTo>
                  <a:pt x="0" y="213880"/>
                </a:moveTo>
                <a:lnTo>
                  <a:pt x="5639" y="164839"/>
                </a:lnTo>
                <a:lnTo>
                  <a:pt x="21701" y="119821"/>
                </a:lnTo>
                <a:lnTo>
                  <a:pt x="46906" y="80109"/>
                </a:lnTo>
                <a:lnTo>
                  <a:pt x="79971" y="46987"/>
                </a:lnTo>
                <a:lnTo>
                  <a:pt x="119615" y="21739"/>
                </a:lnTo>
                <a:lnTo>
                  <a:pt x="164556" y="5648"/>
                </a:lnTo>
                <a:lnTo>
                  <a:pt x="213512" y="0"/>
                </a:lnTo>
                <a:lnTo>
                  <a:pt x="262468" y="5648"/>
                </a:lnTo>
                <a:lnTo>
                  <a:pt x="307409" y="21739"/>
                </a:lnTo>
                <a:lnTo>
                  <a:pt x="347053" y="46987"/>
                </a:lnTo>
                <a:lnTo>
                  <a:pt x="380118" y="80109"/>
                </a:lnTo>
                <a:lnTo>
                  <a:pt x="405323" y="119821"/>
                </a:lnTo>
                <a:lnTo>
                  <a:pt x="421385" y="164839"/>
                </a:lnTo>
                <a:lnTo>
                  <a:pt x="427024" y="213880"/>
                </a:lnTo>
                <a:lnTo>
                  <a:pt x="421385" y="262921"/>
                </a:lnTo>
                <a:lnTo>
                  <a:pt x="405323" y="307939"/>
                </a:lnTo>
                <a:lnTo>
                  <a:pt x="380118" y="347652"/>
                </a:lnTo>
                <a:lnTo>
                  <a:pt x="347053" y="380774"/>
                </a:lnTo>
                <a:lnTo>
                  <a:pt x="307409" y="406022"/>
                </a:lnTo>
                <a:lnTo>
                  <a:pt x="262468" y="422112"/>
                </a:lnTo>
                <a:lnTo>
                  <a:pt x="213512" y="427761"/>
                </a:lnTo>
                <a:lnTo>
                  <a:pt x="164556" y="422112"/>
                </a:lnTo>
                <a:lnTo>
                  <a:pt x="119615" y="406022"/>
                </a:lnTo>
                <a:lnTo>
                  <a:pt x="79971" y="380774"/>
                </a:lnTo>
                <a:lnTo>
                  <a:pt x="46906" y="347652"/>
                </a:lnTo>
                <a:lnTo>
                  <a:pt x="21701" y="307939"/>
                </a:lnTo>
                <a:lnTo>
                  <a:pt x="5639" y="262921"/>
                </a:lnTo>
                <a:lnTo>
                  <a:pt x="0" y="213880"/>
                </a:lnTo>
                <a:close/>
              </a:path>
            </a:pathLst>
          </a:custGeom>
          <a:ln w="7785">
            <a:solidFill>
              <a:srgbClr val="007DB6"/>
            </a:solidFill>
          </a:ln>
        </p:spPr>
        <p:txBody>
          <a:bodyPr wrap="square" lIns="0" tIns="0" rIns="0" bIns="0" rtlCol="0"/>
          <a:lstStyle/>
          <a:p>
            <a:endParaRPr dirty="0"/>
          </a:p>
        </p:txBody>
      </p:sp>
      <p:sp>
        <p:nvSpPr>
          <p:cNvPr id="10" name="object 14"/>
          <p:cNvSpPr/>
          <p:nvPr/>
        </p:nvSpPr>
        <p:spPr>
          <a:xfrm>
            <a:off x="561262" y="2784208"/>
            <a:ext cx="241475" cy="239144"/>
          </a:xfrm>
          <a:prstGeom prst="rect">
            <a:avLst/>
          </a:prstGeom>
          <a:blipFill rotWithShape="1">
            <a:blip r:embed="rId3"/>
            <a:stretch>
              <a:fillRect/>
            </a:stretch>
          </a:blipFill>
        </p:spPr>
        <p:txBody>
          <a:bodyPr wrap="square" lIns="0" tIns="0" rIns="0" bIns="0" rtlCol="0"/>
          <a:lstStyle/>
          <a:p>
            <a:endParaRPr dirty="0"/>
          </a:p>
        </p:txBody>
      </p:sp>
      <p:sp>
        <p:nvSpPr>
          <p:cNvPr id="11" name="object 15"/>
          <p:cNvSpPr/>
          <p:nvPr/>
        </p:nvSpPr>
        <p:spPr>
          <a:xfrm>
            <a:off x="810859" y="2772393"/>
            <a:ext cx="110489" cy="330200"/>
          </a:xfrm>
          <a:custGeom>
            <a:avLst/>
            <a:gdLst/>
            <a:ahLst/>
            <a:cxnLst/>
            <a:rect l="l" t="t" r="r" b="b"/>
            <a:pathLst>
              <a:path w="110489" h="330200">
                <a:moveTo>
                  <a:pt x="72009" y="0"/>
                </a:moveTo>
                <a:lnTo>
                  <a:pt x="88036" y="29154"/>
                </a:lnTo>
                <a:lnTo>
                  <a:pt x="99931" y="60617"/>
                </a:lnTo>
                <a:lnTo>
                  <a:pt x="107333" y="94022"/>
                </a:lnTo>
                <a:lnTo>
                  <a:pt x="109880" y="129006"/>
                </a:lnTo>
                <a:lnTo>
                  <a:pt x="104795" y="178231"/>
                </a:lnTo>
                <a:lnTo>
                  <a:pt x="90229" y="223960"/>
                </a:lnTo>
                <a:lnTo>
                  <a:pt x="67218" y="265158"/>
                </a:lnTo>
                <a:lnTo>
                  <a:pt x="36796" y="300790"/>
                </a:lnTo>
                <a:lnTo>
                  <a:pt x="0" y="329819"/>
                </a:lnTo>
              </a:path>
            </a:pathLst>
          </a:custGeom>
          <a:ln w="5194">
            <a:solidFill>
              <a:srgbClr val="007DB6"/>
            </a:solidFill>
          </a:ln>
        </p:spPr>
        <p:txBody>
          <a:bodyPr wrap="square" lIns="0" tIns="0" rIns="0" bIns="0" rtlCol="0"/>
          <a:lstStyle/>
          <a:p>
            <a:endParaRPr dirty="0"/>
          </a:p>
        </p:txBody>
      </p:sp>
      <p:sp>
        <p:nvSpPr>
          <p:cNvPr id="12" name="object 16"/>
          <p:cNvSpPr/>
          <p:nvPr/>
        </p:nvSpPr>
        <p:spPr>
          <a:xfrm>
            <a:off x="682970" y="2663237"/>
            <a:ext cx="158750" cy="60960"/>
          </a:xfrm>
          <a:custGeom>
            <a:avLst/>
            <a:gdLst/>
            <a:ahLst/>
            <a:cxnLst/>
            <a:rect l="l" t="t" r="r" b="b"/>
            <a:pathLst>
              <a:path w="158750" h="60960">
                <a:moveTo>
                  <a:pt x="0" y="0"/>
                </a:moveTo>
                <a:lnTo>
                  <a:pt x="44623" y="4187"/>
                </a:lnTo>
                <a:lnTo>
                  <a:pt x="86466" y="16236"/>
                </a:lnTo>
                <a:lnTo>
                  <a:pt x="124763" y="35382"/>
                </a:lnTo>
                <a:lnTo>
                  <a:pt x="158750" y="60858"/>
                </a:lnTo>
              </a:path>
            </a:pathLst>
          </a:custGeom>
          <a:ln w="5194">
            <a:solidFill>
              <a:srgbClr val="007DB6"/>
            </a:solidFill>
          </a:ln>
        </p:spPr>
        <p:txBody>
          <a:bodyPr wrap="square" lIns="0" tIns="0" rIns="0" bIns="0" rtlCol="0"/>
          <a:lstStyle/>
          <a:p>
            <a:endParaRPr dirty="0"/>
          </a:p>
        </p:txBody>
      </p:sp>
      <p:sp>
        <p:nvSpPr>
          <p:cNvPr id="13" name="object 17"/>
          <p:cNvSpPr/>
          <p:nvPr/>
        </p:nvSpPr>
        <p:spPr>
          <a:xfrm>
            <a:off x="660286" y="2567389"/>
            <a:ext cx="45720" cy="45720"/>
          </a:xfrm>
          <a:custGeom>
            <a:avLst/>
            <a:gdLst/>
            <a:ahLst/>
            <a:cxnLst/>
            <a:rect l="l" t="t" r="r" b="b"/>
            <a:pathLst>
              <a:path w="45720" h="45719">
                <a:moveTo>
                  <a:pt x="22682" y="0"/>
                </a:moveTo>
                <a:lnTo>
                  <a:pt x="13855" y="1785"/>
                </a:lnTo>
                <a:lnTo>
                  <a:pt x="6645" y="6654"/>
                </a:lnTo>
                <a:lnTo>
                  <a:pt x="1783" y="13876"/>
                </a:lnTo>
                <a:lnTo>
                  <a:pt x="0" y="22720"/>
                </a:lnTo>
                <a:lnTo>
                  <a:pt x="1783" y="31563"/>
                </a:lnTo>
                <a:lnTo>
                  <a:pt x="6645" y="38785"/>
                </a:lnTo>
                <a:lnTo>
                  <a:pt x="13855" y="43655"/>
                </a:lnTo>
                <a:lnTo>
                  <a:pt x="22682" y="45440"/>
                </a:lnTo>
                <a:lnTo>
                  <a:pt x="31509" y="43655"/>
                </a:lnTo>
                <a:lnTo>
                  <a:pt x="38719" y="38785"/>
                </a:lnTo>
                <a:lnTo>
                  <a:pt x="43581" y="31563"/>
                </a:lnTo>
                <a:lnTo>
                  <a:pt x="45364" y="22720"/>
                </a:lnTo>
                <a:lnTo>
                  <a:pt x="43581" y="13876"/>
                </a:lnTo>
                <a:lnTo>
                  <a:pt x="38719" y="6654"/>
                </a:lnTo>
                <a:lnTo>
                  <a:pt x="31509" y="1785"/>
                </a:lnTo>
                <a:lnTo>
                  <a:pt x="22682" y="0"/>
                </a:lnTo>
                <a:close/>
              </a:path>
            </a:pathLst>
          </a:custGeom>
          <a:solidFill>
            <a:srgbClr val="FFFFFF"/>
          </a:solidFill>
        </p:spPr>
        <p:txBody>
          <a:bodyPr wrap="square" lIns="0" tIns="0" rIns="0" bIns="0" rtlCol="0"/>
          <a:lstStyle/>
          <a:p>
            <a:endParaRPr dirty="0"/>
          </a:p>
        </p:txBody>
      </p:sp>
      <p:sp>
        <p:nvSpPr>
          <p:cNvPr id="14" name="object 18"/>
          <p:cNvSpPr/>
          <p:nvPr/>
        </p:nvSpPr>
        <p:spPr>
          <a:xfrm>
            <a:off x="660286" y="2567389"/>
            <a:ext cx="45720" cy="45720"/>
          </a:xfrm>
          <a:custGeom>
            <a:avLst/>
            <a:gdLst/>
            <a:ahLst/>
            <a:cxnLst/>
            <a:rect l="l" t="t" r="r" b="b"/>
            <a:pathLst>
              <a:path w="45720" h="45719">
                <a:moveTo>
                  <a:pt x="0" y="22720"/>
                </a:moveTo>
                <a:lnTo>
                  <a:pt x="1783" y="13876"/>
                </a:lnTo>
                <a:lnTo>
                  <a:pt x="6645" y="6654"/>
                </a:lnTo>
                <a:lnTo>
                  <a:pt x="13855" y="1785"/>
                </a:lnTo>
                <a:lnTo>
                  <a:pt x="22682" y="0"/>
                </a:lnTo>
                <a:lnTo>
                  <a:pt x="31509" y="1785"/>
                </a:lnTo>
                <a:lnTo>
                  <a:pt x="38719" y="6654"/>
                </a:lnTo>
                <a:lnTo>
                  <a:pt x="43581" y="13876"/>
                </a:lnTo>
                <a:lnTo>
                  <a:pt x="45364" y="22720"/>
                </a:lnTo>
                <a:lnTo>
                  <a:pt x="43581" y="31563"/>
                </a:lnTo>
                <a:lnTo>
                  <a:pt x="38719" y="38785"/>
                </a:lnTo>
                <a:lnTo>
                  <a:pt x="31509" y="43655"/>
                </a:lnTo>
                <a:lnTo>
                  <a:pt x="22682" y="45440"/>
                </a:lnTo>
                <a:lnTo>
                  <a:pt x="13855" y="43655"/>
                </a:lnTo>
                <a:lnTo>
                  <a:pt x="6645" y="38785"/>
                </a:lnTo>
                <a:lnTo>
                  <a:pt x="1783" y="31563"/>
                </a:lnTo>
                <a:lnTo>
                  <a:pt x="0" y="22720"/>
                </a:lnTo>
                <a:close/>
              </a:path>
            </a:pathLst>
          </a:custGeom>
          <a:ln w="5156">
            <a:solidFill>
              <a:srgbClr val="007DB6"/>
            </a:solidFill>
          </a:ln>
        </p:spPr>
        <p:txBody>
          <a:bodyPr wrap="square" lIns="0" tIns="0" rIns="0" bIns="0" rtlCol="0"/>
          <a:lstStyle/>
          <a:p>
            <a:endParaRPr dirty="0"/>
          </a:p>
        </p:txBody>
      </p:sp>
      <p:sp>
        <p:nvSpPr>
          <p:cNvPr id="15" name="object 19"/>
          <p:cNvSpPr/>
          <p:nvPr/>
        </p:nvSpPr>
        <p:spPr>
          <a:xfrm>
            <a:off x="662271" y="2881815"/>
            <a:ext cx="45720" cy="45720"/>
          </a:xfrm>
          <a:custGeom>
            <a:avLst/>
            <a:gdLst/>
            <a:ahLst/>
            <a:cxnLst/>
            <a:rect l="l" t="t" r="r" b="b"/>
            <a:pathLst>
              <a:path w="45720" h="45719">
                <a:moveTo>
                  <a:pt x="22682" y="0"/>
                </a:moveTo>
                <a:lnTo>
                  <a:pt x="13855" y="1785"/>
                </a:lnTo>
                <a:lnTo>
                  <a:pt x="6645" y="6654"/>
                </a:lnTo>
                <a:lnTo>
                  <a:pt x="1783" y="13876"/>
                </a:lnTo>
                <a:lnTo>
                  <a:pt x="0" y="22720"/>
                </a:lnTo>
                <a:lnTo>
                  <a:pt x="1783" y="31563"/>
                </a:lnTo>
                <a:lnTo>
                  <a:pt x="6645" y="38785"/>
                </a:lnTo>
                <a:lnTo>
                  <a:pt x="13855" y="43655"/>
                </a:lnTo>
                <a:lnTo>
                  <a:pt x="22682" y="45440"/>
                </a:lnTo>
                <a:lnTo>
                  <a:pt x="31509" y="43655"/>
                </a:lnTo>
                <a:lnTo>
                  <a:pt x="38719" y="38785"/>
                </a:lnTo>
                <a:lnTo>
                  <a:pt x="43581" y="31563"/>
                </a:lnTo>
                <a:lnTo>
                  <a:pt x="45364" y="22720"/>
                </a:lnTo>
                <a:lnTo>
                  <a:pt x="43581" y="13876"/>
                </a:lnTo>
                <a:lnTo>
                  <a:pt x="38719" y="6654"/>
                </a:lnTo>
                <a:lnTo>
                  <a:pt x="31509" y="1785"/>
                </a:lnTo>
                <a:lnTo>
                  <a:pt x="22682" y="0"/>
                </a:lnTo>
                <a:close/>
              </a:path>
            </a:pathLst>
          </a:custGeom>
          <a:solidFill>
            <a:srgbClr val="FFFFFF"/>
          </a:solidFill>
        </p:spPr>
        <p:txBody>
          <a:bodyPr wrap="square" lIns="0" tIns="0" rIns="0" bIns="0" rtlCol="0"/>
          <a:lstStyle/>
          <a:p>
            <a:endParaRPr dirty="0"/>
          </a:p>
        </p:txBody>
      </p:sp>
      <p:sp>
        <p:nvSpPr>
          <p:cNvPr id="16" name="object 20"/>
          <p:cNvSpPr/>
          <p:nvPr/>
        </p:nvSpPr>
        <p:spPr>
          <a:xfrm>
            <a:off x="662271" y="2881815"/>
            <a:ext cx="45720" cy="45720"/>
          </a:xfrm>
          <a:custGeom>
            <a:avLst/>
            <a:gdLst/>
            <a:ahLst/>
            <a:cxnLst/>
            <a:rect l="l" t="t" r="r" b="b"/>
            <a:pathLst>
              <a:path w="45720" h="45719">
                <a:moveTo>
                  <a:pt x="0" y="22720"/>
                </a:moveTo>
                <a:lnTo>
                  <a:pt x="1783" y="13876"/>
                </a:lnTo>
                <a:lnTo>
                  <a:pt x="6645" y="6654"/>
                </a:lnTo>
                <a:lnTo>
                  <a:pt x="13855" y="1785"/>
                </a:lnTo>
                <a:lnTo>
                  <a:pt x="22682" y="0"/>
                </a:lnTo>
                <a:lnTo>
                  <a:pt x="31509" y="1785"/>
                </a:lnTo>
                <a:lnTo>
                  <a:pt x="38719" y="6654"/>
                </a:lnTo>
                <a:lnTo>
                  <a:pt x="43581" y="13876"/>
                </a:lnTo>
                <a:lnTo>
                  <a:pt x="45364" y="22720"/>
                </a:lnTo>
                <a:lnTo>
                  <a:pt x="43581" y="31563"/>
                </a:lnTo>
                <a:lnTo>
                  <a:pt x="38719" y="38785"/>
                </a:lnTo>
                <a:lnTo>
                  <a:pt x="31509" y="43655"/>
                </a:lnTo>
                <a:lnTo>
                  <a:pt x="22682" y="45440"/>
                </a:lnTo>
                <a:lnTo>
                  <a:pt x="13855" y="43655"/>
                </a:lnTo>
                <a:lnTo>
                  <a:pt x="6645" y="38785"/>
                </a:lnTo>
                <a:lnTo>
                  <a:pt x="1783" y="31563"/>
                </a:lnTo>
                <a:lnTo>
                  <a:pt x="0" y="22720"/>
                </a:lnTo>
                <a:close/>
              </a:path>
            </a:pathLst>
          </a:custGeom>
          <a:ln w="5156">
            <a:solidFill>
              <a:srgbClr val="007DB6"/>
            </a:solidFill>
          </a:ln>
        </p:spPr>
        <p:txBody>
          <a:bodyPr wrap="square" lIns="0" tIns="0" rIns="0" bIns="0" rtlCol="0"/>
          <a:lstStyle/>
          <a:p>
            <a:endParaRPr dirty="0"/>
          </a:p>
        </p:txBody>
      </p:sp>
      <p:sp>
        <p:nvSpPr>
          <p:cNvPr id="17" name="object 21"/>
          <p:cNvSpPr/>
          <p:nvPr/>
        </p:nvSpPr>
        <p:spPr>
          <a:xfrm>
            <a:off x="684961" y="2768147"/>
            <a:ext cx="137160" cy="125095"/>
          </a:xfrm>
          <a:custGeom>
            <a:avLst/>
            <a:gdLst/>
            <a:ahLst/>
            <a:cxnLst/>
            <a:rect l="l" t="t" r="r" b="b"/>
            <a:pathLst>
              <a:path w="137159" h="125094">
                <a:moveTo>
                  <a:pt x="0" y="76631"/>
                </a:moveTo>
                <a:lnTo>
                  <a:pt x="137045" y="0"/>
                </a:lnTo>
                <a:lnTo>
                  <a:pt x="59397" y="124891"/>
                </a:lnTo>
              </a:path>
            </a:pathLst>
          </a:custGeom>
          <a:ln w="5194">
            <a:solidFill>
              <a:srgbClr val="007DB6"/>
            </a:solidFill>
          </a:ln>
        </p:spPr>
        <p:txBody>
          <a:bodyPr wrap="square" lIns="0" tIns="0" rIns="0" bIns="0" rtlCol="0"/>
          <a:lstStyle/>
          <a:p>
            <a:endParaRPr dirty="0"/>
          </a:p>
        </p:txBody>
      </p:sp>
      <p:sp>
        <p:nvSpPr>
          <p:cNvPr id="18" name="object 22"/>
          <p:cNvSpPr/>
          <p:nvPr/>
        </p:nvSpPr>
        <p:spPr>
          <a:xfrm>
            <a:off x="725055" y="2773989"/>
            <a:ext cx="90805" cy="86360"/>
          </a:xfrm>
          <a:custGeom>
            <a:avLst/>
            <a:gdLst/>
            <a:ahLst/>
            <a:cxnLst/>
            <a:rect l="l" t="t" r="r" b="b"/>
            <a:pathLst>
              <a:path w="90805" h="86360">
                <a:moveTo>
                  <a:pt x="0" y="86118"/>
                </a:moveTo>
                <a:lnTo>
                  <a:pt x="90398" y="0"/>
                </a:lnTo>
              </a:path>
            </a:pathLst>
          </a:custGeom>
          <a:ln w="5194">
            <a:solidFill>
              <a:srgbClr val="007DB6"/>
            </a:solidFill>
          </a:ln>
        </p:spPr>
        <p:txBody>
          <a:bodyPr wrap="square" lIns="0" tIns="0" rIns="0" bIns="0" rtlCol="0"/>
          <a:lstStyle/>
          <a:p>
            <a:endParaRPr dirty="0"/>
          </a:p>
        </p:txBody>
      </p:sp>
      <p:sp>
        <p:nvSpPr>
          <p:cNvPr id="19" name="object 23"/>
          <p:cNvSpPr/>
          <p:nvPr/>
        </p:nvSpPr>
        <p:spPr>
          <a:xfrm>
            <a:off x="545719" y="2910464"/>
            <a:ext cx="132080" cy="128270"/>
          </a:xfrm>
          <a:custGeom>
            <a:avLst/>
            <a:gdLst/>
            <a:ahLst/>
            <a:cxnLst/>
            <a:rect l="l" t="t" r="r" b="b"/>
            <a:pathLst>
              <a:path w="132079" h="128269">
                <a:moveTo>
                  <a:pt x="79463" y="0"/>
                </a:moveTo>
                <a:lnTo>
                  <a:pt x="0" y="127711"/>
                </a:lnTo>
                <a:lnTo>
                  <a:pt x="131762" y="52717"/>
                </a:lnTo>
              </a:path>
            </a:pathLst>
          </a:custGeom>
          <a:ln w="5194">
            <a:solidFill>
              <a:srgbClr val="007DB6"/>
            </a:solidFill>
          </a:ln>
        </p:spPr>
        <p:txBody>
          <a:bodyPr wrap="square" lIns="0" tIns="0" rIns="0" bIns="0" rtlCol="0"/>
          <a:lstStyle/>
          <a:p>
            <a:endParaRPr dirty="0"/>
          </a:p>
        </p:txBody>
      </p:sp>
      <p:sp>
        <p:nvSpPr>
          <p:cNvPr id="20" name="object 24"/>
          <p:cNvSpPr/>
          <p:nvPr/>
        </p:nvSpPr>
        <p:spPr>
          <a:xfrm>
            <a:off x="552284" y="2946214"/>
            <a:ext cx="90805" cy="86360"/>
          </a:xfrm>
          <a:custGeom>
            <a:avLst/>
            <a:gdLst/>
            <a:ahLst/>
            <a:cxnLst/>
            <a:rect l="l" t="t" r="r" b="b"/>
            <a:pathLst>
              <a:path w="90804" h="86360">
                <a:moveTo>
                  <a:pt x="0" y="86118"/>
                </a:moveTo>
                <a:lnTo>
                  <a:pt x="90398" y="0"/>
                </a:lnTo>
              </a:path>
            </a:pathLst>
          </a:custGeom>
          <a:ln w="5194">
            <a:solidFill>
              <a:srgbClr val="007DB6"/>
            </a:solidFill>
          </a:ln>
        </p:spPr>
        <p:txBody>
          <a:bodyPr wrap="square" lIns="0" tIns="0" rIns="0" bIns="0" rtlCol="0"/>
          <a:lstStyle/>
          <a:p>
            <a:endParaRPr dirty="0"/>
          </a:p>
        </p:txBody>
      </p:sp>
      <p:sp>
        <p:nvSpPr>
          <p:cNvPr id="21" name="object 25"/>
          <p:cNvSpPr/>
          <p:nvPr/>
        </p:nvSpPr>
        <p:spPr>
          <a:xfrm flipH="1">
            <a:off x="682967" y="2722675"/>
            <a:ext cx="0" cy="94615"/>
          </a:xfrm>
          <a:custGeom>
            <a:avLst/>
            <a:gdLst/>
            <a:ahLst/>
            <a:cxnLst/>
            <a:rect l="l" t="t" r="r" b="b"/>
            <a:pathLst>
              <a:path h="94614">
                <a:moveTo>
                  <a:pt x="0" y="0"/>
                </a:moveTo>
                <a:lnTo>
                  <a:pt x="0" y="94475"/>
                </a:lnTo>
              </a:path>
            </a:pathLst>
          </a:custGeom>
          <a:ln w="7785">
            <a:solidFill>
              <a:srgbClr val="007DB6"/>
            </a:solidFill>
          </a:ln>
        </p:spPr>
        <p:txBody>
          <a:bodyPr wrap="square" lIns="0" tIns="0" rIns="0" bIns="0" rtlCol="0"/>
          <a:lstStyle/>
          <a:p>
            <a:endParaRPr dirty="0"/>
          </a:p>
        </p:txBody>
      </p:sp>
      <p:sp>
        <p:nvSpPr>
          <p:cNvPr id="22" name="object 26"/>
          <p:cNvSpPr/>
          <p:nvPr/>
        </p:nvSpPr>
        <p:spPr>
          <a:xfrm flipH="1">
            <a:off x="682967" y="2992233"/>
            <a:ext cx="0" cy="99060"/>
          </a:xfrm>
          <a:custGeom>
            <a:avLst/>
            <a:gdLst/>
            <a:ahLst/>
            <a:cxnLst/>
            <a:rect l="l" t="t" r="r" b="b"/>
            <a:pathLst>
              <a:path h="99060">
                <a:moveTo>
                  <a:pt x="0" y="0"/>
                </a:moveTo>
                <a:lnTo>
                  <a:pt x="0" y="98602"/>
                </a:lnTo>
              </a:path>
            </a:pathLst>
          </a:custGeom>
          <a:ln w="7785">
            <a:solidFill>
              <a:srgbClr val="007DB6"/>
            </a:solidFill>
          </a:ln>
        </p:spPr>
        <p:txBody>
          <a:bodyPr wrap="square" lIns="0" tIns="0" rIns="0" bIns="0" rtlCol="0"/>
          <a:lstStyle/>
          <a:p>
            <a:endParaRPr dirty="0"/>
          </a:p>
        </p:txBody>
      </p:sp>
      <p:sp>
        <p:nvSpPr>
          <p:cNvPr id="23" name="object 27"/>
          <p:cNvSpPr/>
          <p:nvPr/>
        </p:nvSpPr>
        <p:spPr>
          <a:xfrm>
            <a:off x="775449" y="2904984"/>
            <a:ext cx="94615" cy="0"/>
          </a:xfrm>
          <a:custGeom>
            <a:avLst/>
            <a:gdLst/>
            <a:ahLst/>
            <a:cxnLst/>
            <a:rect l="l" t="t" r="r" b="b"/>
            <a:pathLst>
              <a:path w="94615">
                <a:moveTo>
                  <a:pt x="0" y="0"/>
                </a:moveTo>
                <a:lnTo>
                  <a:pt x="94170" y="0"/>
                </a:lnTo>
              </a:path>
            </a:pathLst>
          </a:custGeom>
          <a:ln w="7785">
            <a:solidFill>
              <a:srgbClr val="007DB6"/>
            </a:solidFill>
          </a:ln>
        </p:spPr>
        <p:txBody>
          <a:bodyPr wrap="square" lIns="0" tIns="0" rIns="0" bIns="0" rtlCol="0"/>
          <a:lstStyle/>
          <a:p>
            <a:endParaRPr dirty="0"/>
          </a:p>
        </p:txBody>
      </p:sp>
      <p:sp>
        <p:nvSpPr>
          <p:cNvPr id="24" name="object 28"/>
          <p:cNvSpPr/>
          <p:nvPr/>
        </p:nvSpPr>
        <p:spPr>
          <a:xfrm>
            <a:off x="499148" y="2904984"/>
            <a:ext cx="94615" cy="0"/>
          </a:xfrm>
          <a:custGeom>
            <a:avLst/>
            <a:gdLst/>
            <a:ahLst/>
            <a:cxnLst/>
            <a:rect l="l" t="t" r="r" b="b"/>
            <a:pathLst>
              <a:path w="94615">
                <a:moveTo>
                  <a:pt x="94157" y="0"/>
                </a:moveTo>
                <a:lnTo>
                  <a:pt x="0" y="0"/>
                </a:lnTo>
              </a:path>
            </a:pathLst>
          </a:custGeom>
          <a:ln w="7785">
            <a:solidFill>
              <a:srgbClr val="007DB6"/>
            </a:solidFill>
          </a:ln>
        </p:spPr>
        <p:txBody>
          <a:bodyPr wrap="square" lIns="0" tIns="0" rIns="0" bIns="0" rtlCol="0"/>
          <a:lstStyle/>
          <a:p>
            <a:endParaRPr dirty="0"/>
          </a:p>
        </p:txBody>
      </p:sp>
      <p:sp>
        <p:nvSpPr>
          <p:cNvPr id="25" name="object 29"/>
          <p:cNvSpPr/>
          <p:nvPr/>
        </p:nvSpPr>
        <p:spPr>
          <a:xfrm>
            <a:off x="312356" y="2900780"/>
            <a:ext cx="67945" cy="0"/>
          </a:xfrm>
          <a:custGeom>
            <a:avLst/>
            <a:gdLst/>
            <a:ahLst/>
            <a:cxnLst/>
            <a:rect l="l" t="t" r="r" b="b"/>
            <a:pathLst>
              <a:path w="67945">
                <a:moveTo>
                  <a:pt x="67754" y="0"/>
                </a:moveTo>
                <a:lnTo>
                  <a:pt x="0" y="0"/>
                </a:lnTo>
              </a:path>
            </a:pathLst>
          </a:custGeom>
          <a:ln w="7785">
            <a:solidFill>
              <a:srgbClr val="007DB6"/>
            </a:solidFill>
          </a:ln>
        </p:spPr>
        <p:txBody>
          <a:bodyPr wrap="square" lIns="0" tIns="0" rIns="0" bIns="0" rtlCol="0"/>
          <a:lstStyle/>
          <a:p>
            <a:endParaRPr dirty="0"/>
          </a:p>
        </p:txBody>
      </p:sp>
      <p:sp>
        <p:nvSpPr>
          <p:cNvPr id="26" name="object 30"/>
          <p:cNvSpPr/>
          <p:nvPr/>
        </p:nvSpPr>
        <p:spPr>
          <a:xfrm>
            <a:off x="987678" y="2900780"/>
            <a:ext cx="67945" cy="0"/>
          </a:xfrm>
          <a:custGeom>
            <a:avLst/>
            <a:gdLst/>
            <a:ahLst/>
            <a:cxnLst/>
            <a:rect l="l" t="t" r="r" b="b"/>
            <a:pathLst>
              <a:path w="67944">
                <a:moveTo>
                  <a:pt x="67754" y="0"/>
                </a:moveTo>
                <a:lnTo>
                  <a:pt x="0" y="0"/>
                </a:lnTo>
              </a:path>
            </a:pathLst>
          </a:custGeom>
          <a:ln w="7785">
            <a:solidFill>
              <a:srgbClr val="007DB6"/>
            </a:solidFill>
          </a:ln>
        </p:spPr>
        <p:txBody>
          <a:bodyPr wrap="square" lIns="0" tIns="0" rIns="0" bIns="0" rtlCol="0"/>
          <a:lstStyle/>
          <a:p>
            <a:endParaRPr dirty="0"/>
          </a:p>
        </p:txBody>
      </p:sp>
      <p:sp>
        <p:nvSpPr>
          <p:cNvPr id="27" name="object 31"/>
          <p:cNvSpPr/>
          <p:nvPr/>
        </p:nvSpPr>
        <p:spPr>
          <a:xfrm>
            <a:off x="362140" y="2714395"/>
            <a:ext cx="59055" cy="34290"/>
          </a:xfrm>
          <a:custGeom>
            <a:avLst/>
            <a:gdLst/>
            <a:ahLst/>
            <a:cxnLst/>
            <a:rect l="l" t="t" r="r" b="b"/>
            <a:pathLst>
              <a:path w="59054" h="34289">
                <a:moveTo>
                  <a:pt x="58661" y="33985"/>
                </a:moveTo>
                <a:lnTo>
                  <a:pt x="0" y="0"/>
                </a:lnTo>
              </a:path>
            </a:pathLst>
          </a:custGeom>
          <a:ln w="7785">
            <a:solidFill>
              <a:srgbClr val="007DB6"/>
            </a:solidFill>
          </a:ln>
        </p:spPr>
        <p:txBody>
          <a:bodyPr wrap="square" lIns="0" tIns="0" rIns="0" bIns="0" rtlCol="0"/>
          <a:lstStyle/>
          <a:p>
            <a:endParaRPr dirty="0"/>
          </a:p>
        </p:txBody>
      </p:sp>
      <p:sp>
        <p:nvSpPr>
          <p:cNvPr id="28" name="object 32"/>
          <p:cNvSpPr/>
          <p:nvPr/>
        </p:nvSpPr>
        <p:spPr>
          <a:xfrm>
            <a:off x="946988" y="3053180"/>
            <a:ext cx="59055" cy="34290"/>
          </a:xfrm>
          <a:custGeom>
            <a:avLst/>
            <a:gdLst/>
            <a:ahLst/>
            <a:cxnLst/>
            <a:rect l="l" t="t" r="r" b="b"/>
            <a:pathLst>
              <a:path w="59055" h="34289">
                <a:moveTo>
                  <a:pt x="58661" y="33985"/>
                </a:moveTo>
                <a:lnTo>
                  <a:pt x="0" y="0"/>
                </a:lnTo>
              </a:path>
            </a:pathLst>
          </a:custGeom>
          <a:ln w="7785">
            <a:solidFill>
              <a:srgbClr val="007DB6"/>
            </a:solidFill>
          </a:ln>
        </p:spPr>
        <p:txBody>
          <a:bodyPr wrap="square" lIns="0" tIns="0" rIns="0" bIns="0" rtlCol="0"/>
          <a:lstStyle/>
          <a:p>
            <a:endParaRPr dirty="0"/>
          </a:p>
        </p:txBody>
      </p:sp>
      <p:sp>
        <p:nvSpPr>
          <p:cNvPr id="29" name="object 33"/>
          <p:cNvSpPr/>
          <p:nvPr/>
        </p:nvSpPr>
        <p:spPr>
          <a:xfrm>
            <a:off x="498132" y="2577959"/>
            <a:ext cx="34290" cy="59055"/>
          </a:xfrm>
          <a:custGeom>
            <a:avLst/>
            <a:gdLst/>
            <a:ahLst/>
            <a:cxnLst/>
            <a:rect l="l" t="t" r="r" b="b"/>
            <a:pathLst>
              <a:path w="34290" h="59055">
                <a:moveTo>
                  <a:pt x="33870" y="58864"/>
                </a:moveTo>
                <a:lnTo>
                  <a:pt x="0" y="0"/>
                </a:lnTo>
              </a:path>
            </a:pathLst>
          </a:custGeom>
          <a:ln w="7785">
            <a:solidFill>
              <a:srgbClr val="007DB6"/>
            </a:solidFill>
          </a:ln>
        </p:spPr>
        <p:txBody>
          <a:bodyPr wrap="square" lIns="0" tIns="0" rIns="0" bIns="0" rtlCol="0"/>
          <a:lstStyle/>
          <a:p>
            <a:endParaRPr dirty="0"/>
          </a:p>
        </p:txBody>
      </p:sp>
      <p:sp>
        <p:nvSpPr>
          <p:cNvPr id="30" name="object 34"/>
          <p:cNvSpPr/>
          <p:nvPr/>
        </p:nvSpPr>
        <p:spPr>
          <a:xfrm>
            <a:off x="835786" y="3164749"/>
            <a:ext cx="34290" cy="59055"/>
          </a:xfrm>
          <a:custGeom>
            <a:avLst/>
            <a:gdLst/>
            <a:ahLst/>
            <a:cxnLst/>
            <a:rect l="l" t="t" r="r" b="b"/>
            <a:pathLst>
              <a:path w="34290" h="59055">
                <a:moveTo>
                  <a:pt x="33870" y="58864"/>
                </a:moveTo>
                <a:lnTo>
                  <a:pt x="0" y="0"/>
                </a:lnTo>
              </a:path>
            </a:pathLst>
          </a:custGeom>
          <a:ln w="7785">
            <a:solidFill>
              <a:srgbClr val="007DB6"/>
            </a:solidFill>
          </a:ln>
        </p:spPr>
        <p:txBody>
          <a:bodyPr wrap="square" lIns="0" tIns="0" rIns="0" bIns="0" rtlCol="0"/>
          <a:lstStyle/>
          <a:p>
            <a:endParaRPr dirty="0"/>
          </a:p>
        </p:txBody>
      </p:sp>
      <p:sp>
        <p:nvSpPr>
          <p:cNvPr id="31" name="object 35"/>
          <p:cNvSpPr/>
          <p:nvPr/>
        </p:nvSpPr>
        <p:spPr>
          <a:xfrm flipH="1">
            <a:off x="682967" y="3205580"/>
            <a:ext cx="0" cy="68580"/>
          </a:xfrm>
          <a:custGeom>
            <a:avLst/>
            <a:gdLst/>
            <a:ahLst/>
            <a:cxnLst/>
            <a:rect l="l" t="t" r="r" b="b"/>
            <a:pathLst>
              <a:path h="68579">
                <a:moveTo>
                  <a:pt x="0" y="67970"/>
                </a:moveTo>
                <a:lnTo>
                  <a:pt x="0" y="0"/>
                </a:lnTo>
              </a:path>
            </a:pathLst>
          </a:custGeom>
          <a:ln w="7785">
            <a:solidFill>
              <a:srgbClr val="007DB6"/>
            </a:solidFill>
          </a:ln>
        </p:spPr>
        <p:txBody>
          <a:bodyPr wrap="square" lIns="0" tIns="0" rIns="0" bIns="0" rtlCol="0"/>
          <a:lstStyle/>
          <a:p>
            <a:endParaRPr dirty="0"/>
          </a:p>
        </p:txBody>
      </p:sp>
      <p:sp>
        <p:nvSpPr>
          <p:cNvPr id="32" name="object 36"/>
          <p:cNvSpPr/>
          <p:nvPr/>
        </p:nvSpPr>
        <p:spPr>
          <a:xfrm>
            <a:off x="362140" y="3053180"/>
            <a:ext cx="59055" cy="34290"/>
          </a:xfrm>
          <a:custGeom>
            <a:avLst/>
            <a:gdLst/>
            <a:ahLst/>
            <a:cxnLst/>
            <a:rect l="l" t="t" r="r" b="b"/>
            <a:pathLst>
              <a:path w="59054" h="34289">
                <a:moveTo>
                  <a:pt x="58661" y="0"/>
                </a:moveTo>
                <a:lnTo>
                  <a:pt x="0" y="33985"/>
                </a:lnTo>
              </a:path>
            </a:pathLst>
          </a:custGeom>
          <a:ln w="7785">
            <a:solidFill>
              <a:srgbClr val="007DB6"/>
            </a:solidFill>
          </a:ln>
        </p:spPr>
        <p:txBody>
          <a:bodyPr wrap="square" lIns="0" tIns="0" rIns="0" bIns="0" rtlCol="0"/>
          <a:lstStyle/>
          <a:p>
            <a:endParaRPr dirty="0"/>
          </a:p>
        </p:txBody>
      </p:sp>
      <p:sp>
        <p:nvSpPr>
          <p:cNvPr id="33" name="object 37"/>
          <p:cNvSpPr/>
          <p:nvPr/>
        </p:nvSpPr>
        <p:spPr>
          <a:xfrm>
            <a:off x="946988" y="2714395"/>
            <a:ext cx="59055" cy="34290"/>
          </a:xfrm>
          <a:custGeom>
            <a:avLst/>
            <a:gdLst/>
            <a:ahLst/>
            <a:cxnLst/>
            <a:rect l="l" t="t" r="r" b="b"/>
            <a:pathLst>
              <a:path w="59055" h="34289">
                <a:moveTo>
                  <a:pt x="58661" y="0"/>
                </a:moveTo>
                <a:lnTo>
                  <a:pt x="0" y="33985"/>
                </a:lnTo>
              </a:path>
            </a:pathLst>
          </a:custGeom>
          <a:ln w="7785">
            <a:solidFill>
              <a:srgbClr val="007DB6"/>
            </a:solidFill>
          </a:ln>
        </p:spPr>
        <p:txBody>
          <a:bodyPr wrap="square" lIns="0" tIns="0" rIns="0" bIns="0" rtlCol="0"/>
          <a:lstStyle/>
          <a:p>
            <a:endParaRPr dirty="0"/>
          </a:p>
        </p:txBody>
      </p:sp>
      <p:sp>
        <p:nvSpPr>
          <p:cNvPr id="34" name="object 38"/>
          <p:cNvSpPr/>
          <p:nvPr/>
        </p:nvSpPr>
        <p:spPr>
          <a:xfrm>
            <a:off x="498132" y="3164749"/>
            <a:ext cx="34290" cy="59055"/>
          </a:xfrm>
          <a:custGeom>
            <a:avLst/>
            <a:gdLst/>
            <a:ahLst/>
            <a:cxnLst/>
            <a:rect l="l" t="t" r="r" b="b"/>
            <a:pathLst>
              <a:path w="34290" h="59055">
                <a:moveTo>
                  <a:pt x="33870" y="0"/>
                </a:moveTo>
                <a:lnTo>
                  <a:pt x="0" y="58864"/>
                </a:lnTo>
              </a:path>
            </a:pathLst>
          </a:custGeom>
          <a:ln w="7785">
            <a:solidFill>
              <a:srgbClr val="007DB6"/>
            </a:solidFill>
          </a:ln>
        </p:spPr>
        <p:txBody>
          <a:bodyPr wrap="square" lIns="0" tIns="0" rIns="0" bIns="0" rtlCol="0"/>
          <a:lstStyle/>
          <a:p>
            <a:endParaRPr dirty="0"/>
          </a:p>
        </p:txBody>
      </p:sp>
      <p:sp>
        <p:nvSpPr>
          <p:cNvPr id="35" name="object 39"/>
          <p:cNvSpPr/>
          <p:nvPr/>
        </p:nvSpPr>
        <p:spPr>
          <a:xfrm>
            <a:off x="835786" y="2577959"/>
            <a:ext cx="34290" cy="59055"/>
          </a:xfrm>
          <a:custGeom>
            <a:avLst/>
            <a:gdLst/>
            <a:ahLst/>
            <a:cxnLst/>
            <a:rect l="l" t="t" r="r" b="b"/>
            <a:pathLst>
              <a:path w="34290" h="59055">
                <a:moveTo>
                  <a:pt x="33870" y="0"/>
                </a:moveTo>
                <a:lnTo>
                  <a:pt x="0" y="58864"/>
                </a:lnTo>
              </a:path>
            </a:pathLst>
          </a:custGeom>
          <a:ln w="7785">
            <a:solidFill>
              <a:srgbClr val="007DB6"/>
            </a:solidFill>
          </a:ln>
        </p:spPr>
        <p:txBody>
          <a:bodyPr wrap="square" lIns="0" tIns="0" rIns="0" bIns="0" rtlCol="0"/>
          <a:lstStyle/>
          <a:p>
            <a:endParaRPr dirty="0"/>
          </a:p>
        </p:txBody>
      </p:sp>
      <p:sp>
        <p:nvSpPr>
          <p:cNvPr id="36" name="object 72"/>
          <p:cNvSpPr txBox="1">
            <a:spLocks/>
          </p:cNvSpPr>
          <p:nvPr/>
        </p:nvSpPr>
        <p:spPr>
          <a:xfrm>
            <a:off x="244220" y="489051"/>
            <a:ext cx="371846" cy="485625"/>
          </a:xfrm>
          <a:prstGeom prst="rect">
            <a:avLst/>
          </a:prstGeom>
        </p:spPr>
        <p:txBody>
          <a:bodyPr vert="horz" wrap="square" lIns="0" tIns="12700" rIns="0" bIns="0" rtlCol="0" anchor="b">
            <a:spAutoFit/>
          </a:bodyPr>
          <a:lstStyle>
            <a:lvl1pPr algn="ctr" defTabSz="487650" rtl="0" eaLnBrk="1" latinLnBrk="0" hangingPunct="1">
              <a:lnSpc>
                <a:spcPct val="90000"/>
              </a:lnSpc>
              <a:spcBef>
                <a:spcPct val="0"/>
              </a:spcBef>
              <a:buNone/>
              <a:defRPr sz="3200" kern="1200">
                <a:solidFill>
                  <a:schemeClr val="tx1"/>
                </a:solidFill>
                <a:latin typeface="+mj-lt"/>
                <a:ea typeface="+mj-ea"/>
                <a:cs typeface="+mj-cs"/>
              </a:defRPr>
            </a:lvl1pPr>
          </a:lstStyle>
          <a:p>
            <a:pPr marL="12700">
              <a:lnSpc>
                <a:spcPct val="100000"/>
              </a:lnSpc>
              <a:spcBef>
                <a:spcPts val="100"/>
              </a:spcBef>
            </a:pPr>
            <a:r>
              <a:rPr lang="es" sz="3100" spc="-185" dirty="0" smtClean="0">
                <a:solidFill>
                  <a:srgbClr val="231F20"/>
                </a:solidFill>
                <a:latin typeface="Arial" panose="020B0604020202020204" pitchFamily="34" charset="0"/>
                <a:ea typeface="Verdana"/>
                <a:cs typeface="Arial" panose="020B0604020202020204" pitchFamily="34" charset="0"/>
              </a:rPr>
              <a:t>FI</a:t>
            </a:r>
            <a:endParaRPr lang="es" sz="3100" spc="-185" dirty="0">
              <a:solidFill>
                <a:srgbClr val="231F20"/>
              </a:solidFill>
              <a:latin typeface="Arial" panose="020B0604020202020204" pitchFamily="34" charset="0"/>
              <a:ea typeface="Verdana"/>
              <a:cs typeface="Arial" panose="020B0604020202020204" pitchFamily="34" charset="0"/>
            </a:endParaRPr>
          </a:p>
        </p:txBody>
      </p:sp>
      <p:sp>
        <p:nvSpPr>
          <p:cNvPr id="37" name="object 74"/>
          <p:cNvSpPr/>
          <p:nvPr/>
        </p:nvSpPr>
        <p:spPr>
          <a:xfrm>
            <a:off x="2055367" y="562495"/>
            <a:ext cx="234187" cy="234175"/>
          </a:xfrm>
          <a:prstGeom prst="rect">
            <a:avLst/>
          </a:prstGeom>
          <a:blipFill rotWithShape="1">
            <a:blip r:embed="rId4"/>
            <a:stretch>
              <a:fillRect/>
            </a:stretch>
          </a:blipFill>
        </p:spPr>
        <p:txBody>
          <a:bodyPr wrap="square" lIns="0" tIns="0" rIns="0" bIns="0" rtlCol="0"/>
          <a:lstStyle/>
          <a:p>
            <a:endParaRPr dirty="0"/>
          </a:p>
        </p:txBody>
      </p:sp>
      <p:sp>
        <p:nvSpPr>
          <p:cNvPr id="38" name="object 75"/>
          <p:cNvSpPr txBox="1"/>
          <p:nvPr/>
        </p:nvSpPr>
        <p:spPr>
          <a:xfrm>
            <a:off x="1279969" y="577189"/>
            <a:ext cx="4144162" cy="2603277"/>
          </a:xfrm>
          <a:prstGeom prst="rect">
            <a:avLst/>
          </a:prstGeom>
        </p:spPr>
        <p:txBody>
          <a:bodyPr vert="horz" wrap="square" lIns="0" tIns="12700" rIns="0" bIns="0" rtlCol="0">
            <a:spAutoFit/>
          </a:bodyPr>
          <a:lstStyle/>
          <a:p>
            <a:pPr marL="146050">
              <a:lnSpc>
                <a:spcPct val="100000"/>
              </a:lnSpc>
              <a:spcBef>
                <a:spcPts val="100"/>
              </a:spcBef>
            </a:pPr>
            <a:r>
              <a:rPr lang="es" sz="1100" b="0" i="0" strike="noStrike" cap="none" spc="70" baseline="0" dirty="0" smtClean="0">
                <a:solidFill>
                  <a:srgbClr val="FFFFFF"/>
                </a:solidFill>
                <a:effectLst/>
                <a:latin typeface="Arial"/>
                <a:ea typeface="Arial"/>
                <a:cs typeface="Arial"/>
              </a:rPr>
              <a:t>Práctica </a:t>
            </a:r>
            <a:r>
              <a:rPr lang="es" sz="1100" b="0" i="0" strike="noStrike" cap="none" spc="70" baseline="0" dirty="0" smtClean="0">
                <a:solidFill>
                  <a:srgbClr val="007DB6"/>
                </a:solidFill>
                <a:effectLst/>
                <a:latin typeface="Arial"/>
                <a:ea typeface="Arial"/>
                <a:cs typeface="Arial"/>
              </a:rPr>
              <a:t> </a:t>
            </a:r>
            <a:r>
              <a:rPr lang="es" sz="1100" b="0" i="0" strike="noStrike" cap="none" spc="15" baseline="0" dirty="0" smtClean="0">
                <a:solidFill>
                  <a:srgbClr val="007DB6"/>
                </a:solidFill>
                <a:effectLst/>
                <a:latin typeface="Arial"/>
                <a:ea typeface="Arial"/>
                <a:cs typeface="Arial"/>
              </a:rPr>
              <a:t>22 </a:t>
            </a:r>
            <a:r>
              <a:rPr lang="es" sz="1100" b="0" i="0" strike="noStrike" cap="none" spc="70" baseline="0" dirty="0" smtClean="0">
                <a:solidFill>
                  <a:srgbClr val="007DB6"/>
                </a:solidFill>
                <a:effectLst/>
                <a:latin typeface="Arial"/>
                <a:ea typeface="Arial"/>
                <a:cs typeface="Arial"/>
              </a:rPr>
              <a:t> </a:t>
            </a:r>
            <a:r>
              <a:rPr lang="es" sz="1100" b="0" i="0" strike="noStrike" cap="none" spc="70" baseline="0" dirty="0" smtClean="0">
                <a:solidFill>
                  <a:srgbClr val="FFFFFF"/>
                </a:solidFill>
                <a:effectLst/>
                <a:latin typeface="Arial"/>
                <a:ea typeface="Arial"/>
                <a:cs typeface="Arial"/>
              </a:rPr>
              <a:t> </a:t>
            </a:r>
            <a:r>
              <a:rPr lang="es" sz="1100" b="0" i="0" strike="noStrike" cap="none" spc="75" baseline="0" dirty="0" smtClean="0">
                <a:solidFill>
                  <a:schemeClr val="bg1"/>
                </a:solidFill>
                <a:effectLst/>
                <a:latin typeface="Arial"/>
                <a:ea typeface="Arial"/>
                <a:cs typeface="Arial"/>
              </a:rPr>
              <a:t>Incentiva la </a:t>
            </a:r>
            <a:r>
              <a:rPr lang="es" sz="1100" b="0" i="0" strike="noStrike" cap="none" spc="75" baseline="0" dirty="0">
                <a:solidFill>
                  <a:schemeClr val="bg1"/>
                </a:solidFill>
                <a:effectLst/>
                <a:latin typeface="Arial"/>
                <a:ea typeface="Arial"/>
                <a:cs typeface="Arial"/>
              </a:rPr>
              <a:t>innovación</a:t>
            </a:r>
          </a:p>
          <a:p>
            <a:pPr>
              <a:lnSpc>
                <a:spcPct val="100000"/>
              </a:lnSpc>
              <a:spcBef>
                <a:spcPts val="40"/>
              </a:spcBef>
            </a:pPr>
            <a:endParaRPr sz="1650" dirty="0">
              <a:latin typeface="Times New Roman"/>
              <a:cs typeface="Times New Roman"/>
            </a:endParaRPr>
          </a:p>
          <a:p>
            <a:pPr marL="150495" marR="243204">
              <a:lnSpc>
                <a:spcPts val="1300"/>
              </a:lnSpc>
            </a:pPr>
            <a:r>
              <a:rPr lang="es-ES" sz="1000" spc="-15" dirty="0">
                <a:solidFill>
                  <a:srgbClr val="FFFFFF"/>
                </a:solidFill>
                <a:latin typeface="Arial"/>
                <a:ea typeface="Arial"/>
                <a:cs typeface="Arial"/>
              </a:rPr>
              <a:t>Los equipos exitosos cambian, se adaptan e innovan en respuesta a los cambios en los sentimientos de los clientes y en las condiciones del equipo. La introducción de una nueva idea, método, estrategia, producto o servicio implica riesgos y la entrada a un nuevo territorio, lo que puede ser emocionante y estresante. Para la mayoría, el cambio es incómodo. Crear condiciones para que las personas no se conformen, </a:t>
            </a:r>
            <a:r>
              <a:rPr lang="es-ES" sz="1000" spc="-15" dirty="0" err="1">
                <a:solidFill>
                  <a:srgbClr val="FFFFFF"/>
                </a:solidFill>
                <a:latin typeface="Arial"/>
                <a:ea typeface="Arial"/>
                <a:cs typeface="Arial"/>
              </a:rPr>
              <a:t>continuen</a:t>
            </a:r>
            <a:r>
              <a:rPr lang="es-ES" sz="1000" spc="-15" dirty="0">
                <a:solidFill>
                  <a:srgbClr val="FFFFFF"/>
                </a:solidFill>
                <a:latin typeface="Arial"/>
                <a:ea typeface="Arial"/>
                <a:cs typeface="Arial"/>
              </a:rPr>
              <a:t> curiosos e incentivados a innovar, exige que los </a:t>
            </a:r>
            <a:r>
              <a:rPr lang="es-ES" sz="1000" spc="-15" dirty="0" smtClean="0">
                <a:solidFill>
                  <a:srgbClr val="FFFFFF"/>
                </a:solidFill>
                <a:latin typeface="Arial"/>
                <a:ea typeface="Arial"/>
                <a:cs typeface="Arial"/>
              </a:rPr>
              <a:t>jefes </a:t>
            </a:r>
            <a:r>
              <a:rPr lang="es-ES" sz="1000" spc="-15" dirty="0">
                <a:solidFill>
                  <a:srgbClr val="FFFFFF"/>
                </a:solidFill>
                <a:latin typeface="Arial"/>
                <a:ea typeface="Arial"/>
                <a:cs typeface="Arial"/>
              </a:rPr>
              <a:t>escuchen sin juzgar y que los colaboradores permanezcan abiertos al cambio y dispuestos a explorar nuevas ideas y posibilidades. Los </a:t>
            </a:r>
            <a:r>
              <a:rPr lang="es-ES" sz="1000" spc="-15" dirty="0" smtClean="0">
                <a:solidFill>
                  <a:srgbClr val="FFFFFF"/>
                </a:solidFill>
                <a:latin typeface="Arial"/>
                <a:ea typeface="Arial"/>
                <a:cs typeface="Arial"/>
              </a:rPr>
              <a:t>jefes </a:t>
            </a:r>
            <a:r>
              <a:rPr lang="es-ES" sz="1000" spc="-15" dirty="0">
                <a:solidFill>
                  <a:srgbClr val="FFFFFF"/>
                </a:solidFill>
                <a:latin typeface="Arial"/>
                <a:ea typeface="Arial"/>
                <a:cs typeface="Arial"/>
              </a:rPr>
              <a:t>que crean las condiciones para mentalidades innovadoras fomentan soluciones creativas para los problemas y la identificación de oportunidades que aportan valor para todo el sistema de salud.</a:t>
            </a:r>
            <a:endParaRPr lang="es" sz="1050" b="0" i="0" strike="noStrike" cap="none" spc="-15" baseline="0" dirty="0">
              <a:solidFill>
                <a:srgbClr val="FFFFFF"/>
              </a:solidFill>
              <a:effectLst/>
              <a:latin typeface="Arial"/>
              <a:ea typeface="Arial"/>
              <a:cs typeface="Arial"/>
            </a:endParaRPr>
          </a:p>
        </p:txBody>
      </p:sp>
      <p:sp>
        <p:nvSpPr>
          <p:cNvPr id="39" name="object 78"/>
          <p:cNvSpPr/>
          <p:nvPr/>
        </p:nvSpPr>
        <p:spPr>
          <a:xfrm>
            <a:off x="248188" y="1365909"/>
            <a:ext cx="234188" cy="234175"/>
          </a:xfrm>
          <a:prstGeom prst="rect">
            <a:avLst/>
          </a:prstGeom>
          <a:blipFill rotWithShape="1">
            <a:blip r:embed="rId5"/>
            <a:stretch>
              <a:fillRect/>
            </a:stretch>
          </a:blipFill>
        </p:spPr>
        <p:txBody>
          <a:bodyPr wrap="square" lIns="0" tIns="0" rIns="0" bIns="0" rtlCol="0"/>
          <a:lstStyle/>
          <a:p>
            <a:endParaRPr dirty="0"/>
          </a:p>
        </p:txBody>
      </p:sp>
      <p:sp>
        <p:nvSpPr>
          <p:cNvPr id="40" name="object 79"/>
          <p:cNvSpPr txBox="1"/>
          <p:nvPr/>
        </p:nvSpPr>
        <p:spPr>
          <a:xfrm>
            <a:off x="256919" y="972311"/>
            <a:ext cx="749123" cy="577080"/>
          </a:xfrm>
          <a:prstGeom prst="rect">
            <a:avLst/>
          </a:prstGeom>
        </p:spPr>
        <p:txBody>
          <a:bodyPr vert="horz" wrap="square" lIns="0" tIns="27939" rIns="0" bIns="0" rtlCol="0">
            <a:spAutoFit/>
          </a:bodyPr>
          <a:lstStyle/>
          <a:p>
            <a:pPr marL="12700" marR="5080">
              <a:lnSpc>
                <a:spcPts val="1100"/>
              </a:lnSpc>
              <a:spcBef>
                <a:spcPts val="219"/>
              </a:spcBef>
            </a:pPr>
            <a:r>
              <a:rPr lang="es" sz="900" b="0" i="0" strike="noStrike" cap="none" spc="-50" baseline="0" dirty="0">
                <a:solidFill>
                  <a:srgbClr val="231F20"/>
                </a:solidFill>
                <a:effectLst/>
                <a:latin typeface="Arial" panose="020B0604020202020204" pitchFamily="34" charset="0"/>
                <a:ea typeface="Verdana"/>
                <a:cs typeface="Arial" panose="020B0604020202020204" pitchFamily="34" charset="0"/>
              </a:rPr>
              <a:t>Incentivo a la innovación (FI)</a:t>
            </a:r>
          </a:p>
          <a:p>
            <a:pPr marL="49530">
              <a:lnSpc>
                <a:spcPct val="100000"/>
              </a:lnSpc>
              <a:spcBef>
                <a:spcPts val="990"/>
              </a:spcBef>
            </a:pPr>
            <a:r>
              <a:rPr lang="es" sz="900" b="0" i="0" strike="noStrike" cap="none" spc="15" baseline="0" dirty="0">
                <a:solidFill>
                  <a:srgbClr val="FFFFFF"/>
                </a:solidFill>
                <a:effectLst/>
                <a:latin typeface="Arial" panose="020B0604020202020204" pitchFamily="34" charset="0"/>
                <a:ea typeface="Arial"/>
                <a:cs typeface="Arial" panose="020B0604020202020204" pitchFamily="34" charset="0"/>
              </a:rPr>
              <a:t>22</a:t>
            </a:r>
          </a:p>
        </p:txBody>
      </p:sp>
      <p:sp>
        <p:nvSpPr>
          <p:cNvPr id="41" name="object 81"/>
          <p:cNvSpPr txBox="1">
            <a:spLocks noGrp="1"/>
          </p:cNvSpPr>
          <p:nvPr>
            <p:ph type="ftr" sz="quarter" idx="4294967295"/>
          </p:nvPr>
        </p:nvSpPr>
        <p:spPr>
          <a:xfrm>
            <a:off x="215899" y="3402431"/>
            <a:ext cx="2555875" cy="103875"/>
          </a:xfrm>
          <a:prstGeom prst="rect">
            <a:avLst/>
          </a:prstGeom>
        </p:spPr>
        <p:txBody>
          <a:bodyPr vert="horz" wrap="square" lIns="0" tIns="11430" rIns="0" bIns="0" rtlCol="0">
            <a:spAutoFit/>
          </a:bodyPr>
          <a:lstStyle/>
          <a:p>
            <a:pPr marL="12700">
              <a:lnSpc>
                <a:spcPct val="100000"/>
              </a:lnSpc>
              <a:spcBef>
                <a:spcPts val="90"/>
              </a:spcBef>
            </a:pPr>
            <a:r>
              <a:rPr lang="es" sz="600" b="0" i="1" strike="noStrike" cap="none" spc="55" baseline="0" dirty="0">
                <a:solidFill>
                  <a:srgbClr val="58595B"/>
                </a:solidFill>
                <a:effectLst/>
                <a:latin typeface="Arial"/>
                <a:ea typeface="Arial"/>
                <a:cs typeface="Arial"/>
              </a:rPr>
              <a:t>©</a:t>
            </a:r>
            <a:r>
              <a:rPr lang="es" sz="600" b="0" i="1" strike="noStrike" cap="none" spc="-110" baseline="0" dirty="0">
                <a:solidFill>
                  <a:srgbClr val="58595B"/>
                </a:solidFill>
                <a:effectLst/>
                <a:latin typeface="Arial"/>
                <a:ea typeface="Arial"/>
                <a:cs typeface="Arial"/>
              </a:rPr>
              <a:t> </a:t>
            </a:r>
            <a:r>
              <a:rPr lang="es" sz="600" b="0" i="1" strike="noStrike" cap="none" spc="-25" baseline="0" dirty="0">
                <a:solidFill>
                  <a:srgbClr val="58595B"/>
                </a:solidFill>
                <a:effectLst/>
                <a:latin typeface="Arial"/>
                <a:ea typeface="Arial"/>
                <a:cs typeface="Arial"/>
              </a:rPr>
              <a:t>Copyright </a:t>
            </a:r>
            <a:r>
              <a:rPr lang="es" sz="600" b="0" i="1" strike="noStrike" cap="none" spc="-5" baseline="0" dirty="0">
                <a:solidFill>
                  <a:srgbClr val="58595B"/>
                </a:solidFill>
                <a:effectLst/>
                <a:latin typeface="Arial"/>
                <a:ea typeface="Arial"/>
                <a:cs typeface="Arial"/>
              </a:rPr>
              <a:t>2019, </a:t>
            </a:r>
            <a:r>
              <a:rPr lang="es" sz="600" b="0" i="1" strike="noStrike" cap="none" spc="-50" baseline="0" dirty="0">
                <a:solidFill>
                  <a:srgbClr val="58595B"/>
                </a:solidFill>
                <a:effectLst/>
                <a:latin typeface="Arial"/>
                <a:ea typeface="Arial"/>
                <a:cs typeface="Arial"/>
              </a:rPr>
              <a:t>TeamTelligent, </a:t>
            </a:r>
            <a:r>
              <a:rPr lang="es-PE" sz="600" b="0" i="1" strike="noStrike" cap="none" spc="-60" baseline="0" dirty="0" smtClean="0">
                <a:solidFill>
                  <a:srgbClr val="58595B"/>
                </a:solidFill>
                <a:effectLst/>
                <a:latin typeface="Arial"/>
                <a:ea typeface="Arial"/>
                <a:cs typeface="Arial"/>
              </a:rPr>
              <a:t>CLL</a:t>
            </a:r>
            <a:r>
              <a:rPr lang="es" sz="600" b="0" i="1" strike="noStrike" cap="none" spc="-6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smtClean="0">
                <a:solidFill>
                  <a:srgbClr val="58595B"/>
                </a:solidFill>
                <a:effectLst/>
                <a:latin typeface="Arial"/>
                <a:ea typeface="Arial"/>
                <a:cs typeface="Arial"/>
              </a:rPr>
              <a:t>Todos </a:t>
            </a:r>
            <a:r>
              <a:rPr lang="es" sz="600" b="0" i="1" strike="noStrike" cap="none" spc="-15" baseline="0" dirty="0">
                <a:solidFill>
                  <a:srgbClr val="58595B"/>
                </a:solidFill>
                <a:effectLst/>
                <a:latin typeface="Arial"/>
                <a:ea typeface="Arial"/>
                <a:cs typeface="Arial"/>
              </a:rPr>
              <a:t>los derechos reservados</a:t>
            </a:r>
            <a:r>
              <a:rPr lang="es" sz="600" b="0" i="1" strike="noStrike" cap="none" spc="55" baseline="0" dirty="0">
                <a:solidFill>
                  <a:srgbClr val="58595B"/>
                </a:solidFill>
                <a:effectLst/>
                <a:latin typeface="Arial"/>
                <a:ea typeface="Arial"/>
                <a:cs typeface="Arial"/>
              </a:rPr>
              <a:t> </a:t>
            </a:r>
            <a:r>
              <a:rPr lang="es" sz="600" b="0" i="1" strike="noStrike" cap="none" spc="-4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a:solidFill>
                  <a:srgbClr val="58595B"/>
                </a:solidFill>
                <a:effectLst/>
                <a:latin typeface="Arial"/>
                <a:ea typeface="Arial"/>
                <a:cs typeface="Arial"/>
              </a:rPr>
              <a:t>V5</a:t>
            </a:r>
            <a:r>
              <a:rPr lang="es" sz="600" b="0" i="1" strike="noStrike" cap="none" spc="55" baseline="0" dirty="0">
                <a:solidFill>
                  <a:srgbClr val="58595B"/>
                </a:solidFill>
                <a:effectLst/>
                <a:latin typeface="Arial"/>
                <a:ea typeface="Arial"/>
                <a:cs typeface="Arial"/>
              </a:rPr>
              <a:t> </a:t>
            </a:r>
          </a:p>
        </p:txBody>
      </p:sp>
      <p:sp>
        <p:nvSpPr>
          <p:cNvPr id="42" name="object 82"/>
          <p:cNvSpPr txBox="1">
            <a:spLocks noGrp="1"/>
          </p:cNvSpPr>
          <p:nvPr>
            <p:ph type="sldNum" sz="quarter" idx="4294967295"/>
          </p:nvPr>
        </p:nvSpPr>
        <p:spPr>
          <a:xfrm>
            <a:off x="5096497" y="3402431"/>
            <a:ext cx="175895" cy="103875"/>
          </a:xfrm>
          <a:prstGeom prst="rect">
            <a:avLst/>
          </a:prstGeom>
        </p:spPr>
        <p:txBody>
          <a:bodyPr vert="horz" wrap="square" lIns="0" tIns="11430" rIns="0" bIns="0" rtlCol="0">
            <a:spAutoFit/>
          </a:bodyPr>
          <a:lstStyle/>
          <a:p>
            <a:pPr marL="25400">
              <a:lnSpc>
                <a:spcPct val="100000"/>
              </a:lnSpc>
              <a:spcBef>
                <a:spcPts val="90"/>
              </a:spcBef>
            </a:pPr>
            <a:r>
              <a:rPr lang="pt-BR" sz="600" spc="-35" dirty="0" smtClean="0">
                <a:solidFill>
                  <a:srgbClr val="58595B"/>
                </a:solidFill>
                <a:latin typeface="Verdana" panose="020B0604030504040204" pitchFamily="34" charset="0"/>
                <a:ea typeface="Verdana" panose="020B0604030504040204" pitchFamily="34" charset="0"/>
                <a:cs typeface="Verdana" panose="020B0604030504040204" pitchFamily="34" charset="0"/>
              </a:rPr>
              <a:t>39A</a:t>
            </a:r>
            <a:endParaRPr sz="600" spc="-15" dirty="0">
              <a:solidFill>
                <a:srgbClr val="58595B"/>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40605648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3"/>
          <p:cNvSpPr txBox="1"/>
          <p:nvPr/>
        </p:nvSpPr>
        <p:spPr>
          <a:xfrm>
            <a:off x="0" y="247100"/>
            <a:ext cx="5486399"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BIBLIOTECA DE COMPORTAMIENTO DEL JEFE </a:t>
            </a: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CLL</a:t>
            </a:r>
            <a:r>
              <a:rPr lang="es" sz="1000" b="1" strike="noStrike" cap="none" spc="5" baseline="0" dirty="0" smtClean="0">
                <a:solidFill>
                  <a:srgbClr val="58595B"/>
                </a:solidFill>
                <a:effectLst/>
                <a:latin typeface="Arial" panose="020B0604020202020204" pitchFamily="34" charset="0"/>
                <a:ea typeface="Arial"/>
                <a:cs typeface="Arial" panose="020B0604020202020204" pitchFamily="34" charset="0"/>
              </a:rPr>
              <a:t>™</a:t>
            </a:r>
            <a:endParaRPr lang="es" sz="1000" b="1" strike="noStrike" cap="none" spc="5" baseline="0" dirty="0">
              <a:solidFill>
                <a:srgbClr val="58595B"/>
              </a:solidFill>
              <a:effectLst/>
              <a:latin typeface="Arial" panose="020B0604020202020204" pitchFamily="34" charset="0"/>
              <a:ea typeface="Arial"/>
              <a:cs typeface="Arial" panose="020B0604020202020204" pitchFamily="34" charset="0"/>
            </a:endParaRPr>
          </a:p>
        </p:txBody>
      </p:sp>
      <p:sp>
        <p:nvSpPr>
          <p:cNvPr id="3" name="object 4"/>
          <p:cNvSpPr/>
          <p:nvPr/>
        </p:nvSpPr>
        <p:spPr>
          <a:xfrm>
            <a:off x="297880" y="575015"/>
            <a:ext cx="891540" cy="2800350"/>
          </a:xfrm>
          <a:custGeom>
            <a:avLst/>
            <a:gdLst/>
            <a:ahLst/>
            <a:cxnLst/>
            <a:rect l="l" t="t" r="r" b="b"/>
            <a:pathLst>
              <a:path w="891540" h="2800350">
                <a:moveTo>
                  <a:pt x="0" y="2800350"/>
                </a:moveTo>
                <a:lnTo>
                  <a:pt x="891540" y="2800350"/>
                </a:lnTo>
                <a:lnTo>
                  <a:pt x="891540" y="0"/>
                </a:lnTo>
                <a:lnTo>
                  <a:pt x="0" y="0"/>
                </a:lnTo>
                <a:lnTo>
                  <a:pt x="0" y="2800350"/>
                </a:lnTo>
                <a:close/>
              </a:path>
            </a:pathLst>
          </a:custGeom>
          <a:solidFill>
            <a:srgbClr val="DCDDDE"/>
          </a:solid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4" name="object 7"/>
          <p:cNvSpPr/>
          <p:nvPr/>
        </p:nvSpPr>
        <p:spPr>
          <a:xfrm>
            <a:off x="1354011" y="575015"/>
            <a:ext cx="3963670" cy="2800350"/>
          </a:xfrm>
          <a:custGeom>
            <a:avLst/>
            <a:gdLst/>
            <a:ahLst/>
            <a:cxnLst/>
            <a:rect l="l" t="t" r="r" b="b"/>
            <a:pathLst>
              <a:path w="3963670" h="2800350">
                <a:moveTo>
                  <a:pt x="0" y="2800350"/>
                </a:moveTo>
                <a:lnTo>
                  <a:pt x="3963543" y="2800350"/>
                </a:lnTo>
                <a:lnTo>
                  <a:pt x="3963543" y="0"/>
                </a:lnTo>
                <a:lnTo>
                  <a:pt x="0" y="0"/>
                </a:lnTo>
                <a:lnTo>
                  <a:pt x="0" y="2800350"/>
                </a:lnTo>
                <a:close/>
              </a:path>
            </a:pathLst>
          </a:custGeom>
          <a:ln w="19050">
            <a:solidFill>
              <a:srgbClr val="007DB6"/>
            </a:solidFill>
          </a:ln>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5" name="object 8"/>
          <p:cNvSpPr/>
          <p:nvPr/>
        </p:nvSpPr>
        <p:spPr>
          <a:xfrm>
            <a:off x="1350836" y="3079963"/>
            <a:ext cx="3956685" cy="289560"/>
          </a:xfrm>
          <a:custGeom>
            <a:avLst/>
            <a:gdLst/>
            <a:ahLst/>
            <a:cxnLst/>
            <a:rect l="l" t="t" r="r" b="b"/>
            <a:pathLst>
              <a:path w="3956684" h="289560">
                <a:moveTo>
                  <a:pt x="0" y="289051"/>
                </a:moveTo>
                <a:lnTo>
                  <a:pt x="3956177" y="289051"/>
                </a:lnTo>
                <a:lnTo>
                  <a:pt x="3956177" y="0"/>
                </a:lnTo>
                <a:lnTo>
                  <a:pt x="0" y="0"/>
                </a:lnTo>
                <a:lnTo>
                  <a:pt x="0" y="289051"/>
                </a:lnTo>
                <a:close/>
              </a:path>
            </a:pathLst>
          </a:custGeom>
          <a:solidFill>
            <a:srgbClr val="007DB6"/>
          </a:solid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6" name="object 40"/>
          <p:cNvSpPr/>
          <p:nvPr/>
        </p:nvSpPr>
        <p:spPr>
          <a:xfrm>
            <a:off x="674339" y="2582288"/>
            <a:ext cx="136753" cy="123088"/>
          </a:xfrm>
          <a:prstGeom prst="rect">
            <a:avLst/>
          </a:prstGeom>
          <a:blipFill rotWithShape="1">
            <a:blip r:embed="rId2"/>
            <a:stretch>
              <a:fillRect/>
            </a:stretch>
          </a:blip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7" name="object 41"/>
          <p:cNvSpPr/>
          <p:nvPr/>
        </p:nvSpPr>
        <p:spPr>
          <a:xfrm>
            <a:off x="474232" y="2693115"/>
            <a:ext cx="537210" cy="538480"/>
          </a:xfrm>
          <a:custGeom>
            <a:avLst/>
            <a:gdLst/>
            <a:ahLst/>
            <a:cxnLst/>
            <a:rect l="l" t="t" r="r" b="b"/>
            <a:pathLst>
              <a:path w="537210" h="538480">
                <a:moveTo>
                  <a:pt x="268490" y="0"/>
                </a:moveTo>
                <a:lnTo>
                  <a:pt x="220228" y="4332"/>
                </a:lnTo>
                <a:lnTo>
                  <a:pt x="174804" y="16825"/>
                </a:lnTo>
                <a:lnTo>
                  <a:pt x="132977" y="36718"/>
                </a:lnTo>
                <a:lnTo>
                  <a:pt x="95504" y="63252"/>
                </a:lnTo>
                <a:lnTo>
                  <a:pt x="63145" y="95666"/>
                </a:lnTo>
                <a:lnTo>
                  <a:pt x="36656" y="133203"/>
                </a:lnTo>
                <a:lnTo>
                  <a:pt x="16797" y="175101"/>
                </a:lnTo>
                <a:lnTo>
                  <a:pt x="4325" y="220603"/>
                </a:lnTo>
                <a:lnTo>
                  <a:pt x="0" y="268947"/>
                </a:lnTo>
                <a:lnTo>
                  <a:pt x="4325" y="317292"/>
                </a:lnTo>
                <a:lnTo>
                  <a:pt x="16797" y="362793"/>
                </a:lnTo>
                <a:lnTo>
                  <a:pt x="36656" y="404692"/>
                </a:lnTo>
                <a:lnTo>
                  <a:pt x="63145" y="442228"/>
                </a:lnTo>
                <a:lnTo>
                  <a:pt x="95504" y="474643"/>
                </a:lnTo>
                <a:lnTo>
                  <a:pt x="132977" y="501177"/>
                </a:lnTo>
                <a:lnTo>
                  <a:pt x="174804" y="521070"/>
                </a:lnTo>
                <a:lnTo>
                  <a:pt x="220228" y="533562"/>
                </a:lnTo>
                <a:lnTo>
                  <a:pt x="268490" y="537895"/>
                </a:lnTo>
                <a:lnTo>
                  <a:pt x="316748" y="533562"/>
                </a:lnTo>
                <a:lnTo>
                  <a:pt x="362169" y="521070"/>
                </a:lnTo>
                <a:lnTo>
                  <a:pt x="403994" y="501177"/>
                </a:lnTo>
                <a:lnTo>
                  <a:pt x="441466" y="474643"/>
                </a:lnTo>
                <a:lnTo>
                  <a:pt x="473824" y="442228"/>
                </a:lnTo>
                <a:lnTo>
                  <a:pt x="500312" y="404692"/>
                </a:lnTo>
                <a:lnTo>
                  <a:pt x="520171" y="362793"/>
                </a:lnTo>
                <a:lnTo>
                  <a:pt x="532643" y="317292"/>
                </a:lnTo>
                <a:lnTo>
                  <a:pt x="536968" y="268947"/>
                </a:lnTo>
                <a:lnTo>
                  <a:pt x="532643" y="220603"/>
                </a:lnTo>
                <a:lnTo>
                  <a:pt x="520171" y="175101"/>
                </a:lnTo>
                <a:lnTo>
                  <a:pt x="500312" y="133203"/>
                </a:lnTo>
                <a:lnTo>
                  <a:pt x="473824" y="95666"/>
                </a:lnTo>
                <a:lnTo>
                  <a:pt x="441466" y="63252"/>
                </a:lnTo>
                <a:lnTo>
                  <a:pt x="403994" y="36718"/>
                </a:lnTo>
                <a:lnTo>
                  <a:pt x="362169" y="16825"/>
                </a:lnTo>
                <a:lnTo>
                  <a:pt x="316748" y="4332"/>
                </a:lnTo>
                <a:lnTo>
                  <a:pt x="268490" y="0"/>
                </a:lnTo>
                <a:close/>
              </a:path>
            </a:pathLst>
          </a:custGeom>
          <a:solidFill>
            <a:srgbClr val="BED2E6"/>
          </a:solid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8" name="object 42"/>
          <p:cNvSpPr/>
          <p:nvPr/>
        </p:nvSpPr>
        <p:spPr>
          <a:xfrm>
            <a:off x="474232" y="2693115"/>
            <a:ext cx="537210" cy="538480"/>
          </a:xfrm>
          <a:custGeom>
            <a:avLst/>
            <a:gdLst/>
            <a:ahLst/>
            <a:cxnLst/>
            <a:rect l="l" t="t" r="r" b="b"/>
            <a:pathLst>
              <a:path w="537210" h="538480">
                <a:moveTo>
                  <a:pt x="0" y="268947"/>
                </a:moveTo>
                <a:lnTo>
                  <a:pt x="4325" y="220603"/>
                </a:lnTo>
                <a:lnTo>
                  <a:pt x="16797" y="175101"/>
                </a:lnTo>
                <a:lnTo>
                  <a:pt x="36656" y="133203"/>
                </a:lnTo>
                <a:lnTo>
                  <a:pt x="63145" y="95666"/>
                </a:lnTo>
                <a:lnTo>
                  <a:pt x="95504" y="63252"/>
                </a:lnTo>
                <a:lnTo>
                  <a:pt x="132977" y="36718"/>
                </a:lnTo>
                <a:lnTo>
                  <a:pt x="174804" y="16825"/>
                </a:lnTo>
                <a:lnTo>
                  <a:pt x="220228" y="4332"/>
                </a:lnTo>
                <a:lnTo>
                  <a:pt x="268490" y="0"/>
                </a:lnTo>
                <a:lnTo>
                  <a:pt x="316748" y="4332"/>
                </a:lnTo>
                <a:lnTo>
                  <a:pt x="362169" y="16825"/>
                </a:lnTo>
                <a:lnTo>
                  <a:pt x="403994" y="36718"/>
                </a:lnTo>
                <a:lnTo>
                  <a:pt x="441466" y="63252"/>
                </a:lnTo>
                <a:lnTo>
                  <a:pt x="473824" y="95666"/>
                </a:lnTo>
                <a:lnTo>
                  <a:pt x="500312" y="133203"/>
                </a:lnTo>
                <a:lnTo>
                  <a:pt x="520171" y="175101"/>
                </a:lnTo>
                <a:lnTo>
                  <a:pt x="532643" y="220603"/>
                </a:lnTo>
                <a:lnTo>
                  <a:pt x="536968" y="268947"/>
                </a:lnTo>
                <a:lnTo>
                  <a:pt x="532643" y="317292"/>
                </a:lnTo>
                <a:lnTo>
                  <a:pt x="520171" y="362793"/>
                </a:lnTo>
                <a:lnTo>
                  <a:pt x="500312" y="404692"/>
                </a:lnTo>
                <a:lnTo>
                  <a:pt x="473824" y="442228"/>
                </a:lnTo>
                <a:lnTo>
                  <a:pt x="441466" y="474643"/>
                </a:lnTo>
                <a:lnTo>
                  <a:pt x="403994" y="501177"/>
                </a:lnTo>
                <a:lnTo>
                  <a:pt x="362169" y="521070"/>
                </a:lnTo>
                <a:lnTo>
                  <a:pt x="316748" y="533562"/>
                </a:lnTo>
                <a:lnTo>
                  <a:pt x="268490" y="537895"/>
                </a:lnTo>
                <a:lnTo>
                  <a:pt x="220228" y="533562"/>
                </a:lnTo>
                <a:lnTo>
                  <a:pt x="174804" y="521070"/>
                </a:lnTo>
                <a:lnTo>
                  <a:pt x="132977" y="501177"/>
                </a:lnTo>
                <a:lnTo>
                  <a:pt x="95504" y="474643"/>
                </a:lnTo>
                <a:lnTo>
                  <a:pt x="63145" y="442228"/>
                </a:lnTo>
                <a:lnTo>
                  <a:pt x="36656" y="404692"/>
                </a:lnTo>
                <a:lnTo>
                  <a:pt x="16797" y="362793"/>
                </a:lnTo>
                <a:lnTo>
                  <a:pt x="4325" y="317292"/>
                </a:lnTo>
                <a:lnTo>
                  <a:pt x="0" y="268947"/>
                </a:lnTo>
                <a:close/>
              </a:path>
            </a:pathLst>
          </a:custGeom>
          <a:ln w="10375">
            <a:solidFill>
              <a:srgbClr val="007DB6"/>
            </a:solidFill>
          </a:ln>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9" name="object 43"/>
          <p:cNvSpPr/>
          <p:nvPr/>
        </p:nvSpPr>
        <p:spPr>
          <a:xfrm>
            <a:off x="529210" y="2748183"/>
            <a:ext cx="427355" cy="427990"/>
          </a:xfrm>
          <a:custGeom>
            <a:avLst/>
            <a:gdLst/>
            <a:ahLst/>
            <a:cxnLst/>
            <a:rect l="l" t="t" r="r" b="b"/>
            <a:pathLst>
              <a:path w="427354" h="427989">
                <a:moveTo>
                  <a:pt x="213512" y="0"/>
                </a:moveTo>
                <a:lnTo>
                  <a:pt x="164556" y="5648"/>
                </a:lnTo>
                <a:lnTo>
                  <a:pt x="119615" y="21739"/>
                </a:lnTo>
                <a:lnTo>
                  <a:pt x="79971" y="46987"/>
                </a:lnTo>
                <a:lnTo>
                  <a:pt x="46906" y="80109"/>
                </a:lnTo>
                <a:lnTo>
                  <a:pt x="21701" y="119821"/>
                </a:lnTo>
                <a:lnTo>
                  <a:pt x="5639" y="164839"/>
                </a:lnTo>
                <a:lnTo>
                  <a:pt x="0" y="213880"/>
                </a:lnTo>
                <a:lnTo>
                  <a:pt x="5639" y="262921"/>
                </a:lnTo>
                <a:lnTo>
                  <a:pt x="21701" y="307939"/>
                </a:lnTo>
                <a:lnTo>
                  <a:pt x="46906" y="347652"/>
                </a:lnTo>
                <a:lnTo>
                  <a:pt x="79971" y="380774"/>
                </a:lnTo>
                <a:lnTo>
                  <a:pt x="119615" y="406022"/>
                </a:lnTo>
                <a:lnTo>
                  <a:pt x="164556" y="422112"/>
                </a:lnTo>
                <a:lnTo>
                  <a:pt x="213512" y="427761"/>
                </a:lnTo>
                <a:lnTo>
                  <a:pt x="262468" y="422112"/>
                </a:lnTo>
                <a:lnTo>
                  <a:pt x="307409" y="406022"/>
                </a:lnTo>
                <a:lnTo>
                  <a:pt x="347053" y="380774"/>
                </a:lnTo>
                <a:lnTo>
                  <a:pt x="380118" y="347652"/>
                </a:lnTo>
                <a:lnTo>
                  <a:pt x="405323" y="307939"/>
                </a:lnTo>
                <a:lnTo>
                  <a:pt x="421385" y="262921"/>
                </a:lnTo>
                <a:lnTo>
                  <a:pt x="427024" y="213880"/>
                </a:lnTo>
                <a:lnTo>
                  <a:pt x="421385" y="164839"/>
                </a:lnTo>
                <a:lnTo>
                  <a:pt x="405323" y="119821"/>
                </a:lnTo>
                <a:lnTo>
                  <a:pt x="380118" y="80109"/>
                </a:lnTo>
                <a:lnTo>
                  <a:pt x="347053" y="46987"/>
                </a:lnTo>
                <a:lnTo>
                  <a:pt x="307409" y="21739"/>
                </a:lnTo>
                <a:lnTo>
                  <a:pt x="262468" y="5648"/>
                </a:lnTo>
                <a:lnTo>
                  <a:pt x="213512" y="0"/>
                </a:lnTo>
                <a:close/>
              </a:path>
            </a:pathLst>
          </a:custGeom>
          <a:solidFill>
            <a:srgbClr val="FFFFFF"/>
          </a:solid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10" name="object 44"/>
          <p:cNvSpPr/>
          <p:nvPr/>
        </p:nvSpPr>
        <p:spPr>
          <a:xfrm>
            <a:off x="529210" y="2748183"/>
            <a:ext cx="427355" cy="427990"/>
          </a:xfrm>
          <a:custGeom>
            <a:avLst/>
            <a:gdLst/>
            <a:ahLst/>
            <a:cxnLst/>
            <a:rect l="l" t="t" r="r" b="b"/>
            <a:pathLst>
              <a:path w="427354" h="427989">
                <a:moveTo>
                  <a:pt x="0" y="213880"/>
                </a:moveTo>
                <a:lnTo>
                  <a:pt x="5639" y="164839"/>
                </a:lnTo>
                <a:lnTo>
                  <a:pt x="21701" y="119821"/>
                </a:lnTo>
                <a:lnTo>
                  <a:pt x="46906" y="80109"/>
                </a:lnTo>
                <a:lnTo>
                  <a:pt x="79971" y="46987"/>
                </a:lnTo>
                <a:lnTo>
                  <a:pt x="119615" y="21739"/>
                </a:lnTo>
                <a:lnTo>
                  <a:pt x="164556" y="5648"/>
                </a:lnTo>
                <a:lnTo>
                  <a:pt x="213512" y="0"/>
                </a:lnTo>
                <a:lnTo>
                  <a:pt x="262468" y="5648"/>
                </a:lnTo>
                <a:lnTo>
                  <a:pt x="307409" y="21739"/>
                </a:lnTo>
                <a:lnTo>
                  <a:pt x="347053" y="46987"/>
                </a:lnTo>
                <a:lnTo>
                  <a:pt x="380118" y="80109"/>
                </a:lnTo>
                <a:lnTo>
                  <a:pt x="405323" y="119821"/>
                </a:lnTo>
                <a:lnTo>
                  <a:pt x="421385" y="164839"/>
                </a:lnTo>
                <a:lnTo>
                  <a:pt x="427024" y="213880"/>
                </a:lnTo>
                <a:lnTo>
                  <a:pt x="421385" y="262921"/>
                </a:lnTo>
                <a:lnTo>
                  <a:pt x="405323" y="307939"/>
                </a:lnTo>
                <a:lnTo>
                  <a:pt x="380118" y="347652"/>
                </a:lnTo>
                <a:lnTo>
                  <a:pt x="347053" y="380774"/>
                </a:lnTo>
                <a:lnTo>
                  <a:pt x="307409" y="406022"/>
                </a:lnTo>
                <a:lnTo>
                  <a:pt x="262468" y="422112"/>
                </a:lnTo>
                <a:lnTo>
                  <a:pt x="213512" y="427761"/>
                </a:lnTo>
                <a:lnTo>
                  <a:pt x="164556" y="422112"/>
                </a:lnTo>
                <a:lnTo>
                  <a:pt x="119615" y="406022"/>
                </a:lnTo>
                <a:lnTo>
                  <a:pt x="79971" y="380774"/>
                </a:lnTo>
                <a:lnTo>
                  <a:pt x="46906" y="347652"/>
                </a:lnTo>
                <a:lnTo>
                  <a:pt x="21701" y="307939"/>
                </a:lnTo>
                <a:lnTo>
                  <a:pt x="5639" y="262921"/>
                </a:lnTo>
                <a:lnTo>
                  <a:pt x="0" y="213880"/>
                </a:lnTo>
                <a:close/>
              </a:path>
            </a:pathLst>
          </a:custGeom>
          <a:ln w="7785">
            <a:solidFill>
              <a:srgbClr val="007DB6"/>
            </a:solidFill>
          </a:ln>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11" name="object 45"/>
          <p:cNvSpPr/>
          <p:nvPr/>
        </p:nvSpPr>
        <p:spPr>
          <a:xfrm>
            <a:off x="621018" y="2844873"/>
            <a:ext cx="241477" cy="239144"/>
          </a:xfrm>
          <a:prstGeom prst="rect">
            <a:avLst/>
          </a:prstGeom>
          <a:blipFill rotWithShape="1">
            <a:blip r:embed="rId3"/>
            <a:stretch>
              <a:fillRect/>
            </a:stretch>
          </a:blip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12" name="object 46"/>
          <p:cNvSpPr/>
          <p:nvPr/>
        </p:nvSpPr>
        <p:spPr>
          <a:xfrm>
            <a:off x="870611" y="2833058"/>
            <a:ext cx="110489" cy="330200"/>
          </a:xfrm>
          <a:custGeom>
            <a:avLst/>
            <a:gdLst/>
            <a:ahLst/>
            <a:cxnLst/>
            <a:rect l="l" t="t" r="r" b="b"/>
            <a:pathLst>
              <a:path w="110488" h="330200">
                <a:moveTo>
                  <a:pt x="72009" y="0"/>
                </a:moveTo>
                <a:lnTo>
                  <a:pt x="88036" y="29154"/>
                </a:lnTo>
                <a:lnTo>
                  <a:pt x="99931" y="60617"/>
                </a:lnTo>
                <a:lnTo>
                  <a:pt x="107333" y="94022"/>
                </a:lnTo>
                <a:lnTo>
                  <a:pt x="109880" y="129006"/>
                </a:lnTo>
                <a:lnTo>
                  <a:pt x="104795" y="178231"/>
                </a:lnTo>
                <a:lnTo>
                  <a:pt x="90229" y="223960"/>
                </a:lnTo>
                <a:lnTo>
                  <a:pt x="67218" y="265158"/>
                </a:lnTo>
                <a:lnTo>
                  <a:pt x="36796" y="300790"/>
                </a:lnTo>
                <a:lnTo>
                  <a:pt x="0" y="329819"/>
                </a:lnTo>
              </a:path>
            </a:pathLst>
          </a:custGeom>
          <a:ln w="5194">
            <a:solidFill>
              <a:srgbClr val="007DB6"/>
            </a:solidFill>
          </a:ln>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13" name="object 47"/>
          <p:cNvSpPr/>
          <p:nvPr/>
        </p:nvSpPr>
        <p:spPr>
          <a:xfrm>
            <a:off x="742723" y="2723902"/>
            <a:ext cx="158750" cy="60960"/>
          </a:xfrm>
          <a:custGeom>
            <a:avLst/>
            <a:gdLst/>
            <a:ahLst/>
            <a:cxnLst/>
            <a:rect l="l" t="t" r="r" b="b"/>
            <a:pathLst>
              <a:path w="158750" h="60960">
                <a:moveTo>
                  <a:pt x="0" y="0"/>
                </a:moveTo>
                <a:lnTo>
                  <a:pt x="44623" y="4187"/>
                </a:lnTo>
                <a:lnTo>
                  <a:pt x="86466" y="16236"/>
                </a:lnTo>
                <a:lnTo>
                  <a:pt x="124763" y="35382"/>
                </a:lnTo>
                <a:lnTo>
                  <a:pt x="158750" y="60858"/>
                </a:lnTo>
              </a:path>
            </a:pathLst>
          </a:custGeom>
          <a:ln w="5194">
            <a:solidFill>
              <a:srgbClr val="007DB6"/>
            </a:solidFill>
          </a:ln>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14" name="object 48"/>
          <p:cNvSpPr/>
          <p:nvPr/>
        </p:nvSpPr>
        <p:spPr>
          <a:xfrm>
            <a:off x="720040" y="2628054"/>
            <a:ext cx="45720" cy="45720"/>
          </a:xfrm>
          <a:custGeom>
            <a:avLst/>
            <a:gdLst/>
            <a:ahLst/>
            <a:cxnLst/>
            <a:rect l="l" t="t" r="r" b="b"/>
            <a:pathLst>
              <a:path w="45720" h="45719">
                <a:moveTo>
                  <a:pt x="22682" y="0"/>
                </a:moveTo>
                <a:lnTo>
                  <a:pt x="13855" y="1785"/>
                </a:lnTo>
                <a:lnTo>
                  <a:pt x="6645" y="6654"/>
                </a:lnTo>
                <a:lnTo>
                  <a:pt x="1783" y="13876"/>
                </a:lnTo>
                <a:lnTo>
                  <a:pt x="0" y="22720"/>
                </a:lnTo>
                <a:lnTo>
                  <a:pt x="1783" y="31563"/>
                </a:lnTo>
                <a:lnTo>
                  <a:pt x="6645" y="38785"/>
                </a:lnTo>
                <a:lnTo>
                  <a:pt x="13855" y="43655"/>
                </a:lnTo>
                <a:lnTo>
                  <a:pt x="22682" y="45440"/>
                </a:lnTo>
                <a:lnTo>
                  <a:pt x="31509" y="43655"/>
                </a:lnTo>
                <a:lnTo>
                  <a:pt x="38719" y="38785"/>
                </a:lnTo>
                <a:lnTo>
                  <a:pt x="43581" y="31563"/>
                </a:lnTo>
                <a:lnTo>
                  <a:pt x="45364" y="22720"/>
                </a:lnTo>
                <a:lnTo>
                  <a:pt x="43581" y="13876"/>
                </a:lnTo>
                <a:lnTo>
                  <a:pt x="38719" y="6654"/>
                </a:lnTo>
                <a:lnTo>
                  <a:pt x="31509" y="1785"/>
                </a:lnTo>
                <a:lnTo>
                  <a:pt x="22682" y="0"/>
                </a:lnTo>
                <a:close/>
              </a:path>
            </a:pathLst>
          </a:custGeom>
          <a:solidFill>
            <a:srgbClr val="FFFFFF"/>
          </a:solid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15" name="object 49"/>
          <p:cNvSpPr/>
          <p:nvPr/>
        </p:nvSpPr>
        <p:spPr>
          <a:xfrm>
            <a:off x="720040" y="2628054"/>
            <a:ext cx="45720" cy="45720"/>
          </a:xfrm>
          <a:custGeom>
            <a:avLst/>
            <a:gdLst/>
            <a:ahLst/>
            <a:cxnLst/>
            <a:rect l="l" t="t" r="r" b="b"/>
            <a:pathLst>
              <a:path w="45720" h="45719">
                <a:moveTo>
                  <a:pt x="0" y="22720"/>
                </a:moveTo>
                <a:lnTo>
                  <a:pt x="1783" y="13876"/>
                </a:lnTo>
                <a:lnTo>
                  <a:pt x="6645" y="6654"/>
                </a:lnTo>
                <a:lnTo>
                  <a:pt x="13855" y="1785"/>
                </a:lnTo>
                <a:lnTo>
                  <a:pt x="22682" y="0"/>
                </a:lnTo>
                <a:lnTo>
                  <a:pt x="31509" y="1785"/>
                </a:lnTo>
                <a:lnTo>
                  <a:pt x="38719" y="6654"/>
                </a:lnTo>
                <a:lnTo>
                  <a:pt x="43581" y="13876"/>
                </a:lnTo>
                <a:lnTo>
                  <a:pt x="45364" y="22720"/>
                </a:lnTo>
                <a:lnTo>
                  <a:pt x="43581" y="31563"/>
                </a:lnTo>
                <a:lnTo>
                  <a:pt x="38719" y="38785"/>
                </a:lnTo>
                <a:lnTo>
                  <a:pt x="31509" y="43655"/>
                </a:lnTo>
                <a:lnTo>
                  <a:pt x="22682" y="45440"/>
                </a:lnTo>
                <a:lnTo>
                  <a:pt x="13855" y="43655"/>
                </a:lnTo>
                <a:lnTo>
                  <a:pt x="6645" y="38785"/>
                </a:lnTo>
                <a:lnTo>
                  <a:pt x="1783" y="31563"/>
                </a:lnTo>
                <a:lnTo>
                  <a:pt x="0" y="22720"/>
                </a:lnTo>
                <a:close/>
              </a:path>
            </a:pathLst>
          </a:custGeom>
          <a:ln w="5156">
            <a:solidFill>
              <a:srgbClr val="007DB6"/>
            </a:solidFill>
          </a:ln>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16" name="object 50"/>
          <p:cNvSpPr/>
          <p:nvPr/>
        </p:nvSpPr>
        <p:spPr>
          <a:xfrm>
            <a:off x="722021" y="2942480"/>
            <a:ext cx="45720" cy="45720"/>
          </a:xfrm>
          <a:custGeom>
            <a:avLst/>
            <a:gdLst/>
            <a:ahLst/>
            <a:cxnLst/>
            <a:rect l="l" t="t" r="r" b="b"/>
            <a:pathLst>
              <a:path w="45720" h="45719">
                <a:moveTo>
                  <a:pt x="22682" y="0"/>
                </a:moveTo>
                <a:lnTo>
                  <a:pt x="13855" y="1785"/>
                </a:lnTo>
                <a:lnTo>
                  <a:pt x="6645" y="6654"/>
                </a:lnTo>
                <a:lnTo>
                  <a:pt x="1783" y="13876"/>
                </a:lnTo>
                <a:lnTo>
                  <a:pt x="0" y="22720"/>
                </a:lnTo>
                <a:lnTo>
                  <a:pt x="1783" y="31563"/>
                </a:lnTo>
                <a:lnTo>
                  <a:pt x="6645" y="38785"/>
                </a:lnTo>
                <a:lnTo>
                  <a:pt x="13855" y="43655"/>
                </a:lnTo>
                <a:lnTo>
                  <a:pt x="22682" y="45440"/>
                </a:lnTo>
                <a:lnTo>
                  <a:pt x="31509" y="43655"/>
                </a:lnTo>
                <a:lnTo>
                  <a:pt x="38719" y="38785"/>
                </a:lnTo>
                <a:lnTo>
                  <a:pt x="43581" y="31563"/>
                </a:lnTo>
                <a:lnTo>
                  <a:pt x="45364" y="22720"/>
                </a:lnTo>
                <a:lnTo>
                  <a:pt x="43581" y="13876"/>
                </a:lnTo>
                <a:lnTo>
                  <a:pt x="38719" y="6654"/>
                </a:lnTo>
                <a:lnTo>
                  <a:pt x="31509" y="1785"/>
                </a:lnTo>
                <a:lnTo>
                  <a:pt x="22682" y="0"/>
                </a:lnTo>
                <a:close/>
              </a:path>
            </a:pathLst>
          </a:custGeom>
          <a:solidFill>
            <a:srgbClr val="FFFFFF"/>
          </a:solid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17" name="object 51"/>
          <p:cNvSpPr/>
          <p:nvPr/>
        </p:nvSpPr>
        <p:spPr>
          <a:xfrm>
            <a:off x="722021" y="2942480"/>
            <a:ext cx="45720" cy="45720"/>
          </a:xfrm>
          <a:custGeom>
            <a:avLst/>
            <a:gdLst/>
            <a:ahLst/>
            <a:cxnLst/>
            <a:rect l="l" t="t" r="r" b="b"/>
            <a:pathLst>
              <a:path w="45720" h="45719">
                <a:moveTo>
                  <a:pt x="0" y="22720"/>
                </a:moveTo>
                <a:lnTo>
                  <a:pt x="1783" y="13876"/>
                </a:lnTo>
                <a:lnTo>
                  <a:pt x="6645" y="6654"/>
                </a:lnTo>
                <a:lnTo>
                  <a:pt x="13855" y="1785"/>
                </a:lnTo>
                <a:lnTo>
                  <a:pt x="22682" y="0"/>
                </a:lnTo>
                <a:lnTo>
                  <a:pt x="31509" y="1785"/>
                </a:lnTo>
                <a:lnTo>
                  <a:pt x="38719" y="6654"/>
                </a:lnTo>
                <a:lnTo>
                  <a:pt x="43581" y="13876"/>
                </a:lnTo>
                <a:lnTo>
                  <a:pt x="45364" y="22720"/>
                </a:lnTo>
                <a:lnTo>
                  <a:pt x="43581" y="31563"/>
                </a:lnTo>
                <a:lnTo>
                  <a:pt x="38719" y="38785"/>
                </a:lnTo>
                <a:lnTo>
                  <a:pt x="31509" y="43655"/>
                </a:lnTo>
                <a:lnTo>
                  <a:pt x="22682" y="45440"/>
                </a:lnTo>
                <a:lnTo>
                  <a:pt x="13855" y="43655"/>
                </a:lnTo>
                <a:lnTo>
                  <a:pt x="6645" y="38785"/>
                </a:lnTo>
                <a:lnTo>
                  <a:pt x="1783" y="31563"/>
                </a:lnTo>
                <a:lnTo>
                  <a:pt x="0" y="22720"/>
                </a:lnTo>
                <a:close/>
              </a:path>
            </a:pathLst>
          </a:custGeom>
          <a:ln w="5156">
            <a:solidFill>
              <a:srgbClr val="007DB6"/>
            </a:solidFill>
          </a:ln>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18" name="object 52"/>
          <p:cNvSpPr/>
          <p:nvPr/>
        </p:nvSpPr>
        <p:spPr>
          <a:xfrm>
            <a:off x="744716" y="2828812"/>
            <a:ext cx="137160" cy="125095"/>
          </a:xfrm>
          <a:custGeom>
            <a:avLst/>
            <a:gdLst/>
            <a:ahLst/>
            <a:cxnLst/>
            <a:rect l="l" t="t" r="r" b="b"/>
            <a:pathLst>
              <a:path w="137160" h="125094">
                <a:moveTo>
                  <a:pt x="0" y="76631"/>
                </a:moveTo>
                <a:lnTo>
                  <a:pt x="137045" y="0"/>
                </a:lnTo>
                <a:lnTo>
                  <a:pt x="59397" y="124891"/>
                </a:lnTo>
              </a:path>
            </a:pathLst>
          </a:custGeom>
          <a:ln w="5194">
            <a:solidFill>
              <a:srgbClr val="007DB6"/>
            </a:solidFill>
          </a:ln>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19" name="object 53"/>
          <p:cNvSpPr/>
          <p:nvPr/>
        </p:nvSpPr>
        <p:spPr>
          <a:xfrm>
            <a:off x="784810" y="2834654"/>
            <a:ext cx="90805" cy="86360"/>
          </a:xfrm>
          <a:custGeom>
            <a:avLst/>
            <a:gdLst/>
            <a:ahLst/>
            <a:cxnLst/>
            <a:rect l="l" t="t" r="r" b="b"/>
            <a:pathLst>
              <a:path w="90804" h="86360">
                <a:moveTo>
                  <a:pt x="0" y="86118"/>
                </a:moveTo>
                <a:lnTo>
                  <a:pt x="90398" y="0"/>
                </a:lnTo>
              </a:path>
            </a:pathLst>
          </a:custGeom>
          <a:ln w="5194">
            <a:solidFill>
              <a:srgbClr val="007DB6"/>
            </a:solidFill>
          </a:ln>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20" name="object 54"/>
          <p:cNvSpPr/>
          <p:nvPr/>
        </p:nvSpPr>
        <p:spPr>
          <a:xfrm>
            <a:off x="605474" y="2971129"/>
            <a:ext cx="132080" cy="128270"/>
          </a:xfrm>
          <a:custGeom>
            <a:avLst/>
            <a:gdLst/>
            <a:ahLst/>
            <a:cxnLst/>
            <a:rect l="l" t="t" r="r" b="b"/>
            <a:pathLst>
              <a:path w="132079" h="128269">
                <a:moveTo>
                  <a:pt x="79463" y="0"/>
                </a:moveTo>
                <a:lnTo>
                  <a:pt x="0" y="127711"/>
                </a:lnTo>
                <a:lnTo>
                  <a:pt x="131762" y="52717"/>
                </a:lnTo>
              </a:path>
            </a:pathLst>
          </a:custGeom>
          <a:ln w="5194">
            <a:solidFill>
              <a:srgbClr val="007DB6"/>
            </a:solidFill>
          </a:ln>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21" name="object 55"/>
          <p:cNvSpPr/>
          <p:nvPr/>
        </p:nvSpPr>
        <p:spPr>
          <a:xfrm>
            <a:off x="612039" y="3006879"/>
            <a:ext cx="90805" cy="86360"/>
          </a:xfrm>
          <a:custGeom>
            <a:avLst/>
            <a:gdLst/>
            <a:ahLst/>
            <a:cxnLst/>
            <a:rect l="l" t="t" r="r" b="b"/>
            <a:pathLst>
              <a:path w="90804" h="86360">
                <a:moveTo>
                  <a:pt x="0" y="86118"/>
                </a:moveTo>
                <a:lnTo>
                  <a:pt x="90398" y="0"/>
                </a:lnTo>
              </a:path>
            </a:pathLst>
          </a:custGeom>
          <a:ln w="5194">
            <a:solidFill>
              <a:srgbClr val="007DB6"/>
            </a:solidFill>
          </a:ln>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22" name="object 56"/>
          <p:cNvSpPr/>
          <p:nvPr/>
        </p:nvSpPr>
        <p:spPr>
          <a:xfrm flipH="1">
            <a:off x="742723" y="2783340"/>
            <a:ext cx="0" cy="94615"/>
          </a:xfrm>
          <a:custGeom>
            <a:avLst/>
            <a:gdLst/>
            <a:ahLst/>
            <a:cxnLst/>
            <a:rect l="l" t="t" r="r" b="b"/>
            <a:pathLst>
              <a:path h="94614">
                <a:moveTo>
                  <a:pt x="0" y="0"/>
                </a:moveTo>
                <a:lnTo>
                  <a:pt x="0" y="94475"/>
                </a:lnTo>
              </a:path>
            </a:pathLst>
          </a:custGeom>
          <a:ln w="7785">
            <a:solidFill>
              <a:srgbClr val="007DB6"/>
            </a:solidFill>
          </a:ln>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23" name="object 57"/>
          <p:cNvSpPr/>
          <p:nvPr/>
        </p:nvSpPr>
        <p:spPr>
          <a:xfrm flipH="1">
            <a:off x="742723" y="3052898"/>
            <a:ext cx="0" cy="99060"/>
          </a:xfrm>
          <a:custGeom>
            <a:avLst/>
            <a:gdLst/>
            <a:ahLst/>
            <a:cxnLst/>
            <a:rect l="l" t="t" r="r" b="b"/>
            <a:pathLst>
              <a:path h="99060">
                <a:moveTo>
                  <a:pt x="0" y="0"/>
                </a:moveTo>
                <a:lnTo>
                  <a:pt x="0" y="98602"/>
                </a:lnTo>
              </a:path>
            </a:pathLst>
          </a:custGeom>
          <a:ln w="7785">
            <a:solidFill>
              <a:srgbClr val="007DB6"/>
            </a:solidFill>
          </a:ln>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24" name="object 58"/>
          <p:cNvSpPr/>
          <p:nvPr/>
        </p:nvSpPr>
        <p:spPr>
          <a:xfrm>
            <a:off x="835204" y="2965649"/>
            <a:ext cx="94615" cy="0"/>
          </a:xfrm>
          <a:custGeom>
            <a:avLst/>
            <a:gdLst/>
            <a:ahLst/>
            <a:cxnLst/>
            <a:rect l="l" t="t" r="r" b="b"/>
            <a:pathLst>
              <a:path w="94614">
                <a:moveTo>
                  <a:pt x="0" y="0"/>
                </a:moveTo>
                <a:lnTo>
                  <a:pt x="94170" y="0"/>
                </a:lnTo>
              </a:path>
            </a:pathLst>
          </a:custGeom>
          <a:ln w="7785">
            <a:solidFill>
              <a:srgbClr val="007DB6"/>
            </a:solidFill>
          </a:ln>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25" name="object 59"/>
          <p:cNvSpPr/>
          <p:nvPr/>
        </p:nvSpPr>
        <p:spPr>
          <a:xfrm>
            <a:off x="558903" y="2965649"/>
            <a:ext cx="94615" cy="0"/>
          </a:xfrm>
          <a:custGeom>
            <a:avLst/>
            <a:gdLst/>
            <a:ahLst/>
            <a:cxnLst/>
            <a:rect l="l" t="t" r="r" b="b"/>
            <a:pathLst>
              <a:path w="94614">
                <a:moveTo>
                  <a:pt x="94157" y="0"/>
                </a:moveTo>
                <a:lnTo>
                  <a:pt x="0" y="0"/>
                </a:lnTo>
              </a:path>
            </a:pathLst>
          </a:custGeom>
          <a:ln w="7785">
            <a:solidFill>
              <a:srgbClr val="007DB6"/>
            </a:solidFill>
          </a:ln>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26" name="object 60"/>
          <p:cNvSpPr/>
          <p:nvPr/>
        </p:nvSpPr>
        <p:spPr>
          <a:xfrm>
            <a:off x="372111" y="2961445"/>
            <a:ext cx="67945" cy="0"/>
          </a:xfrm>
          <a:custGeom>
            <a:avLst/>
            <a:gdLst/>
            <a:ahLst/>
            <a:cxnLst/>
            <a:rect l="l" t="t" r="r" b="b"/>
            <a:pathLst>
              <a:path w="67945">
                <a:moveTo>
                  <a:pt x="67754" y="0"/>
                </a:moveTo>
                <a:lnTo>
                  <a:pt x="0" y="0"/>
                </a:lnTo>
              </a:path>
            </a:pathLst>
          </a:custGeom>
          <a:ln w="7785">
            <a:solidFill>
              <a:srgbClr val="007DB6"/>
            </a:solidFill>
          </a:ln>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27" name="object 61"/>
          <p:cNvSpPr/>
          <p:nvPr/>
        </p:nvSpPr>
        <p:spPr>
          <a:xfrm>
            <a:off x="1047433" y="2961445"/>
            <a:ext cx="67945" cy="0"/>
          </a:xfrm>
          <a:custGeom>
            <a:avLst/>
            <a:gdLst/>
            <a:ahLst/>
            <a:cxnLst/>
            <a:rect l="l" t="t" r="r" b="b"/>
            <a:pathLst>
              <a:path w="67945">
                <a:moveTo>
                  <a:pt x="67754" y="0"/>
                </a:moveTo>
                <a:lnTo>
                  <a:pt x="0" y="0"/>
                </a:lnTo>
              </a:path>
            </a:pathLst>
          </a:custGeom>
          <a:ln w="7785">
            <a:solidFill>
              <a:srgbClr val="007DB6"/>
            </a:solidFill>
          </a:ln>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28" name="object 62"/>
          <p:cNvSpPr/>
          <p:nvPr/>
        </p:nvSpPr>
        <p:spPr>
          <a:xfrm>
            <a:off x="421895" y="2775060"/>
            <a:ext cx="59055" cy="34290"/>
          </a:xfrm>
          <a:custGeom>
            <a:avLst/>
            <a:gdLst/>
            <a:ahLst/>
            <a:cxnLst/>
            <a:rect l="l" t="t" r="r" b="b"/>
            <a:pathLst>
              <a:path w="59054" h="34289">
                <a:moveTo>
                  <a:pt x="58661" y="33985"/>
                </a:moveTo>
                <a:lnTo>
                  <a:pt x="0" y="0"/>
                </a:lnTo>
              </a:path>
            </a:pathLst>
          </a:custGeom>
          <a:ln w="7785">
            <a:solidFill>
              <a:srgbClr val="007DB6"/>
            </a:solidFill>
          </a:ln>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29" name="object 63"/>
          <p:cNvSpPr/>
          <p:nvPr/>
        </p:nvSpPr>
        <p:spPr>
          <a:xfrm>
            <a:off x="1006743" y="3113845"/>
            <a:ext cx="59055" cy="34290"/>
          </a:xfrm>
          <a:custGeom>
            <a:avLst/>
            <a:gdLst/>
            <a:ahLst/>
            <a:cxnLst/>
            <a:rect l="l" t="t" r="r" b="b"/>
            <a:pathLst>
              <a:path w="59054" h="34289">
                <a:moveTo>
                  <a:pt x="58661" y="33985"/>
                </a:moveTo>
                <a:lnTo>
                  <a:pt x="0" y="0"/>
                </a:lnTo>
              </a:path>
            </a:pathLst>
          </a:custGeom>
          <a:ln w="7785">
            <a:solidFill>
              <a:srgbClr val="007DB6"/>
            </a:solidFill>
          </a:ln>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30" name="object 64"/>
          <p:cNvSpPr/>
          <p:nvPr/>
        </p:nvSpPr>
        <p:spPr>
          <a:xfrm>
            <a:off x="557886" y="2638624"/>
            <a:ext cx="34290" cy="59055"/>
          </a:xfrm>
          <a:custGeom>
            <a:avLst/>
            <a:gdLst/>
            <a:ahLst/>
            <a:cxnLst/>
            <a:rect l="l" t="t" r="r" b="b"/>
            <a:pathLst>
              <a:path w="34289" h="59055">
                <a:moveTo>
                  <a:pt x="33870" y="58864"/>
                </a:moveTo>
                <a:lnTo>
                  <a:pt x="0" y="0"/>
                </a:lnTo>
              </a:path>
            </a:pathLst>
          </a:custGeom>
          <a:ln w="7785">
            <a:solidFill>
              <a:srgbClr val="007DB6"/>
            </a:solidFill>
          </a:ln>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31" name="object 65"/>
          <p:cNvSpPr/>
          <p:nvPr/>
        </p:nvSpPr>
        <p:spPr>
          <a:xfrm>
            <a:off x="895541" y="3225414"/>
            <a:ext cx="34290" cy="59055"/>
          </a:xfrm>
          <a:custGeom>
            <a:avLst/>
            <a:gdLst/>
            <a:ahLst/>
            <a:cxnLst/>
            <a:rect l="l" t="t" r="r" b="b"/>
            <a:pathLst>
              <a:path w="34289" h="59055">
                <a:moveTo>
                  <a:pt x="33870" y="58864"/>
                </a:moveTo>
                <a:lnTo>
                  <a:pt x="0" y="0"/>
                </a:lnTo>
              </a:path>
            </a:pathLst>
          </a:custGeom>
          <a:ln w="7785">
            <a:solidFill>
              <a:srgbClr val="007DB6"/>
            </a:solidFill>
          </a:ln>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32" name="object 66"/>
          <p:cNvSpPr/>
          <p:nvPr/>
        </p:nvSpPr>
        <p:spPr>
          <a:xfrm flipH="1">
            <a:off x="742723" y="3266245"/>
            <a:ext cx="0" cy="68580"/>
          </a:xfrm>
          <a:custGeom>
            <a:avLst/>
            <a:gdLst/>
            <a:ahLst/>
            <a:cxnLst/>
            <a:rect l="l" t="t" r="r" b="b"/>
            <a:pathLst>
              <a:path h="68579">
                <a:moveTo>
                  <a:pt x="0" y="67970"/>
                </a:moveTo>
                <a:lnTo>
                  <a:pt x="0" y="0"/>
                </a:lnTo>
              </a:path>
            </a:pathLst>
          </a:custGeom>
          <a:ln w="7785">
            <a:solidFill>
              <a:srgbClr val="007DB6"/>
            </a:solidFill>
          </a:ln>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33" name="object 67"/>
          <p:cNvSpPr/>
          <p:nvPr/>
        </p:nvSpPr>
        <p:spPr>
          <a:xfrm>
            <a:off x="421895" y="3113845"/>
            <a:ext cx="59055" cy="34290"/>
          </a:xfrm>
          <a:custGeom>
            <a:avLst/>
            <a:gdLst/>
            <a:ahLst/>
            <a:cxnLst/>
            <a:rect l="l" t="t" r="r" b="b"/>
            <a:pathLst>
              <a:path w="59054" h="34289">
                <a:moveTo>
                  <a:pt x="58661" y="0"/>
                </a:moveTo>
                <a:lnTo>
                  <a:pt x="0" y="33985"/>
                </a:lnTo>
              </a:path>
            </a:pathLst>
          </a:custGeom>
          <a:ln w="7785">
            <a:solidFill>
              <a:srgbClr val="007DB6"/>
            </a:solidFill>
          </a:ln>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34" name="object 68"/>
          <p:cNvSpPr/>
          <p:nvPr/>
        </p:nvSpPr>
        <p:spPr>
          <a:xfrm>
            <a:off x="1006743" y="2775060"/>
            <a:ext cx="59055" cy="34290"/>
          </a:xfrm>
          <a:custGeom>
            <a:avLst/>
            <a:gdLst/>
            <a:ahLst/>
            <a:cxnLst/>
            <a:rect l="l" t="t" r="r" b="b"/>
            <a:pathLst>
              <a:path w="59054" h="34289">
                <a:moveTo>
                  <a:pt x="58661" y="0"/>
                </a:moveTo>
                <a:lnTo>
                  <a:pt x="0" y="33985"/>
                </a:lnTo>
              </a:path>
            </a:pathLst>
          </a:custGeom>
          <a:ln w="7785">
            <a:solidFill>
              <a:srgbClr val="007DB6"/>
            </a:solidFill>
          </a:ln>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35" name="object 69"/>
          <p:cNvSpPr/>
          <p:nvPr/>
        </p:nvSpPr>
        <p:spPr>
          <a:xfrm>
            <a:off x="557886" y="3225414"/>
            <a:ext cx="34290" cy="59055"/>
          </a:xfrm>
          <a:custGeom>
            <a:avLst/>
            <a:gdLst/>
            <a:ahLst/>
            <a:cxnLst/>
            <a:rect l="l" t="t" r="r" b="b"/>
            <a:pathLst>
              <a:path w="34289" h="59055">
                <a:moveTo>
                  <a:pt x="33870" y="0"/>
                </a:moveTo>
                <a:lnTo>
                  <a:pt x="0" y="58864"/>
                </a:lnTo>
              </a:path>
            </a:pathLst>
          </a:custGeom>
          <a:ln w="7785">
            <a:solidFill>
              <a:srgbClr val="007DB6"/>
            </a:solidFill>
          </a:ln>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36" name="object 70"/>
          <p:cNvSpPr/>
          <p:nvPr/>
        </p:nvSpPr>
        <p:spPr>
          <a:xfrm>
            <a:off x="895541" y="2638624"/>
            <a:ext cx="34290" cy="59055"/>
          </a:xfrm>
          <a:custGeom>
            <a:avLst/>
            <a:gdLst/>
            <a:ahLst/>
            <a:cxnLst/>
            <a:rect l="l" t="t" r="r" b="b"/>
            <a:pathLst>
              <a:path w="34289" h="59055">
                <a:moveTo>
                  <a:pt x="33870" y="0"/>
                </a:moveTo>
                <a:lnTo>
                  <a:pt x="0" y="58864"/>
                </a:lnTo>
              </a:path>
            </a:pathLst>
          </a:custGeom>
          <a:ln w="7785">
            <a:solidFill>
              <a:srgbClr val="007DB6"/>
            </a:solidFill>
          </a:ln>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37" name="object 71"/>
          <p:cNvSpPr/>
          <p:nvPr/>
        </p:nvSpPr>
        <p:spPr>
          <a:xfrm>
            <a:off x="2139139" y="667864"/>
            <a:ext cx="234188" cy="234175"/>
          </a:xfrm>
          <a:prstGeom prst="rect">
            <a:avLst/>
          </a:prstGeom>
          <a:blipFill rotWithShape="1">
            <a:blip r:embed="rId4"/>
            <a:stretch>
              <a:fillRect/>
            </a:stretch>
          </a:blip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38" name="object 73"/>
          <p:cNvSpPr txBox="1"/>
          <p:nvPr/>
        </p:nvSpPr>
        <p:spPr>
          <a:xfrm>
            <a:off x="1339722" y="594204"/>
            <a:ext cx="3875215" cy="2289088"/>
          </a:xfrm>
          <a:prstGeom prst="rect">
            <a:avLst/>
          </a:prstGeom>
        </p:spPr>
        <p:txBody>
          <a:bodyPr vert="horz" wrap="square" lIns="0" tIns="102870" rIns="0" bIns="0" rtlCol="0">
            <a:spAutoFit/>
          </a:bodyPr>
          <a:lstStyle/>
          <a:p>
            <a:pPr marL="168275">
              <a:lnSpc>
                <a:spcPct val="100000"/>
              </a:lnSpc>
              <a:spcBef>
                <a:spcPts val="810"/>
              </a:spcBef>
            </a:pPr>
            <a:r>
              <a:rPr lang="es" sz="1100" b="0" i="0" strike="noStrike" cap="none" spc="70" baseline="0" dirty="0" smtClean="0">
                <a:solidFill>
                  <a:srgbClr val="58595B"/>
                </a:solidFill>
                <a:effectLst/>
                <a:latin typeface="Arial" panose="020B0604020202020204" pitchFamily="34" charset="0"/>
                <a:ea typeface="Arial"/>
                <a:cs typeface="Arial" panose="020B0604020202020204" pitchFamily="34" charset="0"/>
              </a:rPr>
              <a:t>Práctica </a:t>
            </a:r>
            <a:r>
              <a:rPr lang="es" sz="1100" b="0" i="0" strike="noStrike" cap="none" spc="70" baseline="0" dirty="0" smtClean="0">
                <a:solidFill>
                  <a:srgbClr val="FFFFFF"/>
                </a:solidFill>
                <a:effectLst/>
                <a:latin typeface="Arial" panose="020B0604020202020204" pitchFamily="34" charset="0"/>
                <a:ea typeface="Arial"/>
                <a:cs typeface="Arial" panose="020B0604020202020204" pitchFamily="34" charset="0"/>
              </a:rPr>
              <a:t> </a:t>
            </a:r>
            <a:r>
              <a:rPr lang="es" sz="1100" b="0" i="0" strike="noStrike" cap="none" spc="15" baseline="0" dirty="0" smtClean="0">
                <a:solidFill>
                  <a:srgbClr val="FFFFFF"/>
                </a:solidFill>
                <a:effectLst/>
                <a:latin typeface="Arial" panose="020B0604020202020204" pitchFamily="34" charset="0"/>
                <a:ea typeface="Arial"/>
                <a:cs typeface="Arial" panose="020B0604020202020204" pitchFamily="34" charset="0"/>
              </a:rPr>
              <a:t>22 </a:t>
            </a:r>
            <a:r>
              <a:rPr lang="es" sz="1100" b="0" i="0" strike="noStrike" cap="none" spc="70" baseline="0" dirty="0" smtClean="0">
                <a:solidFill>
                  <a:srgbClr val="FFFFFF"/>
                </a:solidFill>
                <a:effectLst/>
                <a:latin typeface="Arial" panose="020B0604020202020204" pitchFamily="34" charset="0"/>
                <a:ea typeface="Arial"/>
                <a:cs typeface="Arial" panose="020B0604020202020204" pitchFamily="34" charset="0"/>
              </a:rPr>
              <a:t> </a:t>
            </a:r>
            <a:r>
              <a:rPr lang="es" sz="1100" b="0" i="0" strike="noStrike" cap="none" spc="70" baseline="0" dirty="0" smtClean="0">
                <a:solidFill>
                  <a:srgbClr val="58595B"/>
                </a:solidFill>
                <a:effectLst/>
                <a:latin typeface="Arial" panose="020B0604020202020204" pitchFamily="34" charset="0"/>
                <a:ea typeface="Arial"/>
                <a:cs typeface="Arial" panose="020B0604020202020204" pitchFamily="34" charset="0"/>
              </a:rPr>
              <a:t> </a:t>
            </a:r>
            <a:r>
              <a:rPr lang="es" sz="1100" b="0" i="0" strike="noStrike" cap="none" spc="75" baseline="0" dirty="0" smtClean="0">
                <a:solidFill>
                  <a:srgbClr val="58595B"/>
                </a:solidFill>
                <a:effectLst/>
                <a:latin typeface="Arial" panose="020B0604020202020204" pitchFamily="34" charset="0"/>
                <a:ea typeface="Arial"/>
                <a:cs typeface="Arial" panose="020B0604020202020204" pitchFamily="34" charset="0"/>
              </a:rPr>
              <a:t>Incentiva </a:t>
            </a:r>
            <a:r>
              <a:rPr lang="es" sz="1100" b="0" i="0" strike="noStrike" cap="none" spc="75" baseline="0" dirty="0">
                <a:solidFill>
                  <a:srgbClr val="58595B"/>
                </a:solidFill>
                <a:effectLst/>
                <a:latin typeface="Arial" panose="020B0604020202020204" pitchFamily="34" charset="0"/>
                <a:ea typeface="Arial"/>
                <a:cs typeface="Arial" panose="020B0604020202020204" pitchFamily="34" charset="0"/>
              </a:rPr>
              <a:t>la innovación</a:t>
            </a:r>
          </a:p>
          <a:p>
            <a:pPr marL="168275">
              <a:lnSpc>
                <a:spcPct val="100000"/>
              </a:lnSpc>
              <a:spcBef>
                <a:spcPts val="710"/>
              </a:spcBef>
            </a:pPr>
            <a:r>
              <a:rPr lang="es-ES" sz="1100" b="1" i="0" strike="noStrike" cap="none" spc="-5" baseline="0" dirty="0" smtClean="0">
                <a:solidFill>
                  <a:srgbClr val="231F20"/>
                </a:solidFill>
                <a:effectLst/>
                <a:latin typeface="Arial" panose="020B0604020202020204" pitchFamily="34" charset="0"/>
                <a:ea typeface="Arial"/>
                <a:cs typeface="Arial" panose="020B0604020202020204" pitchFamily="34" charset="0"/>
              </a:rPr>
              <a:t>Puntos que se deben observar</a:t>
            </a:r>
            <a:r>
              <a:rPr lang="es" sz="1100" b="1" i="0" strike="noStrike" cap="none" spc="-5" baseline="0" dirty="0" smtClean="0">
                <a:solidFill>
                  <a:srgbClr val="231F20"/>
                </a:solidFill>
                <a:effectLst/>
                <a:latin typeface="Arial" panose="020B0604020202020204" pitchFamily="34" charset="0"/>
                <a:ea typeface="Arial"/>
                <a:cs typeface="Arial" panose="020B0604020202020204" pitchFamily="34" charset="0"/>
              </a:rPr>
              <a:t>:</a:t>
            </a:r>
            <a:endParaRPr lang="es" sz="1100" b="1" i="0" strike="noStrike" cap="none" spc="-5" baseline="0" dirty="0">
              <a:solidFill>
                <a:srgbClr val="231F20"/>
              </a:solidFill>
              <a:effectLst/>
              <a:latin typeface="Arial" panose="020B0604020202020204" pitchFamily="34" charset="0"/>
              <a:ea typeface="Arial"/>
              <a:cs typeface="Arial" panose="020B0604020202020204" pitchFamily="34" charset="0"/>
            </a:endParaRPr>
          </a:p>
          <a:p>
            <a:pPr marL="339725" indent="-171450">
              <a:lnSpc>
                <a:spcPts val="1320"/>
              </a:lnSpc>
              <a:spcBef>
                <a:spcPts val="229"/>
              </a:spcBef>
              <a:buAutoNum type="alphaLcPeriod"/>
              <a:tabLst>
                <a:tab pos="340360" algn="l"/>
              </a:tabLst>
            </a:pPr>
            <a:r>
              <a:rPr lang="es" sz="1050" spc="-50" dirty="0">
                <a:solidFill>
                  <a:srgbClr val="231F20"/>
                </a:solidFill>
                <a:latin typeface="Arial"/>
                <a:ea typeface="Arial"/>
                <a:cs typeface="Arial"/>
              </a:rPr>
              <a:t>Aprende y aplica las mejores lecciones basadas en la experiencia</a:t>
            </a:r>
          </a:p>
          <a:p>
            <a:pPr marL="339725" marR="522605" indent="-171450">
              <a:lnSpc>
                <a:spcPts val="1100"/>
              </a:lnSpc>
              <a:spcBef>
                <a:spcPts val="220"/>
              </a:spcBef>
              <a:buAutoNum type="alphaLcPeriod"/>
              <a:tabLst>
                <a:tab pos="340360" algn="l"/>
              </a:tabLst>
            </a:pPr>
            <a:r>
              <a:rPr lang="es" sz="1050" spc="-50" dirty="0">
                <a:solidFill>
                  <a:srgbClr val="231F20"/>
                </a:solidFill>
                <a:latin typeface="Arial"/>
                <a:ea typeface="Arial"/>
                <a:cs typeface="Arial"/>
              </a:rPr>
              <a:t>Procura y está abierto a cualquier cosa que puede beneficiar el cambio; </a:t>
            </a:r>
            <a:r>
              <a:rPr lang="es" sz="1050" spc="-50" dirty="0" smtClean="0">
                <a:solidFill>
                  <a:srgbClr val="231F20"/>
                </a:solidFill>
                <a:latin typeface="Arial"/>
                <a:ea typeface="Arial"/>
                <a:cs typeface="Arial"/>
              </a:rPr>
              <a:t>anticipa </a:t>
            </a:r>
            <a:r>
              <a:rPr lang="es" sz="1050" spc="-50" dirty="0">
                <a:solidFill>
                  <a:srgbClr val="231F20"/>
                </a:solidFill>
                <a:latin typeface="Arial"/>
                <a:ea typeface="Arial"/>
                <a:cs typeface="Arial"/>
              </a:rPr>
              <a:t>oportunidades de cambio</a:t>
            </a:r>
          </a:p>
          <a:p>
            <a:pPr marL="339725" marR="554990" indent="-171450">
              <a:lnSpc>
                <a:spcPts val="1100"/>
              </a:lnSpc>
              <a:spcBef>
                <a:spcPts val="215"/>
              </a:spcBef>
              <a:buAutoNum type="alphaLcPeriod"/>
              <a:tabLst>
                <a:tab pos="340360" algn="l"/>
              </a:tabLst>
            </a:pPr>
            <a:r>
              <a:rPr lang="es" sz="1050" spc="-50" dirty="0">
                <a:solidFill>
                  <a:srgbClr val="231F20"/>
                </a:solidFill>
                <a:latin typeface="Arial"/>
                <a:ea typeface="Arial"/>
                <a:cs typeface="Arial"/>
              </a:rPr>
              <a:t>Es adaptable, </a:t>
            </a:r>
            <a:r>
              <a:rPr lang="es" sz="1050" spc="-50" dirty="0" smtClean="0">
                <a:solidFill>
                  <a:srgbClr val="231F20"/>
                </a:solidFill>
                <a:latin typeface="Arial"/>
                <a:ea typeface="Arial"/>
                <a:cs typeface="Arial"/>
              </a:rPr>
              <a:t>creativo </a:t>
            </a:r>
            <a:r>
              <a:rPr lang="es" sz="1050" spc="-50" dirty="0">
                <a:solidFill>
                  <a:srgbClr val="231F20"/>
                </a:solidFill>
                <a:latin typeface="Arial"/>
                <a:ea typeface="Arial"/>
                <a:cs typeface="Arial"/>
              </a:rPr>
              <a:t>e innovador en la planificación y en los enfoques para nuevos desafíos</a:t>
            </a:r>
          </a:p>
          <a:p>
            <a:pPr marL="339725" marR="616585" indent="-171450">
              <a:lnSpc>
                <a:spcPts val="1100"/>
              </a:lnSpc>
              <a:spcBef>
                <a:spcPts val="215"/>
              </a:spcBef>
              <a:buAutoNum type="alphaLcPeriod"/>
              <a:tabLst>
                <a:tab pos="340360" algn="l"/>
              </a:tabLst>
            </a:pPr>
            <a:r>
              <a:rPr lang="es" sz="1050" spc="-50" dirty="0">
                <a:solidFill>
                  <a:srgbClr val="231F20"/>
                </a:solidFill>
                <a:latin typeface="Arial"/>
                <a:ea typeface="Arial"/>
                <a:cs typeface="Arial"/>
              </a:rPr>
              <a:t>Crea y mantiene un ambiente seguro para desafiar el status </a:t>
            </a:r>
            <a:r>
              <a:rPr lang="es" sz="1050" spc="-50" dirty="0" smtClean="0">
                <a:solidFill>
                  <a:srgbClr val="231F20"/>
                </a:solidFill>
                <a:latin typeface="Arial"/>
                <a:ea typeface="Arial"/>
                <a:cs typeface="Arial"/>
              </a:rPr>
              <a:t>quo</a:t>
            </a:r>
            <a:endParaRPr lang="es" sz="1050" spc="-50" dirty="0">
              <a:solidFill>
                <a:srgbClr val="231F20"/>
              </a:solidFill>
              <a:latin typeface="Arial"/>
              <a:ea typeface="Arial"/>
              <a:cs typeface="Arial"/>
            </a:endParaRPr>
          </a:p>
          <a:p>
            <a:pPr marL="339725" marR="381635" indent="-171450">
              <a:lnSpc>
                <a:spcPts val="1100"/>
              </a:lnSpc>
              <a:spcBef>
                <a:spcPts val="219"/>
              </a:spcBef>
              <a:buAutoNum type="alphaLcPeriod"/>
              <a:tabLst>
                <a:tab pos="340360" algn="l"/>
              </a:tabLst>
            </a:pPr>
            <a:r>
              <a:rPr lang="es" sz="1050" spc="-50" dirty="0">
                <a:solidFill>
                  <a:srgbClr val="231F20"/>
                </a:solidFill>
                <a:latin typeface="Arial"/>
                <a:ea typeface="Arial"/>
                <a:cs typeface="Arial"/>
              </a:rPr>
              <a:t>Apoya la generación, la síntesis y la combinación de ideas entre grupos de trabajo</a:t>
            </a:r>
          </a:p>
          <a:p>
            <a:pPr marL="339725" indent="-171450">
              <a:lnSpc>
                <a:spcPts val="1315"/>
              </a:lnSpc>
              <a:buAutoNum type="alphaLcPeriod"/>
              <a:tabLst>
                <a:tab pos="340360" algn="l"/>
              </a:tabLst>
            </a:pPr>
            <a:r>
              <a:rPr lang="es" sz="1050" spc="-50" dirty="0">
                <a:solidFill>
                  <a:srgbClr val="231F20"/>
                </a:solidFill>
                <a:latin typeface="Arial"/>
                <a:ea typeface="Arial"/>
                <a:cs typeface="Arial"/>
              </a:rPr>
              <a:t>Incentiva una cultura innovadora, </a:t>
            </a:r>
            <a:r>
              <a:rPr lang="es" sz="1050" spc="-50" dirty="0" smtClean="0">
                <a:solidFill>
                  <a:srgbClr val="231F20"/>
                </a:solidFill>
                <a:latin typeface="Arial"/>
                <a:ea typeface="Arial"/>
                <a:cs typeface="Arial"/>
              </a:rPr>
              <a:t>dando </a:t>
            </a:r>
            <a:r>
              <a:rPr lang="es" sz="1050" spc="-50" dirty="0">
                <a:solidFill>
                  <a:srgbClr val="231F20"/>
                </a:solidFill>
                <a:latin typeface="Arial"/>
                <a:ea typeface="Arial"/>
                <a:cs typeface="Arial"/>
              </a:rPr>
              <a:t>la bienvenida a nuevas ideas y riesgos</a:t>
            </a:r>
          </a:p>
        </p:txBody>
      </p:sp>
      <p:sp>
        <p:nvSpPr>
          <p:cNvPr id="39" name="object 76"/>
          <p:cNvSpPr/>
          <p:nvPr/>
        </p:nvSpPr>
        <p:spPr>
          <a:xfrm>
            <a:off x="312172" y="1408646"/>
            <a:ext cx="234188" cy="234175"/>
          </a:xfrm>
          <a:prstGeom prst="rect">
            <a:avLst/>
          </a:prstGeom>
          <a:blipFill rotWithShape="1">
            <a:blip r:embed="rId5"/>
            <a:stretch>
              <a:fillRect/>
            </a:stretch>
          </a:blip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40" name="object 77"/>
          <p:cNvSpPr txBox="1"/>
          <p:nvPr/>
        </p:nvSpPr>
        <p:spPr>
          <a:xfrm>
            <a:off x="297880" y="516173"/>
            <a:ext cx="1041842" cy="1098378"/>
          </a:xfrm>
          <a:prstGeom prst="rect">
            <a:avLst/>
          </a:prstGeom>
        </p:spPr>
        <p:txBody>
          <a:bodyPr vert="horz" wrap="square" lIns="0" tIns="46355" rIns="0" bIns="0" rtlCol="0">
            <a:spAutoFit/>
          </a:bodyPr>
          <a:lstStyle/>
          <a:p>
            <a:pPr marL="18415">
              <a:lnSpc>
                <a:spcPct val="100000"/>
              </a:lnSpc>
              <a:spcBef>
                <a:spcPts val="365"/>
              </a:spcBef>
            </a:pPr>
            <a:r>
              <a:rPr lang="es" sz="3100" b="0" i="0" strike="noStrike" cap="none" spc="-185" baseline="0" dirty="0">
                <a:solidFill>
                  <a:srgbClr val="231F20"/>
                </a:solidFill>
                <a:effectLst/>
                <a:latin typeface="Arial" panose="020B0604020202020204" pitchFamily="34" charset="0"/>
                <a:ea typeface="Verdana"/>
                <a:cs typeface="Arial" panose="020B0604020202020204" pitchFamily="34" charset="0"/>
              </a:rPr>
              <a:t>FI</a:t>
            </a:r>
          </a:p>
          <a:p>
            <a:pPr marL="31115" marR="247015">
              <a:lnSpc>
                <a:spcPts val="1100"/>
              </a:lnSpc>
              <a:spcBef>
                <a:spcPts val="204"/>
              </a:spcBef>
            </a:pPr>
            <a:r>
              <a:rPr lang="es" sz="900" b="0" i="0" strike="noStrike" cap="none" spc="-50" baseline="0" dirty="0" smtClean="0">
                <a:solidFill>
                  <a:srgbClr val="231F20"/>
                </a:solidFill>
                <a:effectLst/>
                <a:latin typeface="Arial" panose="020B0604020202020204" pitchFamily="34" charset="0"/>
                <a:ea typeface="Verdana"/>
                <a:cs typeface="Arial" panose="020B0604020202020204" pitchFamily="34" charset="0"/>
              </a:rPr>
              <a:t>Incentiva </a:t>
            </a:r>
            <a:r>
              <a:rPr lang="es" sz="900" b="0" i="0" strike="noStrike" cap="none" spc="-50" baseline="0" dirty="0">
                <a:solidFill>
                  <a:srgbClr val="231F20"/>
                </a:solidFill>
                <a:effectLst/>
                <a:latin typeface="Arial" panose="020B0604020202020204" pitchFamily="34" charset="0"/>
                <a:ea typeface="Verdana"/>
                <a:cs typeface="Arial" panose="020B0604020202020204" pitchFamily="34" charset="0"/>
              </a:rPr>
              <a:t>la innovación (FI)</a:t>
            </a:r>
          </a:p>
          <a:p>
            <a:pPr marL="71120">
              <a:lnSpc>
                <a:spcPct val="100000"/>
              </a:lnSpc>
              <a:spcBef>
                <a:spcPts val="990"/>
              </a:spcBef>
            </a:pPr>
            <a:r>
              <a:rPr lang="es" sz="900" b="0" i="0" strike="noStrike" cap="none" spc="15" baseline="0" dirty="0">
                <a:solidFill>
                  <a:srgbClr val="FFFFFF"/>
                </a:solidFill>
                <a:effectLst/>
                <a:latin typeface="Arial" panose="020B0604020202020204" pitchFamily="34" charset="0"/>
                <a:ea typeface="Arial"/>
                <a:cs typeface="Arial" panose="020B0604020202020204" pitchFamily="34" charset="0"/>
              </a:rPr>
              <a:t>22</a:t>
            </a:r>
          </a:p>
        </p:txBody>
      </p:sp>
      <p:sp>
        <p:nvSpPr>
          <p:cNvPr id="41" name="object 80"/>
          <p:cNvSpPr txBox="1"/>
          <p:nvPr/>
        </p:nvSpPr>
        <p:spPr>
          <a:xfrm>
            <a:off x="1510095" y="3147176"/>
            <a:ext cx="2660296" cy="163994"/>
          </a:xfrm>
          <a:prstGeom prst="rect">
            <a:avLst/>
          </a:prstGeom>
        </p:spPr>
        <p:txBody>
          <a:bodyPr vert="horz" wrap="square" lIns="0" tIns="19050" rIns="0" bIns="0" rtlCol="0">
            <a:spAutoFit/>
          </a:bodyPr>
          <a:lstStyle/>
          <a:p>
            <a:pPr marL="12700">
              <a:lnSpc>
                <a:spcPct val="100000"/>
              </a:lnSpc>
              <a:spcBef>
                <a:spcPts val="150"/>
              </a:spcBef>
            </a:pPr>
            <a:r>
              <a:rPr lang="es" sz="950" b="0" i="0" strike="noStrike" cap="none" spc="65" baseline="0" dirty="0">
                <a:solidFill>
                  <a:srgbClr val="FFFFFF"/>
                </a:solidFill>
                <a:effectLst/>
                <a:latin typeface="Arial" panose="020B0604020202020204" pitchFamily="34" charset="0"/>
                <a:ea typeface="Arial"/>
                <a:cs typeface="Arial" panose="020B0604020202020204" pitchFamily="34" charset="0"/>
              </a:rPr>
              <a:t>Dominio </a:t>
            </a:r>
            <a:r>
              <a:rPr lang="es" sz="950" b="0" i="0" strike="noStrike" cap="none" spc="-55" baseline="0" dirty="0">
                <a:solidFill>
                  <a:srgbClr val="FFFFFF"/>
                </a:solidFill>
                <a:effectLst/>
                <a:latin typeface="Arial" panose="020B0604020202020204" pitchFamily="34" charset="0"/>
                <a:ea typeface="Arial"/>
                <a:cs typeface="Arial" panose="020B0604020202020204" pitchFamily="34" charset="0"/>
              </a:rPr>
              <a:t>C: </a:t>
            </a:r>
            <a:r>
              <a:rPr lang="pt-BR" sz="950" b="0" i="0" strike="noStrike" cap="none" spc="50" baseline="0" dirty="0" err="1" smtClean="0">
                <a:solidFill>
                  <a:srgbClr val="FFFFFF"/>
                </a:solidFill>
                <a:effectLst/>
                <a:latin typeface="Arial" panose="020B0604020202020204" pitchFamily="34" charset="0"/>
                <a:ea typeface="Arial"/>
                <a:cs typeface="Arial" panose="020B0604020202020204" pitchFamily="34" charset="0"/>
              </a:rPr>
              <a:t>Establecer</a:t>
            </a:r>
            <a:r>
              <a:rPr lang="pt-BR" sz="950" b="0" i="0" strike="noStrike" cap="none" spc="50" baseline="0" dirty="0" smtClean="0">
                <a:solidFill>
                  <a:srgbClr val="FFFFFF"/>
                </a:solidFill>
                <a:effectLst/>
                <a:latin typeface="Arial" panose="020B0604020202020204" pitchFamily="34" charset="0"/>
                <a:ea typeface="Arial"/>
                <a:cs typeface="Arial" panose="020B0604020202020204" pitchFamily="34" charset="0"/>
              </a:rPr>
              <a:t> </a:t>
            </a:r>
            <a:r>
              <a:rPr lang="pt-BR" sz="950" b="0" i="0" strike="noStrike" cap="none" spc="50" baseline="0" dirty="0" err="1" smtClean="0">
                <a:solidFill>
                  <a:srgbClr val="FFFFFF"/>
                </a:solidFill>
                <a:effectLst/>
                <a:latin typeface="Arial" panose="020B0604020202020204" pitchFamily="34" charset="0"/>
                <a:ea typeface="Arial"/>
                <a:cs typeface="Arial" panose="020B0604020202020204" pitchFamily="34" charset="0"/>
              </a:rPr>
              <a:t>la</a:t>
            </a:r>
            <a:r>
              <a:rPr lang="pt-BR" sz="950" b="0" i="0" strike="noStrike" cap="none" spc="50" baseline="0" dirty="0" smtClean="0">
                <a:solidFill>
                  <a:srgbClr val="FFFFFF"/>
                </a:solidFill>
                <a:effectLst/>
                <a:latin typeface="Arial" panose="020B0604020202020204" pitchFamily="34" charset="0"/>
                <a:ea typeface="Arial"/>
                <a:cs typeface="Arial" panose="020B0604020202020204" pitchFamily="34" charset="0"/>
              </a:rPr>
              <a:t> </a:t>
            </a:r>
            <a:r>
              <a:rPr lang="pt-BR" sz="950" b="0" i="0" strike="noStrike" cap="none" spc="50" baseline="0" dirty="0" err="1" smtClean="0">
                <a:solidFill>
                  <a:srgbClr val="FFFFFF"/>
                </a:solidFill>
                <a:effectLst/>
                <a:latin typeface="Arial" panose="020B0604020202020204" pitchFamily="34" charset="0"/>
                <a:ea typeface="Arial"/>
                <a:cs typeface="Arial" panose="020B0604020202020204" pitchFamily="34" charset="0"/>
              </a:rPr>
              <a:t>dirección</a:t>
            </a:r>
            <a:endParaRPr lang="es" sz="950" b="0" i="0" strike="noStrike" cap="none" spc="50" baseline="0" dirty="0">
              <a:solidFill>
                <a:srgbClr val="FFFFFF"/>
              </a:solidFill>
              <a:effectLst/>
              <a:latin typeface="Arial" panose="020B0604020202020204" pitchFamily="34" charset="0"/>
              <a:ea typeface="Arial"/>
              <a:cs typeface="Arial" panose="020B0604020202020204" pitchFamily="34" charset="0"/>
            </a:endParaRPr>
          </a:p>
        </p:txBody>
      </p:sp>
      <p:sp>
        <p:nvSpPr>
          <p:cNvPr id="42" name="object 83"/>
          <p:cNvSpPr txBox="1"/>
          <p:nvPr/>
        </p:nvSpPr>
        <p:spPr>
          <a:xfrm>
            <a:off x="285180" y="3463096"/>
            <a:ext cx="161451" cy="102973"/>
          </a:xfrm>
          <a:prstGeom prst="rect">
            <a:avLst/>
          </a:prstGeom>
        </p:spPr>
        <p:txBody>
          <a:bodyPr vert="horz" wrap="square" lIns="0" tIns="11430" rIns="0" bIns="0" rtlCol="0">
            <a:spAutoFit/>
          </a:bodyPr>
          <a:lstStyle/>
          <a:p>
            <a:pPr marL="12700">
              <a:lnSpc>
                <a:spcPct val="100000"/>
              </a:lnSpc>
              <a:spcBef>
                <a:spcPts val="90"/>
              </a:spcBef>
            </a:pPr>
            <a:r>
              <a:rPr lang="es" sz="600" b="0" i="0" strike="noStrike" cap="none" spc="-45" baseline="0" dirty="0">
                <a:solidFill>
                  <a:srgbClr val="58595B"/>
                </a:solidFill>
                <a:effectLst/>
                <a:latin typeface="Verdana" panose="020B0604030504040204" pitchFamily="34" charset="0"/>
                <a:ea typeface="Verdana" panose="020B0604030504040204" pitchFamily="34" charset="0"/>
                <a:cs typeface="Verdana" panose="020B0604030504040204" pitchFamily="34" charset="0"/>
              </a:rPr>
              <a:t>39B</a:t>
            </a:r>
          </a:p>
        </p:txBody>
      </p:sp>
      <p:sp>
        <p:nvSpPr>
          <p:cNvPr id="43" name="object 84"/>
          <p:cNvSpPr txBox="1"/>
          <p:nvPr/>
        </p:nvSpPr>
        <p:spPr>
          <a:xfrm>
            <a:off x="2864644" y="3463096"/>
            <a:ext cx="2474998" cy="103875"/>
          </a:xfrm>
          <a:prstGeom prst="rect">
            <a:avLst/>
          </a:prstGeom>
        </p:spPr>
        <p:txBody>
          <a:bodyPr vert="horz" wrap="square" lIns="0" tIns="11430" rIns="0" bIns="0" rtlCol="0">
            <a:spAutoFit/>
          </a:bodyPr>
          <a:lstStyle/>
          <a:p>
            <a:pPr marL="12700">
              <a:lnSpc>
                <a:spcPct val="100000"/>
              </a:lnSpc>
              <a:spcBef>
                <a:spcPts val="90"/>
              </a:spcBef>
            </a:pPr>
            <a:r>
              <a:rPr lang="es" sz="600" b="0" i="1" strike="noStrike" cap="none" spc="55" baseline="0" dirty="0">
                <a:solidFill>
                  <a:srgbClr val="58595B"/>
                </a:solidFill>
                <a:effectLst/>
                <a:latin typeface="Arial" panose="020B0604020202020204" pitchFamily="34" charset="0"/>
                <a:ea typeface="Arial"/>
                <a:cs typeface="Arial" panose="020B0604020202020204" pitchFamily="34" charset="0"/>
              </a:rPr>
              <a:t>©</a:t>
            </a:r>
            <a:r>
              <a:rPr lang="es" sz="600" b="0" i="1" strike="noStrike" cap="none" spc="-110" baseline="0" dirty="0">
                <a:solidFill>
                  <a:srgbClr val="58595B"/>
                </a:solidFill>
                <a:effectLst/>
                <a:latin typeface="Arial" panose="020B0604020202020204" pitchFamily="34" charset="0"/>
                <a:ea typeface="Arial"/>
                <a:cs typeface="Arial" panose="020B0604020202020204" pitchFamily="34" charset="0"/>
              </a:rPr>
              <a:t> </a:t>
            </a:r>
            <a:r>
              <a:rPr lang="es" sz="600" b="0" i="1" strike="noStrike" cap="none" spc="-25" baseline="0" dirty="0">
                <a:solidFill>
                  <a:srgbClr val="58595B"/>
                </a:solidFill>
                <a:effectLst/>
                <a:latin typeface="Arial" panose="020B0604020202020204" pitchFamily="34" charset="0"/>
                <a:ea typeface="Arial"/>
                <a:cs typeface="Arial" panose="020B0604020202020204" pitchFamily="34" charset="0"/>
              </a:rPr>
              <a:t>Copyright </a:t>
            </a:r>
            <a:r>
              <a:rPr lang="es" sz="600" b="0" i="1" strike="noStrike" cap="none" spc="-5" baseline="0" dirty="0">
                <a:solidFill>
                  <a:srgbClr val="58595B"/>
                </a:solidFill>
                <a:effectLst/>
                <a:latin typeface="Arial" panose="020B0604020202020204" pitchFamily="34" charset="0"/>
                <a:ea typeface="Arial"/>
                <a:cs typeface="Arial" panose="020B0604020202020204" pitchFamily="34" charset="0"/>
              </a:rPr>
              <a:t>2019, </a:t>
            </a:r>
            <a:r>
              <a:rPr lang="es" sz="600" b="0" i="1" strike="noStrike" cap="none" spc="-50" baseline="0" dirty="0">
                <a:solidFill>
                  <a:srgbClr val="58595B"/>
                </a:solidFill>
                <a:effectLst/>
                <a:latin typeface="Arial" panose="020B0604020202020204" pitchFamily="34" charset="0"/>
                <a:ea typeface="Arial"/>
                <a:cs typeface="Arial" panose="020B0604020202020204" pitchFamily="34" charset="0"/>
              </a:rPr>
              <a:t>TeamTelligent, </a:t>
            </a:r>
            <a:r>
              <a:rPr lang="es-PE" sz="600" b="0" i="1" strike="noStrike" cap="none" spc="-60" baseline="0" dirty="0" smtClean="0">
                <a:solidFill>
                  <a:srgbClr val="58595B"/>
                </a:solidFill>
                <a:effectLst/>
                <a:latin typeface="Arial" panose="020B0604020202020204" pitchFamily="34" charset="0"/>
                <a:ea typeface="Arial"/>
                <a:cs typeface="Arial" panose="020B0604020202020204" pitchFamily="34" charset="0"/>
              </a:rPr>
              <a:t>CLL</a:t>
            </a:r>
            <a:r>
              <a:rPr lang="es" sz="600" b="0" i="1" strike="noStrike" cap="none" spc="-60" baseline="0" dirty="0" smtClean="0">
                <a:solidFill>
                  <a:srgbClr val="58595B"/>
                </a:solidFill>
                <a:effectLst/>
                <a:latin typeface="Arial" panose="020B0604020202020204" pitchFamily="34" charset="0"/>
                <a:ea typeface="Arial"/>
                <a:cs typeface="Arial" panose="020B0604020202020204" pitchFamily="34" charset="0"/>
              </a:rPr>
              <a:t>. </a:t>
            </a:r>
            <a:r>
              <a:rPr lang="es" sz="600" b="0" i="1" strike="noStrike" cap="none" spc="55" baseline="0" dirty="0" smtClean="0">
                <a:solidFill>
                  <a:srgbClr val="58595B"/>
                </a:solidFill>
                <a:effectLst/>
                <a:latin typeface="Arial" panose="020B0604020202020204" pitchFamily="34" charset="0"/>
                <a:ea typeface="Arial"/>
                <a:cs typeface="Arial" panose="020B0604020202020204" pitchFamily="34" charset="0"/>
              </a:rPr>
              <a:t> </a:t>
            </a:r>
            <a:r>
              <a:rPr lang="es" sz="600" b="0" i="1" strike="noStrike" cap="none" spc="-15" baseline="0" dirty="0" smtClean="0">
                <a:solidFill>
                  <a:srgbClr val="58595B"/>
                </a:solidFill>
                <a:effectLst/>
                <a:latin typeface="Arial" panose="020B0604020202020204" pitchFamily="34" charset="0"/>
                <a:ea typeface="Arial"/>
                <a:cs typeface="Arial" panose="020B0604020202020204" pitchFamily="34" charset="0"/>
              </a:rPr>
              <a:t>Todos </a:t>
            </a:r>
            <a:r>
              <a:rPr lang="es" sz="600" b="0" i="1" strike="noStrike" cap="none" spc="-15" baseline="0" dirty="0">
                <a:solidFill>
                  <a:srgbClr val="58595B"/>
                </a:solidFill>
                <a:effectLst/>
                <a:latin typeface="Arial" panose="020B0604020202020204" pitchFamily="34" charset="0"/>
                <a:ea typeface="Arial"/>
                <a:cs typeface="Arial" panose="020B0604020202020204" pitchFamily="34" charset="0"/>
              </a:rPr>
              <a:t>los derechos reservados</a:t>
            </a:r>
            <a:r>
              <a:rPr lang="es" sz="600" b="0" i="1" strike="noStrike" cap="none" spc="55" baseline="0" dirty="0">
                <a:solidFill>
                  <a:srgbClr val="58595B"/>
                </a:solidFill>
                <a:effectLst/>
                <a:latin typeface="Arial" panose="020B0604020202020204" pitchFamily="34" charset="0"/>
                <a:ea typeface="Arial"/>
                <a:cs typeface="Arial" panose="020B0604020202020204" pitchFamily="34" charset="0"/>
              </a:rPr>
              <a:t> </a:t>
            </a:r>
            <a:r>
              <a:rPr lang="es" sz="600" b="0" i="1" strike="noStrike" cap="none" spc="-40" baseline="0" dirty="0" smtClean="0">
                <a:solidFill>
                  <a:srgbClr val="58595B"/>
                </a:solidFill>
                <a:effectLst/>
                <a:latin typeface="Arial" panose="020B0604020202020204" pitchFamily="34" charset="0"/>
                <a:ea typeface="Arial"/>
                <a:cs typeface="Arial" panose="020B0604020202020204" pitchFamily="34" charset="0"/>
              </a:rPr>
              <a:t>. </a:t>
            </a:r>
            <a:r>
              <a:rPr lang="es" sz="600" b="0" i="1" strike="noStrike" cap="none" spc="55" baseline="0" dirty="0" smtClean="0">
                <a:solidFill>
                  <a:srgbClr val="58595B"/>
                </a:solidFill>
                <a:effectLst/>
                <a:latin typeface="Arial" panose="020B0604020202020204" pitchFamily="34" charset="0"/>
                <a:ea typeface="Arial"/>
                <a:cs typeface="Arial" panose="020B0604020202020204" pitchFamily="34" charset="0"/>
              </a:rPr>
              <a:t>  </a:t>
            </a:r>
            <a:r>
              <a:rPr lang="es" sz="600" b="0" i="1" strike="noStrike" cap="none" spc="-15" baseline="0" dirty="0">
                <a:solidFill>
                  <a:srgbClr val="58595B"/>
                </a:solidFill>
                <a:effectLst/>
                <a:latin typeface="Arial" panose="020B0604020202020204" pitchFamily="34" charset="0"/>
                <a:ea typeface="Arial"/>
                <a:cs typeface="Arial" panose="020B0604020202020204" pitchFamily="34" charset="0"/>
              </a:rPr>
              <a:t>V5</a:t>
            </a:r>
            <a:r>
              <a:rPr lang="es" sz="600" b="0" i="1" strike="noStrike" cap="none" spc="55" baseline="0" dirty="0">
                <a:solidFill>
                  <a:srgbClr val="58595B"/>
                </a:solidFill>
                <a:effectLst/>
                <a:latin typeface="Arial" panose="020B0604020202020204" pitchFamily="34" charset="0"/>
                <a:ea typeface="Arial"/>
                <a:cs typeface="Arial" panose="020B0604020202020204" pitchFamily="34" charset="0"/>
              </a:rPr>
              <a:t> </a:t>
            </a:r>
          </a:p>
        </p:txBody>
      </p:sp>
    </p:spTree>
    <p:extLst>
      <p:ext uri="{BB962C8B-B14F-4D97-AF65-F5344CB8AC3E}">
        <p14:creationId xmlns:p14="http://schemas.microsoft.com/office/powerpoint/2010/main" val="2477538794"/>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0" y="186435"/>
            <a:ext cx="5486400"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strike="noStrike" cap="none" spc="5" baseline="0" dirty="0" smtClean="0">
                <a:solidFill>
                  <a:srgbClr val="58595B"/>
                </a:solidFill>
                <a:effectLst/>
                <a:latin typeface="Arial"/>
                <a:ea typeface="Arial"/>
                <a:cs typeface="Arial"/>
              </a:rPr>
              <a:t>BIBLIOTECA DE COMPORTAMIENTO DEL JEFE </a:t>
            </a:r>
            <a:r>
              <a:rPr lang="es-ES" sz="1000" b="0" strike="noStrike" cap="none" spc="5" baseline="0" dirty="0" smtClean="0">
                <a:solidFill>
                  <a:srgbClr val="58595B"/>
                </a:solidFill>
                <a:effectLst/>
                <a:latin typeface="Arial"/>
                <a:ea typeface="Arial"/>
                <a:cs typeface="Arial"/>
              </a:rPr>
              <a:t>CLL</a:t>
            </a:r>
            <a:r>
              <a:rPr lang="es" sz="1000" b="1" strike="noStrike" cap="none" spc="5" baseline="0" dirty="0" smtClean="0">
                <a:solidFill>
                  <a:srgbClr val="58595B"/>
                </a:solidFill>
                <a:effectLst/>
                <a:latin typeface="Arial"/>
                <a:ea typeface="Arial"/>
                <a:cs typeface="Arial"/>
              </a:rPr>
              <a:t>™</a:t>
            </a:r>
            <a:endParaRPr lang="es" sz="1000" b="1" strike="noStrike" cap="none" spc="5" baseline="0" dirty="0">
              <a:solidFill>
                <a:srgbClr val="58595B"/>
              </a:solidFill>
              <a:effectLst/>
              <a:latin typeface="Arial"/>
              <a:ea typeface="Arial"/>
              <a:cs typeface="Arial"/>
            </a:endParaRPr>
          </a:p>
        </p:txBody>
      </p:sp>
      <p:sp>
        <p:nvSpPr>
          <p:cNvPr id="3" name="object 6"/>
          <p:cNvSpPr/>
          <p:nvPr/>
        </p:nvSpPr>
        <p:spPr>
          <a:xfrm>
            <a:off x="238125" y="457764"/>
            <a:ext cx="891540" cy="2800350"/>
          </a:xfrm>
          <a:custGeom>
            <a:avLst/>
            <a:gdLst/>
            <a:ahLst/>
            <a:cxnLst/>
            <a:rect l="l" t="t" r="r" b="b"/>
            <a:pathLst>
              <a:path w="891540" h="2800350">
                <a:moveTo>
                  <a:pt x="0" y="2800350"/>
                </a:moveTo>
                <a:lnTo>
                  <a:pt x="891540" y="2800350"/>
                </a:lnTo>
                <a:lnTo>
                  <a:pt x="891540" y="0"/>
                </a:lnTo>
                <a:lnTo>
                  <a:pt x="0" y="0"/>
                </a:lnTo>
                <a:lnTo>
                  <a:pt x="0" y="2800350"/>
                </a:lnTo>
                <a:close/>
              </a:path>
            </a:pathLst>
          </a:custGeom>
          <a:solidFill>
            <a:srgbClr val="DCDDDE"/>
          </a:solidFill>
        </p:spPr>
        <p:txBody>
          <a:bodyPr wrap="square" lIns="0" tIns="0" rIns="0" bIns="0" rtlCol="0"/>
          <a:lstStyle/>
          <a:p>
            <a:endParaRPr dirty="0"/>
          </a:p>
        </p:txBody>
      </p:sp>
      <p:sp>
        <p:nvSpPr>
          <p:cNvPr id="4" name="object 7"/>
          <p:cNvSpPr/>
          <p:nvPr/>
        </p:nvSpPr>
        <p:spPr>
          <a:xfrm>
            <a:off x="1294257" y="514350"/>
            <a:ext cx="3963670" cy="2800350"/>
          </a:xfrm>
          <a:custGeom>
            <a:avLst/>
            <a:gdLst/>
            <a:ahLst/>
            <a:cxnLst/>
            <a:rect l="l" t="t" r="r" b="b"/>
            <a:pathLst>
              <a:path w="3963670" h="2800350">
                <a:moveTo>
                  <a:pt x="0" y="2800350"/>
                </a:moveTo>
                <a:lnTo>
                  <a:pt x="3963543" y="2800350"/>
                </a:lnTo>
                <a:lnTo>
                  <a:pt x="3963543" y="0"/>
                </a:lnTo>
                <a:lnTo>
                  <a:pt x="0" y="0"/>
                </a:lnTo>
                <a:lnTo>
                  <a:pt x="0" y="2800350"/>
                </a:lnTo>
                <a:close/>
              </a:path>
            </a:pathLst>
          </a:custGeom>
          <a:solidFill>
            <a:srgbClr val="FBAD1A"/>
          </a:solidFill>
        </p:spPr>
        <p:txBody>
          <a:bodyPr wrap="square" lIns="0" tIns="0" rIns="0" bIns="0" rtlCol="0"/>
          <a:lstStyle/>
          <a:p>
            <a:endParaRPr dirty="0"/>
          </a:p>
        </p:txBody>
      </p:sp>
      <p:sp>
        <p:nvSpPr>
          <p:cNvPr id="5" name="object 9"/>
          <p:cNvSpPr txBox="1">
            <a:spLocks/>
          </p:cNvSpPr>
          <p:nvPr/>
        </p:nvSpPr>
        <p:spPr>
          <a:xfrm>
            <a:off x="231520" y="411458"/>
            <a:ext cx="898145" cy="952184"/>
          </a:xfrm>
          <a:prstGeom prst="rect">
            <a:avLst/>
          </a:prstGeom>
        </p:spPr>
        <p:txBody>
          <a:bodyPr vert="horz" wrap="square" lIns="0" tIns="46355" rIns="0" bIns="0" rtlCol="0" anchor="b">
            <a:spAutoFit/>
          </a:bodyPr>
          <a:lstStyle>
            <a:lvl1pPr algn="ctr" defTabSz="487650" rtl="0" eaLnBrk="1" latinLnBrk="0" hangingPunct="1">
              <a:lnSpc>
                <a:spcPct val="90000"/>
              </a:lnSpc>
              <a:spcBef>
                <a:spcPct val="0"/>
              </a:spcBef>
              <a:buNone/>
              <a:defRPr sz="3200" kern="1200">
                <a:solidFill>
                  <a:schemeClr val="tx1"/>
                </a:solidFill>
                <a:latin typeface="+mj-lt"/>
                <a:ea typeface="+mj-ea"/>
                <a:cs typeface="+mj-cs"/>
              </a:defRPr>
            </a:lvl1pPr>
          </a:lstStyle>
          <a:p>
            <a:pPr marL="12700" algn="l">
              <a:lnSpc>
                <a:spcPct val="100000"/>
              </a:lnSpc>
              <a:spcBef>
                <a:spcPts val="365"/>
              </a:spcBef>
            </a:pPr>
            <a:r>
              <a:rPr lang="es" sz="3100" spc="-295" dirty="0" smtClean="0">
                <a:solidFill>
                  <a:srgbClr val="231F20"/>
                </a:solidFill>
                <a:latin typeface="Arial" panose="020B0604020202020204" pitchFamily="34" charset="0"/>
                <a:ea typeface="Verdana"/>
                <a:cs typeface="Arial" panose="020B0604020202020204" pitchFamily="34" charset="0"/>
              </a:rPr>
              <a:t>GM</a:t>
            </a:r>
          </a:p>
          <a:p>
            <a:pPr marL="38100" marR="64769" algn="l">
              <a:lnSpc>
                <a:spcPct val="100000"/>
              </a:lnSpc>
              <a:spcBef>
                <a:spcPts val="85"/>
              </a:spcBef>
            </a:pPr>
            <a:r>
              <a:rPr lang="es" sz="900" spc="-25" dirty="0" smtClean="0">
                <a:solidFill>
                  <a:srgbClr val="231F20"/>
                </a:solidFill>
                <a:latin typeface="Arial" panose="020B0604020202020204" pitchFamily="34" charset="0"/>
                <a:ea typeface="Verdana"/>
                <a:cs typeface="Arial" panose="020B0604020202020204" pitchFamily="34" charset="0"/>
              </a:rPr>
              <a:t>Mentalidad de crecimiento (GM)</a:t>
            </a:r>
            <a:endParaRPr lang="es" sz="900" spc="-25" dirty="0">
              <a:solidFill>
                <a:srgbClr val="231F20"/>
              </a:solidFill>
              <a:latin typeface="Arial" panose="020B0604020202020204" pitchFamily="34" charset="0"/>
              <a:ea typeface="Verdana"/>
              <a:cs typeface="Arial" panose="020B0604020202020204" pitchFamily="34" charset="0"/>
            </a:endParaRPr>
          </a:p>
        </p:txBody>
      </p:sp>
      <p:sp>
        <p:nvSpPr>
          <p:cNvPr id="6" name="object 12"/>
          <p:cNvSpPr/>
          <p:nvPr/>
        </p:nvSpPr>
        <p:spPr>
          <a:xfrm>
            <a:off x="295596" y="2816631"/>
            <a:ext cx="344805" cy="431800"/>
          </a:xfrm>
          <a:custGeom>
            <a:avLst/>
            <a:gdLst/>
            <a:ahLst/>
            <a:cxnLst/>
            <a:rect l="l" t="t" r="r" b="b"/>
            <a:pathLst>
              <a:path w="344805" h="431800">
                <a:moveTo>
                  <a:pt x="286422" y="368769"/>
                </a:moveTo>
                <a:lnTo>
                  <a:pt x="119069" y="368769"/>
                </a:lnTo>
                <a:lnTo>
                  <a:pt x="119069" y="431393"/>
                </a:lnTo>
                <a:lnTo>
                  <a:pt x="286544" y="431393"/>
                </a:lnTo>
                <a:lnTo>
                  <a:pt x="286422" y="368769"/>
                </a:lnTo>
                <a:close/>
              </a:path>
              <a:path w="344805" h="431800">
                <a:moveTo>
                  <a:pt x="213760" y="0"/>
                </a:moveTo>
                <a:lnTo>
                  <a:pt x="165393" y="73"/>
                </a:lnTo>
                <a:lnTo>
                  <a:pt x="120421" y="14925"/>
                </a:lnTo>
                <a:lnTo>
                  <a:pt x="82027" y="42474"/>
                </a:lnTo>
                <a:lnTo>
                  <a:pt x="53393" y="80640"/>
                </a:lnTo>
                <a:lnTo>
                  <a:pt x="37700" y="127342"/>
                </a:lnTo>
                <a:lnTo>
                  <a:pt x="32701" y="152669"/>
                </a:lnTo>
                <a:lnTo>
                  <a:pt x="26041" y="177228"/>
                </a:lnTo>
                <a:lnTo>
                  <a:pt x="17687" y="201187"/>
                </a:lnTo>
                <a:lnTo>
                  <a:pt x="7601" y="224713"/>
                </a:lnTo>
                <a:lnTo>
                  <a:pt x="0" y="243172"/>
                </a:lnTo>
                <a:lnTo>
                  <a:pt x="62" y="253739"/>
                </a:lnTo>
                <a:lnTo>
                  <a:pt x="9228" y="259210"/>
                </a:lnTo>
                <a:lnTo>
                  <a:pt x="28937" y="262382"/>
                </a:lnTo>
                <a:lnTo>
                  <a:pt x="29940" y="262496"/>
                </a:lnTo>
                <a:lnTo>
                  <a:pt x="30779" y="263893"/>
                </a:lnTo>
                <a:lnTo>
                  <a:pt x="31693" y="264680"/>
                </a:lnTo>
                <a:lnTo>
                  <a:pt x="32985" y="284754"/>
                </a:lnTo>
                <a:lnTo>
                  <a:pt x="35158" y="304693"/>
                </a:lnTo>
                <a:lnTo>
                  <a:pt x="45777" y="342049"/>
                </a:lnTo>
                <a:lnTo>
                  <a:pt x="76365" y="366344"/>
                </a:lnTo>
                <a:lnTo>
                  <a:pt x="97084" y="369145"/>
                </a:lnTo>
                <a:lnTo>
                  <a:pt x="119069" y="368769"/>
                </a:lnTo>
                <a:lnTo>
                  <a:pt x="286422" y="368769"/>
                </a:lnTo>
                <a:lnTo>
                  <a:pt x="286988" y="298157"/>
                </a:lnTo>
                <a:lnTo>
                  <a:pt x="314974" y="252337"/>
                </a:lnTo>
                <a:lnTo>
                  <a:pt x="329013" y="228755"/>
                </a:lnTo>
                <a:lnTo>
                  <a:pt x="338842" y="203111"/>
                </a:lnTo>
                <a:lnTo>
                  <a:pt x="344342" y="175145"/>
                </a:lnTo>
                <a:lnTo>
                  <a:pt x="342295" y="126105"/>
                </a:lnTo>
                <a:lnTo>
                  <a:pt x="326193" y="81241"/>
                </a:lnTo>
                <a:lnTo>
                  <a:pt x="298056" y="43383"/>
                </a:lnTo>
                <a:lnTo>
                  <a:pt x="259905" y="15359"/>
                </a:lnTo>
                <a:lnTo>
                  <a:pt x="213760" y="0"/>
                </a:lnTo>
                <a:close/>
              </a:path>
            </a:pathLst>
          </a:custGeom>
          <a:solidFill>
            <a:srgbClr val="FBAD1A"/>
          </a:solidFill>
        </p:spPr>
        <p:txBody>
          <a:bodyPr wrap="square" lIns="0" tIns="0" rIns="0" bIns="0" rtlCol="0"/>
          <a:lstStyle/>
          <a:p>
            <a:endParaRPr dirty="0"/>
          </a:p>
        </p:txBody>
      </p:sp>
      <p:sp>
        <p:nvSpPr>
          <p:cNvPr id="7" name="object 13"/>
          <p:cNvSpPr/>
          <p:nvPr/>
        </p:nvSpPr>
        <p:spPr>
          <a:xfrm>
            <a:off x="651799" y="2853413"/>
            <a:ext cx="63853" cy="94494"/>
          </a:xfrm>
          <a:prstGeom prst="rect">
            <a:avLst/>
          </a:prstGeom>
          <a:blipFill rotWithShape="1">
            <a:blip r:embed="rId2"/>
            <a:stretch>
              <a:fillRect/>
            </a:stretch>
          </a:blipFill>
        </p:spPr>
        <p:txBody>
          <a:bodyPr wrap="square" lIns="0" tIns="0" rIns="0" bIns="0" rtlCol="0"/>
          <a:lstStyle/>
          <a:p>
            <a:endParaRPr dirty="0"/>
          </a:p>
        </p:txBody>
      </p:sp>
      <p:sp>
        <p:nvSpPr>
          <p:cNvPr id="8" name="object 14"/>
          <p:cNvSpPr/>
          <p:nvPr/>
        </p:nvSpPr>
        <p:spPr>
          <a:xfrm>
            <a:off x="512574" y="2446154"/>
            <a:ext cx="555625" cy="396875"/>
          </a:xfrm>
          <a:custGeom>
            <a:avLst/>
            <a:gdLst/>
            <a:ahLst/>
            <a:cxnLst/>
            <a:rect l="l" t="t" r="r" b="b"/>
            <a:pathLst>
              <a:path w="555625" h="396875">
                <a:moveTo>
                  <a:pt x="555205" y="198437"/>
                </a:moveTo>
                <a:lnTo>
                  <a:pt x="549566" y="238427"/>
                </a:lnTo>
                <a:lnTo>
                  <a:pt x="533391" y="275675"/>
                </a:lnTo>
                <a:lnTo>
                  <a:pt x="507797" y="309383"/>
                </a:lnTo>
                <a:lnTo>
                  <a:pt x="473900" y="338751"/>
                </a:lnTo>
                <a:lnTo>
                  <a:pt x="432817" y="362983"/>
                </a:lnTo>
                <a:lnTo>
                  <a:pt x="385663" y="381279"/>
                </a:lnTo>
                <a:lnTo>
                  <a:pt x="333555" y="392843"/>
                </a:lnTo>
                <a:lnTo>
                  <a:pt x="277609" y="396875"/>
                </a:lnTo>
                <a:lnTo>
                  <a:pt x="221659" y="392843"/>
                </a:lnTo>
                <a:lnTo>
                  <a:pt x="169547" y="381279"/>
                </a:lnTo>
                <a:lnTo>
                  <a:pt x="122391" y="362983"/>
                </a:lnTo>
                <a:lnTo>
                  <a:pt x="81306" y="338751"/>
                </a:lnTo>
                <a:lnTo>
                  <a:pt x="47409" y="309383"/>
                </a:lnTo>
                <a:lnTo>
                  <a:pt x="21814" y="275675"/>
                </a:lnTo>
                <a:lnTo>
                  <a:pt x="5639" y="238427"/>
                </a:lnTo>
                <a:lnTo>
                  <a:pt x="0" y="198437"/>
                </a:lnTo>
                <a:lnTo>
                  <a:pt x="5639" y="158447"/>
                </a:lnTo>
                <a:lnTo>
                  <a:pt x="21814" y="121199"/>
                </a:lnTo>
                <a:lnTo>
                  <a:pt x="47409" y="87491"/>
                </a:lnTo>
                <a:lnTo>
                  <a:pt x="81306" y="58123"/>
                </a:lnTo>
                <a:lnTo>
                  <a:pt x="122391" y="33891"/>
                </a:lnTo>
                <a:lnTo>
                  <a:pt x="169547" y="15595"/>
                </a:lnTo>
                <a:lnTo>
                  <a:pt x="221659" y="4031"/>
                </a:lnTo>
                <a:lnTo>
                  <a:pt x="277609" y="0"/>
                </a:lnTo>
                <a:lnTo>
                  <a:pt x="333555" y="4031"/>
                </a:lnTo>
                <a:lnTo>
                  <a:pt x="385663" y="15595"/>
                </a:lnTo>
                <a:lnTo>
                  <a:pt x="432817" y="33891"/>
                </a:lnTo>
                <a:lnTo>
                  <a:pt x="473900" y="58123"/>
                </a:lnTo>
                <a:lnTo>
                  <a:pt x="507797" y="87491"/>
                </a:lnTo>
                <a:lnTo>
                  <a:pt x="533391" y="121199"/>
                </a:lnTo>
                <a:lnTo>
                  <a:pt x="549566" y="158447"/>
                </a:lnTo>
                <a:lnTo>
                  <a:pt x="555205" y="198437"/>
                </a:lnTo>
                <a:close/>
              </a:path>
            </a:pathLst>
          </a:custGeom>
          <a:ln w="10858">
            <a:solidFill>
              <a:srgbClr val="FBAD1A"/>
            </a:solidFill>
          </a:ln>
        </p:spPr>
        <p:txBody>
          <a:bodyPr wrap="square" lIns="0" tIns="0" rIns="0" bIns="0" rtlCol="0"/>
          <a:lstStyle/>
          <a:p>
            <a:endParaRPr dirty="0"/>
          </a:p>
        </p:txBody>
      </p:sp>
      <p:sp>
        <p:nvSpPr>
          <p:cNvPr id="9" name="object 15"/>
          <p:cNvSpPr/>
          <p:nvPr/>
        </p:nvSpPr>
        <p:spPr>
          <a:xfrm>
            <a:off x="620807" y="2460204"/>
            <a:ext cx="343254" cy="356288"/>
          </a:xfrm>
          <a:prstGeom prst="rect">
            <a:avLst/>
          </a:prstGeom>
          <a:blipFill rotWithShape="1">
            <a:blip r:embed="rId3"/>
            <a:stretch>
              <a:fillRect/>
            </a:stretch>
          </a:blipFill>
        </p:spPr>
        <p:txBody>
          <a:bodyPr wrap="square" lIns="0" tIns="0" rIns="0" bIns="0" rtlCol="0"/>
          <a:lstStyle/>
          <a:p>
            <a:endParaRPr dirty="0"/>
          </a:p>
        </p:txBody>
      </p:sp>
      <p:sp>
        <p:nvSpPr>
          <p:cNvPr id="10" name="object 20"/>
          <p:cNvSpPr/>
          <p:nvPr/>
        </p:nvSpPr>
        <p:spPr>
          <a:xfrm>
            <a:off x="2058009" y="562495"/>
            <a:ext cx="234187" cy="234175"/>
          </a:xfrm>
          <a:prstGeom prst="rect">
            <a:avLst/>
          </a:prstGeom>
          <a:blipFill rotWithShape="1">
            <a:blip r:embed="rId4"/>
            <a:stretch>
              <a:fillRect/>
            </a:stretch>
          </a:blipFill>
        </p:spPr>
        <p:txBody>
          <a:bodyPr wrap="square" lIns="0" tIns="0" rIns="0" bIns="0" rtlCol="0"/>
          <a:lstStyle/>
          <a:p>
            <a:endParaRPr dirty="0"/>
          </a:p>
        </p:txBody>
      </p:sp>
      <p:sp>
        <p:nvSpPr>
          <p:cNvPr id="11" name="object 21"/>
          <p:cNvSpPr txBox="1">
            <a:spLocks/>
          </p:cNvSpPr>
          <p:nvPr/>
        </p:nvSpPr>
        <p:spPr>
          <a:xfrm>
            <a:off x="1404113" y="577189"/>
            <a:ext cx="4168011" cy="2564998"/>
          </a:xfrm>
          <a:prstGeom prst="rect">
            <a:avLst/>
          </a:prstGeom>
        </p:spPr>
        <p:txBody>
          <a:bodyPr vert="horz" wrap="square" lIns="0" tIns="12700" rIns="0" bIns="0" rtlCol="0">
            <a:spAutoFit/>
          </a:bodyPr>
          <a:lstStyle>
            <a:lvl1pPr marL="121912" indent="-121912" algn="l" defTabSz="487650" rtl="0" eaLnBrk="1" latinLnBrk="0" hangingPunct="1">
              <a:lnSpc>
                <a:spcPct val="90000"/>
              </a:lnSpc>
              <a:spcBef>
                <a:spcPts val="533"/>
              </a:spcBef>
              <a:buFont typeface="Arial" panose="020B0604020202020204" pitchFamily="34" charset="0"/>
              <a:buChar char="•"/>
              <a:defRPr sz="1493" kern="1200">
                <a:solidFill>
                  <a:schemeClr val="tx1"/>
                </a:solidFill>
                <a:latin typeface="+mn-lt"/>
                <a:ea typeface="+mn-ea"/>
                <a:cs typeface="+mn-cs"/>
              </a:defRPr>
            </a:lvl1pPr>
            <a:lvl2pPr marL="365737" indent="-121912" algn="l" defTabSz="487650" rtl="0" eaLnBrk="1" latinLnBrk="0" hangingPunct="1">
              <a:lnSpc>
                <a:spcPct val="90000"/>
              </a:lnSpc>
              <a:spcBef>
                <a:spcPts val="267"/>
              </a:spcBef>
              <a:buFont typeface="Arial" panose="020B0604020202020204" pitchFamily="34" charset="0"/>
              <a:buChar char="•"/>
              <a:defRPr sz="1280" kern="1200">
                <a:solidFill>
                  <a:schemeClr val="tx1"/>
                </a:solidFill>
                <a:latin typeface="+mn-lt"/>
                <a:ea typeface="+mn-ea"/>
                <a:cs typeface="+mn-cs"/>
              </a:defRPr>
            </a:lvl2pPr>
            <a:lvl3pPr marL="609562" indent="-121912" algn="l" defTabSz="487650" rtl="0" eaLnBrk="1" latinLnBrk="0" hangingPunct="1">
              <a:lnSpc>
                <a:spcPct val="90000"/>
              </a:lnSpc>
              <a:spcBef>
                <a:spcPts val="267"/>
              </a:spcBef>
              <a:buFont typeface="Arial" panose="020B0604020202020204" pitchFamily="34" charset="0"/>
              <a:buChar char="•"/>
              <a:defRPr sz="1067" kern="1200">
                <a:solidFill>
                  <a:schemeClr val="tx1"/>
                </a:solidFill>
                <a:latin typeface="+mn-lt"/>
                <a:ea typeface="+mn-ea"/>
                <a:cs typeface="+mn-cs"/>
              </a:defRPr>
            </a:lvl3pPr>
            <a:lvl4pPr marL="853387" indent="-121912" algn="l" defTabSz="487650" rtl="0" eaLnBrk="1" latinLnBrk="0" hangingPunct="1">
              <a:lnSpc>
                <a:spcPct val="90000"/>
              </a:lnSpc>
              <a:spcBef>
                <a:spcPts val="267"/>
              </a:spcBef>
              <a:buFont typeface="Arial" panose="020B0604020202020204" pitchFamily="34" charset="0"/>
              <a:buChar char="•"/>
              <a:defRPr sz="960" kern="1200">
                <a:solidFill>
                  <a:schemeClr val="tx1"/>
                </a:solidFill>
                <a:latin typeface="+mn-lt"/>
                <a:ea typeface="+mn-ea"/>
                <a:cs typeface="+mn-cs"/>
              </a:defRPr>
            </a:lvl4pPr>
            <a:lvl5pPr marL="1097211" indent="-121912" algn="l" defTabSz="487650" rtl="0" eaLnBrk="1" latinLnBrk="0" hangingPunct="1">
              <a:lnSpc>
                <a:spcPct val="90000"/>
              </a:lnSpc>
              <a:spcBef>
                <a:spcPts val="267"/>
              </a:spcBef>
              <a:buFont typeface="Arial" panose="020B0604020202020204" pitchFamily="34" charset="0"/>
              <a:buChar char="•"/>
              <a:defRPr sz="960" kern="1200">
                <a:solidFill>
                  <a:schemeClr val="tx1"/>
                </a:solidFill>
                <a:latin typeface="+mn-lt"/>
                <a:ea typeface="+mn-ea"/>
                <a:cs typeface="+mn-cs"/>
              </a:defRPr>
            </a:lvl5pPr>
            <a:lvl6pPr marL="1341036" indent="-121912" algn="l" defTabSz="487650" rtl="0" eaLnBrk="1" latinLnBrk="0" hangingPunct="1">
              <a:lnSpc>
                <a:spcPct val="90000"/>
              </a:lnSpc>
              <a:spcBef>
                <a:spcPts val="267"/>
              </a:spcBef>
              <a:buFont typeface="Arial" panose="020B0604020202020204" pitchFamily="34" charset="0"/>
              <a:buChar char="•"/>
              <a:defRPr sz="960" kern="1200">
                <a:solidFill>
                  <a:schemeClr val="tx1"/>
                </a:solidFill>
                <a:latin typeface="+mn-lt"/>
                <a:ea typeface="+mn-ea"/>
                <a:cs typeface="+mn-cs"/>
              </a:defRPr>
            </a:lvl6pPr>
            <a:lvl7pPr marL="1584861" indent="-121912" algn="l" defTabSz="487650" rtl="0" eaLnBrk="1" latinLnBrk="0" hangingPunct="1">
              <a:lnSpc>
                <a:spcPct val="90000"/>
              </a:lnSpc>
              <a:spcBef>
                <a:spcPts val="267"/>
              </a:spcBef>
              <a:buFont typeface="Arial" panose="020B0604020202020204" pitchFamily="34" charset="0"/>
              <a:buChar char="•"/>
              <a:defRPr sz="960" kern="1200">
                <a:solidFill>
                  <a:schemeClr val="tx1"/>
                </a:solidFill>
                <a:latin typeface="+mn-lt"/>
                <a:ea typeface="+mn-ea"/>
                <a:cs typeface="+mn-cs"/>
              </a:defRPr>
            </a:lvl7pPr>
            <a:lvl8pPr marL="1828686" indent="-121912" algn="l" defTabSz="487650" rtl="0" eaLnBrk="1" latinLnBrk="0" hangingPunct="1">
              <a:lnSpc>
                <a:spcPct val="90000"/>
              </a:lnSpc>
              <a:spcBef>
                <a:spcPts val="267"/>
              </a:spcBef>
              <a:buFont typeface="Arial" panose="020B0604020202020204" pitchFamily="34" charset="0"/>
              <a:buChar char="•"/>
              <a:defRPr sz="960" kern="1200">
                <a:solidFill>
                  <a:schemeClr val="tx1"/>
                </a:solidFill>
                <a:latin typeface="+mn-lt"/>
                <a:ea typeface="+mn-ea"/>
                <a:cs typeface="+mn-cs"/>
              </a:defRPr>
            </a:lvl8pPr>
            <a:lvl9pPr marL="2072510" indent="-121912" algn="l" defTabSz="487650" rtl="0" eaLnBrk="1" latinLnBrk="0" hangingPunct="1">
              <a:lnSpc>
                <a:spcPct val="90000"/>
              </a:lnSpc>
              <a:spcBef>
                <a:spcPts val="267"/>
              </a:spcBef>
              <a:buFont typeface="Arial" panose="020B0604020202020204" pitchFamily="34" charset="0"/>
              <a:buChar char="•"/>
              <a:defRPr sz="960" kern="1200">
                <a:solidFill>
                  <a:schemeClr val="tx1"/>
                </a:solidFill>
                <a:latin typeface="+mn-lt"/>
                <a:ea typeface="+mn-ea"/>
                <a:cs typeface="+mn-cs"/>
              </a:defRPr>
            </a:lvl9pPr>
          </a:lstStyle>
          <a:p>
            <a:pPr marL="36838" indent="0">
              <a:lnSpc>
                <a:spcPct val="100000"/>
              </a:lnSpc>
              <a:spcBef>
                <a:spcPts val="100"/>
              </a:spcBef>
              <a:buNone/>
            </a:pPr>
            <a:r>
              <a:rPr lang="es-ES" sz="1100" spc="70" dirty="0" smtClean="0">
                <a:solidFill>
                  <a:srgbClr val="FFFFFF"/>
                </a:solidFill>
                <a:latin typeface="Arial"/>
                <a:ea typeface="Arial"/>
                <a:cs typeface="Arial"/>
              </a:rPr>
              <a:t>Práctica </a:t>
            </a:r>
            <a:r>
              <a:rPr lang="es-ES" sz="1100" spc="70" dirty="0" smtClean="0">
                <a:solidFill>
                  <a:srgbClr val="FBAD1A"/>
                </a:solidFill>
                <a:latin typeface="Arial"/>
                <a:ea typeface="Arial"/>
                <a:cs typeface="Arial"/>
              </a:rPr>
              <a:t> </a:t>
            </a:r>
            <a:r>
              <a:rPr lang="es-ES" sz="1100" spc="120" dirty="0" smtClean="0">
                <a:solidFill>
                  <a:srgbClr val="FBAD1A"/>
                </a:solidFill>
                <a:latin typeface="Arial"/>
                <a:ea typeface="Arial"/>
                <a:cs typeface="Arial"/>
              </a:rPr>
              <a:t>4 </a:t>
            </a:r>
            <a:r>
              <a:rPr lang="es-ES" sz="1100" spc="70" dirty="0" smtClean="0">
                <a:solidFill>
                  <a:srgbClr val="FBAD1A"/>
                </a:solidFill>
                <a:latin typeface="Arial"/>
                <a:ea typeface="Arial"/>
                <a:cs typeface="Arial"/>
              </a:rPr>
              <a:t> </a:t>
            </a:r>
            <a:r>
              <a:rPr lang="es-ES" sz="1100" spc="70" dirty="0" smtClean="0">
                <a:solidFill>
                  <a:srgbClr val="FFFFFF"/>
                </a:solidFill>
                <a:latin typeface="Arial"/>
                <a:ea typeface="Arial"/>
                <a:cs typeface="Arial"/>
              </a:rPr>
              <a:t> </a:t>
            </a:r>
            <a:r>
              <a:rPr lang="es-ES" sz="1100" spc="100" dirty="0" smtClean="0">
                <a:solidFill>
                  <a:srgbClr val="FFFFFF"/>
                </a:solidFill>
                <a:latin typeface="Arial"/>
                <a:ea typeface="Arial"/>
                <a:cs typeface="Arial"/>
              </a:rPr>
              <a:t>Mentalidad de crecimiento</a:t>
            </a:r>
          </a:p>
          <a:p>
            <a:pPr marL="0" indent="0">
              <a:lnSpc>
                <a:spcPct val="100000"/>
              </a:lnSpc>
              <a:spcBef>
                <a:spcPts val="25"/>
              </a:spcBef>
              <a:buNone/>
            </a:pPr>
            <a:endParaRPr lang="es-ES" sz="600" dirty="0" smtClean="0">
              <a:latin typeface="Times New Roman"/>
              <a:cs typeface="Times New Roman"/>
            </a:endParaRPr>
          </a:p>
          <a:p>
            <a:pPr marL="36838" marR="354330" indent="0">
              <a:lnSpc>
                <a:spcPct val="106100"/>
              </a:lnSpc>
              <a:buNone/>
            </a:pPr>
            <a:r>
              <a:rPr lang="es-ES" sz="1050" spc="-5" dirty="0" smtClean="0">
                <a:solidFill>
                  <a:srgbClr val="FFFFFF"/>
                </a:solidFill>
                <a:latin typeface="Arial"/>
                <a:ea typeface="Arial"/>
                <a:cs typeface="Arial"/>
              </a:rPr>
              <a:t>Los jefes con una mentalidad de crecimiento son positivos, optimistas y confían en que las cosas mejorarán y todo funcionará. Siguen siendo curiosos, </a:t>
            </a:r>
            <a:r>
              <a:rPr lang="es-ES" sz="1050" spc="-10" dirty="0" smtClean="0">
                <a:solidFill>
                  <a:srgbClr val="FFFFFF"/>
                </a:solidFill>
                <a:latin typeface="Arial"/>
                <a:ea typeface="Arial"/>
                <a:cs typeface="Arial"/>
              </a:rPr>
              <a:t>esperan el éxito y son valientes</a:t>
            </a:r>
            <a:r>
              <a:rPr lang="es-ES" sz="1050" spc="-5" dirty="0" smtClean="0">
                <a:solidFill>
                  <a:srgbClr val="FFFFFF"/>
                </a:solidFill>
                <a:latin typeface="Arial"/>
                <a:ea typeface="Arial"/>
                <a:cs typeface="Arial"/>
              </a:rPr>
              <a:t>. Los jefes ven un retorno de la inversión en su crecimiento y desarrollo personal, en el del equipo y de la empresa</a:t>
            </a:r>
            <a:r>
              <a:rPr lang="es-ES" sz="1050" spc="-10" dirty="0" smtClean="0">
                <a:solidFill>
                  <a:srgbClr val="FFFFFF"/>
                </a:solidFill>
                <a:latin typeface="Arial"/>
                <a:ea typeface="Arial"/>
                <a:cs typeface="Arial"/>
              </a:rPr>
              <a:t>. Creen que el trabajo </a:t>
            </a:r>
            <a:r>
              <a:rPr lang="es-ES" sz="1050" spc="-10" dirty="0" err="1" smtClean="0">
                <a:solidFill>
                  <a:srgbClr val="FFFFFF"/>
                </a:solidFill>
                <a:latin typeface="Arial"/>
                <a:ea typeface="Arial"/>
                <a:cs typeface="Arial"/>
              </a:rPr>
              <a:t>árduo</a:t>
            </a:r>
            <a:r>
              <a:rPr lang="es-ES" sz="1050" spc="-10" dirty="0" smtClean="0">
                <a:solidFill>
                  <a:srgbClr val="FFFFFF"/>
                </a:solidFill>
                <a:latin typeface="Arial"/>
                <a:ea typeface="Arial"/>
                <a:cs typeface="Arial"/>
              </a:rPr>
              <a:t> </a:t>
            </a:r>
            <a:r>
              <a:rPr lang="es-ES" sz="1050" spc="-5" dirty="0" smtClean="0">
                <a:solidFill>
                  <a:srgbClr val="FFFFFF"/>
                </a:solidFill>
                <a:latin typeface="Arial"/>
                <a:ea typeface="Arial"/>
                <a:cs typeface="Arial"/>
              </a:rPr>
              <a:t>conduce a resultados positivos. </a:t>
            </a:r>
            <a:r>
              <a:rPr lang="es-ES" sz="1050" spc="-10" dirty="0" smtClean="0">
                <a:solidFill>
                  <a:srgbClr val="FFFFFF"/>
                </a:solidFill>
                <a:latin typeface="Arial"/>
                <a:ea typeface="Arial"/>
                <a:cs typeface="Arial"/>
              </a:rPr>
              <a:t>El fracaso puede </a:t>
            </a:r>
            <a:r>
              <a:rPr lang="es-ES" sz="1050" spc="-5" dirty="0" smtClean="0">
                <a:solidFill>
                  <a:srgbClr val="FFFFFF"/>
                </a:solidFill>
                <a:latin typeface="Arial"/>
                <a:ea typeface="Arial"/>
                <a:cs typeface="Arial"/>
              </a:rPr>
              <a:t>preparar el camino hacia el éxito. </a:t>
            </a:r>
            <a:r>
              <a:rPr lang="es-ES" sz="1050" dirty="0" smtClean="0">
                <a:solidFill>
                  <a:srgbClr val="FFFFFF"/>
                </a:solidFill>
                <a:latin typeface="Arial"/>
                <a:ea typeface="Arial"/>
                <a:cs typeface="Arial"/>
              </a:rPr>
              <a:t>Eso significa </a:t>
            </a:r>
            <a:r>
              <a:rPr lang="es-ES" sz="1050" spc="-5" dirty="0" smtClean="0">
                <a:solidFill>
                  <a:srgbClr val="FFFFFF"/>
                </a:solidFill>
                <a:latin typeface="Arial"/>
                <a:ea typeface="Arial"/>
                <a:cs typeface="Arial"/>
              </a:rPr>
              <a:t> tener la mente abierta, </a:t>
            </a:r>
            <a:r>
              <a:rPr lang="es-ES" sz="1050" dirty="0" smtClean="0">
                <a:solidFill>
                  <a:srgbClr val="FFFFFF"/>
                </a:solidFill>
                <a:latin typeface="Arial"/>
                <a:ea typeface="Arial"/>
                <a:cs typeface="Arial"/>
              </a:rPr>
              <a:t>ser curioso y </a:t>
            </a:r>
            <a:r>
              <a:rPr lang="es-ES" sz="1050" spc="-5" dirty="0" smtClean="0">
                <a:solidFill>
                  <a:srgbClr val="FFFFFF"/>
                </a:solidFill>
                <a:latin typeface="Arial"/>
                <a:ea typeface="Arial"/>
                <a:cs typeface="Arial"/>
              </a:rPr>
              <a:t>alegre. Los estudios validan las ventajas </a:t>
            </a:r>
            <a:r>
              <a:rPr lang="es-ES" sz="1050" dirty="0" smtClean="0">
                <a:solidFill>
                  <a:srgbClr val="FFFFFF"/>
                </a:solidFill>
                <a:latin typeface="Arial"/>
                <a:ea typeface="Arial"/>
                <a:cs typeface="Arial"/>
              </a:rPr>
              <a:t>de tener una mentalidad de crecimiento </a:t>
            </a:r>
            <a:r>
              <a:rPr lang="es-ES" sz="1050" spc="-5" dirty="0" smtClean="0">
                <a:solidFill>
                  <a:srgbClr val="FFFFFF"/>
                </a:solidFill>
                <a:latin typeface="Arial"/>
                <a:ea typeface="Arial"/>
                <a:cs typeface="Arial"/>
              </a:rPr>
              <a:t>en comparación con una mentalidad estática</a:t>
            </a:r>
            <a:r>
              <a:rPr lang="es-ES" sz="1050" dirty="0" smtClean="0">
                <a:solidFill>
                  <a:srgbClr val="FFFFFF"/>
                </a:solidFill>
                <a:latin typeface="Arial"/>
                <a:ea typeface="Arial"/>
                <a:cs typeface="Arial"/>
              </a:rPr>
              <a:t>. </a:t>
            </a:r>
            <a:r>
              <a:rPr lang="es-ES" sz="1050" spc="-70" dirty="0" smtClean="0">
                <a:solidFill>
                  <a:srgbClr val="FFFFFF"/>
                </a:solidFill>
                <a:latin typeface="Arial"/>
                <a:ea typeface="Arial"/>
                <a:cs typeface="Arial"/>
              </a:rPr>
              <a:t>Hasta cierto punto</a:t>
            </a:r>
            <a:r>
              <a:rPr lang="es-ES" sz="1050" spc="-5" dirty="0" smtClean="0">
                <a:solidFill>
                  <a:srgbClr val="FFFFFF"/>
                </a:solidFill>
                <a:latin typeface="Arial"/>
                <a:ea typeface="Arial"/>
                <a:cs typeface="Arial"/>
              </a:rPr>
              <a:t>, las personas se dividen en aquellas con perspectiva de  </a:t>
            </a:r>
            <a:r>
              <a:rPr lang="es-ES" sz="1050" spc="-10" dirty="0" smtClean="0">
                <a:solidFill>
                  <a:srgbClr val="FFFFFF"/>
                </a:solidFill>
                <a:latin typeface="Arial"/>
                <a:ea typeface="Arial"/>
                <a:cs typeface="Arial"/>
              </a:rPr>
              <a:t>crecimiento y con  perspectiva </a:t>
            </a:r>
            <a:r>
              <a:rPr lang="es-ES" sz="1050" spc="-5" dirty="0" smtClean="0">
                <a:solidFill>
                  <a:srgbClr val="FFFFFF"/>
                </a:solidFill>
                <a:latin typeface="Arial"/>
                <a:ea typeface="Arial"/>
                <a:cs typeface="Arial"/>
              </a:rPr>
              <a:t>estática, </a:t>
            </a:r>
            <a:r>
              <a:rPr lang="es-ES" sz="1050" spc="-10" dirty="0" smtClean="0">
                <a:solidFill>
                  <a:srgbClr val="FFFFFF"/>
                </a:solidFill>
                <a:latin typeface="Arial"/>
                <a:ea typeface="Arial"/>
                <a:cs typeface="Arial"/>
              </a:rPr>
              <a:t>pero los </a:t>
            </a:r>
            <a:r>
              <a:rPr lang="es-ES" sz="1050" spc="-5" dirty="0" smtClean="0">
                <a:solidFill>
                  <a:srgbClr val="FFFFFF"/>
                </a:solidFill>
                <a:latin typeface="Arial"/>
                <a:ea typeface="Arial"/>
                <a:cs typeface="Arial"/>
              </a:rPr>
              <a:t>estudios indican que es posible elegir y cambiar.</a:t>
            </a:r>
            <a:endParaRPr lang="es-ES" sz="1050" spc="-5" dirty="0">
              <a:solidFill>
                <a:srgbClr val="FFFFFF"/>
              </a:solidFill>
              <a:latin typeface="Arial"/>
              <a:ea typeface="Arial"/>
              <a:cs typeface="Arial"/>
            </a:endParaRPr>
          </a:p>
        </p:txBody>
      </p:sp>
      <p:sp>
        <p:nvSpPr>
          <p:cNvPr id="12" name="object 25"/>
          <p:cNvSpPr/>
          <p:nvPr/>
        </p:nvSpPr>
        <p:spPr>
          <a:xfrm>
            <a:off x="269620" y="1403248"/>
            <a:ext cx="234188" cy="234175"/>
          </a:xfrm>
          <a:prstGeom prst="rect">
            <a:avLst/>
          </a:prstGeom>
          <a:blipFill rotWithShape="1">
            <a:blip r:embed="rId5"/>
            <a:stretch>
              <a:fillRect/>
            </a:stretch>
          </a:blipFill>
        </p:spPr>
        <p:txBody>
          <a:bodyPr wrap="square" lIns="0" tIns="0" rIns="0" bIns="0" rtlCol="0"/>
          <a:lstStyle/>
          <a:p>
            <a:endParaRPr dirty="0"/>
          </a:p>
        </p:txBody>
      </p:sp>
      <p:sp>
        <p:nvSpPr>
          <p:cNvPr id="13" name="object 26"/>
          <p:cNvSpPr txBox="1"/>
          <p:nvPr/>
        </p:nvSpPr>
        <p:spPr>
          <a:xfrm>
            <a:off x="327312" y="1416164"/>
            <a:ext cx="119499" cy="180520"/>
          </a:xfrm>
          <a:prstGeom prst="rect">
            <a:avLst/>
          </a:prstGeom>
        </p:spPr>
        <p:txBody>
          <a:bodyPr vert="horz" wrap="square" lIns="0" tIns="12700" rIns="0" bIns="0" rtlCol="0">
            <a:spAutoFit/>
          </a:bodyPr>
          <a:lstStyle/>
          <a:p>
            <a:pPr marL="12700">
              <a:lnSpc>
                <a:spcPct val="100000"/>
              </a:lnSpc>
              <a:spcBef>
                <a:spcPts val="100"/>
              </a:spcBef>
            </a:pPr>
            <a:r>
              <a:rPr lang="es" sz="900" b="0" i="0" strike="noStrike" cap="none" spc="120" baseline="0" dirty="0">
                <a:solidFill>
                  <a:srgbClr val="FFFFFF"/>
                </a:solidFill>
                <a:effectLst/>
                <a:latin typeface="Arial"/>
                <a:ea typeface="Arial"/>
                <a:cs typeface="Arial"/>
              </a:rPr>
              <a:t>4</a:t>
            </a:r>
            <a:r>
              <a:rPr lang="es" sz="1100" b="0" i="0" strike="noStrike" cap="none" spc="120" baseline="0" dirty="0">
                <a:solidFill>
                  <a:srgbClr val="FFFFFF"/>
                </a:solidFill>
                <a:effectLst/>
                <a:latin typeface="Arial"/>
                <a:ea typeface="Arial"/>
                <a:cs typeface="Arial"/>
              </a:rPr>
              <a:t> </a:t>
            </a:r>
          </a:p>
        </p:txBody>
      </p:sp>
      <p:sp>
        <p:nvSpPr>
          <p:cNvPr id="14" name="object 28"/>
          <p:cNvSpPr txBox="1">
            <a:spLocks noGrp="1"/>
          </p:cNvSpPr>
          <p:nvPr>
            <p:ph type="ftr" sz="quarter" idx="4294967295"/>
          </p:nvPr>
        </p:nvSpPr>
        <p:spPr>
          <a:xfrm>
            <a:off x="215899" y="3402431"/>
            <a:ext cx="2634457" cy="103875"/>
          </a:xfrm>
          <a:prstGeom prst="rect">
            <a:avLst/>
          </a:prstGeom>
        </p:spPr>
        <p:txBody>
          <a:bodyPr vert="horz" wrap="square" lIns="0" tIns="11430" rIns="0" bIns="0" rtlCol="0">
            <a:spAutoFit/>
          </a:bodyPr>
          <a:lstStyle/>
          <a:p>
            <a:pPr marL="12700">
              <a:lnSpc>
                <a:spcPct val="100000"/>
              </a:lnSpc>
              <a:spcBef>
                <a:spcPts val="90"/>
              </a:spcBef>
            </a:pPr>
            <a:r>
              <a:rPr lang="es" sz="600" b="0" i="1" strike="noStrike" cap="none" spc="55" baseline="0" dirty="0">
                <a:solidFill>
                  <a:srgbClr val="58595B"/>
                </a:solidFill>
                <a:effectLst/>
                <a:latin typeface="Arial"/>
                <a:ea typeface="Arial"/>
                <a:cs typeface="Arial"/>
              </a:rPr>
              <a:t>©</a:t>
            </a:r>
            <a:r>
              <a:rPr lang="es" sz="600" b="0" i="1" strike="noStrike" cap="none" spc="-110" baseline="0" dirty="0">
                <a:solidFill>
                  <a:srgbClr val="58595B"/>
                </a:solidFill>
                <a:effectLst/>
                <a:latin typeface="Arial"/>
                <a:ea typeface="Arial"/>
                <a:cs typeface="Arial"/>
              </a:rPr>
              <a:t> </a:t>
            </a:r>
            <a:r>
              <a:rPr lang="es" sz="600" b="0" i="1" strike="noStrike" cap="none" spc="-25" baseline="0" dirty="0">
                <a:solidFill>
                  <a:srgbClr val="58595B"/>
                </a:solidFill>
                <a:effectLst/>
                <a:latin typeface="Arial"/>
                <a:ea typeface="Arial"/>
                <a:cs typeface="Arial"/>
              </a:rPr>
              <a:t>Copyright </a:t>
            </a:r>
            <a:r>
              <a:rPr lang="es" sz="600" b="0" i="1" strike="noStrike" cap="none" spc="-5" baseline="0" dirty="0">
                <a:solidFill>
                  <a:srgbClr val="58595B"/>
                </a:solidFill>
                <a:effectLst/>
                <a:latin typeface="Arial"/>
                <a:ea typeface="Arial"/>
                <a:cs typeface="Arial"/>
              </a:rPr>
              <a:t>2019, </a:t>
            </a:r>
            <a:r>
              <a:rPr lang="es" sz="600" b="0" i="1" strike="noStrike" cap="none" spc="-50" baseline="0" dirty="0">
                <a:solidFill>
                  <a:srgbClr val="58595B"/>
                </a:solidFill>
                <a:effectLst/>
                <a:latin typeface="Arial"/>
                <a:ea typeface="Arial"/>
                <a:cs typeface="Arial"/>
              </a:rPr>
              <a:t>TeamTelligent, </a:t>
            </a:r>
            <a:r>
              <a:rPr lang="es-PE" sz="600" b="0" i="1" strike="noStrike" cap="none" spc="-60" baseline="0" dirty="0" smtClean="0">
                <a:solidFill>
                  <a:srgbClr val="58595B"/>
                </a:solidFill>
                <a:effectLst/>
                <a:latin typeface="Arial"/>
                <a:ea typeface="Arial"/>
                <a:cs typeface="Arial"/>
              </a:rPr>
              <a:t>CLL</a:t>
            </a:r>
            <a:r>
              <a:rPr lang="es" sz="600" b="0" i="1" strike="noStrike" cap="none" spc="-6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smtClean="0">
                <a:solidFill>
                  <a:srgbClr val="58595B"/>
                </a:solidFill>
                <a:effectLst/>
                <a:latin typeface="Arial"/>
                <a:ea typeface="Arial"/>
                <a:cs typeface="Arial"/>
              </a:rPr>
              <a:t>Todos </a:t>
            </a:r>
            <a:r>
              <a:rPr lang="es" sz="600" b="0" i="1" strike="noStrike" cap="none" spc="-15" baseline="0" dirty="0">
                <a:solidFill>
                  <a:srgbClr val="58595B"/>
                </a:solidFill>
                <a:effectLst/>
                <a:latin typeface="Arial"/>
                <a:ea typeface="Arial"/>
                <a:cs typeface="Arial"/>
              </a:rPr>
              <a:t>los derechos reservados</a:t>
            </a:r>
            <a:r>
              <a:rPr lang="es" sz="600" b="0" i="1" strike="noStrike" cap="none" spc="55" baseline="0" dirty="0">
                <a:solidFill>
                  <a:srgbClr val="58595B"/>
                </a:solidFill>
                <a:effectLst/>
                <a:latin typeface="Arial"/>
                <a:ea typeface="Arial"/>
                <a:cs typeface="Arial"/>
              </a:rPr>
              <a:t> </a:t>
            </a:r>
            <a:r>
              <a:rPr lang="es" sz="600" b="0" i="1" strike="noStrike" cap="none" spc="-4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a:solidFill>
                  <a:srgbClr val="58595B"/>
                </a:solidFill>
                <a:effectLst/>
                <a:latin typeface="Arial"/>
                <a:ea typeface="Arial"/>
                <a:cs typeface="Arial"/>
              </a:rPr>
              <a:t>V5</a:t>
            </a:r>
            <a:r>
              <a:rPr lang="es" sz="600" b="0" i="1" strike="noStrike" cap="none" spc="55" baseline="0" dirty="0">
                <a:solidFill>
                  <a:srgbClr val="58595B"/>
                </a:solidFill>
                <a:effectLst/>
                <a:latin typeface="Arial"/>
                <a:ea typeface="Arial"/>
                <a:cs typeface="Arial"/>
              </a:rPr>
              <a:t> </a:t>
            </a:r>
          </a:p>
        </p:txBody>
      </p:sp>
      <p:sp>
        <p:nvSpPr>
          <p:cNvPr id="15" name="object 29"/>
          <p:cNvSpPr txBox="1"/>
          <p:nvPr/>
        </p:nvSpPr>
        <p:spPr>
          <a:xfrm>
            <a:off x="5109197" y="3402431"/>
            <a:ext cx="163358" cy="102973"/>
          </a:xfrm>
          <a:prstGeom prst="rect">
            <a:avLst/>
          </a:prstGeom>
        </p:spPr>
        <p:txBody>
          <a:bodyPr vert="horz" wrap="square" lIns="0" tIns="11430" rIns="0" bIns="0" rtlCol="0">
            <a:spAutoFit/>
          </a:bodyPr>
          <a:lstStyle/>
          <a:p>
            <a:pPr marL="12700">
              <a:lnSpc>
                <a:spcPct val="100000"/>
              </a:lnSpc>
              <a:spcBef>
                <a:spcPts val="90"/>
              </a:spcBef>
            </a:pPr>
            <a:r>
              <a:rPr lang="es" sz="600" b="0" i="0" strike="noStrike" cap="none" spc="-35" baseline="0">
                <a:solidFill>
                  <a:srgbClr val="58595B"/>
                </a:solidFill>
                <a:effectLst/>
                <a:latin typeface="Verdana"/>
                <a:ea typeface="Verdana"/>
                <a:cs typeface="Verdana"/>
              </a:rPr>
              <a:t>40A</a:t>
            </a:r>
          </a:p>
        </p:txBody>
      </p:sp>
    </p:spTree>
    <p:extLst>
      <p:ext uri="{BB962C8B-B14F-4D97-AF65-F5344CB8AC3E}">
        <p14:creationId xmlns:p14="http://schemas.microsoft.com/office/powerpoint/2010/main" val="37366277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3"/>
          <p:cNvSpPr txBox="1"/>
          <p:nvPr/>
        </p:nvSpPr>
        <p:spPr>
          <a:xfrm>
            <a:off x="257073" y="247100"/>
            <a:ext cx="5016499"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i="0" strike="noStrike" cap="none" spc="5" baseline="0" dirty="0" smtClean="0">
                <a:solidFill>
                  <a:srgbClr val="58595B"/>
                </a:solidFill>
                <a:effectLst/>
                <a:latin typeface="Arial"/>
                <a:ea typeface="Arial"/>
                <a:cs typeface="Arial"/>
              </a:rPr>
              <a:t>BIBLIOTECA DE COMPORTAMIENTO DEL JEFE </a:t>
            </a:r>
            <a:r>
              <a:rPr lang="es-ES" sz="1000" b="0" i="0" strike="noStrike" cap="none" spc="5" baseline="0" dirty="0" smtClean="0">
                <a:solidFill>
                  <a:srgbClr val="58595B"/>
                </a:solidFill>
                <a:effectLst/>
                <a:latin typeface="Arial"/>
                <a:ea typeface="Arial"/>
                <a:cs typeface="Arial"/>
              </a:rPr>
              <a:t>CLL</a:t>
            </a:r>
            <a:r>
              <a:rPr lang="es" sz="1000" b="1" i="0" strike="noStrike" cap="none" spc="5" baseline="0" dirty="0" smtClean="0">
                <a:solidFill>
                  <a:srgbClr val="58595B"/>
                </a:solidFill>
                <a:effectLst/>
                <a:latin typeface="Arial"/>
                <a:ea typeface="Arial"/>
                <a:cs typeface="Arial"/>
              </a:rPr>
              <a:t>™</a:t>
            </a:r>
            <a:endParaRPr lang="es" sz="1000" b="1" i="0" strike="noStrike" cap="none" spc="5" baseline="0" dirty="0">
              <a:solidFill>
                <a:srgbClr val="58595B"/>
              </a:solidFill>
              <a:effectLst/>
              <a:latin typeface="Arial"/>
              <a:ea typeface="Arial"/>
              <a:cs typeface="Arial"/>
            </a:endParaRPr>
          </a:p>
        </p:txBody>
      </p:sp>
      <p:sp>
        <p:nvSpPr>
          <p:cNvPr id="3" name="object 4"/>
          <p:cNvSpPr txBox="1"/>
          <p:nvPr/>
        </p:nvSpPr>
        <p:spPr>
          <a:xfrm>
            <a:off x="1427991" y="1186377"/>
            <a:ext cx="3679054" cy="134755"/>
          </a:xfrm>
          <a:prstGeom prst="rect">
            <a:avLst/>
          </a:prstGeom>
        </p:spPr>
        <p:txBody>
          <a:bodyPr vert="horz" wrap="square" lIns="0" tIns="12700" rIns="0" bIns="0" rtlCol="0">
            <a:spAutoFit/>
          </a:bodyPr>
          <a:lstStyle/>
          <a:p>
            <a:pPr marL="12700">
              <a:lnSpc>
                <a:spcPct val="100000"/>
              </a:lnSpc>
              <a:spcBef>
                <a:spcPts val="100"/>
              </a:spcBef>
            </a:pPr>
            <a:r>
              <a:rPr lang="es" sz="800" b="0" i="0" strike="noStrike" cap="none" spc="-5" baseline="0" dirty="0">
                <a:solidFill>
                  <a:srgbClr val="221F1F"/>
                </a:solidFill>
                <a:effectLst/>
                <a:latin typeface="Arial"/>
                <a:ea typeface="Arial"/>
                <a:cs typeface="Arial"/>
              </a:rPr>
              <a:t>Ser un ejemplo </a:t>
            </a:r>
            <a:r>
              <a:rPr lang="es" sz="800" b="0" i="0" strike="noStrike" cap="none" spc="-10" baseline="0" dirty="0">
                <a:solidFill>
                  <a:srgbClr val="221F1F"/>
                </a:solidFill>
                <a:effectLst/>
                <a:latin typeface="Arial"/>
                <a:ea typeface="Arial"/>
                <a:cs typeface="Arial"/>
              </a:rPr>
              <a:t>de la </a:t>
            </a:r>
            <a:r>
              <a:rPr lang="es" sz="800" b="0" i="0" strike="noStrike" cap="none" spc="-5" baseline="0" dirty="0">
                <a:solidFill>
                  <a:srgbClr val="221F1F"/>
                </a:solidFill>
                <a:effectLst/>
                <a:latin typeface="Arial"/>
                <a:ea typeface="Arial"/>
                <a:cs typeface="Arial"/>
              </a:rPr>
              <a:t>misión, valores, cultura y filosofia de la</a:t>
            </a:r>
            <a:r>
              <a:rPr lang="es" sz="800" b="0" i="0" strike="noStrike" cap="none" spc="110" baseline="0" dirty="0">
                <a:solidFill>
                  <a:srgbClr val="221F1F"/>
                </a:solidFill>
                <a:effectLst/>
                <a:latin typeface="Arial"/>
                <a:ea typeface="Arial"/>
                <a:cs typeface="Arial"/>
              </a:rPr>
              <a:t> </a:t>
            </a:r>
            <a:r>
              <a:rPr lang="es" sz="800" b="0" i="0" strike="noStrike" cap="none" spc="-5" baseline="0" dirty="0">
                <a:solidFill>
                  <a:srgbClr val="221F1F"/>
                </a:solidFill>
                <a:effectLst/>
                <a:latin typeface="Arial"/>
                <a:ea typeface="Arial"/>
                <a:cs typeface="Arial"/>
              </a:rPr>
              <a:t>empresa.</a:t>
            </a:r>
          </a:p>
        </p:txBody>
      </p:sp>
      <p:sp>
        <p:nvSpPr>
          <p:cNvPr id="4" name="object 6"/>
          <p:cNvSpPr txBox="1"/>
          <p:nvPr/>
        </p:nvSpPr>
        <p:spPr>
          <a:xfrm>
            <a:off x="1425451" y="2999634"/>
            <a:ext cx="3834025" cy="290721"/>
          </a:xfrm>
          <a:prstGeom prst="rect">
            <a:avLst/>
          </a:prstGeom>
        </p:spPr>
        <p:txBody>
          <a:bodyPr vert="horz" wrap="square" lIns="0" tIns="20320" rIns="0" bIns="0" rtlCol="0">
            <a:spAutoFit/>
          </a:bodyPr>
          <a:lstStyle/>
          <a:p>
            <a:pPr marL="12700" marR="5080">
              <a:lnSpc>
                <a:spcPts val="1050"/>
              </a:lnSpc>
              <a:spcBef>
                <a:spcPts val="160"/>
              </a:spcBef>
            </a:pPr>
            <a:r>
              <a:rPr lang="es" sz="800" b="0" i="0" strike="noStrike" cap="none" spc="-15" baseline="0" dirty="0">
                <a:solidFill>
                  <a:srgbClr val="221F1F"/>
                </a:solidFill>
                <a:effectLst/>
                <a:latin typeface="Arial"/>
                <a:ea typeface="Arial"/>
                <a:cs typeface="Arial"/>
              </a:rPr>
              <a:t>Tener una visión clara sobre </a:t>
            </a:r>
            <a:r>
              <a:rPr lang="es" sz="800" b="0" i="0" strike="noStrike" cap="none" spc="-15" baseline="0" dirty="0" smtClean="0">
                <a:solidFill>
                  <a:srgbClr val="221F1F"/>
                </a:solidFill>
                <a:effectLst/>
                <a:latin typeface="Arial"/>
                <a:ea typeface="Arial"/>
                <a:cs typeface="Arial"/>
              </a:rPr>
              <a:t>las conformación de</a:t>
            </a:r>
            <a:r>
              <a:rPr lang="es" sz="800" b="0" i="0" strike="noStrike" cap="none" spc="-20" baseline="0" dirty="0" smtClean="0">
                <a:solidFill>
                  <a:srgbClr val="221F1F"/>
                </a:solidFill>
                <a:effectLst/>
                <a:latin typeface="Arial"/>
                <a:ea typeface="Arial"/>
                <a:cs typeface="Arial"/>
              </a:rPr>
              <a:t> </a:t>
            </a:r>
            <a:r>
              <a:rPr lang="es" sz="800" b="0" i="0" strike="noStrike" cap="none" spc="-20" baseline="0" dirty="0">
                <a:solidFill>
                  <a:srgbClr val="221F1F"/>
                </a:solidFill>
                <a:effectLst/>
                <a:latin typeface="Arial"/>
                <a:ea typeface="Arial"/>
                <a:cs typeface="Arial"/>
              </a:rPr>
              <a:t>los equipos. </a:t>
            </a:r>
            <a:r>
              <a:rPr lang="es" sz="800" b="0" i="0" strike="noStrike" cap="none" spc="-5" baseline="0" dirty="0">
                <a:solidFill>
                  <a:srgbClr val="221F1F"/>
                </a:solidFill>
                <a:effectLst/>
                <a:latin typeface="Arial"/>
                <a:ea typeface="Arial"/>
                <a:cs typeface="Arial"/>
              </a:rPr>
              <a:t>Anticiparse a las oportunidades, barreras y obstáculos. </a:t>
            </a:r>
            <a:r>
              <a:rPr lang="es" sz="800" b="0" i="0" strike="noStrike" cap="none" spc="-25" baseline="0" dirty="0" smtClean="0">
                <a:solidFill>
                  <a:srgbClr val="221F1F"/>
                </a:solidFill>
                <a:effectLst/>
                <a:latin typeface="Arial"/>
                <a:ea typeface="Arial"/>
                <a:cs typeface="Arial"/>
              </a:rPr>
              <a:t>Valorar </a:t>
            </a:r>
            <a:r>
              <a:rPr lang="es" sz="800" b="0" i="0" strike="noStrike" cap="none" spc="-35" baseline="0" dirty="0" smtClean="0">
                <a:solidFill>
                  <a:srgbClr val="221F1F"/>
                </a:solidFill>
                <a:effectLst/>
                <a:latin typeface="Arial"/>
                <a:ea typeface="Arial"/>
                <a:cs typeface="Arial"/>
              </a:rPr>
              <a:t>el </a:t>
            </a:r>
            <a:r>
              <a:rPr lang="es" sz="800" b="0" i="0" strike="noStrike" cap="none" spc="-30" baseline="0" dirty="0" smtClean="0">
                <a:solidFill>
                  <a:srgbClr val="221F1F"/>
                </a:solidFill>
                <a:effectLst/>
                <a:latin typeface="Arial"/>
                <a:ea typeface="Arial"/>
                <a:cs typeface="Arial"/>
              </a:rPr>
              <a:t>papel </a:t>
            </a:r>
            <a:r>
              <a:rPr lang="es" sz="800" b="0" i="0" strike="noStrike" cap="none" spc="-35" baseline="0" dirty="0">
                <a:solidFill>
                  <a:srgbClr val="221F1F"/>
                </a:solidFill>
                <a:effectLst/>
                <a:latin typeface="Arial"/>
                <a:ea typeface="Arial"/>
                <a:cs typeface="Arial"/>
              </a:rPr>
              <a:t>del </a:t>
            </a:r>
            <a:r>
              <a:rPr lang="es" sz="800" b="0" i="0" strike="noStrike" cap="none" spc="-25" baseline="0" dirty="0">
                <a:solidFill>
                  <a:srgbClr val="221F1F"/>
                </a:solidFill>
                <a:effectLst/>
                <a:latin typeface="Arial"/>
                <a:ea typeface="Arial"/>
                <a:cs typeface="Arial"/>
              </a:rPr>
              <a:t>equipo </a:t>
            </a:r>
            <a:r>
              <a:rPr lang="es" sz="800" b="0" i="0" strike="noStrike" cap="none" spc="-35" baseline="0" dirty="0" smtClean="0">
                <a:solidFill>
                  <a:srgbClr val="221F1F"/>
                </a:solidFill>
                <a:effectLst/>
                <a:latin typeface="Arial"/>
                <a:ea typeface="Arial"/>
                <a:cs typeface="Arial"/>
              </a:rPr>
              <a:t>en </a:t>
            </a:r>
            <a:r>
              <a:rPr lang="es" sz="800" b="0" i="0" strike="noStrike" cap="none" spc="-40" baseline="0" dirty="0" smtClean="0">
                <a:solidFill>
                  <a:srgbClr val="221F1F"/>
                </a:solidFill>
                <a:effectLst/>
                <a:latin typeface="Arial"/>
                <a:ea typeface="Arial"/>
                <a:cs typeface="Arial"/>
              </a:rPr>
              <a:t>un </a:t>
            </a:r>
            <a:r>
              <a:rPr lang="es" sz="800" b="0" i="0" strike="noStrike" cap="none" spc="-25" baseline="0" dirty="0">
                <a:solidFill>
                  <a:srgbClr val="221F1F"/>
                </a:solidFill>
                <a:effectLst/>
                <a:latin typeface="Arial"/>
                <a:ea typeface="Arial"/>
                <a:cs typeface="Arial"/>
              </a:rPr>
              <a:t>contexto</a:t>
            </a:r>
            <a:r>
              <a:rPr lang="es" sz="800" b="0" i="0" strike="noStrike" cap="none" spc="65" baseline="0" dirty="0">
                <a:solidFill>
                  <a:srgbClr val="221F1F"/>
                </a:solidFill>
                <a:effectLst/>
                <a:latin typeface="Arial"/>
                <a:ea typeface="Arial"/>
                <a:cs typeface="Arial"/>
              </a:rPr>
              <a:t> </a:t>
            </a:r>
            <a:r>
              <a:rPr lang="es" sz="800" b="0" i="0" strike="noStrike" cap="none" spc="-25" baseline="0" dirty="0">
                <a:solidFill>
                  <a:srgbClr val="221F1F"/>
                </a:solidFill>
                <a:effectLst/>
                <a:latin typeface="Arial"/>
                <a:ea typeface="Arial"/>
                <a:cs typeface="Arial"/>
              </a:rPr>
              <a:t>mayor</a:t>
            </a:r>
            <a:r>
              <a:rPr lang="es" sz="800" b="0" i="0" strike="noStrike" cap="none" spc="-25" baseline="0" dirty="0" smtClean="0">
                <a:solidFill>
                  <a:srgbClr val="221F1F"/>
                </a:solidFill>
                <a:effectLst/>
                <a:latin typeface="Arial"/>
                <a:ea typeface="Arial"/>
                <a:cs typeface="Arial"/>
              </a:rPr>
              <a:t>.</a:t>
            </a:r>
            <a:endParaRPr lang="es" sz="800" b="0" i="0" strike="noStrike" cap="none" spc="-25" baseline="0" dirty="0">
              <a:solidFill>
                <a:srgbClr val="221F1F"/>
              </a:solidFill>
              <a:effectLst/>
              <a:latin typeface="Arial"/>
              <a:ea typeface="Arial"/>
              <a:cs typeface="Arial"/>
            </a:endParaRPr>
          </a:p>
        </p:txBody>
      </p:sp>
      <p:sp>
        <p:nvSpPr>
          <p:cNvPr id="5" name="object 9"/>
          <p:cNvSpPr txBox="1"/>
          <p:nvPr/>
        </p:nvSpPr>
        <p:spPr>
          <a:xfrm>
            <a:off x="1425450" y="2001999"/>
            <a:ext cx="3284961" cy="284765"/>
          </a:xfrm>
          <a:prstGeom prst="rect">
            <a:avLst/>
          </a:prstGeom>
        </p:spPr>
        <p:txBody>
          <a:bodyPr vert="horz" wrap="square" lIns="0" tIns="12700" rIns="0" bIns="0" rtlCol="0">
            <a:spAutoFit/>
          </a:bodyPr>
          <a:lstStyle/>
          <a:p>
            <a:pPr marL="12700">
              <a:spcBef>
                <a:spcPts val="100"/>
              </a:spcBef>
            </a:pPr>
            <a:r>
              <a:rPr lang="es" sz="800" b="0" i="0" strike="noStrike" cap="none" spc="-5" baseline="0">
                <a:solidFill>
                  <a:srgbClr val="221F1F"/>
                </a:solidFill>
                <a:effectLst/>
                <a:latin typeface="Arial"/>
                <a:ea typeface="Arial"/>
                <a:cs typeface="Arial"/>
              </a:rPr>
              <a:t>Ser uno de los primeros en adoptar y apoyar</a:t>
            </a:r>
            <a:r>
              <a:rPr lang="es" sz="800" b="0" i="0" strike="noStrike" cap="none" spc="30" baseline="0">
                <a:solidFill>
                  <a:srgbClr val="221F1F"/>
                </a:solidFill>
                <a:effectLst/>
                <a:latin typeface="Arial"/>
                <a:ea typeface="Arial"/>
                <a:cs typeface="Arial"/>
              </a:rPr>
              <a:t> </a:t>
            </a:r>
            <a:r>
              <a:rPr lang="es" sz="800" b="0" i="0" strike="noStrike" cap="none" spc="-5" baseline="0">
                <a:solidFill>
                  <a:srgbClr val="221F1F"/>
                </a:solidFill>
                <a:effectLst/>
                <a:latin typeface="Arial"/>
                <a:ea typeface="Arial"/>
                <a:cs typeface="Arial"/>
              </a:rPr>
              <a:t>los cambios.</a:t>
            </a:r>
          </a:p>
          <a:p>
            <a:pPr marL="12700">
              <a:lnSpc>
                <a:spcPct val="100000"/>
              </a:lnSpc>
              <a:spcBef>
                <a:spcPts val="100"/>
              </a:spcBef>
            </a:pPr>
            <a:endParaRPr sz="900" dirty="0">
              <a:latin typeface="Arial"/>
              <a:cs typeface="Arial"/>
            </a:endParaRPr>
          </a:p>
        </p:txBody>
      </p:sp>
      <p:sp>
        <p:nvSpPr>
          <p:cNvPr id="6" name="object 11"/>
          <p:cNvSpPr txBox="1"/>
          <p:nvPr/>
        </p:nvSpPr>
        <p:spPr>
          <a:xfrm>
            <a:off x="1427990" y="1604345"/>
            <a:ext cx="3679054" cy="134755"/>
          </a:xfrm>
          <a:prstGeom prst="rect">
            <a:avLst/>
          </a:prstGeom>
        </p:spPr>
        <p:txBody>
          <a:bodyPr vert="horz" wrap="square" lIns="0" tIns="12700" rIns="0" bIns="0" rtlCol="0">
            <a:spAutoFit/>
          </a:bodyPr>
          <a:lstStyle/>
          <a:p>
            <a:pPr marL="12700">
              <a:lnSpc>
                <a:spcPct val="100000"/>
              </a:lnSpc>
              <a:spcBef>
                <a:spcPts val="100"/>
              </a:spcBef>
            </a:pPr>
            <a:r>
              <a:rPr lang="es" sz="800" b="0" i="0" strike="noStrike" cap="none" spc="-5" baseline="0" dirty="0">
                <a:solidFill>
                  <a:srgbClr val="221F1F"/>
                </a:solidFill>
                <a:effectLst/>
                <a:latin typeface="Arial"/>
                <a:ea typeface="Arial"/>
                <a:cs typeface="Arial"/>
              </a:rPr>
              <a:t>Ser efectivo y eficiente en la adquisición y el </a:t>
            </a:r>
            <a:r>
              <a:rPr lang="es" sz="800" b="0" i="0" strike="noStrike" cap="none" spc="-5" baseline="0" dirty="0" smtClean="0">
                <a:solidFill>
                  <a:srgbClr val="221F1F"/>
                </a:solidFill>
                <a:effectLst/>
                <a:latin typeface="Arial"/>
                <a:ea typeface="Arial"/>
                <a:cs typeface="Arial"/>
              </a:rPr>
              <a:t>uso </a:t>
            </a:r>
            <a:r>
              <a:rPr lang="es" sz="800" b="0" i="0" strike="noStrike" cap="none" spc="-10" baseline="0" dirty="0" smtClean="0">
                <a:solidFill>
                  <a:srgbClr val="221F1F"/>
                </a:solidFill>
                <a:effectLst/>
                <a:latin typeface="Arial"/>
                <a:ea typeface="Arial"/>
                <a:cs typeface="Arial"/>
              </a:rPr>
              <a:t> de </a:t>
            </a:r>
            <a:r>
              <a:rPr lang="es" sz="800" b="0" i="0" strike="noStrike" cap="none" spc="-5" baseline="0" dirty="0">
                <a:solidFill>
                  <a:srgbClr val="221F1F"/>
                </a:solidFill>
                <a:effectLst/>
                <a:latin typeface="Arial"/>
                <a:ea typeface="Arial"/>
                <a:cs typeface="Arial"/>
              </a:rPr>
              <a:t>de recursos </a:t>
            </a:r>
            <a:r>
              <a:rPr lang="es" sz="800" b="0" i="0" strike="noStrike" cap="none" spc="90" baseline="0" dirty="0" smtClean="0">
                <a:solidFill>
                  <a:srgbClr val="221F1F"/>
                </a:solidFill>
                <a:effectLst/>
                <a:latin typeface="Arial"/>
                <a:ea typeface="Arial"/>
                <a:cs typeface="Arial"/>
              </a:rPr>
              <a:t>escasos.</a:t>
            </a:r>
            <a:endParaRPr lang="es" sz="800" b="0" i="0" strike="noStrike" cap="none" spc="90" baseline="0" dirty="0">
              <a:solidFill>
                <a:srgbClr val="221F1F"/>
              </a:solidFill>
              <a:effectLst/>
              <a:latin typeface="Arial"/>
              <a:ea typeface="Arial"/>
              <a:cs typeface="Arial"/>
            </a:endParaRPr>
          </a:p>
        </p:txBody>
      </p:sp>
      <p:sp>
        <p:nvSpPr>
          <p:cNvPr id="7" name="object 13"/>
          <p:cNvSpPr txBox="1"/>
          <p:nvPr/>
        </p:nvSpPr>
        <p:spPr>
          <a:xfrm>
            <a:off x="367944" y="1125356"/>
            <a:ext cx="804714" cy="256797"/>
          </a:xfrm>
          <a:prstGeom prst="rect">
            <a:avLst/>
          </a:prstGeom>
        </p:spPr>
        <p:txBody>
          <a:bodyPr vert="horz" wrap="square" lIns="0" tIns="12700" rIns="0" bIns="0" rtlCol="0">
            <a:spAutoFit/>
          </a:bodyPr>
          <a:lstStyle/>
          <a:p>
            <a:pPr marL="12700">
              <a:lnSpc>
                <a:spcPct val="100000"/>
              </a:lnSpc>
              <a:spcBef>
                <a:spcPts val="100"/>
              </a:spcBef>
            </a:pPr>
            <a:r>
              <a:rPr lang="es" sz="800" b="1" i="0" strike="noStrike" cap="none" spc="0" baseline="0" dirty="0" smtClean="0">
                <a:solidFill>
                  <a:srgbClr val="231F20"/>
                </a:solidFill>
                <a:effectLst/>
                <a:latin typeface="Arial"/>
                <a:ea typeface="Arial"/>
                <a:cs typeface="Arial"/>
              </a:rPr>
              <a:t>7.  Servir </a:t>
            </a:r>
            <a:r>
              <a:rPr lang="es" sz="800" b="1" i="0" strike="noStrike" cap="none" spc="0" baseline="0" dirty="0">
                <a:solidFill>
                  <a:srgbClr val="231F20"/>
                </a:solidFill>
                <a:effectLst/>
                <a:latin typeface="Arial"/>
                <a:ea typeface="Arial"/>
                <a:cs typeface="Arial"/>
              </a:rPr>
              <a:t>como modelo</a:t>
            </a:r>
          </a:p>
        </p:txBody>
      </p:sp>
      <p:sp>
        <p:nvSpPr>
          <p:cNvPr id="8" name="object 15"/>
          <p:cNvSpPr txBox="1"/>
          <p:nvPr/>
        </p:nvSpPr>
        <p:spPr>
          <a:xfrm>
            <a:off x="367944" y="1531883"/>
            <a:ext cx="781195" cy="279679"/>
          </a:xfrm>
          <a:prstGeom prst="rect">
            <a:avLst/>
          </a:prstGeom>
        </p:spPr>
        <p:txBody>
          <a:bodyPr vert="horz" wrap="square" lIns="0" tIns="25400" rIns="0" bIns="0" rtlCol="0">
            <a:spAutoFit/>
          </a:bodyPr>
          <a:lstStyle/>
          <a:p>
            <a:pPr marR="5080" indent="-172720">
              <a:lnSpc>
                <a:spcPts val="1000"/>
              </a:lnSpc>
              <a:spcBef>
                <a:spcPts val="200"/>
              </a:spcBef>
            </a:pPr>
            <a:r>
              <a:rPr lang="es" sz="800" b="1" i="0" strike="noStrike" cap="none" spc="0" baseline="0" dirty="0" smtClean="0">
                <a:solidFill>
                  <a:srgbClr val="231F20"/>
                </a:solidFill>
                <a:effectLst/>
                <a:latin typeface="Arial"/>
                <a:ea typeface="Arial"/>
                <a:cs typeface="Arial"/>
              </a:rPr>
              <a:t>8.  </a:t>
            </a:r>
            <a:r>
              <a:rPr lang="es" sz="800" b="1" i="0" strike="noStrike" cap="none" spc="-5" baseline="0" dirty="0" smtClean="0">
                <a:solidFill>
                  <a:srgbClr val="231F20"/>
                </a:solidFill>
                <a:effectLst/>
                <a:latin typeface="Arial"/>
                <a:ea typeface="Arial"/>
                <a:cs typeface="Arial"/>
              </a:rPr>
              <a:t>Apalancar </a:t>
            </a:r>
            <a:r>
              <a:rPr lang="es" sz="800" b="1" i="0" strike="noStrike" cap="none" spc="-5" baseline="0" dirty="0">
                <a:solidFill>
                  <a:srgbClr val="231F20"/>
                </a:solidFill>
                <a:effectLst/>
                <a:latin typeface="Arial"/>
                <a:ea typeface="Arial"/>
                <a:cs typeface="Arial"/>
              </a:rPr>
              <a:t>recursos</a:t>
            </a:r>
          </a:p>
        </p:txBody>
      </p:sp>
      <p:sp>
        <p:nvSpPr>
          <p:cNvPr id="9" name="object 16"/>
          <p:cNvSpPr txBox="1"/>
          <p:nvPr/>
        </p:nvSpPr>
        <p:spPr>
          <a:xfrm>
            <a:off x="367944" y="1940978"/>
            <a:ext cx="804714" cy="406806"/>
          </a:xfrm>
          <a:prstGeom prst="rect">
            <a:avLst/>
          </a:prstGeom>
        </p:spPr>
        <p:txBody>
          <a:bodyPr vert="horz" wrap="square" lIns="0" tIns="25400" rIns="0" bIns="0" rtlCol="0">
            <a:spAutoFit/>
          </a:bodyPr>
          <a:lstStyle/>
          <a:p>
            <a:pPr marR="5080" indent="-172720">
              <a:lnSpc>
                <a:spcPts val="1000"/>
              </a:lnSpc>
              <a:spcBef>
                <a:spcPts val="200"/>
              </a:spcBef>
            </a:pPr>
            <a:r>
              <a:rPr lang="es" sz="800" b="1" i="0" strike="noStrike" cap="none" spc="0" baseline="0" dirty="0" smtClean="0">
                <a:solidFill>
                  <a:srgbClr val="231F20"/>
                </a:solidFill>
                <a:effectLst/>
                <a:latin typeface="Arial"/>
                <a:ea typeface="Arial"/>
                <a:cs typeface="Arial"/>
              </a:rPr>
              <a:t>9.  Apoyar </a:t>
            </a:r>
            <a:r>
              <a:rPr lang="es" sz="800" b="1" i="0" strike="noStrike" cap="none" spc="0" baseline="0" dirty="0">
                <a:solidFill>
                  <a:srgbClr val="231F20"/>
                </a:solidFill>
                <a:effectLst/>
                <a:latin typeface="Arial"/>
                <a:ea typeface="Arial"/>
                <a:cs typeface="Arial"/>
              </a:rPr>
              <a:t>iniciativas de cambio</a:t>
            </a:r>
          </a:p>
        </p:txBody>
      </p:sp>
      <p:sp>
        <p:nvSpPr>
          <p:cNvPr id="10" name="object 19"/>
          <p:cNvSpPr txBox="1"/>
          <p:nvPr/>
        </p:nvSpPr>
        <p:spPr>
          <a:xfrm>
            <a:off x="367943" y="3014702"/>
            <a:ext cx="1070154" cy="260584"/>
          </a:xfrm>
          <a:prstGeom prst="rect">
            <a:avLst/>
          </a:prstGeom>
        </p:spPr>
        <p:txBody>
          <a:bodyPr vert="horz" wrap="square" lIns="0" tIns="12700" rIns="0" bIns="0" rtlCol="0">
            <a:spAutoFit/>
          </a:bodyPr>
          <a:lstStyle/>
          <a:p>
            <a:pPr marL="12700">
              <a:lnSpc>
                <a:spcPts val="1040"/>
              </a:lnSpc>
              <a:spcBef>
                <a:spcPts val="100"/>
              </a:spcBef>
            </a:pPr>
            <a:r>
              <a:rPr lang="es" sz="800" b="1" i="0" strike="noStrike" cap="none" spc="0" baseline="0" dirty="0">
                <a:solidFill>
                  <a:srgbClr val="231F20"/>
                </a:solidFill>
                <a:effectLst/>
                <a:latin typeface="Arial"/>
                <a:ea typeface="Arial"/>
                <a:cs typeface="Arial"/>
              </a:rPr>
              <a:t>11</a:t>
            </a:r>
            <a:r>
              <a:rPr lang="es" sz="800" b="1" i="0" strike="noStrike" cap="none" spc="0" baseline="0" dirty="0" smtClean="0">
                <a:solidFill>
                  <a:srgbClr val="231F20"/>
                </a:solidFill>
                <a:effectLst/>
                <a:latin typeface="Arial"/>
                <a:ea typeface="Arial"/>
                <a:cs typeface="Arial"/>
              </a:rPr>
              <a:t>.</a:t>
            </a:r>
            <a:r>
              <a:rPr lang="es" sz="800" b="1" i="0" strike="noStrike" cap="none" spc="-125" baseline="0" dirty="0" smtClean="0">
                <a:solidFill>
                  <a:srgbClr val="231F20"/>
                </a:solidFill>
                <a:effectLst/>
                <a:latin typeface="Arial"/>
                <a:ea typeface="Arial"/>
                <a:cs typeface="Arial"/>
              </a:rPr>
              <a:t> </a:t>
            </a:r>
            <a:r>
              <a:rPr lang="es" sz="800" b="1" i="0" strike="noStrike" cap="none" spc="0" baseline="0" dirty="0" smtClean="0">
                <a:solidFill>
                  <a:srgbClr val="231F20"/>
                </a:solidFill>
                <a:effectLst/>
                <a:latin typeface="Arial"/>
                <a:ea typeface="Arial"/>
                <a:cs typeface="Arial"/>
              </a:rPr>
              <a:t> </a:t>
            </a:r>
            <a:r>
              <a:rPr lang="es" sz="800" b="1" i="0" strike="noStrike" cap="none" spc="-5" baseline="0" dirty="0" smtClean="0">
                <a:solidFill>
                  <a:srgbClr val="231F20"/>
                </a:solidFill>
                <a:effectLst/>
                <a:latin typeface="Arial"/>
                <a:ea typeface="Arial"/>
                <a:cs typeface="Arial"/>
              </a:rPr>
              <a:t>Utilizar </a:t>
            </a:r>
            <a:r>
              <a:rPr lang="es" sz="800" b="1" i="0" strike="noStrike" cap="none" spc="-5" baseline="0" dirty="0">
                <a:solidFill>
                  <a:srgbClr val="231F20"/>
                </a:solidFill>
                <a:effectLst/>
                <a:latin typeface="Arial"/>
                <a:ea typeface="Arial"/>
                <a:cs typeface="Arial"/>
              </a:rPr>
              <a:t>la perspectiva correcta</a:t>
            </a:r>
          </a:p>
        </p:txBody>
      </p:sp>
      <p:sp>
        <p:nvSpPr>
          <p:cNvPr id="11" name="object 22"/>
          <p:cNvSpPr/>
          <p:nvPr/>
        </p:nvSpPr>
        <p:spPr>
          <a:xfrm>
            <a:off x="257073" y="581365"/>
            <a:ext cx="5016500" cy="2787650"/>
          </a:xfrm>
          <a:custGeom>
            <a:avLst/>
            <a:gdLst/>
            <a:ahLst/>
            <a:cxnLst/>
            <a:rect l="l" t="t" r="r" b="b"/>
            <a:pathLst>
              <a:path w="5016500" h="2787650">
                <a:moveTo>
                  <a:pt x="0" y="2787650"/>
                </a:moveTo>
                <a:lnTo>
                  <a:pt x="5016500" y="2787650"/>
                </a:lnTo>
                <a:lnTo>
                  <a:pt x="5016500" y="0"/>
                </a:lnTo>
                <a:lnTo>
                  <a:pt x="0" y="0"/>
                </a:lnTo>
                <a:lnTo>
                  <a:pt x="0" y="2787650"/>
                </a:lnTo>
                <a:close/>
              </a:path>
            </a:pathLst>
          </a:custGeom>
          <a:ln w="12700">
            <a:solidFill>
              <a:srgbClr val="EF373D"/>
            </a:solidFill>
          </a:ln>
        </p:spPr>
        <p:txBody>
          <a:bodyPr wrap="square" lIns="0" tIns="0" rIns="0" bIns="0" rtlCol="0"/>
          <a:lstStyle/>
          <a:p>
            <a:endParaRPr dirty="0"/>
          </a:p>
        </p:txBody>
      </p:sp>
      <p:sp>
        <p:nvSpPr>
          <p:cNvPr id="12" name="object 24"/>
          <p:cNvSpPr/>
          <p:nvPr/>
        </p:nvSpPr>
        <p:spPr>
          <a:xfrm>
            <a:off x="250723" y="575015"/>
            <a:ext cx="5029200" cy="400050"/>
          </a:xfrm>
          <a:custGeom>
            <a:avLst/>
            <a:gdLst/>
            <a:ahLst/>
            <a:cxnLst/>
            <a:rect l="l" t="t" r="r" b="b"/>
            <a:pathLst>
              <a:path w="5029200" h="400050">
                <a:moveTo>
                  <a:pt x="0" y="400050"/>
                </a:moveTo>
                <a:lnTo>
                  <a:pt x="5029200" y="400050"/>
                </a:lnTo>
                <a:lnTo>
                  <a:pt x="5029200" y="0"/>
                </a:lnTo>
                <a:lnTo>
                  <a:pt x="0" y="0"/>
                </a:lnTo>
                <a:lnTo>
                  <a:pt x="0" y="400050"/>
                </a:lnTo>
                <a:close/>
              </a:path>
            </a:pathLst>
          </a:custGeom>
          <a:solidFill>
            <a:srgbClr val="EF373D"/>
          </a:solidFill>
        </p:spPr>
        <p:txBody>
          <a:bodyPr wrap="square" lIns="0" tIns="0" rIns="0" bIns="0" rtlCol="0"/>
          <a:lstStyle/>
          <a:p>
            <a:endParaRPr dirty="0"/>
          </a:p>
        </p:txBody>
      </p:sp>
      <p:sp>
        <p:nvSpPr>
          <p:cNvPr id="13" name="object 29"/>
          <p:cNvSpPr txBox="1"/>
          <p:nvPr/>
        </p:nvSpPr>
        <p:spPr>
          <a:xfrm>
            <a:off x="238023" y="3463096"/>
            <a:ext cx="117592" cy="102973"/>
          </a:xfrm>
          <a:prstGeom prst="rect">
            <a:avLst/>
          </a:prstGeom>
        </p:spPr>
        <p:txBody>
          <a:bodyPr vert="horz" wrap="square" lIns="0" tIns="11430" rIns="0" bIns="0" rtlCol="0">
            <a:spAutoFit/>
          </a:bodyPr>
          <a:lstStyle/>
          <a:p>
            <a:pPr marL="12700">
              <a:lnSpc>
                <a:spcPct val="100000"/>
              </a:lnSpc>
              <a:spcBef>
                <a:spcPts val="90"/>
              </a:spcBef>
            </a:pPr>
            <a:r>
              <a:rPr lang="es" sz="600" b="0" i="0" strike="noStrike" cap="none" spc="-40" baseline="0">
                <a:solidFill>
                  <a:srgbClr val="58595B"/>
                </a:solidFill>
                <a:effectLst/>
                <a:latin typeface="Verdana"/>
                <a:ea typeface="Verdana"/>
                <a:cs typeface="Verdana"/>
              </a:rPr>
              <a:t>4B</a:t>
            </a:r>
          </a:p>
        </p:txBody>
      </p:sp>
      <p:sp>
        <p:nvSpPr>
          <p:cNvPr id="14" name="object 30"/>
          <p:cNvSpPr txBox="1"/>
          <p:nvPr/>
        </p:nvSpPr>
        <p:spPr>
          <a:xfrm>
            <a:off x="2471738" y="3463096"/>
            <a:ext cx="2820747" cy="103875"/>
          </a:xfrm>
          <a:prstGeom prst="rect">
            <a:avLst/>
          </a:prstGeom>
        </p:spPr>
        <p:txBody>
          <a:bodyPr vert="horz" wrap="square" lIns="0" tIns="11430" rIns="0" bIns="0" rtlCol="0">
            <a:spAutoFit/>
          </a:bodyPr>
          <a:lstStyle/>
          <a:p>
            <a:pPr marL="12700" algn="r">
              <a:lnSpc>
                <a:spcPct val="100000"/>
              </a:lnSpc>
              <a:spcBef>
                <a:spcPts val="90"/>
              </a:spcBef>
            </a:pPr>
            <a:r>
              <a:rPr lang="es" sz="600" b="0" i="1" strike="noStrike" cap="none" spc="55" baseline="0" dirty="0">
                <a:solidFill>
                  <a:srgbClr val="58595B"/>
                </a:solidFill>
                <a:effectLst/>
                <a:latin typeface="Arial"/>
                <a:ea typeface="Arial"/>
                <a:cs typeface="Arial"/>
              </a:rPr>
              <a:t>©</a:t>
            </a:r>
            <a:r>
              <a:rPr lang="es" sz="600" b="0" i="1" strike="noStrike" cap="none" spc="-110" baseline="0" dirty="0">
                <a:solidFill>
                  <a:srgbClr val="58595B"/>
                </a:solidFill>
                <a:effectLst/>
                <a:latin typeface="Arial"/>
                <a:ea typeface="Arial"/>
                <a:cs typeface="Arial"/>
              </a:rPr>
              <a:t> </a:t>
            </a:r>
            <a:r>
              <a:rPr lang="es" sz="600" b="0" i="1" strike="noStrike" cap="none" spc="-25" baseline="0" dirty="0">
                <a:solidFill>
                  <a:srgbClr val="58595B"/>
                </a:solidFill>
                <a:effectLst/>
                <a:latin typeface="Arial"/>
                <a:ea typeface="Arial"/>
                <a:cs typeface="Arial"/>
              </a:rPr>
              <a:t>Copyright </a:t>
            </a:r>
            <a:r>
              <a:rPr lang="es" sz="600" b="0" i="1" strike="noStrike" cap="none" spc="-5" baseline="0" dirty="0">
                <a:solidFill>
                  <a:srgbClr val="58595B"/>
                </a:solidFill>
                <a:effectLst/>
                <a:latin typeface="Arial"/>
                <a:ea typeface="Arial"/>
                <a:cs typeface="Arial"/>
              </a:rPr>
              <a:t>2019, </a:t>
            </a:r>
            <a:r>
              <a:rPr lang="es" sz="600" b="0" i="1" strike="noStrike" cap="none" spc="-50" baseline="0" dirty="0">
                <a:solidFill>
                  <a:srgbClr val="58595B"/>
                </a:solidFill>
                <a:effectLst/>
                <a:latin typeface="Arial"/>
                <a:ea typeface="Arial"/>
                <a:cs typeface="Arial"/>
              </a:rPr>
              <a:t>TeamTelligent, </a:t>
            </a:r>
            <a:r>
              <a:rPr lang="es-PE" sz="600" b="0" i="1" strike="noStrike" cap="none" spc="-60" baseline="0" dirty="0" smtClean="0">
                <a:solidFill>
                  <a:srgbClr val="58595B"/>
                </a:solidFill>
                <a:effectLst/>
                <a:latin typeface="Arial"/>
                <a:ea typeface="Arial"/>
                <a:cs typeface="Arial"/>
              </a:rPr>
              <a:t>CLL</a:t>
            </a:r>
            <a:r>
              <a:rPr lang="es" sz="600" b="0" i="1" strike="noStrike" cap="none" spc="-6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smtClean="0">
                <a:solidFill>
                  <a:srgbClr val="58595B"/>
                </a:solidFill>
                <a:effectLst/>
                <a:latin typeface="Arial"/>
                <a:ea typeface="Arial"/>
                <a:cs typeface="Arial"/>
              </a:rPr>
              <a:t>Todos </a:t>
            </a:r>
            <a:r>
              <a:rPr lang="es" sz="600" b="0" i="1" strike="noStrike" cap="none" spc="-15" baseline="0" dirty="0">
                <a:solidFill>
                  <a:srgbClr val="58595B"/>
                </a:solidFill>
                <a:effectLst/>
                <a:latin typeface="Arial"/>
                <a:ea typeface="Arial"/>
                <a:cs typeface="Arial"/>
              </a:rPr>
              <a:t>los derechos reservados</a:t>
            </a:r>
            <a:r>
              <a:rPr lang="es" sz="600" b="0" i="1" strike="noStrike" cap="none" spc="55" baseline="0" dirty="0">
                <a:solidFill>
                  <a:srgbClr val="58595B"/>
                </a:solidFill>
                <a:effectLst/>
                <a:latin typeface="Arial"/>
                <a:ea typeface="Arial"/>
                <a:cs typeface="Arial"/>
              </a:rPr>
              <a:t> </a:t>
            </a:r>
            <a:r>
              <a:rPr lang="es" sz="600" b="0" i="1" strike="noStrike" cap="none" spc="-4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a:solidFill>
                  <a:srgbClr val="58595B"/>
                </a:solidFill>
                <a:effectLst/>
                <a:latin typeface="Arial"/>
                <a:ea typeface="Arial"/>
                <a:cs typeface="Arial"/>
              </a:rPr>
              <a:t>V5</a:t>
            </a:r>
            <a:r>
              <a:rPr lang="es" sz="600" b="0" i="1" strike="noStrike" cap="none" spc="55" baseline="0" dirty="0">
                <a:solidFill>
                  <a:srgbClr val="58595B"/>
                </a:solidFill>
                <a:effectLst/>
                <a:latin typeface="Arial"/>
                <a:ea typeface="Arial"/>
                <a:cs typeface="Arial"/>
              </a:rPr>
              <a:t> </a:t>
            </a:r>
          </a:p>
        </p:txBody>
      </p:sp>
      <p:sp>
        <p:nvSpPr>
          <p:cNvPr id="15" name="object 26"/>
          <p:cNvSpPr txBox="1"/>
          <p:nvPr/>
        </p:nvSpPr>
        <p:spPr>
          <a:xfrm>
            <a:off x="378614" y="683701"/>
            <a:ext cx="4747425" cy="174407"/>
          </a:xfrm>
          <a:prstGeom prst="rect">
            <a:avLst/>
          </a:prstGeom>
        </p:spPr>
        <p:txBody>
          <a:bodyPr vert="horz" wrap="square" lIns="0" tIns="12700" rIns="0" bIns="0" rtlCol="0">
            <a:spAutoFit/>
          </a:bodyPr>
          <a:lstStyle/>
          <a:p>
            <a:pPr marL="12700">
              <a:lnSpc>
                <a:spcPct val="100000"/>
              </a:lnSpc>
              <a:spcBef>
                <a:spcPts val="100"/>
              </a:spcBef>
            </a:pPr>
            <a:r>
              <a:rPr lang="es" sz="1050" b="0" i="0" strike="noStrike" cap="none" spc="30" baseline="0" dirty="0">
                <a:solidFill>
                  <a:srgbClr val="FFFFFF"/>
                </a:solidFill>
                <a:effectLst/>
                <a:latin typeface="Arial"/>
                <a:ea typeface="Arial"/>
                <a:cs typeface="Arial"/>
              </a:rPr>
              <a:t>ONCE COSAS QUE LOS </a:t>
            </a:r>
            <a:r>
              <a:rPr lang="es-PE" sz="1050" spc="30" dirty="0" smtClean="0">
                <a:solidFill>
                  <a:srgbClr val="FFFFFF"/>
                </a:solidFill>
                <a:latin typeface="Arial"/>
                <a:ea typeface="Arial"/>
                <a:cs typeface="Arial"/>
              </a:rPr>
              <a:t>JEFES</a:t>
            </a:r>
            <a:r>
              <a:rPr lang="es" sz="1050" b="0" i="0" strike="noStrike" cap="none" spc="30" baseline="0" dirty="0" smtClean="0">
                <a:solidFill>
                  <a:srgbClr val="FFFFFF"/>
                </a:solidFill>
                <a:effectLst/>
                <a:latin typeface="Arial"/>
                <a:ea typeface="Arial"/>
                <a:cs typeface="Arial"/>
              </a:rPr>
              <a:t> </a:t>
            </a:r>
            <a:r>
              <a:rPr lang="es" sz="1050" b="0" i="0" strike="noStrike" cap="none" spc="30" baseline="0" dirty="0">
                <a:solidFill>
                  <a:srgbClr val="FFFFFF"/>
                </a:solidFill>
                <a:effectLst/>
                <a:latin typeface="Arial"/>
                <a:ea typeface="Arial"/>
                <a:cs typeface="Arial"/>
              </a:rPr>
              <a:t>DEBEN HACER BIEN</a:t>
            </a:r>
          </a:p>
        </p:txBody>
      </p:sp>
      <p:sp>
        <p:nvSpPr>
          <p:cNvPr id="16" name="object 16">
            <a:extLst>
              <a:ext uri="{FF2B5EF4-FFF2-40B4-BE49-F238E27FC236}">
                <a16:creationId xmlns:a16="http://schemas.microsoft.com/office/drawing/2014/main" xmlns="" id="{6454FDF2-15B6-4C6C-912D-23BE038F800E}"/>
              </a:ext>
            </a:extLst>
          </p:cNvPr>
          <p:cNvSpPr txBox="1"/>
          <p:nvPr/>
        </p:nvSpPr>
        <p:spPr>
          <a:xfrm>
            <a:off x="378614" y="2420752"/>
            <a:ext cx="954084" cy="533933"/>
          </a:xfrm>
          <a:prstGeom prst="rect">
            <a:avLst/>
          </a:prstGeom>
        </p:spPr>
        <p:txBody>
          <a:bodyPr vert="horz" wrap="square" lIns="0" tIns="25400" rIns="0" bIns="0" rtlCol="0">
            <a:spAutoFit/>
          </a:bodyPr>
          <a:lstStyle/>
          <a:p>
            <a:pPr marR="5080" indent="-172720">
              <a:lnSpc>
                <a:spcPts val="1000"/>
              </a:lnSpc>
              <a:spcBef>
                <a:spcPts val="200"/>
              </a:spcBef>
            </a:pPr>
            <a:r>
              <a:rPr lang="es" sz="800" b="1" i="0" strike="noStrike" cap="none" spc="0" baseline="0" dirty="0">
                <a:solidFill>
                  <a:srgbClr val="231F20"/>
                </a:solidFill>
                <a:effectLst/>
                <a:latin typeface="Arial"/>
                <a:ea typeface="Arial"/>
                <a:cs typeface="Arial"/>
              </a:rPr>
              <a:t>10. Desarrollar modelos de crecimiento personal</a:t>
            </a:r>
          </a:p>
        </p:txBody>
      </p:sp>
      <p:sp>
        <p:nvSpPr>
          <p:cNvPr id="17" name="object 9">
            <a:extLst>
              <a:ext uri="{FF2B5EF4-FFF2-40B4-BE49-F238E27FC236}">
                <a16:creationId xmlns:a16="http://schemas.microsoft.com/office/drawing/2014/main" xmlns="" id="{9B142B18-B331-41E5-83B2-2BE6B38DC732}"/>
              </a:ext>
            </a:extLst>
          </p:cNvPr>
          <p:cNvSpPr txBox="1"/>
          <p:nvPr/>
        </p:nvSpPr>
        <p:spPr>
          <a:xfrm>
            <a:off x="1431798" y="2484315"/>
            <a:ext cx="3728764" cy="406806"/>
          </a:xfrm>
          <a:prstGeom prst="rect">
            <a:avLst/>
          </a:prstGeom>
        </p:spPr>
        <p:txBody>
          <a:bodyPr vert="horz" wrap="square" lIns="0" tIns="12700" rIns="0" bIns="0" rtlCol="0">
            <a:spAutoFit/>
          </a:bodyPr>
          <a:lstStyle/>
          <a:p>
            <a:pPr marL="12700">
              <a:spcBef>
                <a:spcPts val="100"/>
              </a:spcBef>
            </a:pPr>
            <a:r>
              <a:rPr lang="es" sz="800" b="0" i="0" strike="noStrike" cap="none" spc="-5" baseline="0">
                <a:solidFill>
                  <a:srgbClr val="221F1F"/>
                </a:solidFill>
                <a:effectLst/>
                <a:latin typeface="Arial"/>
                <a:ea typeface="Arial"/>
                <a:cs typeface="Arial"/>
              </a:rPr>
              <a:t>Estar abierto </a:t>
            </a:r>
            <a:r>
              <a:rPr lang="es" sz="800" b="0" i="0" strike="noStrike" cap="none" spc="-10" baseline="0">
                <a:solidFill>
                  <a:srgbClr val="221F1F"/>
                </a:solidFill>
                <a:effectLst/>
                <a:latin typeface="Arial"/>
                <a:ea typeface="Arial"/>
                <a:cs typeface="Arial"/>
              </a:rPr>
              <a:t>al </a:t>
            </a:r>
            <a:r>
              <a:rPr lang="es" sz="800" b="0" i="0" strike="noStrike" cap="none" spc="-5" baseline="0">
                <a:solidFill>
                  <a:srgbClr val="221F1F"/>
                </a:solidFill>
                <a:effectLst/>
                <a:latin typeface="Arial"/>
                <a:ea typeface="Arial"/>
                <a:cs typeface="Arial"/>
              </a:rPr>
              <a:t>crecimiento y desarrollo </a:t>
            </a:r>
            <a:r>
              <a:rPr lang="es" sz="800" b="0" i="0" strike="noStrike" cap="none" spc="0" baseline="0">
                <a:solidFill>
                  <a:srgbClr val="221F1F"/>
                </a:solidFill>
                <a:effectLst/>
                <a:latin typeface="Arial"/>
                <a:ea typeface="Arial"/>
                <a:cs typeface="Arial"/>
              </a:rPr>
              <a:t>personal </a:t>
            </a:r>
            <a:r>
              <a:rPr lang="es" sz="800" b="0" i="0" strike="noStrike" cap="none" spc="-5" baseline="0">
                <a:solidFill>
                  <a:srgbClr val="221F1F"/>
                </a:solidFill>
                <a:effectLst/>
                <a:latin typeface="Arial"/>
                <a:ea typeface="Arial"/>
                <a:cs typeface="Arial"/>
              </a:rPr>
              <a:t>e</a:t>
            </a:r>
            <a:r>
              <a:rPr lang="es" sz="800" b="0" i="0" strike="noStrike" cap="none" spc="-40" baseline="0">
                <a:solidFill>
                  <a:srgbClr val="221F1F"/>
                </a:solidFill>
                <a:effectLst/>
                <a:latin typeface="Arial"/>
                <a:ea typeface="Arial"/>
                <a:cs typeface="Arial"/>
              </a:rPr>
              <a:t> </a:t>
            </a:r>
            <a:r>
              <a:rPr lang="es" sz="800" b="0" i="0" strike="noStrike" cap="none" spc="-5" baseline="0">
                <a:solidFill>
                  <a:srgbClr val="221F1F"/>
                </a:solidFill>
                <a:effectLst/>
                <a:latin typeface="Arial"/>
                <a:ea typeface="Arial"/>
                <a:cs typeface="Arial"/>
              </a:rPr>
              <a:t>inspirar a otros a hacer lo mismo.</a:t>
            </a:r>
          </a:p>
          <a:p>
            <a:pPr marL="12700">
              <a:lnSpc>
                <a:spcPct val="100000"/>
              </a:lnSpc>
              <a:spcBef>
                <a:spcPts val="100"/>
              </a:spcBef>
            </a:pPr>
            <a:endParaRPr sz="900" dirty="0">
              <a:latin typeface="Arial"/>
              <a:cs typeface="Arial"/>
            </a:endParaRPr>
          </a:p>
        </p:txBody>
      </p:sp>
    </p:spTree>
    <p:extLst>
      <p:ext uri="{BB962C8B-B14F-4D97-AF65-F5344CB8AC3E}">
        <p14:creationId xmlns:p14="http://schemas.microsoft.com/office/powerpoint/2010/main" val="2753595819"/>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3"/>
          <p:cNvSpPr txBox="1"/>
          <p:nvPr/>
        </p:nvSpPr>
        <p:spPr>
          <a:xfrm>
            <a:off x="0" y="161375"/>
            <a:ext cx="5486399"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strike="noStrike" cap="none" spc="5" baseline="0" dirty="0" smtClean="0">
                <a:solidFill>
                  <a:srgbClr val="58595B"/>
                </a:solidFill>
                <a:effectLst/>
                <a:latin typeface="Arial"/>
                <a:ea typeface="Arial"/>
                <a:cs typeface="Arial"/>
              </a:rPr>
              <a:t>BIBLIOTECA DE COMPORTAMIENTO DEL JEFE </a:t>
            </a:r>
            <a:r>
              <a:rPr lang="es-ES" sz="1000" b="0" strike="noStrike" cap="none" spc="5" baseline="0" dirty="0" smtClean="0">
                <a:solidFill>
                  <a:srgbClr val="58595B"/>
                </a:solidFill>
                <a:effectLst/>
                <a:latin typeface="Arial"/>
                <a:ea typeface="Arial"/>
                <a:cs typeface="Arial"/>
              </a:rPr>
              <a:t>CLL</a:t>
            </a:r>
            <a:r>
              <a:rPr lang="es" sz="1000" b="1" strike="noStrike" cap="none" spc="5" baseline="0" dirty="0" smtClean="0">
                <a:solidFill>
                  <a:srgbClr val="58595B"/>
                </a:solidFill>
                <a:effectLst/>
                <a:latin typeface="Arial"/>
                <a:ea typeface="Arial"/>
                <a:cs typeface="Arial"/>
              </a:rPr>
              <a:t>™</a:t>
            </a:r>
            <a:endParaRPr lang="es" sz="1000" b="1" strike="noStrike" cap="none" spc="5" baseline="0" dirty="0">
              <a:solidFill>
                <a:srgbClr val="58595B"/>
              </a:solidFill>
              <a:effectLst/>
              <a:latin typeface="Arial"/>
              <a:ea typeface="Arial"/>
              <a:cs typeface="Arial"/>
            </a:endParaRPr>
          </a:p>
        </p:txBody>
      </p:sp>
      <p:sp>
        <p:nvSpPr>
          <p:cNvPr id="3" name="object 4"/>
          <p:cNvSpPr/>
          <p:nvPr/>
        </p:nvSpPr>
        <p:spPr>
          <a:xfrm>
            <a:off x="2079756" y="582139"/>
            <a:ext cx="234188" cy="234175"/>
          </a:xfrm>
          <a:prstGeom prst="rect">
            <a:avLst/>
          </a:prstGeom>
          <a:blipFill rotWithShape="1">
            <a:blip r:embed="rId2"/>
            <a:stretch>
              <a:fillRect/>
            </a:stretch>
          </a:blipFill>
        </p:spPr>
        <p:txBody>
          <a:bodyPr wrap="square" lIns="0" tIns="0" rIns="0" bIns="0" rtlCol="0"/>
          <a:lstStyle/>
          <a:p>
            <a:endParaRPr dirty="0"/>
          </a:p>
        </p:txBody>
      </p:sp>
      <p:sp>
        <p:nvSpPr>
          <p:cNvPr id="4" name="object 5"/>
          <p:cNvSpPr/>
          <p:nvPr/>
        </p:nvSpPr>
        <p:spPr>
          <a:xfrm>
            <a:off x="244962" y="489290"/>
            <a:ext cx="891540" cy="2800350"/>
          </a:xfrm>
          <a:custGeom>
            <a:avLst/>
            <a:gdLst/>
            <a:ahLst/>
            <a:cxnLst/>
            <a:rect l="l" t="t" r="r" b="b"/>
            <a:pathLst>
              <a:path w="891540" h="2800350">
                <a:moveTo>
                  <a:pt x="0" y="2800350"/>
                </a:moveTo>
                <a:lnTo>
                  <a:pt x="891540" y="2800350"/>
                </a:lnTo>
                <a:lnTo>
                  <a:pt x="891540" y="0"/>
                </a:lnTo>
                <a:lnTo>
                  <a:pt x="0" y="0"/>
                </a:lnTo>
                <a:lnTo>
                  <a:pt x="0" y="2800350"/>
                </a:lnTo>
                <a:close/>
              </a:path>
            </a:pathLst>
          </a:custGeom>
          <a:solidFill>
            <a:srgbClr val="DCDDDE"/>
          </a:solidFill>
        </p:spPr>
        <p:txBody>
          <a:bodyPr wrap="square" lIns="0" tIns="0" rIns="0" bIns="0" rtlCol="0"/>
          <a:lstStyle/>
          <a:p>
            <a:endParaRPr dirty="0"/>
          </a:p>
        </p:txBody>
      </p:sp>
      <p:sp>
        <p:nvSpPr>
          <p:cNvPr id="5" name="object 8"/>
          <p:cNvSpPr/>
          <p:nvPr/>
        </p:nvSpPr>
        <p:spPr>
          <a:xfrm>
            <a:off x="1301093" y="489290"/>
            <a:ext cx="3963670" cy="2800350"/>
          </a:xfrm>
          <a:custGeom>
            <a:avLst/>
            <a:gdLst/>
            <a:ahLst/>
            <a:cxnLst/>
            <a:rect l="l" t="t" r="r" b="b"/>
            <a:pathLst>
              <a:path w="3963670" h="2800350">
                <a:moveTo>
                  <a:pt x="0" y="2800350"/>
                </a:moveTo>
                <a:lnTo>
                  <a:pt x="3963543" y="2800350"/>
                </a:lnTo>
                <a:lnTo>
                  <a:pt x="3963543" y="0"/>
                </a:lnTo>
                <a:lnTo>
                  <a:pt x="0" y="0"/>
                </a:lnTo>
                <a:lnTo>
                  <a:pt x="0" y="2800350"/>
                </a:lnTo>
                <a:close/>
              </a:path>
            </a:pathLst>
          </a:custGeom>
          <a:ln w="19050">
            <a:solidFill>
              <a:srgbClr val="FBAD1A"/>
            </a:solidFill>
          </a:ln>
        </p:spPr>
        <p:txBody>
          <a:bodyPr wrap="square" lIns="0" tIns="0" rIns="0" bIns="0" rtlCol="0"/>
          <a:lstStyle/>
          <a:p>
            <a:endParaRPr dirty="0"/>
          </a:p>
        </p:txBody>
      </p:sp>
      <p:sp>
        <p:nvSpPr>
          <p:cNvPr id="6" name="object 10"/>
          <p:cNvSpPr txBox="1"/>
          <p:nvPr/>
        </p:nvSpPr>
        <p:spPr>
          <a:xfrm>
            <a:off x="1484165" y="591721"/>
            <a:ext cx="2892788" cy="182101"/>
          </a:xfrm>
          <a:prstGeom prst="rect">
            <a:avLst/>
          </a:prstGeom>
        </p:spPr>
        <p:txBody>
          <a:bodyPr vert="horz" wrap="square" lIns="0" tIns="12700" rIns="0" bIns="0" rtlCol="0">
            <a:spAutoFit/>
          </a:bodyPr>
          <a:lstStyle/>
          <a:p>
            <a:pPr>
              <a:lnSpc>
                <a:spcPct val="100000"/>
              </a:lnSpc>
              <a:spcBef>
                <a:spcPts val="100"/>
              </a:spcBef>
            </a:pPr>
            <a:r>
              <a:rPr lang="es" sz="1100" b="0" i="0" strike="noStrike" cap="none" spc="70" baseline="0" dirty="0" smtClean="0">
                <a:solidFill>
                  <a:srgbClr val="58595B"/>
                </a:solidFill>
                <a:effectLst/>
                <a:latin typeface="Arial"/>
                <a:ea typeface="Arial"/>
                <a:cs typeface="Arial"/>
              </a:rPr>
              <a:t>Práctica </a:t>
            </a:r>
            <a:r>
              <a:rPr lang="es" sz="1100" b="0" i="0" strike="noStrike" cap="none" spc="70" baseline="0" dirty="0" smtClean="0">
                <a:solidFill>
                  <a:srgbClr val="FFFFFF"/>
                </a:solidFill>
                <a:effectLst/>
                <a:latin typeface="Arial"/>
                <a:ea typeface="Arial"/>
                <a:cs typeface="Arial"/>
              </a:rPr>
              <a:t> </a:t>
            </a:r>
            <a:r>
              <a:rPr lang="es" sz="1100" b="0" i="0" strike="noStrike" cap="none" spc="120" baseline="0" dirty="0" smtClean="0">
                <a:solidFill>
                  <a:srgbClr val="FFFFFF"/>
                </a:solidFill>
                <a:effectLst/>
                <a:latin typeface="Arial"/>
                <a:ea typeface="Arial"/>
                <a:cs typeface="Arial"/>
              </a:rPr>
              <a:t>4 </a:t>
            </a:r>
            <a:r>
              <a:rPr lang="es" sz="1100" b="0" i="0" strike="noStrike" cap="none" spc="70" baseline="0" dirty="0" smtClean="0">
                <a:solidFill>
                  <a:srgbClr val="FFFFFF"/>
                </a:solidFill>
                <a:effectLst/>
                <a:latin typeface="Arial"/>
                <a:ea typeface="Arial"/>
                <a:cs typeface="Arial"/>
              </a:rPr>
              <a:t> </a:t>
            </a:r>
            <a:r>
              <a:rPr lang="es" sz="1100" b="0" i="0" strike="noStrike" cap="none" spc="70" baseline="0" dirty="0" smtClean="0">
                <a:solidFill>
                  <a:srgbClr val="58595B"/>
                </a:solidFill>
                <a:effectLst/>
                <a:latin typeface="Arial"/>
                <a:ea typeface="Arial"/>
                <a:cs typeface="Arial"/>
              </a:rPr>
              <a:t> </a:t>
            </a:r>
            <a:r>
              <a:rPr lang="es" sz="1100" b="0" i="0" strike="noStrike" cap="none" spc="100" baseline="0" dirty="0">
                <a:solidFill>
                  <a:srgbClr val="58595B"/>
                </a:solidFill>
                <a:effectLst/>
                <a:latin typeface="Arial"/>
                <a:ea typeface="Arial"/>
                <a:cs typeface="Arial"/>
              </a:rPr>
              <a:t>Mentalidad de crecimiento</a:t>
            </a:r>
          </a:p>
        </p:txBody>
      </p:sp>
      <p:sp>
        <p:nvSpPr>
          <p:cNvPr id="7" name="object 11"/>
          <p:cNvSpPr txBox="1"/>
          <p:nvPr/>
        </p:nvSpPr>
        <p:spPr>
          <a:xfrm>
            <a:off x="1468575" y="904045"/>
            <a:ext cx="3478195" cy="1994623"/>
          </a:xfrm>
          <a:prstGeom prst="rect">
            <a:avLst/>
          </a:prstGeom>
        </p:spPr>
        <p:txBody>
          <a:bodyPr vert="horz" wrap="square" lIns="0" tIns="80010" rIns="0" bIns="0" rtlCol="0">
            <a:spAutoFit/>
          </a:bodyPr>
          <a:lstStyle/>
          <a:p>
            <a:pPr>
              <a:lnSpc>
                <a:spcPct val="100000"/>
              </a:lnSpc>
              <a:spcBef>
                <a:spcPts val="630"/>
              </a:spcBef>
            </a:pPr>
            <a:r>
              <a:rPr lang="es-ES" sz="1100" b="1" i="0" strike="noStrike" cap="none" spc="-5" baseline="0" dirty="0" smtClean="0">
                <a:solidFill>
                  <a:srgbClr val="231F20"/>
                </a:solidFill>
                <a:effectLst/>
                <a:latin typeface="Arial"/>
                <a:ea typeface="Arial"/>
                <a:cs typeface="Arial"/>
              </a:rPr>
              <a:t>Puntos que se deben observar</a:t>
            </a:r>
            <a:r>
              <a:rPr lang="es" sz="1100" b="1" i="0" strike="noStrike" cap="none" spc="-5" baseline="0" dirty="0" smtClean="0">
                <a:solidFill>
                  <a:srgbClr val="231F20"/>
                </a:solidFill>
                <a:effectLst/>
                <a:latin typeface="Arial"/>
                <a:ea typeface="Arial"/>
                <a:cs typeface="Arial"/>
              </a:rPr>
              <a:t>:</a:t>
            </a:r>
            <a:endParaRPr lang="es" sz="1100" b="1" i="0" strike="noStrike" cap="none" spc="-5" baseline="0" dirty="0">
              <a:solidFill>
                <a:srgbClr val="231F20"/>
              </a:solidFill>
              <a:effectLst/>
              <a:latin typeface="Arial"/>
              <a:ea typeface="Arial"/>
              <a:cs typeface="Arial"/>
            </a:endParaRPr>
          </a:p>
          <a:p>
            <a:pPr marL="171450" indent="-171450">
              <a:lnSpc>
                <a:spcPct val="100000"/>
              </a:lnSpc>
              <a:spcBef>
                <a:spcPts val="530"/>
              </a:spcBef>
              <a:buAutoNum type="alphaLcPeriod"/>
              <a:tabLst>
                <a:tab pos="171450" algn="l"/>
              </a:tabLst>
            </a:pPr>
            <a:r>
              <a:rPr lang="es" sz="1100" b="0" i="0" strike="noStrike" cap="none" spc="-10" baseline="0" dirty="0">
                <a:solidFill>
                  <a:srgbClr val="231F20"/>
                </a:solidFill>
                <a:effectLst/>
                <a:latin typeface="Arial"/>
                <a:ea typeface="Arial"/>
                <a:cs typeface="Arial"/>
              </a:rPr>
              <a:t>Siempre abierto</a:t>
            </a:r>
          </a:p>
          <a:p>
            <a:pPr marL="171450" indent="-171450">
              <a:lnSpc>
                <a:spcPct val="100000"/>
              </a:lnSpc>
              <a:spcBef>
                <a:spcPts val="530"/>
              </a:spcBef>
              <a:buAutoNum type="alphaLcPeriod"/>
              <a:tabLst>
                <a:tab pos="171450" algn="l"/>
              </a:tabLst>
            </a:pPr>
            <a:r>
              <a:rPr lang="es" sz="1100" b="0" i="0" strike="noStrike" cap="none" spc="0" baseline="0" dirty="0">
                <a:solidFill>
                  <a:srgbClr val="231F20"/>
                </a:solidFill>
                <a:effectLst/>
                <a:latin typeface="Arial"/>
                <a:ea typeface="Arial"/>
                <a:cs typeface="Arial"/>
              </a:rPr>
              <a:t>Aprende ampliamente</a:t>
            </a:r>
          </a:p>
          <a:p>
            <a:pPr marL="171450" indent="-171450">
              <a:lnSpc>
                <a:spcPct val="100000"/>
              </a:lnSpc>
              <a:spcBef>
                <a:spcPts val="530"/>
              </a:spcBef>
              <a:buAutoNum type="alphaLcPeriod"/>
              <a:tabLst>
                <a:tab pos="171450" algn="l"/>
              </a:tabLst>
            </a:pPr>
            <a:r>
              <a:rPr lang="es" sz="1100" b="0" i="0" strike="noStrike" cap="none" spc="0" baseline="0" dirty="0">
                <a:solidFill>
                  <a:srgbClr val="231F20"/>
                </a:solidFill>
                <a:effectLst/>
                <a:latin typeface="Arial"/>
                <a:ea typeface="Arial"/>
                <a:cs typeface="Arial"/>
              </a:rPr>
              <a:t>Extrae energía </a:t>
            </a:r>
            <a:r>
              <a:rPr lang="es" sz="1100" b="0" i="0" strike="noStrike" cap="none" spc="-5" baseline="0" dirty="0">
                <a:solidFill>
                  <a:srgbClr val="231F20"/>
                </a:solidFill>
                <a:effectLst/>
                <a:latin typeface="Arial"/>
                <a:ea typeface="Arial"/>
                <a:cs typeface="Arial"/>
              </a:rPr>
              <a:t>de lo nuevo, de lo diferente y singular</a:t>
            </a:r>
            <a:r>
              <a:rPr lang="es" sz="1100" b="0" i="0" strike="noStrike" cap="none" spc="0" baseline="0" dirty="0">
                <a:solidFill>
                  <a:srgbClr val="231F20"/>
                </a:solidFill>
                <a:effectLst/>
                <a:latin typeface="Arial"/>
                <a:ea typeface="Arial"/>
                <a:cs typeface="Arial"/>
              </a:rPr>
              <a:t>.</a:t>
            </a:r>
          </a:p>
          <a:p>
            <a:pPr marL="171450" indent="-171450">
              <a:lnSpc>
                <a:spcPct val="100000"/>
              </a:lnSpc>
              <a:spcBef>
                <a:spcPts val="530"/>
              </a:spcBef>
              <a:buAutoNum type="alphaLcPeriod"/>
              <a:tabLst>
                <a:tab pos="171450" algn="l"/>
              </a:tabLst>
            </a:pPr>
            <a:r>
              <a:rPr lang="es" sz="1100" b="0" i="0" strike="noStrike" cap="none" spc="-5" baseline="0" dirty="0">
                <a:solidFill>
                  <a:srgbClr val="231F20"/>
                </a:solidFill>
                <a:effectLst/>
                <a:latin typeface="Arial"/>
                <a:ea typeface="Arial"/>
                <a:cs typeface="Arial"/>
              </a:rPr>
              <a:t>Se fuerza a enfrentar situaciones nunca vistas ni realizadas</a:t>
            </a:r>
            <a:r>
              <a:rPr lang="es" sz="1100" b="0" i="0" strike="noStrike" cap="none" spc="0" baseline="0" dirty="0">
                <a:solidFill>
                  <a:srgbClr val="231F20"/>
                </a:solidFill>
                <a:effectLst/>
                <a:latin typeface="Arial"/>
                <a:ea typeface="Arial"/>
                <a:cs typeface="Arial"/>
              </a:rPr>
              <a:t> antes</a:t>
            </a:r>
          </a:p>
          <a:p>
            <a:pPr marL="171450" indent="-171450">
              <a:lnSpc>
                <a:spcPct val="100000"/>
              </a:lnSpc>
              <a:spcBef>
                <a:spcPts val="530"/>
              </a:spcBef>
              <a:buAutoNum type="alphaLcPeriod"/>
              <a:tabLst>
                <a:tab pos="171450" algn="l"/>
              </a:tabLst>
            </a:pPr>
            <a:r>
              <a:rPr lang="es" sz="1100" b="0" i="0" strike="noStrike" cap="none" spc="-5" baseline="0" dirty="0">
                <a:solidFill>
                  <a:srgbClr val="231F20"/>
                </a:solidFill>
                <a:effectLst/>
                <a:latin typeface="Arial"/>
                <a:ea typeface="Arial"/>
                <a:cs typeface="Arial"/>
              </a:rPr>
              <a:t>Extrae energía </a:t>
            </a:r>
            <a:r>
              <a:rPr lang="es" sz="1100" b="0" i="0" strike="noStrike" cap="none" spc="0" baseline="0" dirty="0">
                <a:solidFill>
                  <a:srgbClr val="231F20"/>
                </a:solidFill>
                <a:effectLst/>
                <a:latin typeface="Arial"/>
                <a:ea typeface="Arial"/>
                <a:cs typeface="Arial"/>
              </a:rPr>
              <a:t>de la ruptura de barreras</a:t>
            </a:r>
          </a:p>
          <a:p>
            <a:pPr marL="171450" indent="-171450">
              <a:lnSpc>
                <a:spcPct val="100000"/>
              </a:lnSpc>
              <a:spcBef>
                <a:spcPts val="530"/>
              </a:spcBef>
              <a:buAutoNum type="alphaLcPeriod"/>
              <a:tabLst>
                <a:tab pos="171450" algn="l"/>
              </a:tabLst>
            </a:pPr>
            <a:r>
              <a:rPr lang="es" sz="1100" b="0" i="0" strike="noStrike" cap="none" spc="0" baseline="0" dirty="0">
                <a:solidFill>
                  <a:srgbClr val="231F20"/>
                </a:solidFill>
                <a:effectLst/>
                <a:latin typeface="Arial"/>
                <a:ea typeface="Arial"/>
                <a:cs typeface="Arial"/>
              </a:rPr>
              <a:t>Hace un debriefing de lo bueno, de lo malo y de lo feo </a:t>
            </a:r>
            <a:r>
              <a:rPr lang="es" sz="1100" b="0" i="0" strike="noStrike" cap="none" spc="-5" baseline="0" dirty="0">
                <a:solidFill>
                  <a:srgbClr val="231F20"/>
                </a:solidFill>
                <a:effectLst/>
                <a:latin typeface="Arial"/>
                <a:ea typeface="Arial"/>
                <a:cs typeface="Arial"/>
              </a:rPr>
              <a:t>para su aprendizaje</a:t>
            </a:r>
          </a:p>
        </p:txBody>
      </p:sp>
      <p:sp>
        <p:nvSpPr>
          <p:cNvPr id="8" name="object 16"/>
          <p:cNvSpPr/>
          <p:nvPr/>
        </p:nvSpPr>
        <p:spPr>
          <a:xfrm>
            <a:off x="302435" y="2791571"/>
            <a:ext cx="344805" cy="431800"/>
          </a:xfrm>
          <a:custGeom>
            <a:avLst/>
            <a:gdLst/>
            <a:ahLst/>
            <a:cxnLst/>
            <a:rect l="l" t="t" r="r" b="b"/>
            <a:pathLst>
              <a:path w="344804" h="431800">
                <a:moveTo>
                  <a:pt x="286422" y="368769"/>
                </a:moveTo>
                <a:lnTo>
                  <a:pt x="119069" y="368769"/>
                </a:lnTo>
                <a:lnTo>
                  <a:pt x="119069" y="431393"/>
                </a:lnTo>
                <a:lnTo>
                  <a:pt x="286544" y="431393"/>
                </a:lnTo>
                <a:lnTo>
                  <a:pt x="286422" y="368769"/>
                </a:lnTo>
                <a:close/>
              </a:path>
              <a:path w="344804" h="431800">
                <a:moveTo>
                  <a:pt x="213760" y="0"/>
                </a:moveTo>
                <a:lnTo>
                  <a:pt x="165393" y="73"/>
                </a:lnTo>
                <a:lnTo>
                  <a:pt x="120421" y="14925"/>
                </a:lnTo>
                <a:lnTo>
                  <a:pt x="82027" y="42474"/>
                </a:lnTo>
                <a:lnTo>
                  <a:pt x="53393" y="80640"/>
                </a:lnTo>
                <a:lnTo>
                  <a:pt x="37700" y="127342"/>
                </a:lnTo>
                <a:lnTo>
                  <a:pt x="32701" y="152669"/>
                </a:lnTo>
                <a:lnTo>
                  <a:pt x="26041" y="177228"/>
                </a:lnTo>
                <a:lnTo>
                  <a:pt x="17687" y="201187"/>
                </a:lnTo>
                <a:lnTo>
                  <a:pt x="7601" y="224713"/>
                </a:lnTo>
                <a:lnTo>
                  <a:pt x="0" y="243172"/>
                </a:lnTo>
                <a:lnTo>
                  <a:pt x="62" y="253739"/>
                </a:lnTo>
                <a:lnTo>
                  <a:pt x="9228" y="259210"/>
                </a:lnTo>
                <a:lnTo>
                  <a:pt x="28937" y="262382"/>
                </a:lnTo>
                <a:lnTo>
                  <a:pt x="29940" y="262496"/>
                </a:lnTo>
                <a:lnTo>
                  <a:pt x="30779" y="263893"/>
                </a:lnTo>
                <a:lnTo>
                  <a:pt x="31693" y="264680"/>
                </a:lnTo>
                <a:lnTo>
                  <a:pt x="32985" y="284754"/>
                </a:lnTo>
                <a:lnTo>
                  <a:pt x="35158" y="304693"/>
                </a:lnTo>
                <a:lnTo>
                  <a:pt x="45777" y="342049"/>
                </a:lnTo>
                <a:lnTo>
                  <a:pt x="76365" y="366344"/>
                </a:lnTo>
                <a:lnTo>
                  <a:pt x="97084" y="369145"/>
                </a:lnTo>
                <a:lnTo>
                  <a:pt x="119069" y="368769"/>
                </a:lnTo>
                <a:lnTo>
                  <a:pt x="286422" y="368769"/>
                </a:lnTo>
                <a:lnTo>
                  <a:pt x="286988" y="298157"/>
                </a:lnTo>
                <a:lnTo>
                  <a:pt x="314974" y="252337"/>
                </a:lnTo>
                <a:lnTo>
                  <a:pt x="329013" y="228755"/>
                </a:lnTo>
                <a:lnTo>
                  <a:pt x="338842" y="203111"/>
                </a:lnTo>
                <a:lnTo>
                  <a:pt x="344342" y="175145"/>
                </a:lnTo>
                <a:lnTo>
                  <a:pt x="342295" y="126105"/>
                </a:lnTo>
                <a:lnTo>
                  <a:pt x="326193" y="81241"/>
                </a:lnTo>
                <a:lnTo>
                  <a:pt x="298056" y="43383"/>
                </a:lnTo>
                <a:lnTo>
                  <a:pt x="259905" y="15359"/>
                </a:lnTo>
                <a:lnTo>
                  <a:pt x="213760" y="0"/>
                </a:lnTo>
                <a:close/>
              </a:path>
            </a:pathLst>
          </a:custGeom>
          <a:solidFill>
            <a:srgbClr val="FBAD1A"/>
          </a:solidFill>
        </p:spPr>
        <p:txBody>
          <a:bodyPr wrap="square" lIns="0" tIns="0" rIns="0" bIns="0" rtlCol="0"/>
          <a:lstStyle/>
          <a:p>
            <a:endParaRPr dirty="0"/>
          </a:p>
        </p:txBody>
      </p:sp>
      <p:sp>
        <p:nvSpPr>
          <p:cNvPr id="9" name="object 17"/>
          <p:cNvSpPr/>
          <p:nvPr/>
        </p:nvSpPr>
        <p:spPr>
          <a:xfrm>
            <a:off x="658639" y="2828353"/>
            <a:ext cx="63855" cy="94494"/>
          </a:xfrm>
          <a:prstGeom prst="rect">
            <a:avLst/>
          </a:prstGeom>
          <a:blipFill rotWithShape="1">
            <a:blip r:embed="rId3"/>
            <a:stretch>
              <a:fillRect/>
            </a:stretch>
          </a:blipFill>
        </p:spPr>
        <p:txBody>
          <a:bodyPr wrap="square" lIns="0" tIns="0" rIns="0" bIns="0" rtlCol="0"/>
          <a:lstStyle/>
          <a:p>
            <a:endParaRPr dirty="0"/>
          </a:p>
        </p:txBody>
      </p:sp>
      <p:sp>
        <p:nvSpPr>
          <p:cNvPr id="10" name="object 18"/>
          <p:cNvSpPr/>
          <p:nvPr/>
        </p:nvSpPr>
        <p:spPr>
          <a:xfrm>
            <a:off x="519408" y="2421094"/>
            <a:ext cx="555625" cy="396875"/>
          </a:xfrm>
          <a:custGeom>
            <a:avLst/>
            <a:gdLst/>
            <a:ahLst/>
            <a:cxnLst/>
            <a:rect l="l" t="t" r="r" b="b"/>
            <a:pathLst>
              <a:path w="555625" h="396875">
                <a:moveTo>
                  <a:pt x="555205" y="198437"/>
                </a:moveTo>
                <a:lnTo>
                  <a:pt x="549566" y="238427"/>
                </a:lnTo>
                <a:lnTo>
                  <a:pt x="533391" y="275675"/>
                </a:lnTo>
                <a:lnTo>
                  <a:pt x="507797" y="309383"/>
                </a:lnTo>
                <a:lnTo>
                  <a:pt x="473900" y="338751"/>
                </a:lnTo>
                <a:lnTo>
                  <a:pt x="432817" y="362983"/>
                </a:lnTo>
                <a:lnTo>
                  <a:pt x="385663" y="381279"/>
                </a:lnTo>
                <a:lnTo>
                  <a:pt x="333555" y="392843"/>
                </a:lnTo>
                <a:lnTo>
                  <a:pt x="277609" y="396875"/>
                </a:lnTo>
                <a:lnTo>
                  <a:pt x="221662" y="392843"/>
                </a:lnTo>
                <a:lnTo>
                  <a:pt x="169553" y="381279"/>
                </a:lnTo>
                <a:lnTo>
                  <a:pt x="122397" y="362983"/>
                </a:lnTo>
                <a:lnTo>
                  <a:pt x="81311" y="338751"/>
                </a:lnTo>
                <a:lnTo>
                  <a:pt x="47412" y="309383"/>
                </a:lnTo>
                <a:lnTo>
                  <a:pt x="21816" y="275675"/>
                </a:lnTo>
                <a:lnTo>
                  <a:pt x="5640" y="238427"/>
                </a:lnTo>
                <a:lnTo>
                  <a:pt x="0" y="198437"/>
                </a:lnTo>
                <a:lnTo>
                  <a:pt x="5640" y="158447"/>
                </a:lnTo>
                <a:lnTo>
                  <a:pt x="21816" y="121199"/>
                </a:lnTo>
                <a:lnTo>
                  <a:pt x="47412" y="87491"/>
                </a:lnTo>
                <a:lnTo>
                  <a:pt x="81311" y="58123"/>
                </a:lnTo>
                <a:lnTo>
                  <a:pt x="122397" y="33891"/>
                </a:lnTo>
                <a:lnTo>
                  <a:pt x="169553" y="15595"/>
                </a:lnTo>
                <a:lnTo>
                  <a:pt x="221662" y="4031"/>
                </a:lnTo>
                <a:lnTo>
                  <a:pt x="277609" y="0"/>
                </a:lnTo>
                <a:lnTo>
                  <a:pt x="333555" y="4031"/>
                </a:lnTo>
                <a:lnTo>
                  <a:pt x="385663" y="15595"/>
                </a:lnTo>
                <a:lnTo>
                  <a:pt x="432817" y="33891"/>
                </a:lnTo>
                <a:lnTo>
                  <a:pt x="473900" y="58123"/>
                </a:lnTo>
                <a:lnTo>
                  <a:pt x="507797" y="87491"/>
                </a:lnTo>
                <a:lnTo>
                  <a:pt x="533391" y="121199"/>
                </a:lnTo>
                <a:lnTo>
                  <a:pt x="549566" y="158447"/>
                </a:lnTo>
                <a:lnTo>
                  <a:pt x="555205" y="198437"/>
                </a:lnTo>
                <a:close/>
              </a:path>
            </a:pathLst>
          </a:custGeom>
          <a:ln w="10858">
            <a:solidFill>
              <a:srgbClr val="FBAD1A"/>
            </a:solidFill>
          </a:ln>
        </p:spPr>
        <p:txBody>
          <a:bodyPr wrap="square" lIns="0" tIns="0" rIns="0" bIns="0" rtlCol="0"/>
          <a:lstStyle/>
          <a:p>
            <a:endParaRPr dirty="0"/>
          </a:p>
        </p:txBody>
      </p:sp>
      <p:sp>
        <p:nvSpPr>
          <p:cNvPr id="11" name="object 19"/>
          <p:cNvSpPr/>
          <p:nvPr/>
        </p:nvSpPr>
        <p:spPr>
          <a:xfrm>
            <a:off x="627640" y="2435144"/>
            <a:ext cx="343259" cy="356288"/>
          </a:xfrm>
          <a:prstGeom prst="rect">
            <a:avLst/>
          </a:prstGeom>
          <a:blipFill rotWithShape="1">
            <a:blip r:embed="rId4"/>
            <a:stretch>
              <a:fillRect/>
            </a:stretch>
          </a:blipFill>
        </p:spPr>
        <p:txBody>
          <a:bodyPr wrap="square" lIns="0" tIns="0" rIns="0" bIns="0" rtlCol="0"/>
          <a:lstStyle/>
          <a:p>
            <a:endParaRPr dirty="0"/>
          </a:p>
        </p:txBody>
      </p:sp>
      <p:sp>
        <p:nvSpPr>
          <p:cNvPr id="12" name="object 22"/>
          <p:cNvSpPr/>
          <p:nvPr/>
        </p:nvSpPr>
        <p:spPr>
          <a:xfrm>
            <a:off x="1297918" y="2994238"/>
            <a:ext cx="3956685" cy="289560"/>
          </a:xfrm>
          <a:custGeom>
            <a:avLst/>
            <a:gdLst/>
            <a:ahLst/>
            <a:cxnLst/>
            <a:rect l="l" t="t" r="r" b="b"/>
            <a:pathLst>
              <a:path w="3956684" h="289560">
                <a:moveTo>
                  <a:pt x="0" y="289051"/>
                </a:moveTo>
                <a:lnTo>
                  <a:pt x="3956177" y="289051"/>
                </a:lnTo>
                <a:lnTo>
                  <a:pt x="3956177" y="0"/>
                </a:lnTo>
                <a:lnTo>
                  <a:pt x="0" y="0"/>
                </a:lnTo>
                <a:lnTo>
                  <a:pt x="0" y="289051"/>
                </a:lnTo>
                <a:close/>
              </a:path>
            </a:pathLst>
          </a:custGeom>
          <a:solidFill>
            <a:srgbClr val="FBAD1A"/>
          </a:solidFill>
        </p:spPr>
        <p:txBody>
          <a:bodyPr wrap="square" lIns="0" tIns="0" rIns="0" bIns="0" rtlCol="0"/>
          <a:lstStyle/>
          <a:p>
            <a:endParaRPr dirty="0"/>
          </a:p>
        </p:txBody>
      </p:sp>
      <p:sp>
        <p:nvSpPr>
          <p:cNvPr id="13" name="object 23"/>
          <p:cNvSpPr/>
          <p:nvPr/>
        </p:nvSpPr>
        <p:spPr>
          <a:xfrm>
            <a:off x="285220" y="1477664"/>
            <a:ext cx="234188" cy="234175"/>
          </a:xfrm>
          <a:prstGeom prst="rect">
            <a:avLst/>
          </a:prstGeom>
          <a:blipFill rotWithShape="1">
            <a:blip r:embed="rId5"/>
            <a:stretch>
              <a:fillRect/>
            </a:stretch>
          </a:blipFill>
        </p:spPr>
        <p:txBody>
          <a:bodyPr wrap="square" lIns="0" tIns="0" rIns="0" bIns="0" rtlCol="0" anchor="ctr"/>
          <a:lstStyle/>
          <a:p>
            <a:pPr algn="ctr"/>
            <a:r>
              <a:rPr lang="pt-BR" sz="900" dirty="0" smtClean="0">
                <a:solidFill>
                  <a:schemeClr val="bg1"/>
                </a:solidFill>
                <a:latin typeface="Arial" panose="020B0604020202020204" pitchFamily="34" charset="0"/>
                <a:cs typeface="Arial" panose="020B0604020202020204" pitchFamily="34" charset="0"/>
              </a:rPr>
              <a:t>4</a:t>
            </a:r>
            <a:endParaRPr sz="900" dirty="0">
              <a:solidFill>
                <a:schemeClr val="bg1"/>
              </a:solidFill>
              <a:latin typeface="Arial" panose="020B0604020202020204" pitchFamily="34" charset="0"/>
              <a:cs typeface="Arial" panose="020B0604020202020204" pitchFamily="34" charset="0"/>
            </a:endParaRPr>
          </a:p>
        </p:txBody>
      </p:sp>
      <p:sp>
        <p:nvSpPr>
          <p:cNvPr id="14" name="object 24"/>
          <p:cNvSpPr txBox="1"/>
          <p:nvPr/>
        </p:nvSpPr>
        <p:spPr>
          <a:xfrm>
            <a:off x="244962" y="430449"/>
            <a:ext cx="1212214" cy="952184"/>
          </a:xfrm>
          <a:prstGeom prst="rect">
            <a:avLst/>
          </a:prstGeom>
        </p:spPr>
        <p:txBody>
          <a:bodyPr vert="horz" wrap="square" lIns="0" tIns="46355" rIns="0" bIns="0" rtlCol="0">
            <a:spAutoFit/>
          </a:bodyPr>
          <a:lstStyle/>
          <a:p>
            <a:pPr marL="5715">
              <a:lnSpc>
                <a:spcPct val="100000"/>
              </a:lnSpc>
              <a:spcBef>
                <a:spcPts val="365"/>
              </a:spcBef>
            </a:pPr>
            <a:r>
              <a:rPr lang="es" sz="3100" b="0" i="0" strike="noStrike" cap="none" spc="-295" baseline="0" dirty="0">
                <a:solidFill>
                  <a:srgbClr val="231F20"/>
                </a:solidFill>
                <a:effectLst/>
                <a:latin typeface="Arial" panose="020B0604020202020204" pitchFamily="34" charset="0"/>
                <a:ea typeface="Verdana"/>
                <a:cs typeface="Arial" panose="020B0604020202020204" pitchFamily="34" charset="0"/>
              </a:rPr>
              <a:t>GM</a:t>
            </a:r>
          </a:p>
          <a:p>
            <a:pPr marL="31115" marR="364490">
              <a:lnSpc>
                <a:spcPct val="100000"/>
              </a:lnSpc>
              <a:spcBef>
                <a:spcPts val="85"/>
              </a:spcBef>
            </a:pPr>
            <a:r>
              <a:rPr lang="es" sz="900" b="0" i="0" strike="noStrike" cap="none" spc="-25" baseline="0" dirty="0">
                <a:solidFill>
                  <a:srgbClr val="000000"/>
                </a:solidFill>
                <a:effectLst/>
                <a:latin typeface="Arial" panose="020B0604020202020204" pitchFamily="34" charset="0"/>
                <a:ea typeface="Calibri"/>
                <a:cs typeface="Arial" panose="020B0604020202020204" pitchFamily="34" charset="0"/>
              </a:rPr>
              <a:t>Mentalidad de crecimiento (GM)</a:t>
            </a:r>
          </a:p>
        </p:txBody>
      </p:sp>
      <p:sp>
        <p:nvSpPr>
          <p:cNvPr id="15" name="object 27"/>
          <p:cNvSpPr txBox="1"/>
          <p:nvPr/>
        </p:nvSpPr>
        <p:spPr>
          <a:xfrm>
            <a:off x="1457176" y="3048751"/>
            <a:ext cx="2905489" cy="163994"/>
          </a:xfrm>
          <a:prstGeom prst="rect">
            <a:avLst/>
          </a:prstGeom>
        </p:spPr>
        <p:txBody>
          <a:bodyPr vert="horz" wrap="square" lIns="0" tIns="19050" rIns="0" bIns="0" rtlCol="0">
            <a:spAutoFit/>
          </a:bodyPr>
          <a:lstStyle/>
          <a:p>
            <a:pPr marL="12700">
              <a:lnSpc>
                <a:spcPct val="100000"/>
              </a:lnSpc>
              <a:spcBef>
                <a:spcPts val="150"/>
              </a:spcBef>
            </a:pPr>
            <a:r>
              <a:rPr lang="es" sz="950" b="0" i="0" strike="noStrike" cap="none" spc="65" baseline="0" dirty="0">
                <a:solidFill>
                  <a:srgbClr val="FFFFFF"/>
                </a:solidFill>
                <a:effectLst/>
                <a:latin typeface="Arial"/>
                <a:ea typeface="Arial"/>
                <a:cs typeface="Arial"/>
              </a:rPr>
              <a:t>Dominio </a:t>
            </a:r>
            <a:r>
              <a:rPr lang="es" sz="950" b="0" i="0" strike="noStrike" cap="none" spc="-15" baseline="0" dirty="0">
                <a:solidFill>
                  <a:srgbClr val="FFFFFF"/>
                </a:solidFill>
                <a:effectLst/>
                <a:latin typeface="Arial"/>
                <a:ea typeface="Arial"/>
                <a:cs typeface="Arial"/>
              </a:rPr>
              <a:t>A: </a:t>
            </a:r>
            <a:r>
              <a:rPr lang="pt-BR" sz="950" b="0" i="0" strike="noStrike" cap="none" spc="45" baseline="0" dirty="0" err="1" smtClean="0">
                <a:solidFill>
                  <a:srgbClr val="FFFFFF"/>
                </a:solidFill>
                <a:effectLst/>
                <a:latin typeface="Arial"/>
                <a:ea typeface="Arial"/>
                <a:cs typeface="Arial"/>
              </a:rPr>
              <a:t>Liderazgo</a:t>
            </a:r>
            <a:r>
              <a:rPr lang="pt-BR" sz="950" b="0" i="0" strike="noStrike" cap="none" spc="45" baseline="0" dirty="0" smtClean="0">
                <a:solidFill>
                  <a:srgbClr val="FFFFFF"/>
                </a:solidFill>
                <a:effectLst/>
                <a:latin typeface="Arial"/>
                <a:ea typeface="Arial"/>
                <a:cs typeface="Arial"/>
              </a:rPr>
              <a:t> </a:t>
            </a:r>
            <a:r>
              <a:rPr lang="pt-BR" sz="950" b="0" i="0" strike="noStrike" cap="none" spc="45" baseline="0" dirty="0" err="1" smtClean="0">
                <a:solidFill>
                  <a:srgbClr val="FFFFFF"/>
                </a:solidFill>
                <a:effectLst/>
                <a:latin typeface="Arial"/>
                <a:ea typeface="Arial"/>
                <a:cs typeface="Arial"/>
              </a:rPr>
              <a:t>Personal</a:t>
            </a:r>
            <a:endParaRPr lang="es" sz="950" b="0" i="0" strike="noStrike" cap="none" spc="45" baseline="0" dirty="0">
              <a:solidFill>
                <a:srgbClr val="FFFFFF"/>
              </a:solidFill>
              <a:effectLst/>
              <a:latin typeface="Arial"/>
              <a:ea typeface="Arial"/>
              <a:cs typeface="Arial"/>
            </a:endParaRPr>
          </a:p>
        </p:txBody>
      </p:sp>
      <p:sp>
        <p:nvSpPr>
          <p:cNvPr id="16" name="object 30"/>
          <p:cNvSpPr txBox="1"/>
          <p:nvPr/>
        </p:nvSpPr>
        <p:spPr>
          <a:xfrm>
            <a:off x="232262" y="3377371"/>
            <a:ext cx="161451" cy="102973"/>
          </a:xfrm>
          <a:prstGeom prst="rect">
            <a:avLst/>
          </a:prstGeom>
        </p:spPr>
        <p:txBody>
          <a:bodyPr vert="horz" wrap="square" lIns="0" tIns="11430" rIns="0" bIns="0" rtlCol="0">
            <a:spAutoFit/>
          </a:bodyPr>
          <a:lstStyle/>
          <a:p>
            <a:pPr marL="12700">
              <a:lnSpc>
                <a:spcPct val="100000"/>
              </a:lnSpc>
              <a:spcBef>
                <a:spcPts val="90"/>
              </a:spcBef>
            </a:pPr>
            <a:r>
              <a:rPr lang="es" sz="600" b="0" i="0" strike="noStrike" cap="none" spc="-45" baseline="0">
                <a:solidFill>
                  <a:srgbClr val="58595B"/>
                </a:solidFill>
                <a:effectLst/>
                <a:latin typeface="Verdana"/>
                <a:ea typeface="Verdana"/>
                <a:cs typeface="Verdana"/>
              </a:rPr>
              <a:t>40B</a:t>
            </a:r>
          </a:p>
        </p:txBody>
      </p:sp>
      <p:sp>
        <p:nvSpPr>
          <p:cNvPr id="17" name="object 31"/>
          <p:cNvSpPr txBox="1"/>
          <p:nvPr/>
        </p:nvSpPr>
        <p:spPr>
          <a:xfrm>
            <a:off x="2443163" y="3377371"/>
            <a:ext cx="2843561" cy="103875"/>
          </a:xfrm>
          <a:prstGeom prst="rect">
            <a:avLst/>
          </a:prstGeom>
        </p:spPr>
        <p:txBody>
          <a:bodyPr vert="horz" wrap="square" lIns="0" tIns="11430" rIns="0" bIns="0" rtlCol="0">
            <a:spAutoFit/>
          </a:bodyPr>
          <a:lstStyle/>
          <a:p>
            <a:pPr marL="12700" algn="r">
              <a:lnSpc>
                <a:spcPct val="100000"/>
              </a:lnSpc>
              <a:spcBef>
                <a:spcPts val="90"/>
              </a:spcBef>
            </a:pPr>
            <a:r>
              <a:rPr lang="es" sz="600" b="0" i="1" strike="noStrike" cap="none" spc="55" baseline="0" dirty="0">
                <a:solidFill>
                  <a:srgbClr val="58595B"/>
                </a:solidFill>
                <a:effectLst/>
                <a:latin typeface="Arial"/>
                <a:ea typeface="Arial"/>
                <a:cs typeface="Arial"/>
              </a:rPr>
              <a:t>©</a:t>
            </a:r>
            <a:r>
              <a:rPr lang="es" sz="600" b="0" i="1" strike="noStrike" cap="none" spc="-110" baseline="0" dirty="0">
                <a:solidFill>
                  <a:srgbClr val="58595B"/>
                </a:solidFill>
                <a:effectLst/>
                <a:latin typeface="Arial"/>
                <a:ea typeface="Arial"/>
                <a:cs typeface="Arial"/>
              </a:rPr>
              <a:t> </a:t>
            </a:r>
            <a:r>
              <a:rPr lang="es" sz="600" b="0" i="1" strike="noStrike" cap="none" spc="-25" baseline="0" dirty="0">
                <a:solidFill>
                  <a:srgbClr val="58595B"/>
                </a:solidFill>
                <a:effectLst/>
                <a:latin typeface="Arial"/>
                <a:ea typeface="Arial"/>
                <a:cs typeface="Arial"/>
              </a:rPr>
              <a:t>Copyright </a:t>
            </a:r>
            <a:r>
              <a:rPr lang="es" sz="600" b="0" i="1" strike="noStrike" cap="none" spc="-5" baseline="0" dirty="0">
                <a:solidFill>
                  <a:srgbClr val="58595B"/>
                </a:solidFill>
                <a:effectLst/>
                <a:latin typeface="Arial"/>
                <a:ea typeface="Arial"/>
                <a:cs typeface="Arial"/>
              </a:rPr>
              <a:t>2019, </a:t>
            </a:r>
            <a:r>
              <a:rPr lang="es" sz="600" b="0" i="1" strike="noStrike" cap="none" spc="-50" baseline="0" dirty="0">
                <a:solidFill>
                  <a:srgbClr val="58595B"/>
                </a:solidFill>
                <a:effectLst/>
                <a:latin typeface="Arial"/>
                <a:ea typeface="Arial"/>
                <a:cs typeface="Arial"/>
              </a:rPr>
              <a:t>TeamTelligent, </a:t>
            </a:r>
            <a:r>
              <a:rPr lang="es-PE" sz="600" b="0" i="1" strike="noStrike" cap="none" spc="-60" baseline="0" dirty="0" smtClean="0">
                <a:solidFill>
                  <a:srgbClr val="58595B"/>
                </a:solidFill>
                <a:effectLst/>
                <a:latin typeface="Arial"/>
                <a:ea typeface="Arial"/>
                <a:cs typeface="Arial"/>
              </a:rPr>
              <a:t>CLL</a:t>
            </a:r>
            <a:r>
              <a:rPr lang="es" sz="600" b="0" i="1" strike="noStrike" cap="none" spc="-6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smtClean="0">
                <a:solidFill>
                  <a:srgbClr val="58595B"/>
                </a:solidFill>
                <a:effectLst/>
                <a:latin typeface="Arial"/>
                <a:ea typeface="Arial"/>
                <a:cs typeface="Arial"/>
              </a:rPr>
              <a:t>Todos </a:t>
            </a:r>
            <a:r>
              <a:rPr lang="es" sz="600" b="0" i="1" strike="noStrike" cap="none" spc="-15" baseline="0" dirty="0">
                <a:solidFill>
                  <a:srgbClr val="58595B"/>
                </a:solidFill>
                <a:effectLst/>
                <a:latin typeface="Arial"/>
                <a:ea typeface="Arial"/>
                <a:cs typeface="Arial"/>
              </a:rPr>
              <a:t>los derechos reservados</a:t>
            </a:r>
            <a:r>
              <a:rPr lang="es" sz="600" b="0" i="1" strike="noStrike" cap="none" spc="55" baseline="0" dirty="0">
                <a:solidFill>
                  <a:srgbClr val="58595B"/>
                </a:solidFill>
                <a:effectLst/>
                <a:latin typeface="Arial"/>
                <a:ea typeface="Arial"/>
                <a:cs typeface="Arial"/>
              </a:rPr>
              <a:t> </a:t>
            </a:r>
            <a:r>
              <a:rPr lang="es" sz="600" b="0" i="1" strike="noStrike" cap="none" spc="-4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a:solidFill>
                  <a:srgbClr val="58595B"/>
                </a:solidFill>
                <a:effectLst/>
                <a:latin typeface="Arial"/>
                <a:ea typeface="Arial"/>
                <a:cs typeface="Arial"/>
              </a:rPr>
              <a:t>V5</a:t>
            </a:r>
            <a:r>
              <a:rPr lang="es" sz="600" b="0" i="1" strike="noStrike" cap="none" spc="55" baseline="0" dirty="0">
                <a:solidFill>
                  <a:srgbClr val="58595B"/>
                </a:solidFill>
                <a:effectLst/>
                <a:latin typeface="Arial"/>
                <a:ea typeface="Arial"/>
                <a:cs typeface="Arial"/>
              </a:rPr>
              <a:t> </a:t>
            </a:r>
          </a:p>
        </p:txBody>
      </p:sp>
    </p:spTree>
    <p:extLst>
      <p:ext uri="{BB962C8B-B14F-4D97-AF65-F5344CB8AC3E}">
        <p14:creationId xmlns:p14="http://schemas.microsoft.com/office/powerpoint/2010/main" val="3125926714"/>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0" y="186435"/>
            <a:ext cx="5486400"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BIBLIOTECA DE COMPORTAMIENTO DEL JEFE </a:t>
            </a:r>
            <a:r>
              <a:rPr lang="es-ES" sz="1000" b="0" strike="noStrike" cap="none" spc="5" baseline="0" dirty="0" smtClean="0">
                <a:solidFill>
                  <a:srgbClr val="58595B"/>
                </a:solidFill>
                <a:effectLst/>
                <a:latin typeface="Arial" panose="020B0604020202020204" pitchFamily="34" charset="0"/>
                <a:ea typeface="Arial"/>
                <a:cs typeface="Arial" panose="020B0604020202020204" pitchFamily="34" charset="0"/>
              </a:rPr>
              <a:t>CLL</a:t>
            </a:r>
            <a:r>
              <a:rPr lang="es" sz="1000" b="1" strike="noStrike" cap="none" spc="5" baseline="0" dirty="0" smtClean="0">
                <a:solidFill>
                  <a:srgbClr val="58595B"/>
                </a:solidFill>
                <a:effectLst/>
                <a:latin typeface="Arial" panose="020B0604020202020204" pitchFamily="34" charset="0"/>
                <a:ea typeface="Arial"/>
                <a:cs typeface="Arial" panose="020B0604020202020204" pitchFamily="34" charset="0"/>
              </a:rPr>
              <a:t>™</a:t>
            </a:r>
            <a:endParaRPr lang="es" sz="1000" b="1" strike="noStrike" cap="none" spc="5" baseline="0" dirty="0">
              <a:solidFill>
                <a:srgbClr val="58595B"/>
              </a:solidFill>
              <a:effectLst/>
              <a:latin typeface="Arial" panose="020B0604020202020204" pitchFamily="34" charset="0"/>
              <a:ea typeface="Arial"/>
              <a:cs typeface="Arial" panose="020B0604020202020204" pitchFamily="34" charset="0"/>
            </a:endParaRPr>
          </a:p>
        </p:txBody>
      </p:sp>
      <p:sp>
        <p:nvSpPr>
          <p:cNvPr id="3" name="object 6"/>
          <p:cNvSpPr/>
          <p:nvPr/>
        </p:nvSpPr>
        <p:spPr>
          <a:xfrm>
            <a:off x="238125" y="514350"/>
            <a:ext cx="891540" cy="2800350"/>
          </a:xfrm>
          <a:custGeom>
            <a:avLst/>
            <a:gdLst/>
            <a:ahLst/>
            <a:cxnLst/>
            <a:rect l="l" t="t" r="r" b="b"/>
            <a:pathLst>
              <a:path w="891540" h="2800350">
                <a:moveTo>
                  <a:pt x="0" y="2800350"/>
                </a:moveTo>
                <a:lnTo>
                  <a:pt x="891540" y="2800350"/>
                </a:lnTo>
                <a:lnTo>
                  <a:pt x="891540" y="0"/>
                </a:lnTo>
                <a:lnTo>
                  <a:pt x="0" y="0"/>
                </a:lnTo>
                <a:lnTo>
                  <a:pt x="0" y="2800350"/>
                </a:lnTo>
                <a:close/>
              </a:path>
            </a:pathLst>
          </a:custGeom>
          <a:solidFill>
            <a:srgbClr val="DCDDDE"/>
          </a:solid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4" name="object 7"/>
          <p:cNvSpPr/>
          <p:nvPr/>
        </p:nvSpPr>
        <p:spPr>
          <a:xfrm>
            <a:off x="1294257" y="514350"/>
            <a:ext cx="3963670" cy="2800350"/>
          </a:xfrm>
          <a:custGeom>
            <a:avLst/>
            <a:gdLst/>
            <a:ahLst/>
            <a:cxnLst/>
            <a:rect l="l" t="t" r="r" b="b"/>
            <a:pathLst>
              <a:path w="3963670" h="2800350">
                <a:moveTo>
                  <a:pt x="0" y="2800350"/>
                </a:moveTo>
                <a:lnTo>
                  <a:pt x="3963543" y="2800350"/>
                </a:lnTo>
                <a:lnTo>
                  <a:pt x="3963543" y="0"/>
                </a:lnTo>
                <a:lnTo>
                  <a:pt x="0" y="0"/>
                </a:lnTo>
                <a:lnTo>
                  <a:pt x="0" y="2800350"/>
                </a:lnTo>
                <a:close/>
              </a:path>
            </a:pathLst>
          </a:custGeom>
          <a:solidFill>
            <a:srgbClr val="079247"/>
          </a:solid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5" name="object 9"/>
          <p:cNvSpPr txBox="1">
            <a:spLocks/>
          </p:cNvSpPr>
          <p:nvPr/>
        </p:nvSpPr>
        <p:spPr>
          <a:xfrm>
            <a:off x="244220" y="489051"/>
            <a:ext cx="592412" cy="485625"/>
          </a:xfrm>
          <a:prstGeom prst="rect">
            <a:avLst/>
          </a:prstGeom>
        </p:spPr>
        <p:txBody>
          <a:bodyPr vert="horz" wrap="square" lIns="0" tIns="12700" rIns="0" bIns="0" rtlCol="0" anchor="b">
            <a:spAutoFit/>
          </a:bodyPr>
          <a:lstStyle>
            <a:lvl1pPr algn="ctr" defTabSz="487650" rtl="0" eaLnBrk="1" latinLnBrk="0" hangingPunct="1">
              <a:lnSpc>
                <a:spcPct val="90000"/>
              </a:lnSpc>
              <a:spcBef>
                <a:spcPct val="0"/>
              </a:spcBef>
              <a:buNone/>
              <a:defRPr sz="3200" kern="1200">
                <a:solidFill>
                  <a:schemeClr val="tx1"/>
                </a:solidFill>
                <a:latin typeface="+mj-lt"/>
                <a:ea typeface="+mj-ea"/>
                <a:cs typeface="+mj-cs"/>
              </a:defRPr>
            </a:lvl1pPr>
          </a:lstStyle>
          <a:p>
            <a:pPr marL="12700">
              <a:lnSpc>
                <a:spcPct val="100000"/>
              </a:lnSpc>
              <a:spcBef>
                <a:spcPts val="100"/>
              </a:spcBef>
            </a:pPr>
            <a:r>
              <a:rPr lang="es" sz="3100" spc="-170" dirty="0" smtClean="0">
                <a:solidFill>
                  <a:srgbClr val="231F20"/>
                </a:solidFill>
                <a:latin typeface="Arial" panose="020B0604020202020204" pitchFamily="34" charset="0"/>
                <a:ea typeface="Verdana"/>
                <a:cs typeface="Arial" panose="020B0604020202020204" pitchFamily="34" charset="0"/>
              </a:rPr>
              <a:t>MC</a:t>
            </a:r>
            <a:endParaRPr lang="es" sz="3100" spc="-170" dirty="0">
              <a:solidFill>
                <a:srgbClr val="231F20"/>
              </a:solidFill>
              <a:latin typeface="Arial" panose="020B0604020202020204" pitchFamily="34" charset="0"/>
              <a:ea typeface="Verdana"/>
              <a:cs typeface="Arial" panose="020B0604020202020204" pitchFamily="34" charset="0"/>
            </a:endParaRPr>
          </a:p>
        </p:txBody>
      </p:sp>
      <p:sp>
        <p:nvSpPr>
          <p:cNvPr id="6" name="object 12"/>
          <p:cNvSpPr/>
          <p:nvPr/>
        </p:nvSpPr>
        <p:spPr>
          <a:xfrm>
            <a:off x="2055367" y="562495"/>
            <a:ext cx="234187" cy="234175"/>
          </a:xfrm>
          <a:prstGeom prst="rect">
            <a:avLst/>
          </a:prstGeom>
          <a:blipFill rotWithShape="1">
            <a:blip r:embed="rId2"/>
            <a:stretch>
              <a:fillRect/>
            </a:stretch>
          </a:blip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7" name="object 13"/>
          <p:cNvSpPr txBox="1"/>
          <p:nvPr/>
        </p:nvSpPr>
        <p:spPr>
          <a:xfrm>
            <a:off x="1294257" y="577189"/>
            <a:ext cx="3967633" cy="2741391"/>
          </a:xfrm>
          <a:prstGeom prst="rect">
            <a:avLst/>
          </a:prstGeom>
        </p:spPr>
        <p:txBody>
          <a:bodyPr vert="horz" wrap="square" lIns="0" tIns="12700" rIns="0" bIns="0" rtlCol="0">
            <a:spAutoFit/>
          </a:bodyPr>
          <a:lstStyle/>
          <a:p>
            <a:pPr marL="146050">
              <a:lnSpc>
                <a:spcPct val="100000"/>
              </a:lnSpc>
              <a:spcBef>
                <a:spcPts val="100"/>
              </a:spcBef>
            </a:pPr>
            <a:r>
              <a:rPr lang="es" sz="1100" b="0" i="0" strike="noStrike" cap="none" spc="70" baseline="0" dirty="0" smtClean="0">
                <a:solidFill>
                  <a:srgbClr val="FFFFFF"/>
                </a:solidFill>
                <a:effectLst/>
                <a:latin typeface="Arial" panose="020B0604020202020204" pitchFamily="34" charset="0"/>
                <a:ea typeface="Arial"/>
                <a:cs typeface="Arial" panose="020B0604020202020204" pitchFamily="34" charset="0"/>
              </a:rPr>
              <a:t>Práctica </a:t>
            </a:r>
            <a:r>
              <a:rPr lang="es" sz="1100" b="0" i="0" strike="noStrike" cap="none" spc="70" baseline="0" dirty="0" smtClean="0">
                <a:solidFill>
                  <a:srgbClr val="079247"/>
                </a:solidFill>
                <a:effectLst/>
                <a:latin typeface="Arial" panose="020B0604020202020204" pitchFamily="34" charset="0"/>
                <a:ea typeface="Arial"/>
                <a:cs typeface="Arial" panose="020B0604020202020204" pitchFamily="34" charset="0"/>
              </a:rPr>
              <a:t> </a:t>
            </a:r>
            <a:r>
              <a:rPr lang="es" sz="1100" b="0" i="0" strike="noStrike" cap="none" spc="-95" baseline="0" dirty="0" smtClean="0">
                <a:solidFill>
                  <a:srgbClr val="079247"/>
                </a:solidFill>
                <a:effectLst/>
                <a:latin typeface="Arial" panose="020B0604020202020204" pitchFamily="34" charset="0"/>
                <a:ea typeface="Arial"/>
                <a:cs typeface="Arial" panose="020B0604020202020204" pitchFamily="34" charset="0"/>
              </a:rPr>
              <a:t>12 </a:t>
            </a:r>
            <a:r>
              <a:rPr lang="es" sz="1100" b="0" i="0" strike="noStrike" cap="none" spc="70" baseline="0" dirty="0" smtClean="0">
                <a:solidFill>
                  <a:srgbClr val="079247"/>
                </a:solidFill>
                <a:effectLst/>
                <a:latin typeface="Arial" panose="020B0604020202020204" pitchFamily="34" charset="0"/>
                <a:ea typeface="Arial"/>
                <a:cs typeface="Arial" panose="020B0604020202020204" pitchFamily="34" charset="0"/>
              </a:rPr>
              <a:t> </a:t>
            </a:r>
            <a:r>
              <a:rPr lang="es" sz="1100" b="0" i="0" strike="noStrike" cap="none" spc="70" baseline="0" dirty="0" smtClean="0">
                <a:solidFill>
                  <a:srgbClr val="FFFFFF"/>
                </a:solidFill>
                <a:effectLst/>
                <a:latin typeface="Arial" panose="020B0604020202020204" pitchFamily="34" charset="0"/>
                <a:ea typeface="Arial"/>
                <a:cs typeface="Arial" panose="020B0604020202020204" pitchFamily="34" charset="0"/>
              </a:rPr>
              <a:t> </a:t>
            </a:r>
            <a:r>
              <a:rPr lang="es" sz="1100" b="0" i="0" strike="noStrike" cap="none" spc="105" baseline="0" dirty="0">
                <a:solidFill>
                  <a:srgbClr val="FFFFFF"/>
                </a:solidFill>
                <a:effectLst/>
                <a:latin typeface="Arial" panose="020B0604020202020204" pitchFamily="34" charset="0"/>
                <a:ea typeface="Arial"/>
                <a:cs typeface="Arial" panose="020B0604020202020204" pitchFamily="34" charset="0"/>
              </a:rPr>
              <a:t>Gestión de conflictos</a:t>
            </a:r>
          </a:p>
          <a:p>
            <a:pPr>
              <a:lnSpc>
                <a:spcPct val="100000"/>
              </a:lnSpc>
              <a:spcBef>
                <a:spcPts val="20"/>
              </a:spcBef>
            </a:pPr>
            <a:endParaRPr sz="1050" dirty="0">
              <a:latin typeface="Arial" panose="020B0604020202020204" pitchFamily="34" charset="0"/>
              <a:cs typeface="Arial" panose="020B0604020202020204" pitchFamily="34" charset="0"/>
            </a:endParaRPr>
          </a:p>
          <a:p>
            <a:pPr marL="150495" marR="234315">
              <a:lnSpc>
                <a:spcPct val="106100"/>
              </a:lnSpc>
            </a:pPr>
            <a:r>
              <a:rPr lang="es" sz="1050" b="0" i="0" strike="noStrike" cap="none" spc="-30" baseline="0" dirty="0">
                <a:solidFill>
                  <a:srgbClr val="FFFFFF"/>
                </a:solidFill>
                <a:effectLst/>
                <a:latin typeface="Arial" panose="020B0604020202020204" pitchFamily="34" charset="0"/>
                <a:ea typeface="Arial"/>
                <a:cs typeface="Arial" panose="020B0604020202020204" pitchFamily="34" charset="0"/>
              </a:rPr>
              <a:t>Los grupos de trabajo pueden mostrar conflictos durante tareas comunes o desafíos complejos. </a:t>
            </a:r>
            <a:r>
              <a:rPr lang="es" sz="1050" b="0" i="0" strike="noStrike" cap="none" spc="-25" baseline="0" dirty="0">
                <a:solidFill>
                  <a:srgbClr val="FFFFFF"/>
                </a:solidFill>
                <a:effectLst/>
                <a:latin typeface="Arial" panose="020B0604020202020204" pitchFamily="34" charset="0"/>
                <a:ea typeface="Arial"/>
                <a:cs typeface="Arial" panose="020B0604020202020204" pitchFamily="34" charset="0"/>
              </a:rPr>
              <a:t>El conflicto puede aparecer cuando existe </a:t>
            </a:r>
            <a:r>
              <a:rPr lang="es" sz="1050" b="0" i="0" strike="noStrike" cap="none" spc="-20" baseline="0" dirty="0" smtClean="0">
                <a:solidFill>
                  <a:srgbClr val="FFFFFF"/>
                </a:solidFill>
                <a:effectLst/>
                <a:latin typeface="Arial" panose="020B0604020202020204" pitchFamily="34" charset="0"/>
                <a:ea typeface="Arial"/>
                <a:cs typeface="Arial" panose="020B0604020202020204" pitchFamily="34" charset="0"/>
              </a:rPr>
              <a:t>desacuerdo </a:t>
            </a:r>
            <a:r>
              <a:rPr lang="es" sz="1050" b="0" i="0" strike="noStrike" cap="none" spc="-30" baseline="0" dirty="0" smtClean="0">
                <a:solidFill>
                  <a:srgbClr val="FFFFFF"/>
                </a:solidFill>
                <a:effectLst/>
                <a:latin typeface="Arial" panose="020B0604020202020204" pitchFamily="34" charset="0"/>
                <a:ea typeface="Arial"/>
                <a:cs typeface="Arial" panose="020B0604020202020204" pitchFamily="34" charset="0"/>
              </a:rPr>
              <a:t>sobre </a:t>
            </a:r>
            <a:r>
              <a:rPr lang="es" sz="1050" b="0" i="0" strike="noStrike" cap="none" spc="-30" baseline="0" dirty="0">
                <a:solidFill>
                  <a:srgbClr val="FFFFFF"/>
                </a:solidFill>
                <a:effectLst/>
                <a:latin typeface="Arial" panose="020B0604020202020204" pitchFamily="34" charset="0"/>
                <a:ea typeface="Arial"/>
                <a:cs typeface="Arial" panose="020B0604020202020204" pitchFamily="34" charset="0"/>
              </a:rPr>
              <a:t>opciones estratégicas </a:t>
            </a:r>
            <a:r>
              <a:rPr lang="es" sz="1050" b="0" i="0" strike="noStrike" cap="none" spc="-25" baseline="0" dirty="0">
                <a:solidFill>
                  <a:srgbClr val="FFFFFF"/>
                </a:solidFill>
                <a:effectLst/>
                <a:latin typeface="Arial" panose="020B0604020202020204" pitchFamily="34" charset="0"/>
                <a:ea typeface="Arial"/>
                <a:cs typeface="Arial" panose="020B0604020202020204" pitchFamily="34" charset="0"/>
              </a:rPr>
              <a:t>o cuando existe </a:t>
            </a:r>
            <a:r>
              <a:rPr lang="es" sz="1050" b="0" i="0" strike="noStrike" cap="none" spc="-20" baseline="0" dirty="0">
                <a:solidFill>
                  <a:srgbClr val="FFFFFF"/>
                </a:solidFill>
                <a:effectLst/>
                <a:latin typeface="Arial" panose="020B0604020202020204" pitchFamily="34" charset="0"/>
                <a:ea typeface="Arial"/>
                <a:cs typeface="Arial" panose="020B0604020202020204" pitchFamily="34" charset="0"/>
              </a:rPr>
              <a:t>una simple disputa sobre </a:t>
            </a:r>
            <a:r>
              <a:rPr lang="es" sz="1050" b="0" i="0" strike="noStrike" cap="none" spc="-25" baseline="0" dirty="0">
                <a:solidFill>
                  <a:srgbClr val="FFFFFF"/>
                </a:solidFill>
                <a:effectLst/>
                <a:latin typeface="Arial" panose="020B0604020202020204" pitchFamily="34" charset="0"/>
                <a:ea typeface="Arial"/>
                <a:cs typeface="Arial" panose="020B0604020202020204" pitchFamily="34" charset="0"/>
              </a:rPr>
              <a:t>la elección del tipo de comida que será servido </a:t>
            </a:r>
            <a:r>
              <a:rPr lang="es" sz="1050" b="0" i="0" strike="noStrike" cap="none" spc="-30" baseline="0" dirty="0">
                <a:solidFill>
                  <a:srgbClr val="FFFFFF"/>
                </a:solidFill>
                <a:effectLst/>
                <a:latin typeface="Arial" panose="020B0604020202020204" pitchFamily="34" charset="0"/>
                <a:ea typeface="Arial"/>
                <a:cs typeface="Arial" panose="020B0604020202020204" pitchFamily="34" charset="0"/>
              </a:rPr>
              <a:t>en una reunión</a:t>
            </a:r>
            <a:r>
              <a:rPr lang="es" sz="1050" b="0" i="0" strike="noStrike" cap="none" spc="-25" baseline="0" dirty="0">
                <a:solidFill>
                  <a:srgbClr val="FFFFFF"/>
                </a:solidFill>
                <a:effectLst/>
                <a:latin typeface="Arial" panose="020B0604020202020204" pitchFamily="34" charset="0"/>
                <a:ea typeface="Arial"/>
                <a:cs typeface="Arial" panose="020B0604020202020204" pitchFamily="34" charset="0"/>
              </a:rPr>
              <a:t>. </a:t>
            </a:r>
            <a:r>
              <a:rPr lang="es" sz="1050" b="0" i="0" strike="noStrike" cap="none" spc="-35" baseline="0" dirty="0">
                <a:solidFill>
                  <a:srgbClr val="FFFFFF"/>
                </a:solidFill>
                <a:effectLst/>
                <a:latin typeface="Arial" panose="020B0604020202020204" pitchFamily="34" charset="0"/>
                <a:ea typeface="Arial"/>
                <a:cs typeface="Arial" panose="020B0604020202020204" pitchFamily="34" charset="0"/>
              </a:rPr>
              <a:t>Para algunos</a:t>
            </a:r>
            <a:r>
              <a:rPr lang="es" sz="1050" b="0" i="0" strike="noStrike" cap="none" spc="-30" baseline="0" dirty="0">
                <a:solidFill>
                  <a:srgbClr val="FFFFFF"/>
                </a:solidFill>
                <a:effectLst/>
                <a:latin typeface="Arial" panose="020B0604020202020204" pitchFamily="34" charset="0"/>
                <a:ea typeface="Arial"/>
                <a:cs typeface="Arial" panose="020B0604020202020204" pitchFamily="34" charset="0"/>
              </a:rPr>
              <a:t>, </a:t>
            </a:r>
            <a:r>
              <a:rPr lang="es" sz="1050" b="0" i="0" strike="noStrike" cap="none" spc="-25" baseline="0" dirty="0">
                <a:solidFill>
                  <a:srgbClr val="FFFFFF"/>
                </a:solidFill>
                <a:effectLst/>
                <a:latin typeface="Arial" panose="020B0604020202020204" pitchFamily="34" charset="0"/>
                <a:ea typeface="Arial"/>
                <a:cs typeface="Arial" panose="020B0604020202020204" pitchFamily="34" charset="0"/>
              </a:rPr>
              <a:t>el conflicto es algo esperado</a:t>
            </a:r>
            <a:r>
              <a:rPr lang="es" sz="1050" b="0" i="0" strike="noStrike" cap="none" spc="-30" baseline="0" dirty="0">
                <a:solidFill>
                  <a:srgbClr val="FFFFFF"/>
                </a:solidFill>
                <a:effectLst/>
                <a:latin typeface="Arial" panose="020B0604020202020204" pitchFamily="34" charset="0"/>
                <a:ea typeface="Arial"/>
                <a:cs typeface="Arial" panose="020B0604020202020204" pitchFamily="34" charset="0"/>
              </a:rPr>
              <a:t> </a:t>
            </a:r>
            <a:r>
              <a:rPr lang="es" sz="1050" b="0" i="0" strike="noStrike" cap="none" spc="-20" baseline="0" dirty="0">
                <a:solidFill>
                  <a:srgbClr val="FFFFFF"/>
                </a:solidFill>
                <a:effectLst/>
                <a:latin typeface="Arial" panose="020B0604020202020204" pitchFamily="34" charset="0"/>
                <a:ea typeface="Arial"/>
                <a:cs typeface="Arial" panose="020B0604020202020204" pitchFamily="34" charset="0"/>
              </a:rPr>
              <a:t>y una fuente de energía creativa</a:t>
            </a:r>
            <a:r>
              <a:rPr lang="es" sz="1050" b="0" i="0" strike="noStrike" cap="none" spc="-30" baseline="0" dirty="0">
                <a:solidFill>
                  <a:srgbClr val="FFFFFF"/>
                </a:solidFill>
                <a:effectLst/>
                <a:latin typeface="Arial" panose="020B0604020202020204" pitchFamily="34" charset="0"/>
                <a:ea typeface="Arial"/>
                <a:cs typeface="Arial" panose="020B0604020202020204" pitchFamily="34" charset="0"/>
              </a:rPr>
              <a:t> </a:t>
            </a:r>
            <a:r>
              <a:rPr lang="es" sz="1050" b="0" i="0" strike="noStrike" cap="none" spc="-40" baseline="0" dirty="0">
                <a:solidFill>
                  <a:srgbClr val="FFFFFF"/>
                </a:solidFill>
                <a:effectLst/>
                <a:latin typeface="Arial" panose="020B0604020202020204" pitchFamily="34" charset="0"/>
                <a:ea typeface="Arial"/>
                <a:cs typeface="Arial" panose="020B0604020202020204" pitchFamily="34" charset="0"/>
              </a:rPr>
              <a:t>. Para otros</a:t>
            </a:r>
            <a:r>
              <a:rPr lang="es" sz="1050" b="0" i="0" strike="noStrike" cap="none" spc="-30" baseline="0" dirty="0">
                <a:solidFill>
                  <a:srgbClr val="FFFFFF"/>
                </a:solidFill>
                <a:effectLst/>
                <a:latin typeface="Arial" panose="020B0604020202020204" pitchFamily="34" charset="0"/>
                <a:ea typeface="Arial"/>
                <a:cs typeface="Arial" panose="020B0604020202020204" pitchFamily="34" charset="0"/>
              </a:rPr>
              <a:t> </a:t>
            </a:r>
            <a:r>
              <a:rPr lang="es" sz="1050" b="0" i="0" strike="noStrike" cap="none" spc="-25" baseline="0" dirty="0">
                <a:solidFill>
                  <a:srgbClr val="FFFFFF"/>
                </a:solidFill>
                <a:effectLst/>
                <a:latin typeface="Arial" panose="020B0604020202020204" pitchFamily="34" charset="0"/>
                <a:ea typeface="Arial"/>
                <a:cs typeface="Arial" panose="020B0604020202020204" pitchFamily="34" charset="0"/>
              </a:rPr>
              <a:t>, es </a:t>
            </a:r>
            <a:r>
              <a:rPr lang="es" sz="1050" b="0" i="0" strike="noStrike" cap="none" spc="-25" baseline="0" dirty="0" smtClean="0">
                <a:solidFill>
                  <a:srgbClr val="FFFFFF"/>
                </a:solidFill>
                <a:effectLst/>
                <a:latin typeface="Arial" panose="020B0604020202020204" pitchFamily="34" charset="0"/>
                <a:ea typeface="Arial"/>
                <a:cs typeface="Arial" panose="020B0604020202020204" pitchFamily="34" charset="0"/>
              </a:rPr>
              <a:t>debilitante </a:t>
            </a:r>
            <a:r>
              <a:rPr lang="es" sz="1050" b="0" i="0" strike="noStrike" cap="none" spc="-30" baseline="0" dirty="0" smtClean="0">
                <a:solidFill>
                  <a:srgbClr val="FFFFFF"/>
                </a:solidFill>
                <a:effectLst/>
                <a:latin typeface="Arial" panose="020B0604020202020204" pitchFamily="34" charset="0"/>
                <a:ea typeface="Arial"/>
                <a:cs typeface="Arial" panose="020B0604020202020204" pitchFamily="34" charset="0"/>
              </a:rPr>
              <a:t> </a:t>
            </a:r>
            <a:r>
              <a:rPr lang="es" sz="1050" b="0" i="0" strike="noStrike" cap="none" spc="-15" baseline="0" dirty="0" smtClean="0">
                <a:solidFill>
                  <a:srgbClr val="FFFFFF"/>
                </a:solidFill>
                <a:effectLst/>
                <a:latin typeface="Arial" panose="020B0604020202020204" pitchFamily="34" charset="0"/>
                <a:ea typeface="Arial"/>
                <a:cs typeface="Arial" panose="020B0604020202020204" pitchFamily="34" charset="0"/>
              </a:rPr>
              <a:t>y </a:t>
            </a:r>
            <a:r>
              <a:rPr lang="es" sz="1050" b="0" i="0" strike="noStrike" cap="none" spc="-15" baseline="0" dirty="0">
                <a:solidFill>
                  <a:srgbClr val="FFFFFF"/>
                </a:solidFill>
                <a:effectLst/>
                <a:latin typeface="Arial" panose="020B0604020202020204" pitchFamily="34" charset="0"/>
                <a:ea typeface="Arial"/>
                <a:cs typeface="Arial" panose="020B0604020202020204" pitchFamily="34" charset="0"/>
              </a:rPr>
              <a:t>debe ser evitado</a:t>
            </a:r>
            <a:r>
              <a:rPr lang="es" sz="1050" b="0" i="0" strike="noStrike" cap="none" spc="-30" baseline="0" dirty="0">
                <a:solidFill>
                  <a:srgbClr val="FFFFFF"/>
                </a:solidFill>
                <a:effectLst/>
                <a:latin typeface="Arial" panose="020B0604020202020204" pitchFamily="34" charset="0"/>
                <a:ea typeface="Arial"/>
                <a:cs typeface="Arial" panose="020B0604020202020204" pitchFamily="34" charset="0"/>
              </a:rPr>
              <a:t> </a:t>
            </a:r>
            <a:r>
              <a:rPr lang="es" sz="1050" b="0" i="0" strike="noStrike" cap="none" spc="-35" baseline="0" dirty="0">
                <a:solidFill>
                  <a:srgbClr val="FFFFFF"/>
                </a:solidFill>
                <a:effectLst/>
                <a:latin typeface="Arial" panose="020B0604020202020204" pitchFamily="34" charset="0"/>
                <a:ea typeface="Arial"/>
                <a:cs typeface="Arial" panose="020B0604020202020204" pitchFamily="34" charset="0"/>
              </a:rPr>
              <a:t>lo máximo posible</a:t>
            </a:r>
            <a:r>
              <a:rPr lang="es" sz="1050" b="0" i="0" strike="noStrike" cap="none" spc="-30" baseline="0" dirty="0">
                <a:solidFill>
                  <a:srgbClr val="FFFFFF"/>
                </a:solidFill>
                <a:effectLst/>
                <a:latin typeface="Arial" panose="020B0604020202020204" pitchFamily="34" charset="0"/>
                <a:ea typeface="Arial"/>
                <a:cs typeface="Arial" panose="020B0604020202020204" pitchFamily="34" charset="0"/>
              </a:rPr>
              <a:t>. </a:t>
            </a:r>
            <a:r>
              <a:rPr lang="es" sz="1050" b="0" i="0" strike="noStrike" cap="none" spc="-25" baseline="0" dirty="0">
                <a:solidFill>
                  <a:srgbClr val="FFFFFF"/>
                </a:solidFill>
                <a:effectLst/>
                <a:latin typeface="Arial" panose="020B0604020202020204" pitchFamily="34" charset="0"/>
                <a:ea typeface="Arial"/>
                <a:cs typeface="Arial" panose="020B0604020202020204" pitchFamily="34" charset="0"/>
              </a:rPr>
              <a:t>El conflicto puede permitir que un </a:t>
            </a:r>
            <a:r>
              <a:rPr lang="es" sz="1050" b="0" i="0" strike="noStrike" cap="none" spc="-25" baseline="0" dirty="0" smtClean="0">
                <a:solidFill>
                  <a:srgbClr val="FFFFFF"/>
                </a:solidFill>
                <a:effectLst/>
                <a:latin typeface="Arial" panose="020B0604020202020204" pitchFamily="34" charset="0"/>
                <a:ea typeface="Arial"/>
                <a:cs typeface="Arial" panose="020B0604020202020204" pitchFamily="34" charset="0"/>
              </a:rPr>
              <a:t>equipo </a:t>
            </a:r>
            <a:r>
              <a:rPr lang="es" sz="1050" b="0" i="0" strike="noStrike" cap="none" spc="-30" baseline="0" dirty="0" smtClean="0">
                <a:solidFill>
                  <a:srgbClr val="FFFFFF"/>
                </a:solidFill>
                <a:effectLst/>
                <a:latin typeface="Arial" panose="020B0604020202020204" pitchFamily="34" charset="0"/>
                <a:ea typeface="Arial"/>
                <a:cs typeface="Arial" panose="020B0604020202020204" pitchFamily="34" charset="0"/>
              </a:rPr>
              <a:t> </a:t>
            </a:r>
            <a:r>
              <a:rPr lang="es" sz="1050" b="0" i="0" strike="noStrike" cap="none" spc="-15" baseline="0" dirty="0" smtClean="0">
                <a:solidFill>
                  <a:srgbClr val="FFFFFF"/>
                </a:solidFill>
                <a:effectLst/>
                <a:latin typeface="Arial" panose="020B0604020202020204" pitchFamily="34" charset="0"/>
                <a:ea typeface="Arial"/>
                <a:cs typeface="Arial" panose="020B0604020202020204" pitchFamily="34" charset="0"/>
              </a:rPr>
              <a:t>se </a:t>
            </a:r>
            <a:r>
              <a:rPr lang="es" sz="1050" b="0" i="0" strike="noStrike" cap="none" spc="-15" baseline="0" dirty="0">
                <a:solidFill>
                  <a:srgbClr val="FFFFFF"/>
                </a:solidFill>
                <a:effectLst/>
                <a:latin typeface="Arial" panose="020B0604020202020204" pitchFamily="34" charset="0"/>
                <a:ea typeface="Arial"/>
                <a:cs typeface="Arial" panose="020B0604020202020204" pitchFamily="34" charset="0"/>
              </a:rPr>
              <a:t>fortalezca </a:t>
            </a:r>
            <a:r>
              <a:rPr lang="es" sz="1050" b="0" i="0" strike="noStrike" cap="none" spc="-15" baseline="0" dirty="0" smtClean="0">
                <a:solidFill>
                  <a:srgbClr val="FFFFFF"/>
                </a:solidFill>
                <a:effectLst/>
                <a:latin typeface="Arial" panose="020B0604020202020204" pitchFamily="34" charset="0"/>
                <a:ea typeface="Arial"/>
                <a:cs typeface="Arial" panose="020B0604020202020204" pitchFamily="34" charset="0"/>
              </a:rPr>
              <a:t>interpersonalmente </a:t>
            </a:r>
            <a:r>
              <a:rPr lang="es" sz="1050" b="0" i="0" strike="noStrike" cap="none" spc="-30" baseline="0" dirty="0" smtClean="0">
                <a:solidFill>
                  <a:srgbClr val="FFFFFF"/>
                </a:solidFill>
                <a:effectLst/>
                <a:latin typeface="Arial" panose="020B0604020202020204" pitchFamily="34" charset="0"/>
                <a:ea typeface="Arial"/>
                <a:cs typeface="Arial" panose="020B0604020202020204" pitchFamily="34" charset="0"/>
              </a:rPr>
              <a:t> </a:t>
            </a:r>
            <a:r>
              <a:rPr lang="es" sz="1050" b="0" i="0" strike="noStrike" cap="none" spc="-20" baseline="0" dirty="0" smtClean="0">
                <a:solidFill>
                  <a:srgbClr val="FFFFFF"/>
                </a:solidFill>
                <a:effectLst/>
                <a:latin typeface="Arial" panose="020B0604020202020204" pitchFamily="34" charset="0"/>
                <a:ea typeface="Arial"/>
                <a:cs typeface="Arial" panose="020B0604020202020204" pitchFamily="34" charset="0"/>
              </a:rPr>
              <a:t>o </a:t>
            </a:r>
            <a:r>
              <a:rPr lang="es" sz="1050" b="0" i="0" strike="noStrike" cap="none" spc="-20" baseline="0" dirty="0">
                <a:solidFill>
                  <a:srgbClr val="FFFFFF"/>
                </a:solidFill>
                <a:effectLst/>
                <a:latin typeface="Arial" panose="020B0604020202020204" pitchFamily="34" charset="0"/>
                <a:ea typeface="Arial"/>
                <a:cs typeface="Arial" panose="020B0604020202020204" pitchFamily="34" charset="0"/>
              </a:rPr>
              <a:t>puede ser una fuente </a:t>
            </a:r>
            <a:r>
              <a:rPr lang="es" sz="1050" b="0" i="0" strike="noStrike" cap="none" spc="-20" baseline="0" dirty="0" smtClean="0">
                <a:solidFill>
                  <a:srgbClr val="FFFFFF"/>
                </a:solidFill>
                <a:effectLst/>
                <a:latin typeface="Arial" panose="020B0604020202020204" pitchFamily="34" charset="0"/>
                <a:ea typeface="Arial"/>
                <a:cs typeface="Arial" panose="020B0604020202020204" pitchFamily="34" charset="0"/>
              </a:rPr>
              <a:t>de </a:t>
            </a:r>
            <a:r>
              <a:rPr lang="es" sz="1050" b="0" i="0" strike="noStrike" cap="none" spc="-30" baseline="0" dirty="0" smtClean="0">
                <a:solidFill>
                  <a:srgbClr val="FFFFFF"/>
                </a:solidFill>
                <a:effectLst/>
                <a:latin typeface="Arial" panose="020B0604020202020204" pitchFamily="34" charset="0"/>
                <a:ea typeface="Arial"/>
                <a:cs typeface="Arial" panose="020B0604020202020204" pitchFamily="34" charset="0"/>
              </a:rPr>
              <a:t> </a:t>
            </a:r>
            <a:r>
              <a:rPr lang="es" sz="1050" b="0" i="0" strike="noStrike" cap="none" spc="-25" baseline="0" dirty="0" smtClean="0">
                <a:solidFill>
                  <a:srgbClr val="FFFFFF"/>
                </a:solidFill>
                <a:effectLst/>
                <a:latin typeface="Arial" panose="020B0604020202020204" pitchFamily="34" charset="0"/>
                <a:ea typeface="Arial"/>
                <a:cs typeface="Arial" panose="020B0604020202020204" pitchFamily="34" charset="0"/>
              </a:rPr>
              <a:t>división </a:t>
            </a:r>
            <a:r>
              <a:rPr lang="es" sz="1050" b="0" i="0" strike="noStrike" cap="none" spc="-25" baseline="0" dirty="0">
                <a:solidFill>
                  <a:srgbClr val="FFFFFF"/>
                </a:solidFill>
                <a:effectLst/>
                <a:latin typeface="Arial" panose="020B0604020202020204" pitchFamily="34" charset="0"/>
                <a:ea typeface="Arial"/>
                <a:cs typeface="Arial" panose="020B0604020202020204" pitchFamily="34" charset="0"/>
              </a:rPr>
              <a:t>de la cual el grupo puede no </a:t>
            </a:r>
            <a:r>
              <a:rPr lang="es" sz="1050" b="0" i="0" strike="noStrike" cap="none" spc="-25" baseline="0" dirty="0" smtClean="0">
                <a:solidFill>
                  <a:srgbClr val="FFFFFF"/>
                </a:solidFill>
                <a:effectLst/>
                <a:latin typeface="Arial" panose="020B0604020202020204" pitchFamily="34" charset="0"/>
                <a:ea typeface="Arial"/>
                <a:cs typeface="Arial" panose="020B0604020202020204" pitchFamily="34" charset="0"/>
              </a:rPr>
              <a:t>recuperarse</a:t>
            </a:r>
            <a:r>
              <a:rPr lang="es" sz="1050" spc="-30" dirty="0" smtClean="0">
                <a:solidFill>
                  <a:srgbClr val="FFFFFF"/>
                </a:solidFill>
                <a:latin typeface="Arial" panose="020B0604020202020204" pitchFamily="34" charset="0"/>
                <a:ea typeface="Arial"/>
                <a:cs typeface="Arial" panose="020B0604020202020204" pitchFamily="34" charset="0"/>
              </a:rPr>
              <a:t>. </a:t>
            </a:r>
            <a:r>
              <a:rPr lang="es" sz="1050" b="0" i="0" strike="noStrike" cap="none" spc="-30" baseline="0" dirty="0" smtClean="0">
                <a:solidFill>
                  <a:srgbClr val="FFFFFF"/>
                </a:solidFill>
                <a:effectLst/>
                <a:latin typeface="Arial" panose="020B0604020202020204" pitchFamily="34" charset="0"/>
                <a:ea typeface="Arial"/>
                <a:cs typeface="Arial" panose="020B0604020202020204" pitchFamily="34" charset="0"/>
              </a:rPr>
              <a:t>Los </a:t>
            </a:r>
            <a:r>
              <a:rPr lang="es-PE" sz="1050" b="0" i="0" strike="noStrike" cap="none" spc="-30" baseline="0" dirty="0" smtClean="0">
                <a:solidFill>
                  <a:srgbClr val="FFFFFF"/>
                </a:solidFill>
                <a:effectLst/>
                <a:latin typeface="Arial" panose="020B0604020202020204" pitchFamily="34" charset="0"/>
                <a:ea typeface="Arial"/>
                <a:cs typeface="Arial" panose="020B0604020202020204" pitchFamily="34" charset="0"/>
              </a:rPr>
              <a:t>jefes </a:t>
            </a:r>
            <a:r>
              <a:rPr lang="es" sz="1050" b="0" i="0" strike="noStrike" cap="none" spc="-25" baseline="0" dirty="0" smtClean="0">
                <a:solidFill>
                  <a:srgbClr val="FFFFFF"/>
                </a:solidFill>
                <a:effectLst/>
                <a:latin typeface="Arial" panose="020B0604020202020204" pitchFamily="34" charset="0"/>
                <a:ea typeface="Arial"/>
                <a:cs typeface="Arial" panose="020B0604020202020204" pitchFamily="34" charset="0"/>
              </a:rPr>
              <a:t>necesitan </a:t>
            </a:r>
            <a:r>
              <a:rPr lang="es" sz="1050" b="0" i="0" strike="noStrike" cap="none" spc="-25" baseline="0" dirty="0">
                <a:solidFill>
                  <a:srgbClr val="FFFFFF"/>
                </a:solidFill>
                <a:effectLst/>
                <a:latin typeface="Arial" panose="020B0604020202020204" pitchFamily="34" charset="0"/>
                <a:ea typeface="Arial"/>
                <a:cs typeface="Arial" panose="020B0604020202020204" pitchFamily="34" charset="0"/>
              </a:rPr>
              <a:t>ayudar a los miembros del equipo</a:t>
            </a:r>
            <a:r>
              <a:rPr lang="es" sz="1050" b="0" i="0" strike="noStrike" cap="none" spc="-30" baseline="0" dirty="0">
                <a:solidFill>
                  <a:srgbClr val="FFFFFF"/>
                </a:solidFill>
                <a:effectLst/>
                <a:latin typeface="Arial" panose="020B0604020202020204" pitchFamily="34" charset="0"/>
                <a:ea typeface="Arial"/>
                <a:cs typeface="Arial" panose="020B0604020202020204" pitchFamily="34" charset="0"/>
              </a:rPr>
              <a:t> a </a:t>
            </a:r>
            <a:r>
              <a:rPr lang="es" sz="1050" b="0" i="0" strike="noStrike" cap="none" spc="-20" baseline="0" dirty="0" smtClean="0">
                <a:solidFill>
                  <a:srgbClr val="FFFFFF"/>
                </a:solidFill>
                <a:effectLst/>
                <a:latin typeface="Arial" panose="020B0604020202020204" pitchFamily="34" charset="0"/>
                <a:ea typeface="Arial"/>
                <a:cs typeface="Arial" panose="020B0604020202020204" pitchFamily="34" charset="0"/>
              </a:rPr>
              <a:t>aprender </a:t>
            </a:r>
            <a:r>
              <a:rPr lang="es" sz="1050" b="0" i="0" strike="noStrike" cap="none" spc="-30" baseline="0" dirty="0" smtClean="0">
                <a:solidFill>
                  <a:srgbClr val="FFFFFF"/>
                </a:solidFill>
                <a:effectLst/>
                <a:latin typeface="Arial" panose="020B0604020202020204" pitchFamily="34" charset="0"/>
                <a:ea typeface="Arial"/>
                <a:cs typeface="Arial" panose="020B0604020202020204" pitchFamily="34" charset="0"/>
              </a:rPr>
              <a:t> </a:t>
            </a:r>
            <a:r>
              <a:rPr lang="es" sz="1050" b="0" i="0" strike="noStrike" cap="none" spc="-25" baseline="0" dirty="0" smtClean="0">
                <a:solidFill>
                  <a:srgbClr val="FFFFFF"/>
                </a:solidFill>
                <a:effectLst/>
                <a:latin typeface="Arial" panose="020B0604020202020204" pitchFamily="34" charset="0"/>
                <a:ea typeface="Arial"/>
                <a:cs typeface="Arial" panose="020B0604020202020204" pitchFamily="34" charset="0"/>
              </a:rPr>
              <a:t>cómo manejar  el </a:t>
            </a:r>
            <a:r>
              <a:rPr lang="es" sz="1050" b="0" i="0" strike="noStrike" cap="none" spc="-25" baseline="0" dirty="0">
                <a:solidFill>
                  <a:srgbClr val="FFFFFF"/>
                </a:solidFill>
                <a:effectLst/>
                <a:latin typeface="Arial" panose="020B0604020202020204" pitchFamily="34" charset="0"/>
                <a:ea typeface="Arial"/>
                <a:cs typeface="Arial" panose="020B0604020202020204" pitchFamily="34" charset="0"/>
              </a:rPr>
              <a:t>conflicto </a:t>
            </a:r>
            <a:r>
              <a:rPr lang="es" sz="1050" b="0" i="0" strike="noStrike" cap="none" spc="-30" baseline="0" dirty="0">
                <a:solidFill>
                  <a:srgbClr val="FFFFFF"/>
                </a:solidFill>
                <a:effectLst/>
                <a:latin typeface="Arial" panose="020B0604020202020204" pitchFamily="34" charset="0"/>
                <a:ea typeface="Arial"/>
                <a:cs typeface="Arial" panose="020B0604020202020204" pitchFamily="34" charset="0"/>
              </a:rPr>
              <a:t>de forma eficaz para apalancar las </a:t>
            </a:r>
            <a:r>
              <a:rPr lang="es" sz="1050" b="0" i="0" strike="noStrike" cap="none" spc="-35" baseline="0" dirty="0">
                <a:solidFill>
                  <a:srgbClr val="FFFFFF"/>
                </a:solidFill>
                <a:effectLst/>
                <a:latin typeface="Arial" panose="020B0604020202020204" pitchFamily="34" charset="0"/>
                <a:ea typeface="Arial"/>
                <a:cs typeface="Arial" panose="020B0604020202020204" pitchFamily="34" charset="0"/>
              </a:rPr>
              <a:t>diferentes </a:t>
            </a:r>
            <a:r>
              <a:rPr lang="es" sz="1050" b="0" i="0" strike="noStrike" cap="none" spc="-30" baseline="0" dirty="0">
                <a:solidFill>
                  <a:srgbClr val="FFFFFF"/>
                </a:solidFill>
                <a:effectLst/>
                <a:latin typeface="Arial" panose="020B0604020202020204" pitchFamily="34" charset="0"/>
                <a:ea typeface="Arial"/>
                <a:cs typeface="Arial" panose="020B0604020202020204" pitchFamily="34" charset="0"/>
              </a:rPr>
              <a:t>perspectivas y encontrar soluciones alternativas </a:t>
            </a:r>
            <a:r>
              <a:rPr lang="es" sz="1050" b="0" i="0" strike="noStrike" cap="none" spc="-25" baseline="0" dirty="0">
                <a:solidFill>
                  <a:srgbClr val="FFFFFF"/>
                </a:solidFill>
                <a:effectLst/>
                <a:latin typeface="Arial" panose="020B0604020202020204" pitchFamily="34" charset="0"/>
                <a:ea typeface="Arial"/>
                <a:cs typeface="Arial" panose="020B0604020202020204" pitchFamily="34" charset="0"/>
              </a:rPr>
              <a:t>para llegar </a:t>
            </a:r>
            <a:r>
              <a:rPr lang="es" sz="1050" b="0" i="0" strike="noStrike" cap="none" spc="-25" baseline="0" dirty="0" smtClean="0">
                <a:solidFill>
                  <a:srgbClr val="FFFFFF"/>
                </a:solidFill>
                <a:effectLst/>
                <a:latin typeface="Arial" panose="020B0604020202020204" pitchFamily="34" charset="0"/>
                <a:ea typeface="Arial"/>
                <a:cs typeface="Arial" panose="020B0604020202020204" pitchFamily="34" charset="0"/>
              </a:rPr>
              <a:t>a</a:t>
            </a:r>
            <a:r>
              <a:rPr lang="es" sz="1050" b="0" i="0" strike="noStrike" cap="none" spc="-25" dirty="0" smtClean="0">
                <a:solidFill>
                  <a:srgbClr val="FFFFFF"/>
                </a:solidFill>
                <a:effectLst/>
                <a:latin typeface="Arial" panose="020B0604020202020204" pitchFamily="34" charset="0"/>
                <a:ea typeface="Arial"/>
                <a:cs typeface="Arial" panose="020B0604020202020204" pitchFamily="34" charset="0"/>
              </a:rPr>
              <a:t> un alineamiento.</a:t>
            </a:r>
            <a:endParaRPr lang="es" sz="1050" b="0" i="0" strike="noStrike" cap="none" spc="-30" baseline="0" dirty="0">
              <a:solidFill>
                <a:srgbClr val="FFFFFF"/>
              </a:solidFill>
              <a:effectLst/>
              <a:latin typeface="Arial" panose="020B0604020202020204" pitchFamily="34" charset="0"/>
              <a:ea typeface="Arial"/>
              <a:cs typeface="Arial" panose="020B0604020202020204" pitchFamily="34" charset="0"/>
            </a:endParaRPr>
          </a:p>
        </p:txBody>
      </p:sp>
      <p:sp>
        <p:nvSpPr>
          <p:cNvPr id="8" name="object 16"/>
          <p:cNvSpPr/>
          <p:nvPr/>
        </p:nvSpPr>
        <p:spPr>
          <a:xfrm>
            <a:off x="268195" y="1467831"/>
            <a:ext cx="234188" cy="234175"/>
          </a:xfrm>
          <a:prstGeom prst="rect">
            <a:avLst/>
          </a:prstGeom>
          <a:blipFill rotWithShape="1">
            <a:blip r:embed="rId3"/>
            <a:stretch>
              <a:fillRect/>
            </a:stretch>
          </a:blipFill>
        </p:spPr>
        <p:txBody>
          <a:bodyPr wrap="square" lIns="0" tIns="0" rIns="0" bIns="0" rtlCol="0" anchor="ctr"/>
          <a:lstStyle/>
          <a:p>
            <a:pPr algn="ctr"/>
            <a:r>
              <a:rPr lang="pt-BR" sz="900" dirty="0" smtClean="0">
                <a:solidFill>
                  <a:schemeClr val="bg1"/>
                </a:solidFill>
                <a:latin typeface="Arial" panose="020B0604020202020204" pitchFamily="34" charset="0"/>
                <a:cs typeface="Arial" panose="020B0604020202020204" pitchFamily="34" charset="0"/>
              </a:rPr>
              <a:t>12</a:t>
            </a:r>
            <a:endParaRPr sz="900" dirty="0">
              <a:solidFill>
                <a:schemeClr val="bg1"/>
              </a:solidFill>
              <a:latin typeface="Arial" panose="020B0604020202020204" pitchFamily="34" charset="0"/>
              <a:cs typeface="Arial" panose="020B0604020202020204" pitchFamily="34" charset="0"/>
            </a:endParaRPr>
          </a:p>
        </p:txBody>
      </p:sp>
      <p:sp>
        <p:nvSpPr>
          <p:cNvPr id="9" name="object 17"/>
          <p:cNvSpPr txBox="1"/>
          <p:nvPr/>
        </p:nvSpPr>
        <p:spPr>
          <a:xfrm>
            <a:off x="256920" y="972311"/>
            <a:ext cx="608938" cy="451405"/>
          </a:xfrm>
          <a:prstGeom prst="rect">
            <a:avLst/>
          </a:prstGeom>
        </p:spPr>
        <p:txBody>
          <a:bodyPr vert="horz" wrap="square" lIns="0" tIns="27939" rIns="0" bIns="0" rtlCol="0">
            <a:spAutoFit/>
          </a:bodyPr>
          <a:lstStyle/>
          <a:p>
            <a:pPr marL="12700" marR="5080">
              <a:lnSpc>
                <a:spcPts val="1100"/>
              </a:lnSpc>
              <a:spcBef>
                <a:spcPts val="219"/>
              </a:spcBef>
            </a:pPr>
            <a:r>
              <a:rPr lang="es" sz="900" b="0" i="0" strike="noStrike" cap="none" spc="-45" baseline="0" dirty="0">
                <a:solidFill>
                  <a:srgbClr val="231F20"/>
                </a:solidFill>
                <a:effectLst/>
                <a:latin typeface="Arial" panose="020B0604020202020204" pitchFamily="34" charset="0"/>
                <a:ea typeface="Verdana"/>
                <a:cs typeface="Arial" panose="020B0604020202020204" pitchFamily="34" charset="0"/>
              </a:rPr>
              <a:t>Manejo de conflictos (</a:t>
            </a:r>
            <a:r>
              <a:rPr lang="es" sz="900" b="0" i="0" strike="noStrike" cap="none" spc="-45" baseline="0" dirty="0" smtClean="0">
                <a:solidFill>
                  <a:srgbClr val="231F20"/>
                </a:solidFill>
                <a:effectLst/>
                <a:latin typeface="Arial" panose="020B0604020202020204" pitchFamily="34" charset="0"/>
                <a:ea typeface="Verdana"/>
                <a:cs typeface="Arial" panose="020B0604020202020204" pitchFamily="34" charset="0"/>
              </a:rPr>
              <a:t>MC)</a:t>
            </a:r>
            <a:endParaRPr lang="es" sz="900" b="0" i="0" strike="noStrike" cap="none" spc="-95" baseline="0" dirty="0">
              <a:solidFill>
                <a:srgbClr val="FFFFFF"/>
              </a:solidFill>
              <a:effectLst/>
              <a:latin typeface="Arial" panose="020B0604020202020204" pitchFamily="34" charset="0"/>
              <a:ea typeface="Arial"/>
              <a:cs typeface="Arial" panose="020B0604020202020204" pitchFamily="34" charset="0"/>
            </a:endParaRPr>
          </a:p>
        </p:txBody>
      </p:sp>
      <p:sp>
        <p:nvSpPr>
          <p:cNvPr id="10" name="object 19"/>
          <p:cNvSpPr/>
          <p:nvPr/>
        </p:nvSpPr>
        <p:spPr>
          <a:xfrm>
            <a:off x="324738" y="2519128"/>
            <a:ext cx="720090" cy="720090"/>
          </a:xfrm>
          <a:custGeom>
            <a:avLst/>
            <a:gdLst/>
            <a:ahLst/>
            <a:cxnLst/>
            <a:rect l="l" t="t" r="r" b="b"/>
            <a:pathLst>
              <a:path w="720090" h="720089">
                <a:moveTo>
                  <a:pt x="359905" y="0"/>
                </a:moveTo>
                <a:lnTo>
                  <a:pt x="311068" y="3285"/>
                </a:lnTo>
                <a:lnTo>
                  <a:pt x="264229" y="12856"/>
                </a:lnTo>
                <a:lnTo>
                  <a:pt x="219814" y="28283"/>
                </a:lnTo>
                <a:lnTo>
                  <a:pt x="178255" y="49138"/>
                </a:lnTo>
                <a:lnTo>
                  <a:pt x="139978" y="74991"/>
                </a:lnTo>
                <a:lnTo>
                  <a:pt x="105414" y="105414"/>
                </a:lnTo>
                <a:lnTo>
                  <a:pt x="74991" y="139978"/>
                </a:lnTo>
                <a:lnTo>
                  <a:pt x="49138" y="178255"/>
                </a:lnTo>
                <a:lnTo>
                  <a:pt x="28283" y="219814"/>
                </a:lnTo>
                <a:lnTo>
                  <a:pt x="12856" y="264229"/>
                </a:lnTo>
                <a:lnTo>
                  <a:pt x="3285" y="311068"/>
                </a:lnTo>
                <a:lnTo>
                  <a:pt x="0" y="359905"/>
                </a:lnTo>
                <a:lnTo>
                  <a:pt x="3285" y="408741"/>
                </a:lnTo>
                <a:lnTo>
                  <a:pt x="12856" y="455581"/>
                </a:lnTo>
                <a:lnTo>
                  <a:pt x="28283" y="499995"/>
                </a:lnTo>
                <a:lnTo>
                  <a:pt x="49138" y="541555"/>
                </a:lnTo>
                <a:lnTo>
                  <a:pt x="74991" y="579831"/>
                </a:lnTo>
                <a:lnTo>
                  <a:pt x="105414" y="614395"/>
                </a:lnTo>
                <a:lnTo>
                  <a:pt x="139978" y="644819"/>
                </a:lnTo>
                <a:lnTo>
                  <a:pt x="178255" y="670672"/>
                </a:lnTo>
                <a:lnTo>
                  <a:pt x="219814" y="691527"/>
                </a:lnTo>
                <a:lnTo>
                  <a:pt x="264229" y="706954"/>
                </a:lnTo>
                <a:lnTo>
                  <a:pt x="311068" y="716525"/>
                </a:lnTo>
                <a:lnTo>
                  <a:pt x="359905" y="719810"/>
                </a:lnTo>
                <a:lnTo>
                  <a:pt x="408741" y="716525"/>
                </a:lnTo>
                <a:lnTo>
                  <a:pt x="455581" y="706954"/>
                </a:lnTo>
                <a:lnTo>
                  <a:pt x="499995" y="691527"/>
                </a:lnTo>
                <a:lnTo>
                  <a:pt x="541555" y="670672"/>
                </a:lnTo>
                <a:lnTo>
                  <a:pt x="579831" y="644819"/>
                </a:lnTo>
                <a:lnTo>
                  <a:pt x="614395" y="614395"/>
                </a:lnTo>
                <a:lnTo>
                  <a:pt x="644819" y="579831"/>
                </a:lnTo>
                <a:lnTo>
                  <a:pt x="670672" y="541555"/>
                </a:lnTo>
                <a:lnTo>
                  <a:pt x="691527" y="499995"/>
                </a:lnTo>
                <a:lnTo>
                  <a:pt x="706954" y="455581"/>
                </a:lnTo>
                <a:lnTo>
                  <a:pt x="716525" y="408741"/>
                </a:lnTo>
                <a:lnTo>
                  <a:pt x="719810" y="359905"/>
                </a:lnTo>
                <a:lnTo>
                  <a:pt x="716525" y="311068"/>
                </a:lnTo>
                <a:lnTo>
                  <a:pt x="706954" y="264229"/>
                </a:lnTo>
                <a:lnTo>
                  <a:pt x="691527" y="219814"/>
                </a:lnTo>
                <a:lnTo>
                  <a:pt x="670672" y="178255"/>
                </a:lnTo>
                <a:lnTo>
                  <a:pt x="644819" y="139978"/>
                </a:lnTo>
                <a:lnTo>
                  <a:pt x="614395" y="105414"/>
                </a:lnTo>
                <a:lnTo>
                  <a:pt x="579831" y="74991"/>
                </a:lnTo>
                <a:lnTo>
                  <a:pt x="541555" y="49138"/>
                </a:lnTo>
                <a:lnTo>
                  <a:pt x="499995" y="28283"/>
                </a:lnTo>
                <a:lnTo>
                  <a:pt x="455581" y="12856"/>
                </a:lnTo>
                <a:lnTo>
                  <a:pt x="408741" y="3285"/>
                </a:lnTo>
                <a:lnTo>
                  <a:pt x="359905" y="0"/>
                </a:lnTo>
                <a:close/>
              </a:path>
            </a:pathLst>
          </a:custGeom>
          <a:solidFill>
            <a:srgbClr val="FFFFFF"/>
          </a:solid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11" name="object 20"/>
          <p:cNvSpPr/>
          <p:nvPr/>
        </p:nvSpPr>
        <p:spPr>
          <a:xfrm>
            <a:off x="324738" y="2519128"/>
            <a:ext cx="720090" cy="720090"/>
          </a:xfrm>
          <a:custGeom>
            <a:avLst/>
            <a:gdLst/>
            <a:ahLst/>
            <a:cxnLst/>
            <a:rect l="l" t="t" r="r" b="b"/>
            <a:pathLst>
              <a:path w="720090" h="720089">
                <a:moveTo>
                  <a:pt x="359905" y="719810"/>
                </a:moveTo>
                <a:lnTo>
                  <a:pt x="408741" y="716525"/>
                </a:lnTo>
                <a:lnTo>
                  <a:pt x="455581" y="706954"/>
                </a:lnTo>
                <a:lnTo>
                  <a:pt x="499995" y="691527"/>
                </a:lnTo>
                <a:lnTo>
                  <a:pt x="541555" y="670672"/>
                </a:lnTo>
                <a:lnTo>
                  <a:pt x="579831" y="644819"/>
                </a:lnTo>
                <a:lnTo>
                  <a:pt x="614395" y="614395"/>
                </a:lnTo>
                <a:lnTo>
                  <a:pt x="644819" y="579831"/>
                </a:lnTo>
                <a:lnTo>
                  <a:pt x="670672" y="541555"/>
                </a:lnTo>
                <a:lnTo>
                  <a:pt x="691527" y="499995"/>
                </a:lnTo>
                <a:lnTo>
                  <a:pt x="706954" y="455581"/>
                </a:lnTo>
                <a:lnTo>
                  <a:pt x="716525" y="408741"/>
                </a:lnTo>
                <a:lnTo>
                  <a:pt x="719810" y="359905"/>
                </a:lnTo>
                <a:lnTo>
                  <a:pt x="716525" y="311068"/>
                </a:lnTo>
                <a:lnTo>
                  <a:pt x="706954" y="264229"/>
                </a:lnTo>
                <a:lnTo>
                  <a:pt x="691527" y="219814"/>
                </a:lnTo>
                <a:lnTo>
                  <a:pt x="670672" y="178255"/>
                </a:lnTo>
                <a:lnTo>
                  <a:pt x="644819" y="139978"/>
                </a:lnTo>
                <a:lnTo>
                  <a:pt x="614395" y="105414"/>
                </a:lnTo>
                <a:lnTo>
                  <a:pt x="579831" y="74991"/>
                </a:lnTo>
                <a:lnTo>
                  <a:pt x="541555" y="49138"/>
                </a:lnTo>
                <a:lnTo>
                  <a:pt x="499995" y="28283"/>
                </a:lnTo>
                <a:lnTo>
                  <a:pt x="455581" y="12856"/>
                </a:lnTo>
                <a:lnTo>
                  <a:pt x="408741" y="3285"/>
                </a:lnTo>
                <a:lnTo>
                  <a:pt x="359905" y="0"/>
                </a:lnTo>
                <a:lnTo>
                  <a:pt x="311068" y="3285"/>
                </a:lnTo>
                <a:lnTo>
                  <a:pt x="264229" y="12856"/>
                </a:lnTo>
                <a:lnTo>
                  <a:pt x="219814" y="28283"/>
                </a:lnTo>
                <a:lnTo>
                  <a:pt x="178255" y="49138"/>
                </a:lnTo>
                <a:lnTo>
                  <a:pt x="139978" y="74991"/>
                </a:lnTo>
                <a:lnTo>
                  <a:pt x="105414" y="105414"/>
                </a:lnTo>
                <a:lnTo>
                  <a:pt x="74991" y="139978"/>
                </a:lnTo>
                <a:lnTo>
                  <a:pt x="49138" y="178255"/>
                </a:lnTo>
                <a:lnTo>
                  <a:pt x="28283" y="219814"/>
                </a:lnTo>
                <a:lnTo>
                  <a:pt x="12856" y="264229"/>
                </a:lnTo>
                <a:lnTo>
                  <a:pt x="3285" y="311068"/>
                </a:lnTo>
                <a:lnTo>
                  <a:pt x="0" y="359905"/>
                </a:lnTo>
                <a:lnTo>
                  <a:pt x="3285" y="408741"/>
                </a:lnTo>
                <a:lnTo>
                  <a:pt x="12856" y="455581"/>
                </a:lnTo>
                <a:lnTo>
                  <a:pt x="28283" y="499995"/>
                </a:lnTo>
                <a:lnTo>
                  <a:pt x="49138" y="541555"/>
                </a:lnTo>
                <a:lnTo>
                  <a:pt x="74991" y="579831"/>
                </a:lnTo>
                <a:lnTo>
                  <a:pt x="105414" y="614395"/>
                </a:lnTo>
                <a:lnTo>
                  <a:pt x="139978" y="644819"/>
                </a:lnTo>
                <a:lnTo>
                  <a:pt x="178255" y="670672"/>
                </a:lnTo>
                <a:lnTo>
                  <a:pt x="219814" y="691527"/>
                </a:lnTo>
                <a:lnTo>
                  <a:pt x="264229" y="706954"/>
                </a:lnTo>
                <a:lnTo>
                  <a:pt x="311068" y="716525"/>
                </a:lnTo>
                <a:lnTo>
                  <a:pt x="359905" y="719810"/>
                </a:lnTo>
                <a:close/>
              </a:path>
            </a:pathLst>
          </a:custGeom>
          <a:ln w="12573">
            <a:solidFill>
              <a:srgbClr val="079247"/>
            </a:solidFill>
          </a:ln>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12" name="object 21"/>
          <p:cNvSpPr/>
          <p:nvPr/>
        </p:nvSpPr>
        <p:spPr>
          <a:xfrm>
            <a:off x="429243" y="2704779"/>
            <a:ext cx="121615" cy="149313"/>
          </a:xfrm>
          <a:prstGeom prst="rect">
            <a:avLst/>
          </a:prstGeom>
          <a:blipFill rotWithShape="1">
            <a:blip r:embed="rId4"/>
            <a:stretch>
              <a:fillRect/>
            </a:stretch>
          </a:blip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13" name="object 22"/>
          <p:cNvSpPr/>
          <p:nvPr/>
        </p:nvSpPr>
        <p:spPr>
          <a:xfrm>
            <a:off x="818610" y="2704779"/>
            <a:ext cx="121615" cy="149313"/>
          </a:xfrm>
          <a:prstGeom prst="rect">
            <a:avLst/>
          </a:prstGeom>
          <a:blipFill rotWithShape="1">
            <a:blip r:embed="rId5"/>
            <a:stretch>
              <a:fillRect/>
            </a:stretch>
          </a:blip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14" name="object 23"/>
          <p:cNvSpPr/>
          <p:nvPr/>
        </p:nvSpPr>
        <p:spPr>
          <a:xfrm>
            <a:off x="841599" y="2878973"/>
            <a:ext cx="128638" cy="168554"/>
          </a:xfrm>
          <a:prstGeom prst="rect">
            <a:avLst/>
          </a:prstGeom>
          <a:blipFill rotWithShape="1">
            <a:blip r:embed="rId6"/>
            <a:stretch>
              <a:fillRect/>
            </a:stretch>
          </a:blip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15" name="object 24"/>
          <p:cNvSpPr/>
          <p:nvPr/>
        </p:nvSpPr>
        <p:spPr>
          <a:xfrm>
            <a:off x="399051" y="2878973"/>
            <a:ext cx="128638" cy="168554"/>
          </a:xfrm>
          <a:prstGeom prst="rect">
            <a:avLst/>
          </a:prstGeom>
          <a:blipFill rotWithShape="1">
            <a:blip r:embed="rId7"/>
            <a:stretch>
              <a:fillRect/>
            </a:stretch>
          </a:blip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16" name="object 25"/>
          <p:cNvSpPr/>
          <p:nvPr/>
        </p:nvSpPr>
        <p:spPr>
          <a:xfrm>
            <a:off x="534932" y="2873401"/>
            <a:ext cx="300355" cy="215265"/>
          </a:xfrm>
          <a:custGeom>
            <a:avLst/>
            <a:gdLst/>
            <a:ahLst/>
            <a:cxnLst/>
            <a:rect l="l" t="t" r="r" b="b"/>
            <a:pathLst>
              <a:path w="300355" h="215264">
                <a:moveTo>
                  <a:pt x="150398" y="0"/>
                </a:moveTo>
                <a:lnTo>
                  <a:pt x="104160" y="4141"/>
                </a:lnTo>
                <a:lnTo>
                  <a:pt x="57937" y="16776"/>
                </a:lnTo>
                <a:lnTo>
                  <a:pt x="13671" y="53366"/>
                </a:lnTo>
                <a:lnTo>
                  <a:pt x="0" y="112217"/>
                </a:lnTo>
                <a:lnTo>
                  <a:pt x="2337" y="148734"/>
                </a:lnTo>
                <a:lnTo>
                  <a:pt x="4584" y="185013"/>
                </a:lnTo>
                <a:lnTo>
                  <a:pt x="33426" y="214731"/>
                </a:lnTo>
                <a:lnTo>
                  <a:pt x="238950" y="214773"/>
                </a:lnTo>
                <a:lnTo>
                  <a:pt x="268478" y="214706"/>
                </a:lnTo>
                <a:lnTo>
                  <a:pt x="296576" y="169204"/>
                </a:lnTo>
                <a:lnTo>
                  <a:pt x="296970" y="163296"/>
                </a:lnTo>
                <a:lnTo>
                  <a:pt x="49606" y="163296"/>
                </a:lnTo>
                <a:lnTo>
                  <a:pt x="48606" y="146866"/>
                </a:lnTo>
                <a:lnTo>
                  <a:pt x="47524" y="130427"/>
                </a:lnTo>
                <a:lnTo>
                  <a:pt x="46779" y="113995"/>
                </a:lnTo>
                <a:lnTo>
                  <a:pt x="46786" y="97586"/>
                </a:lnTo>
                <a:lnTo>
                  <a:pt x="69837" y="65684"/>
                </a:lnTo>
                <a:lnTo>
                  <a:pt x="110109" y="54123"/>
                </a:lnTo>
                <a:lnTo>
                  <a:pt x="150398" y="50293"/>
                </a:lnTo>
                <a:lnTo>
                  <a:pt x="284249" y="50293"/>
                </a:lnTo>
                <a:lnTo>
                  <a:pt x="267167" y="30907"/>
                </a:lnTo>
                <a:lnTo>
                  <a:pt x="242811" y="17018"/>
                </a:lnTo>
                <a:lnTo>
                  <a:pt x="196624" y="4307"/>
                </a:lnTo>
                <a:lnTo>
                  <a:pt x="150398" y="0"/>
                </a:lnTo>
                <a:close/>
              </a:path>
              <a:path w="300355" h="215264">
                <a:moveTo>
                  <a:pt x="284249" y="50293"/>
                </a:moveTo>
                <a:lnTo>
                  <a:pt x="150398" y="50293"/>
                </a:lnTo>
                <a:lnTo>
                  <a:pt x="190664" y="54238"/>
                </a:lnTo>
                <a:lnTo>
                  <a:pt x="230873" y="66001"/>
                </a:lnTo>
                <a:lnTo>
                  <a:pt x="241200" y="72523"/>
                </a:lnTo>
                <a:lnTo>
                  <a:pt x="248750" y="82311"/>
                </a:lnTo>
                <a:lnTo>
                  <a:pt x="253149" y="94276"/>
                </a:lnTo>
                <a:lnTo>
                  <a:pt x="254025" y="107327"/>
                </a:lnTo>
                <a:lnTo>
                  <a:pt x="253037" y="120966"/>
                </a:lnTo>
                <a:lnTo>
                  <a:pt x="250253" y="163296"/>
                </a:lnTo>
                <a:lnTo>
                  <a:pt x="296970" y="163296"/>
                </a:lnTo>
                <a:lnTo>
                  <a:pt x="297942" y="148734"/>
                </a:lnTo>
                <a:lnTo>
                  <a:pt x="299126" y="128252"/>
                </a:lnTo>
                <a:lnTo>
                  <a:pt x="300037" y="107759"/>
                </a:lnTo>
                <a:lnTo>
                  <a:pt x="296805" y="77868"/>
                </a:lnTo>
                <a:lnTo>
                  <a:pt x="285507" y="51720"/>
                </a:lnTo>
                <a:lnTo>
                  <a:pt x="284249" y="50293"/>
                </a:lnTo>
                <a:close/>
              </a:path>
            </a:pathLst>
          </a:custGeom>
          <a:solidFill>
            <a:srgbClr val="079247"/>
          </a:solid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17" name="object 26"/>
          <p:cNvSpPr/>
          <p:nvPr/>
        </p:nvSpPr>
        <p:spPr>
          <a:xfrm>
            <a:off x="603676" y="2634407"/>
            <a:ext cx="168122" cy="211213"/>
          </a:xfrm>
          <a:prstGeom prst="rect">
            <a:avLst/>
          </a:prstGeom>
          <a:blipFill rotWithShape="1">
            <a:blip r:embed="rId8"/>
            <a:stretch>
              <a:fillRect/>
            </a:stretch>
          </a:blip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18" name="object 36"/>
          <p:cNvSpPr txBox="1">
            <a:spLocks noGrp="1"/>
          </p:cNvSpPr>
          <p:nvPr>
            <p:ph type="ftr" sz="quarter" idx="4294967295"/>
          </p:nvPr>
        </p:nvSpPr>
        <p:spPr>
          <a:xfrm>
            <a:off x="215900" y="3402431"/>
            <a:ext cx="2527300" cy="103875"/>
          </a:xfrm>
          <a:prstGeom prst="rect">
            <a:avLst/>
          </a:prstGeom>
        </p:spPr>
        <p:txBody>
          <a:bodyPr vert="horz" wrap="square" lIns="0" tIns="11430" rIns="0" bIns="0" rtlCol="0">
            <a:spAutoFit/>
          </a:bodyPr>
          <a:lstStyle/>
          <a:p>
            <a:pPr marL="12700">
              <a:lnSpc>
                <a:spcPct val="100000"/>
              </a:lnSpc>
              <a:spcBef>
                <a:spcPts val="90"/>
              </a:spcBef>
            </a:pPr>
            <a:r>
              <a:rPr lang="es" sz="600" b="0" i="1" strike="noStrike" cap="none" spc="55" baseline="0" dirty="0">
                <a:solidFill>
                  <a:srgbClr val="58595B"/>
                </a:solidFill>
                <a:effectLst/>
                <a:latin typeface="Arial" panose="020B0604020202020204" pitchFamily="34" charset="0"/>
                <a:ea typeface="Arial"/>
                <a:cs typeface="Arial" panose="020B0604020202020204" pitchFamily="34" charset="0"/>
              </a:rPr>
              <a:t>©</a:t>
            </a:r>
            <a:r>
              <a:rPr lang="es" sz="600" b="0" i="1" strike="noStrike" cap="none" spc="-110" baseline="0" dirty="0">
                <a:solidFill>
                  <a:srgbClr val="58595B"/>
                </a:solidFill>
                <a:effectLst/>
                <a:latin typeface="Arial" panose="020B0604020202020204" pitchFamily="34" charset="0"/>
                <a:ea typeface="Arial"/>
                <a:cs typeface="Arial" panose="020B0604020202020204" pitchFamily="34" charset="0"/>
              </a:rPr>
              <a:t> </a:t>
            </a:r>
            <a:r>
              <a:rPr lang="es" sz="600" b="0" i="1" strike="noStrike" cap="none" spc="-25" baseline="0" dirty="0">
                <a:solidFill>
                  <a:srgbClr val="58595B"/>
                </a:solidFill>
                <a:effectLst/>
                <a:latin typeface="Arial" panose="020B0604020202020204" pitchFamily="34" charset="0"/>
                <a:ea typeface="Arial"/>
                <a:cs typeface="Arial" panose="020B0604020202020204" pitchFamily="34" charset="0"/>
              </a:rPr>
              <a:t>Copyright </a:t>
            </a:r>
            <a:r>
              <a:rPr lang="es" sz="600" b="0" i="1" strike="noStrike" cap="none" spc="-5" baseline="0" dirty="0">
                <a:solidFill>
                  <a:srgbClr val="58595B"/>
                </a:solidFill>
                <a:effectLst/>
                <a:latin typeface="Arial" panose="020B0604020202020204" pitchFamily="34" charset="0"/>
                <a:ea typeface="Arial"/>
                <a:cs typeface="Arial" panose="020B0604020202020204" pitchFamily="34" charset="0"/>
              </a:rPr>
              <a:t>2019, </a:t>
            </a:r>
            <a:r>
              <a:rPr lang="es" sz="600" b="0" i="1" strike="noStrike" cap="none" spc="-50" baseline="0" dirty="0">
                <a:solidFill>
                  <a:srgbClr val="58595B"/>
                </a:solidFill>
                <a:effectLst/>
                <a:latin typeface="Arial" panose="020B0604020202020204" pitchFamily="34" charset="0"/>
                <a:ea typeface="Arial"/>
                <a:cs typeface="Arial" panose="020B0604020202020204" pitchFamily="34" charset="0"/>
              </a:rPr>
              <a:t>TeamTelligent, </a:t>
            </a:r>
            <a:r>
              <a:rPr lang="es-PE" sz="600" b="0" i="1" strike="noStrike" cap="none" spc="-60" baseline="0" dirty="0" smtClean="0">
                <a:solidFill>
                  <a:srgbClr val="58595B"/>
                </a:solidFill>
                <a:effectLst/>
                <a:latin typeface="Arial" panose="020B0604020202020204" pitchFamily="34" charset="0"/>
                <a:ea typeface="Arial"/>
                <a:cs typeface="Arial" panose="020B0604020202020204" pitchFamily="34" charset="0"/>
              </a:rPr>
              <a:t>CLL</a:t>
            </a:r>
            <a:r>
              <a:rPr lang="es" sz="600" b="0" i="1" strike="noStrike" cap="none" spc="-60" baseline="0" dirty="0" smtClean="0">
                <a:solidFill>
                  <a:srgbClr val="58595B"/>
                </a:solidFill>
                <a:effectLst/>
                <a:latin typeface="Arial" panose="020B0604020202020204" pitchFamily="34" charset="0"/>
                <a:ea typeface="Arial"/>
                <a:cs typeface="Arial" panose="020B0604020202020204" pitchFamily="34" charset="0"/>
              </a:rPr>
              <a:t>. </a:t>
            </a:r>
            <a:r>
              <a:rPr lang="es" sz="600" b="0" i="1" strike="noStrike" cap="none" spc="55" baseline="0" dirty="0" smtClean="0">
                <a:solidFill>
                  <a:srgbClr val="58595B"/>
                </a:solidFill>
                <a:effectLst/>
                <a:latin typeface="Arial" panose="020B0604020202020204" pitchFamily="34" charset="0"/>
                <a:ea typeface="Arial"/>
                <a:cs typeface="Arial" panose="020B0604020202020204" pitchFamily="34" charset="0"/>
              </a:rPr>
              <a:t> </a:t>
            </a:r>
            <a:r>
              <a:rPr lang="es" sz="600" b="0" i="1" strike="noStrike" cap="none" spc="-15" baseline="0" dirty="0" smtClean="0">
                <a:solidFill>
                  <a:srgbClr val="58595B"/>
                </a:solidFill>
                <a:effectLst/>
                <a:latin typeface="Arial" panose="020B0604020202020204" pitchFamily="34" charset="0"/>
                <a:ea typeface="Arial"/>
                <a:cs typeface="Arial" panose="020B0604020202020204" pitchFamily="34" charset="0"/>
              </a:rPr>
              <a:t>Todos </a:t>
            </a:r>
            <a:r>
              <a:rPr lang="es" sz="600" b="0" i="1" strike="noStrike" cap="none" spc="-15" baseline="0" dirty="0">
                <a:solidFill>
                  <a:srgbClr val="58595B"/>
                </a:solidFill>
                <a:effectLst/>
                <a:latin typeface="Arial" panose="020B0604020202020204" pitchFamily="34" charset="0"/>
                <a:ea typeface="Arial"/>
                <a:cs typeface="Arial" panose="020B0604020202020204" pitchFamily="34" charset="0"/>
              </a:rPr>
              <a:t>los derechos reservados</a:t>
            </a:r>
            <a:r>
              <a:rPr lang="es" sz="600" b="0" i="1" strike="noStrike" cap="none" spc="55" baseline="0" dirty="0">
                <a:solidFill>
                  <a:srgbClr val="58595B"/>
                </a:solidFill>
                <a:effectLst/>
                <a:latin typeface="Arial" panose="020B0604020202020204" pitchFamily="34" charset="0"/>
                <a:ea typeface="Arial"/>
                <a:cs typeface="Arial" panose="020B0604020202020204" pitchFamily="34" charset="0"/>
              </a:rPr>
              <a:t> </a:t>
            </a:r>
            <a:r>
              <a:rPr lang="es" sz="600" b="0" i="1" strike="noStrike" cap="none" spc="-40" baseline="0" dirty="0" smtClean="0">
                <a:solidFill>
                  <a:srgbClr val="58595B"/>
                </a:solidFill>
                <a:effectLst/>
                <a:latin typeface="Arial" panose="020B0604020202020204" pitchFamily="34" charset="0"/>
                <a:ea typeface="Arial"/>
                <a:cs typeface="Arial" panose="020B0604020202020204" pitchFamily="34" charset="0"/>
              </a:rPr>
              <a:t>. </a:t>
            </a:r>
            <a:r>
              <a:rPr lang="es" sz="600" b="0" i="1" strike="noStrike" cap="none" spc="55" baseline="0" dirty="0" smtClean="0">
                <a:solidFill>
                  <a:srgbClr val="58595B"/>
                </a:solidFill>
                <a:effectLst/>
                <a:latin typeface="Arial" panose="020B0604020202020204" pitchFamily="34" charset="0"/>
                <a:ea typeface="Arial"/>
                <a:cs typeface="Arial" panose="020B0604020202020204" pitchFamily="34" charset="0"/>
              </a:rPr>
              <a:t>  </a:t>
            </a:r>
            <a:r>
              <a:rPr lang="es" sz="600" b="0" i="1" strike="noStrike" cap="none" spc="-15" baseline="0" dirty="0">
                <a:solidFill>
                  <a:srgbClr val="58595B"/>
                </a:solidFill>
                <a:effectLst/>
                <a:latin typeface="Arial" panose="020B0604020202020204" pitchFamily="34" charset="0"/>
                <a:ea typeface="Arial"/>
                <a:cs typeface="Arial" panose="020B0604020202020204" pitchFamily="34" charset="0"/>
              </a:rPr>
              <a:t>V5</a:t>
            </a:r>
            <a:r>
              <a:rPr lang="es" sz="600" b="0" i="1" strike="noStrike" cap="none" spc="55" baseline="0" dirty="0">
                <a:solidFill>
                  <a:srgbClr val="58595B"/>
                </a:solidFill>
                <a:effectLst/>
                <a:latin typeface="Arial" panose="020B0604020202020204" pitchFamily="34" charset="0"/>
                <a:ea typeface="Arial"/>
                <a:cs typeface="Arial" panose="020B0604020202020204" pitchFamily="34" charset="0"/>
              </a:rPr>
              <a:t> </a:t>
            </a:r>
          </a:p>
        </p:txBody>
      </p:sp>
      <p:sp>
        <p:nvSpPr>
          <p:cNvPr id="19" name="object 37"/>
          <p:cNvSpPr txBox="1"/>
          <p:nvPr/>
        </p:nvSpPr>
        <p:spPr>
          <a:xfrm>
            <a:off x="5109197" y="3402431"/>
            <a:ext cx="163358" cy="102973"/>
          </a:xfrm>
          <a:prstGeom prst="rect">
            <a:avLst/>
          </a:prstGeom>
        </p:spPr>
        <p:txBody>
          <a:bodyPr vert="horz" wrap="square" lIns="0" tIns="11430" rIns="0" bIns="0" rtlCol="0">
            <a:spAutoFit/>
          </a:bodyPr>
          <a:lstStyle/>
          <a:p>
            <a:pPr marL="12700">
              <a:lnSpc>
                <a:spcPct val="100000"/>
              </a:lnSpc>
              <a:spcBef>
                <a:spcPts val="90"/>
              </a:spcBef>
            </a:pPr>
            <a:r>
              <a:rPr lang="es" sz="600" b="0" i="0" strike="noStrike" cap="none" spc="-35" baseline="0">
                <a:solidFill>
                  <a:srgbClr val="58595B"/>
                </a:solidFill>
                <a:effectLst/>
                <a:latin typeface="Arial" panose="020B0604020202020204" pitchFamily="34" charset="0"/>
                <a:ea typeface="Verdana"/>
                <a:cs typeface="Arial" panose="020B0604020202020204" pitchFamily="34" charset="0"/>
              </a:rPr>
              <a:t>41A</a:t>
            </a:r>
          </a:p>
        </p:txBody>
      </p:sp>
    </p:spTree>
    <p:extLst>
      <p:ext uri="{BB962C8B-B14F-4D97-AF65-F5344CB8AC3E}">
        <p14:creationId xmlns:p14="http://schemas.microsoft.com/office/powerpoint/2010/main" val="3666611993"/>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3"/>
          <p:cNvSpPr txBox="1"/>
          <p:nvPr/>
        </p:nvSpPr>
        <p:spPr>
          <a:xfrm>
            <a:off x="0" y="247100"/>
            <a:ext cx="5486400"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strike="noStrike" cap="none" spc="5" baseline="0" dirty="0" smtClean="0">
                <a:solidFill>
                  <a:srgbClr val="58595B"/>
                </a:solidFill>
                <a:effectLst/>
                <a:latin typeface="Arial"/>
                <a:ea typeface="Arial"/>
                <a:cs typeface="Arial"/>
              </a:rPr>
              <a:t>BIBLIOTECA DE COMPORTAMIENTO DEL JEFE </a:t>
            </a:r>
            <a:r>
              <a:rPr lang="es-ES" sz="1000" b="0" strike="noStrike" cap="none" spc="5" baseline="0" dirty="0" smtClean="0">
                <a:solidFill>
                  <a:srgbClr val="58595B"/>
                </a:solidFill>
                <a:effectLst/>
                <a:latin typeface="Arial"/>
                <a:ea typeface="Arial"/>
                <a:cs typeface="Arial"/>
              </a:rPr>
              <a:t>CLL</a:t>
            </a:r>
            <a:r>
              <a:rPr lang="es" sz="1000" b="1" strike="noStrike" cap="none" spc="5" baseline="0" dirty="0" smtClean="0">
                <a:solidFill>
                  <a:srgbClr val="58595B"/>
                </a:solidFill>
                <a:effectLst/>
                <a:latin typeface="Arial"/>
                <a:ea typeface="Arial"/>
                <a:cs typeface="Arial"/>
              </a:rPr>
              <a:t>™</a:t>
            </a:r>
            <a:endParaRPr lang="es" sz="1000" b="1" strike="noStrike" cap="none" spc="5" baseline="0" dirty="0">
              <a:solidFill>
                <a:srgbClr val="58595B"/>
              </a:solidFill>
              <a:effectLst/>
              <a:latin typeface="Arial"/>
              <a:ea typeface="Arial"/>
              <a:cs typeface="Arial"/>
            </a:endParaRPr>
          </a:p>
        </p:txBody>
      </p:sp>
      <p:sp>
        <p:nvSpPr>
          <p:cNvPr id="3" name="object 4"/>
          <p:cNvSpPr/>
          <p:nvPr/>
        </p:nvSpPr>
        <p:spPr>
          <a:xfrm>
            <a:off x="2145912" y="667864"/>
            <a:ext cx="234188" cy="234175"/>
          </a:xfrm>
          <a:prstGeom prst="rect">
            <a:avLst/>
          </a:prstGeom>
          <a:blipFill rotWithShape="1">
            <a:blip r:embed="rId2"/>
            <a:stretch>
              <a:fillRect/>
            </a:stretch>
          </a:blipFill>
        </p:spPr>
        <p:txBody>
          <a:bodyPr wrap="square" lIns="0" tIns="0" rIns="0" bIns="0" rtlCol="0"/>
          <a:lstStyle/>
          <a:p>
            <a:endParaRPr dirty="0"/>
          </a:p>
        </p:txBody>
      </p:sp>
      <p:sp>
        <p:nvSpPr>
          <p:cNvPr id="4" name="object 5"/>
          <p:cNvSpPr/>
          <p:nvPr/>
        </p:nvSpPr>
        <p:spPr>
          <a:xfrm>
            <a:off x="293585" y="575015"/>
            <a:ext cx="891540" cy="2800350"/>
          </a:xfrm>
          <a:custGeom>
            <a:avLst/>
            <a:gdLst/>
            <a:ahLst/>
            <a:cxnLst/>
            <a:rect l="l" t="t" r="r" b="b"/>
            <a:pathLst>
              <a:path w="891540" h="2800350">
                <a:moveTo>
                  <a:pt x="0" y="2800350"/>
                </a:moveTo>
                <a:lnTo>
                  <a:pt x="891540" y="2800350"/>
                </a:lnTo>
                <a:lnTo>
                  <a:pt x="891540" y="0"/>
                </a:lnTo>
                <a:lnTo>
                  <a:pt x="0" y="0"/>
                </a:lnTo>
                <a:lnTo>
                  <a:pt x="0" y="2800350"/>
                </a:lnTo>
                <a:close/>
              </a:path>
            </a:pathLst>
          </a:custGeom>
          <a:solidFill>
            <a:srgbClr val="DCDDDE"/>
          </a:solidFill>
        </p:spPr>
        <p:txBody>
          <a:bodyPr wrap="square" lIns="0" tIns="0" rIns="0" bIns="0" rtlCol="0"/>
          <a:lstStyle/>
          <a:p>
            <a:endParaRPr dirty="0"/>
          </a:p>
        </p:txBody>
      </p:sp>
      <p:sp>
        <p:nvSpPr>
          <p:cNvPr id="5" name="object 8"/>
          <p:cNvSpPr/>
          <p:nvPr/>
        </p:nvSpPr>
        <p:spPr>
          <a:xfrm>
            <a:off x="1349716" y="575015"/>
            <a:ext cx="3963670" cy="2800350"/>
          </a:xfrm>
          <a:custGeom>
            <a:avLst/>
            <a:gdLst/>
            <a:ahLst/>
            <a:cxnLst/>
            <a:rect l="l" t="t" r="r" b="b"/>
            <a:pathLst>
              <a:path w="3963670" h="2800350">
                <a:moveTo>
                  <a:pt x="0" y="2800350"/>
                </a:moveTo>
                <a:lnTo>
                  <a:pt x="3963543" y="2800350"/>
                </a:lnTo>
                <a:lnTo>
                  <a:pt x="3963543" y="0"/>
                </a:lnTo>
                <a:lnTo>
                  <a:pt x="0" y="0"/>
                </a:lnTo>
                <a:lnTo>
                  <a:pt x="0" y="2800350"/>
                </a:lnTo>
                <a:close/>
              </a:path>
            </a:pathLst>
          </a:custGeom>
          <a:ln w="19050">
            <a:solidFill>
              <a:srgbClr val="079247"/>
            </a:solidFill>
          </a:ln>
        </p:spPr>
        <p:txBody>
          <a:bodyPr wrap="square" lIns="0" tIns="0" rIns="0" bIns="0" rtlCol="0"/>
          <a:lstStyle/>
          <a:p>
            <a:endParaRPr dirty="0"/>
          </a:p>
        </p:txBody>
      </p:sp>
      <p:sp>
        <p:nvSpPr>
          <p:cNvPr id="6" name="object 10"/>
          <p:cNvSpPr txBox="1"/>
          <p:nvPr/>
        </p:nvSpPr>
        <p:spPr>
          <a:xfrm>
            <a:off x="1518500" y="684590"/>
            <a:ext cx="2661285" cy="182101"/>
          </a:xfrm>
          <a:prstGeom prst="rect">
            <a:avLst/>
          </a:prstGeom>
        </p:spPr>
        <p:txBody>
          <a:bodyPr vert="horz" wrap="square" lIns="0" tIns="12700" rIns="0" bIns="0" rtlCol="0">
            <a:spAutoFit/>
          </a:bodyPr>
          <a:lstStyle/>
          <a:p>
            <a:pPr>
              <a:lnSpc>
                <a:spcPct val="100000"/>
              </a:lnSpc>
              <a:spcBef>
                <a:spcPts val="100"/>
              </a:spcBef>
            </a:pPr>
            <a:r>
              <a:rPr lang="es" sz="1100" b="0" i="0" strike="noStrike" cap="none" spc="70" baseline="0" dirty="0" smtClean="0">
                <a:solidFill>
                  <a:srgbClr val="58595B"/>
                </a:solidFill>
                <a:effectLst/>
                <a:latin typeface="Arial"/>
                <a:ea typeface="Arial"/>
                <a:cs typeface="Arial"/>
              </a:rPr>
              <a:t>Práctica </a:t>
            </a:r>
            <a:r>
              <a:rPr lang="es" sz="1100" b="0" i="0" strike="noStrike" cap="none" spc="70" baseline="0" dirty="0" smtClean="0">
                <a:solidFill>
                  <a:srgbClr val="FFFFFF"/>
                </a:solidFill>
                <a:effectLst/>
                <a:latin typeface="Arial"/>
                <a:ea typeface="Arial"/>
                <a:cs typeface="Arial"/>
              </a:rPr>
              <a:t> </a:t>
            </a:r>
            <a:r>
              <a:rPr lang="es" sz="1100" b="0" i="0" strike="noStrike" cap="none" spc="-95" baseline="0" dirty="0" smtClean="0">
                <a:solidFill>
                  <a:srgbClr val="FFFFFF"/>
                </a:solidFill>
                <a:effectLst/>
                <a:latin typeface="Arial"/>
                <a:ea typeface="Arial"/>
                <a:cs typeface="Arial"/>
              </a:rPr>
              <a:t>12 </a:t>
            </a:r>
            <a:r>
              <a:rPr lang="es" sz="1100" b="0" i="0" strike="noStrike" cap="none" spc="70" baseline="0" dirty="0" smtClean="0">
                <a:solidFill>
                  <a:srgbClr val="FFFFFF"/>
                </a:solidFill>
                <a:effectLst/>
                <a:latin typeface="Arial"/>
                <a:ea typeface="Arial"/>
                <a:cs typeface="Arial"/>
              </a:rPr>
              <a:t> </a:t>
            </a:r>
            <a:r>
              <a:rPr lang="es" sz="1100" b="0" i="0" strike="noStrike" cap="none" spc="70" baseline="0" dirty="0" smtClean="0">
                <a:solidFill>
                  <a:srgbClr val="58595B"/>
                </a:solidFill>
                <a:effectLst/>
                <a:latin typeface="Arial"/>
                <a:ea typeface="Arial"/>
                <a:cs typeface="Arial"/>
              </a:rPr>
              <a:t> </a:t>
            </a:r>
            <a:r>
              <a:rPr lang="es" sz="1100" b="0" i="0" strike="noStrike" cap="none" spc="105" baseline="0" dirty="0">
                <a:solidFill>
                  <a:srgbClr val="58595B"/>
                </a:solidFill>
                <a:effectLst/>
                <a:latin typeface="Arial"/>
                <a:ea typeface="Arial"/>
                <a:cs typeface="Arial"/>
              </a:rPr>
              <a:t>Gestión de conflictos</a:t>
            </a:r>
          </a:p>
        </p:txBody>
      </p:sp>
      <p:sp>
        <p:nvSpPr>
          <p:cNvPr id="7" name="object 11"/>
          <p:cNvSpPr txBox="1"/>
          <p:nvPr/>
        </p:nvSpPr>
        <p:spPr>
          <a:xfrm>
            <a:off x="1512624" y="954422"/>
            <a:ext cx="3728000" cy="1860766"/>
          </a:xfrm>
          <a:prstGeom prst="rect">
            <a:avLst/>
          </a:prstGeom>
        </p:spPr>
        <p:txBody>
          <a:bodyPr vert="horz" wrap="square" lIns="0" tIns="54610" rIns="0" bIns="0" rtlCol="0">
            <a:spAutoFit/>
          </a:bodyPr>
          <a:lstStyle/>
          <a:p>
            <a:pPr>
              <a:lnSpc>
                <a:spcPct val="100000"/>
              </a:lnSpc>
              <a:spcBef>
                <a:spcPts val="430"/>
              </a:spcBef>
            </a:pPr>
            <a:r>
              <a:rPr lang="es-ES" sz="1100" b="1" i="0" strike="noStrike" cap="none" spc="-5" baseline="0" dirty="0" smtClean="0">
                <a:solidFill>
                  <a:srgbClr val="231F20"/>
                </a:solidFill>
                <a:effectLst/>
                <a:latin typeface="Arial"/>
                <a:ea typeface="Arial"/>
                <a:cs typeface="Arial"/>
              </a:rPr>
              <a:t>Puntos que se deben observar</a:t>
            </a:r>
            <a:r>
              <a:rPr lang="es" sz="1100" b="1" i="0" strike="noStrike" cap="none" spc="-5" baseline="0" dirty="0" smtClean="0">
                <a:solidFill>
                  <a:srgbClr val="231F20"/>
                </a:solidFill>
                <a:effectLst/>
                <a:latin typeface="Arial"/>
                <a:ea typeface="Arial"/>
                <a:cs typeface="Arial"/>
              </a:rPr>
              <a:t>:</a:t>
            </a:r>
            <a:endParaRPr lang="es" sz="1100" b="1" i="0" strike="noStrike" cap="none" spc="-5" baseline="0" dirty="0">
              <a:solidFill>
                <a:srgbClr val="231F20"/>
              </a:solidFill>
              <a:effectLst/>
              <a:latin typeface="Arial"/>
              <a:ea typeface="Arial"/>
              <a:cs typeface="Arial"/>
            </a:endParaRPr>
          </a:p>
          <a:p>
            <a:pPr marL="171450" indent="-171450">
              <a:lnSpc>
                <a:spcPct val="100000"/>
              </a:lnSpc>
              <a:spcBef>
                <a:spcPts val="330"/>
              </a:spcBef>
              <a:buAutoNum type="alphaLcPeriod"/>
              <a:tabLst>
                <a:tab pos="171450" algn="l"/>
              </a:tabLst>
            </a:pPr>
            <a:r>
              <a:rPr lang="es" sz="1100" b="0" i="0" strike="noStrike" cap="none" spc="-25" baseline="0" dirty="0">
                <a:solidFill>
                  <a:srgbClr val="231F20"/>
                </a:solidFill>
                <a:effectLst/>
                <a:latin typeface="Arial"/>
                <a:ea typeface="Arial"/>
                <a:cs typeface="Arial"/>
              </a:rPr>
              <a:t>Anticipa el conflicto antes de que ese ocurra</a:t>
            </a:r>
          </a:p>
          <a:p>
            <a:pPr marL="171450" indent="-171450">
              <a:lnSpc>
                <a:spcPct val="100000"/>
              </a:lnSpc>
              <a:spcBef>
                <a:spcPts val="165"/>
              </a:spcBef>
              <a:buAutoNum type="alphaLcPeriod"/>
              <a:tabLst>
                <a:tab pos="171450" algn="l"/>
              </a:tabLst>
            </a:pPr>
            <a:r>
              <a:rPr lang="es" sz="1100" b="0" i="0" strike="noStrike" cap="none" spc="-40" baseline="0" dirty="0">
                <a:solidFill>
                  <a:srgbClr val="231F20"/>
                </a:solidFill>
                <a:effectLst/>
                <a:latin typeface="Arial"/>
                <a:ea typeface="Arial"/>
                <a:cs typeface="Arial"/>
              </a:rPr>
              <a:t>Desarrolla y </a:t>
            </a:r>
            <a:r>
              <a:rPr lang="es" sz="1100" b="0" i="0" strike="noStrike" cap="none" spc="-30" baseline="0" dirty="0">
                <a:solidFill>
                  <a:srgbClr val="231F20"/>
                </a:solidFill>
                <a:effectLst/>
                <a:latin typeface="Arial"/>
                <a:ea typeface="Arial"/>
                <a:cs typeface="Arial"/>
              </a:rPr>
              <a:t>usa diversas técnicas de resolución de conflictos</a:t>
            </a:r>
          </a:p>
          <a:p>
            <a:pPr marL="171450" indent="-171450">
              <a:lnSpc>
                <a:spcPct val="100000"/>
              </a:lnSpc>
              <a:spcBef>
                <a:spcPts val="165"/>
              </a:spcBef>
              <a:buAutoNum type="alphaLcPeriod"/>
              <a:tabLst>
                <a:tab pos="171450" algn="l"/>
              </a:tabLst>
            </a:pPr>
            <a:r>
              <a:rPr lang="es" sz="1100" b="0" i="0" strike="noStrike" cap="none" spc="-25" baseline="0" dirty="0">
                <a:solidFill>
                  <a:srgbClr val="231F20"/>
                </a:solidFill>
                <a:effectLst/>
                <a:latin typeface="Arial"/>
                <a:ea typeface="Arial"/>
                <a:cs typeface="Arial"/>
              </a:rPr>
              <a:t>Es adaptable ante el conflicto</a:t>
            </a:r>
          </a:p>
          <a:p>
            <a:pPr marL="171450" marR="678815" indent="-171450">
              <a:lnSpc>
                <a:spcPts val="1200"/>
              </a:lnSpc>
              <a:spcBef>
                <a:spcPts val="309"/>
              </a:spcBef>
              <a:buAutoNum type="alphaLcPeriod"/>
              <a:tabLst>
                <a:tab pos="171450" algn="l"/>
              </a:tabLst>
            </a:pPr>
            <a:r>
              <a:rPr lang="es" sz="1100" b="0" i="0" strike="noStrike" cap="none" spc="-35" baseline="0" dirty="0">
                <a:solidFill>
                  <a:srgbClr val="231F20"/>
                </a:solidFill>
                <a:effectLst/>
                <a:latin typeface="Arial"/>
                <a:ea typeface="Arial"/>
                <a:cs typeface="Arial"/>
              </a:rPr>
              <a:t>Sigue el proceso para asegurar su resolución </a:t>
            </a:r>
            <a:r>
              <a:rPr lang="es" sz="1100" b="0" i="0" strike="noStrike" cap="none" spc="-25" baseline="0" dirty="0">
                <a:solidFill>
                  <a:srgbClr val="231F20"/>
                </a:solidFill>
                <a:effectLst/>
                <a:latin typeface="Arial"/>
                <a:ea typeface="Arial"/>
                <a:cs typeface="Arial"/>
              </a:rPr>
              <a:t>y enfrenta cualquier impacto negativo</a:t>
            </a:r>
          </a:p>
          <a:p>
            <a:pPr marL="171450" marR="508000" indent="-171450">
              <a:lnSpc>
                <a:spcPts val="1200"/>
              </a:lnSpc>
              <a:spcBef>
                <a:spcPts val="285"/>
              </a:spcBef>
              <a:buAutoNum type="alphaLcPeriod"/>
              <a:tabLst>
                <a:tab pos="171450" algn="l"/>
              </a:tabLst>
            </a:pPr>
            <a:r>
              <a:rPr lang="es" sz="1100" b="0" i="0" strike="noStrike" cap="none" spc="-40" baseline="0" dirty="0">
                <a:solidFill>
                  <a:srgbClr val="231F20"/>
                </a:solidFill>
                <a:effectLst/>
                <a:latin typeface="Arial"/>
                <a:ea typeface="Arial"/>
                <a:cs typeface="Arial"/>
              </a:rPr>
              <a:t>Trabaja para hacer un aporte positivo </a:t>
            </a:r>
            <a:r>
              <a:rPr lang="es" sz="1100" b="0" i="0" strike="noStrike" cap="none" spc="-35" baseline="0" dirty="0" smtClean="0">
                <a:solidFill>
                  <a:srgbClr val="231F20"/>
                </a:solidFill>
                <a:effectLst/>
                <a:latin typeface="Arial"/>
                <a:ea typeface="Arial"/>
                <a:cs typeface="Arial"/>
              </a:rPr>
              <a:t>de  conflictos </a:t>
            </a:r>
            <a:r>
              <a:rPr lang="es" sz="1100" b="0" i="0" strike="noStrike" cap="none" spc="-35" baseline="0" dirty="0">
                <a:solidFill>
                  <a:srgbClr val="231F20"/>
                </a:solidFill>
                <a:effectLst/>
                <a:latin typeface="Arial"/>
                <a:ea typeface="Arial"/>
                <a:cs typeface="Arial"/>
              </a:rPr>
              <a:t>esperados y razonables</a:t>
            </a:r>
          </a:p>
          <a:p>
            <a:pPr marL="171450" marR="5080" indent="-171450">
              <a:lnSpc>
                <a:spcPts val="1200"/>
              </a:lnSpc>
              <a:spcBef>
                <a:spcPts val="290"/>
              </a:spcBef>
              <a:buAutoNum type="alphaLcPeriod"/>
              <a:tabLst>
                <a:tab pos="171450" algn="l"/>
              </a:tabLst>
            </a:pPr>
            <a:r>
              <a:rPr lang="es" sz="1100" b="0" i="0" strike="noStrike" cap="none" spc="-35" baseline="0" dirty="0">
                <a:solidFill>
                  <a:srgbClr val="231F20"/>
                </a:solidFill>
                <a:effectLst/>
                <a:latin typeface="Arial"/>
                <a:ea typeface="Arial"/>
                <a:cs typeface="Arial"/>
              </a:rPr>
              <a:t>Incentiva la discusión continua </a:t>
            </a:r>
            <a:r>
              <a:rPr lang="es" sz="1100" b="0" i="0" strike="noStrike" cap="none" spc="-30" baseline="0" dirty="0">
                <a:solidFill>
                  <a:srgbClr val="231F20"/>
                </a:solidFill>
                <a:effectLst/>
                <a:latin typeface="Arial"/>
                <a:ea typeface="Arial"/>
                <a:cs typeface="Arial"/>
              </a:rPr>
              <a:t>y </a:t>
            </a:r>
            <a:r>
              <a:rPr lang="es" sz="1100" b="0" i="0" strike="noStrike" cap="none" spc="-30" baseline="0" dirty="0" smtClean="0">
                <a:solidFill>
                  <a:srgbClr val="231F20"/>
                </a:solidFill>
                <a:effectLst/>
                <a:latin typeface="Arial"/>
                <a:ea typeface="Arial"/>
                <a:cs typeface="Arial"/>
              </a:rPr>
              <a:t>apertura </a:t>
            </a:r>
            <a:r>
              <a:rPr lang="es" sz="1100" b="0" i="0" strike="noStrike" cap="none" spc="-35" baseline="0" dirty="0" smtClean="0">
                <a:solidFill>
                  <a:srgbClr val="231F20"/>
                </a:solidFill>
                <a:effectLst/>
                <a:latin typeface="Arial"/>
                <a:ea typeface="Arial"/>
                <a:cs typeface="Arial"/>
              </a:rPr>
              <a:t> </a:t>
            </a:r>
            <a:r>
              <a:rPr lang="es" sz="1100" b="0" i="0" strike="noStrike" cap="none" spc="-25" baseline="0" dirty="0" smtClean="0">
                <a:solidFill>
                  <a:srgbClr val="231F20"/>
                </a:solidFill>
                <a:effectLst/>
                <a:latin typeface="Arial"/>
                <a:ea typeface="Arial"/>
                <a:cs typeface="Arial"/>
              </a:rPr>
              <a:t>para </a:t>
            </a:r>
            <a:r>
              <a:rPr lang="es" sz="1100" b="0" i="0" strike="noStrike" cap="none" spc="-25" baseline="0" dirty="0">
                <a:solidFill>
                  <a:srgbClr val="231F20"/>
                </a:solidFill>
                <a:effectLst/>
                <a:latin typeface="Arial"/>
                <a:ea typeface="Arial"/>
                <a:cs typeface="Arial"/>
              </a:rPr>
              <a:t>ayudar a </a:t>
            </a:r>
            <a:r>
              <a:rPr lang="es" sz="1100" b="0" i="0" strike="noStrike" cap="none" spc="-25" baseline="0" dirty="0" smtClean="0">
                <a:solidFill>
                  <a:srgbClr val="231F20"/>
                </a:solidFill>
                <a:effectLst/>
                <a:latin typeface="Arial"/>
                <a:ea typeface="Arial"/>
                <a:cs typeface="Arial"/>
              </a:rPr>
              <a:t>las </a:t>
            </a:r>
            <a:r>
              <a:rPr lang="es" sz="1100" b="0" i="0" strike="noStrike" cap="none" spc="-35" baseline="0" dirty="0" smtClean="0">
                <a:solidFill>
                  <a:srgbClr val="231F20"/>
                </a:solidFill>
                <a:effectLst/>
                <a:latin typeface="Arial"/>
                <a:ea typeface="Arial"/>
                <a:cs typeface="Arial"/>
              </a:rPr>
              <a:t> </a:t>
            </a:r>
            <a:r>
              <a:rPr lang="es" sz="1100" b="0" i="0" strike="noStrike" cap="none" spc="-30" baseline="0" dirty="0" smtClean="0">
                <a:solidFill>
                  <a:srgbClr val="231F20"/>
                </a:solidFill>
                <a:effectLst/>
                <a:latin typeface="Arial"/>
                <a:ea typeface="Arial"/>
                <a:cs typeface="Arial"/>
              </a:rPr>
              <a:t>personas </a:t>
            </a:r>
            <a:r>
              <a:rPr lang="es" sz="1100" b="0" i="0" strike="noStrike" cap="none" spc="-35" baseline="0" dirty="0" smtClean="0">
                <a:solidFill>
                  <a:srgbClr val="231F20"/>
                </a:solidFill>
                <a:effectLst/>
                <a:latin typeface="Arial"/>
                <a:ea typeface="Arial"/>
                <a:cs typeface="Arial"/>
              </a:rPr>
              <a:t> </a:t>
            </a:r>
            <a:r>
              <a:rPr lang="es" sz="1100" b="0" i="0" strike="noStrike" cap="none" spc="-25" baseline="0" dirty="0" smtClean="0">
                <a:solidFill>
                  <a:srgbClr val="231F20"/>
                </a:solidFill>
                <a:effectLst/>
                <a:latin typeface="Arial"/>
                <a:ea typeface="Arial"/>
                <a:cs typeface="Arial"/>
              </a:rPr>
              <a:t>a </a:t>
            </a:r>
            <a:r>
              <a:rPr lang="es" sz="1100" b="0" i="0" strike="noStrike" cap="none" spc="-25" baseline="0" dirty="0">
                <a:solidFill>
                  <a:srgbClr val="231F20"/>
                </a:solidFill>
                <a:effectLst/>
                <a:latin typeface="Arial"/>
                <a:ea typeface="Arial"/>
                <a:cs typeface="Arial"/>
              </a:rPr>
              <a:t>manejar los conflictos de forma constructiva</a:t>
            </a:r>
          </a:p>
        </p:txBody>
      </p:sp>
      <p:sp>
        <p:nvSpPr>
          <p:cNvPr id="8" name="object 14"/>
          <p:cNvSpPr/>
          <p:nvPr/>
        </p:nvSpPr>
        <p:spPr>
          <a:xfrm>
            <a:off x="324978" y="1544158"/>
            <a:ext cx="234188" cy="234175"/>
          </a:xfrm>
          <a:prstGeom prst="rect">
            <a:avLst/>
          </a:prstGeom>
          <a:blipFill rotWithShape="1">
            <a:blip r:embed="rId3"/>
            <a:stretch>
              <a:fillRect/>
            </a:stretch>
          </a:blipFill>
        </p:spPr>
        <p:txBody>
          <a:bodyPr wrap="square" lIns="0" tIns="0" rIns="0" bIns="0" rtlCol="0" anchor="ctr"/>
          <a:lstStyle/>
          <a:p>
            <a:pPr algn="ctr"/>
            <a:r>
              <a:rPr lang="pt-BR" sz="900" dirty="0" smtClean="0">
                <a:solidFill>
                  <a:schemeClr val="bg1"/>
                </a:solidFill>
                <a:latin typeface="Arial" panose="020B0604020202020204" pitchFamily="34" charset="0"/>
                <a:cs typeface="Arial" panose="020B0604020202020204" pitchFamily="34" charset="0"/>
              </a:rPr>
              <a:t>12</a:t>
            </a:r>
            <a:endParaRPr sz="900" dirty="0">
              <a:solidFill>
                <a:schemeClr val="bg1"/>
              </a:solidFill>
              <a:latin typeface="Arial" panose="020B0604020202020204" pitchFamily="34" charset="0"/>
              <a:cs typeface="Arial" panose="020B0604020202020204" pitchFamily="34" charset="0"/>
            </a:endParaRPr>
          </a:p>
        </p:txBody>
      </p:sp>
      <p:sp>
        <p:nvSpPr>
          <p:cNvPr id="9" name="object 15"/>
          <p:cNvSpPr txBox="1"/>
          <p:nvPr/>
        </p:nvSpPr>
        <p:spPr>
          <a:xfrm>
            <a:off x="293585" y="516173"/>
            <a:ext cx="892432" cy="972702"/>
          </a:xfrm>
          <a:prstGeom prst="rect">
            <a:avLst/>
          </a:prstGeom>
        </p:spPr>
        <p:txBody>
          <a:bodyPr vert="horz" wrap="square" lIns="0" tIns="46355" rIns="0" bIns="0" rtlCol="0">
            <a:spAutoFit/>
          </a:bodyPr>
          <a:lstStyle/>
          <a:p>
            <a:pPr marL="18415">
              <a:lnSpc>
                <a:spcPct val="100000"/>
              </a:lnSpc>
              <a:spcBef>
                <a:spcPts val="365"/>
              </a:spcBef>
            </a:pPr>
            <a:r>
              <a:rPr lang="es" sz="3100" b="0" i="0" strike="noStrike" cap="none" spc="-170" baseline="0" dirty="0">
                <a:solidFill>
                  <a:srgbClr val="231F20"/>
                </a:solidFill>
                <a:effectLst/>
                <a:latin typeface="Arial" panose="020B0604020202020204" pitchFamily="34" charset="0"/>
                <a:ea typeface="Verdana"/>
                <a:cs typeface="Arial" panose="020B0604020202020204" pitchFamily="34" charset="0"/>
              </a:rPr>
              <a:t>MC</a:t>
            </a:r>
          </a:p>
          <a:p>
            <a:pPr marL="31115" marR="269875">
              <a:lnSpc>
                <a:spcPts val="1100"/>
              </a:lnSpc>
              <a:spcBef>
                <a:spcPts val="204"/>
              </a:spcBef>
            </a:pPr>
            <a:r>
              <a:rPr lang="es" sz="900" b="0" i="0" strike="noStrike" cap="none" spc="-45" baseline="0" dirty="0">
                <a:solidFill>
                  <a:srgbClr val="231F20"/>
                </a:solidFill>
                <a:effectLst/>
                <a:latin typeface="Arial" panose="020B0604020202020204" pitchFamily="34" charset="0"/>
                <a:ea typeface="Verdana"/>
                <a:cs typeface="Arial" panose="020B0604020202020204" pitchFamily="34" charset="0"/>
              </a:rPr>
              <a:t>Manejo de conflictos (</a:t>
            </a:r>
            <a:r>
              <a:rPr lang="es" sz="900" b="0" i="0" strike="noStrike" cap="none" spc="-45" baseline="0" dirty="0" smtClean="0">
                <a:solidFill>
                  <a:srgbClr val="231F20"/>
                </a:solidFill>
                <a:effectLst/>
                <a:latin typeface="Arial" panose="020B0604020202020204" pitchFamily="34" charset="0"/>
                <a:ea typeface="Verdana"/>
                <a:cs typeface="Arial" panose="020B0604020202020204" pitchFamily="34" charset="0"/>
              </a:rPr>
              <a:t>MC)</a:t>
            </a:r>
          </a:p>
        </p:txBody>
      </p:sp>
      <p:sp>
        <p:nvSpPr>
          <p:cNvPr id="10" name="object 18"/>
          <p:cNvSpPr/>
          <p:nvPr/>
        </p:nvSpPr>
        <p:spPr>
          <a:xfrm>
            <a:off x="1353685" y="3079963"/>
            <a:ext cx="3956685" cy="289560"/>
          </a:xfrm>
          <a:custGeom>
            <a:avLst/>
            <a:gdLst/>
            <a:ahLst/>
            <a:cxnLst/>
            <a:rect l="l" t="t" r="r" b="b"/>
            <a:pathLst>
              <a:path w="3956684" h="289560">
                <a:moveTo>
                  <a:pt x="0" y="289051"/>
                </a:moveTo>
                <a:lnTo>
                  <a:pt x="3956177" y="289051"/>
                </a:lnTo>
                <a:lnTo>
                  <a:pt x="3956177" y="0"/>
                </a:lnTo>
                <a:lnTo>
                  <a:pt x="0" y="0"/>
                </a:lnTo>
                <a:lnTo>
                  <a:pt x="0" y="289051"/>
                </a:lnTo>
                <a:close/>
              </a:path>
            </a:pathLst>
          </a:custGeom>
          <a:solidFill>
            <a:srgbClr val="079247"/>
          </a:solidFill>
        </p:spPr>
        <p:txBody>
          <a:bodyPr wrap="square" lIns="0" tIns="0" rIns="0" bIns="0" rtlCol="0"/>
          <a:lstStyle/>
          <a:p>
            <a:endParaRPr dirty="0"/>
          </a:p>
        </p:txBody>
      </p:sp>
      <p:sp>
        <p:nvSpPr>
          <p:cNvPr id="11" name="object 27"/>
          <p:cNvSpPr/>
          <p:nvPr/>
        </p:nvSpPr>
        <p:spPr>
          <a:xfrm>
            <a:off x="393851" y="2579793"/>
            <a:ext cx="720090" cy="720090"/>
          </a:xfrm>
          <a:custGeom>
            <a:avLst/>
            <a:gdLst/>
            <a:ahLst/>
            <a:cxnLst/>
            <a:rect l="l" t="t" r="r" b="b"/>
            <a:pathLst>
              <a:path w="720090" h="720089">
                <a:moveTo>
                  <a:pt x="359905" y="0"/>
                </a:moveTo>
                <a:lnTo>
                  <a:pt x="311068" y="3285"/>
                </a:lnTo>
                <a:lnTo>
                  <a:pt x="264229" y="12856"/>
                </a:lnTo>
                <a:lnTo>
                  <a:pt x="219814" y="28283"/>
                </a:lnTo>
                <a:lnTo>
                  <a:pt x="178255" y="49138"/>
                </a:lnTo>
                <a:lnTo>
                  <a:pt x="139978" y="74991"/>
                </a:lnTo>
                <a:lnTo>
                  <a:pt x="105414" y="105414"/>
                </a:lnTo>
                <a:lnTo>
                  <a:pt x="74991" y="139978"/>
                </a:lnTo>
                <a:lnTo>
                  <a:pt x="49138" y="178255"/>
                </a:lnTo>
                <a:lnTo>
                  <a:pt x="28283" y="219814"/>
                </a:lnTo>
                <a:lnTo>
                  <a:pt x="12856" y="264229"/>
                </a:lnTo>
                <a:lnTo>
                  <a:pt x="3285" y="311068"/>
                </a:lnTo>
                <a:lnTo>
                  <a:pt x="0" y="359905"/>
                </a:lnTo>
                <a:lnTo>
                  <a:pt x="3285" y="408741"/>
                </a:lnTo>
                <a:lnTo>
                  <a:pt x="12856" y="455581"/>
                </a:lnTo>
                <a:lnTo>
                  <a:pt x="28283" y="499995"/>
                </a:lnTo>
                <a:lnTo>
                  <a:pt x="49138" y="541555"/>
                </a:lnTo>
                <a:lnTo>
                  <a:pt x="74991" y="579831"/>
                </a:lnTo>
                <a:lnTo>
                  <a:pt x="105414" y="614395"/>
                </a:lnTo>
                <a:lnTo>
                  <a:pt x="139978" y="644819"/>
                </a:lnTo>
                <a:lnTo>
                  <a:pt x="178255" y="670672"/>
                </a:lnTo>
                <a:lnTo>
                  <a:pt x="219814" y="691527"/>
                </a:lnTo>
                <a:lnTo>
                  <a:pt x="264229" y="706954"/>
                </a:lnTo>
                <a:lnTo>
                  <a:pt x="311068" y="716525"/>
                </a:lnTo>
                <a:lnTo>
                  <a:pt x="359905" y="719810"/>
                </a:lnTo>
                <a:lnTo>
                  <a:pt x="408741" y="716525"/>
                </a:lnTo>
                <a:lnTo>
                  <a:pt x="455581" y="706954"/>
                </a:lnTo>
                <a:lnTo>
                  <a:pt x="499995" y="691527"/>
                </a:lnTo>
                <a:lnTo>
                  <a:pt x="541555" y="670672"/>
                </a:lnTo>
                <a:lnTo>
                  <a:pt x="579831" y="644819"/>
                </a:lnTo>
                <a:lnTo>
                  <a:pt x="614395" y="614395"/>
                </a:lnTo>
                <a:lnTo>
                  <a:pt x="644819" y="579831"/>
                </a:lnTo>
                <a:lnTo>
                  <a:pt x="670672" y="541555"/>
                </a:lnTo>
                <a:lnTo>
                  <a:pt x="691527" y="499995"/>
                </a:lnTo>
                <a:lnTo>
                  <a:pt x="706954" y="455581"/>
                </a:lnTo>
                <a:lnTo>
                  <a:pt x="716525" y="408741"/>
                </a:lnTo>
                <a:lnTo>
                  <a:pt x="719810" y="359905"/>
                </a:lnTo>
                <a:lnTo>
                  <a:pt x="716525" y="311068"/>
                </a:lnTo>
                <a:lnTo>
                  <a:pt x="706954" y="264229"/>
                </a:lnTo>
                <a:lnTo>
                  <a:pt x="691527" y="219814"/>
                </a:lnTo>
                <a:lnTo>
                  <a:pt x="670672" y="178255"/>
                </a:lnTo>
                <a:lnTo>
                  <a:pt x="644819" y="139978"/>
                </a:lnTo>
                <a:lnTo>
                  <a:pt x="614395" y="105414"/>
                </a:lnTo>
                <a:lnTo>
                  <a:pt x="579831" y="74991"/>
                </a:lnTo>
                <a:lnTo>
                  <a:pt x="541555" y="49138"/>
                </a:lnTo>
                <a:lnTo>
                  <a:pt x="499995" y="28283"/>
                </a:lnTo>
                <a:lnTo>
                  <a:pt x="455581" y="12856"/>
                </a:lnTo>
                <a:lnTo>
                  <a:pt x="408741" y="3285"/>
                </a:lnTo>
                <a:lnTo>
                  <a:pt x="359905" y="0"/>
                </a:lnTo>
                <a:close/>
              </a:path>
            </a:pathLst>
          </a:custGeom>
          <a:solidFill>
            <a:srgbClr val="FFFFFF"/>
          </a:solidFill>
        </p:spPr>
        <p:txBody>
          <a:bodyPr wrap="square" lIns="0" tIns="0" rIns="0" bIns="0" rtlCol="0"/>
          <a:lstStyle/>
          <a:p>
            <a:endParaRPr dirty="0"/>
          </a:p>
        </p:txBody>
      </p:sp>
      <p:sp>
        <p:nvSpPr>
          <p:cNvPr id="12" name="object 28"/>
          <p:cNvSpPr/>
          <p:nvPr/>
        </p:nvSpPr>
        <p:spPr>
          <a:xfrm>
            <a:off x="393851" y="2579793"/>
            <a:ext cx="720090" cy="720090"/>
          </a:xfrm>
          <a:custGeom>
            <a:avLst/>
            <a:gdLst/>
            <a:ahLst/>
            <a:cxnLst/>
            <a:rect l="l" t="t" r="r" b="b"/>
            <a:pathLst>
              <a:path w="720090" h="720089">
                <a:moveTo>
                  <a:pt x="359905" y="719810"/>
                </a:moveTo>
                <a:lnTo>
                  <a:pt x="408741" y="716525"/>
                </a:lnTo>
                <a:lnTo>
                  <a:pt x="455581" y="706954"/>
                </a:lnTo>
                <a:lnTo>
                  <a:pt x="499995" y="691527"/>
                </a:lnTo>
                <a:lnTo>
                  <a:pt x="541555" y="670672"/>
                </a:lnTo>
                <a:lnTo>
                  <a:pt x="579831" y="644819"/>
                </a:lnTo>
                <a:lnTo>
                  <a:pt x="614395" y="614395"/>
                </a:lnTo>
                <a:lnTo>
                  <a:pt x="644819" y="579831"/>
                </a:lnTo>
                <a:lnTo>
                  <a:pt x="670672" y="541555"/>
                </a:lnTo>
                <a:lnTo>
                  <a:pt x="691527" y="499995"/>
                </a:lnTo>
                <a:lnTo>
                  <a:pt x="706954" y="455581"/>
                </a:lnTo>
                <a:lnTo>
                  <a:pt x="716525" y="408741"/>
                </a:lnTo>
                <a:lnTo>
                  <a:pt x="719810" y="359905"/>
                </a:lnTo>
                <a:lnTo>
                  <a:pt x="716525" y="311068"/>
                </a:lnTo>
                <a:lnTo>
                  <a:pt x="706954" y="264229"/>
                </a:lnTo>
                <a:lnTo>
                  <a:pt x="691527" y="219814"/>
                </a:lnTo>
                <a:lnTo>
                  <a:pt x="670672" y="178255"/>
                </a:lnTo>
                <a:lnTo>
                  <a:pt x="644819" y="139978"/>
                </a:lnTo>
                <a:lnTo>
                  <a:pt x="614395" y="105414"/>
                </a:lnTo>
                <a:lnTo>
                  <a:pt x="579831" y="74991"/>
                </a:lnTo>
                <a:lnTo>
                  <a:pt x="541555" y="49138"/>
                </a:lnTo>
                <a:lnTo>
                  <a:pt x="499995" y="28283"/>
                </a:lnTo>
                <a:lnTo>
                  <a:pt x="455581" y="12856"/>
                </a:lnTo>
                <a:lnTo>
                  <a:pt x="408741" y="3285"/>
                </a:lnTo>
                <a:lnTo>
                  <a:pt x="359905" y="0"/>
                </a:lnTo>
                <a:lnTo>
                  <a:pt x="311068" y="3285"/>
                </a:lnTo>
                <a:lnTo>
                  <a:pt x="264229" y="12856"/>
                </a:lnTo>
                <a:lnTo>
                  <a:pt x="219814" y="28283"/>
                </a:lnTo>
                <a:lnTo>
                  <a:pt x="178255" y="49138"/>
                </a:lnTo>
                <a:lnTo>
                  <a:pt x="139978" y="74991"/>
                </a:lnTo>
                <a:lnTo>
                  <a:pt x="105414" y="105414"/>
                </a:lnTo>
                <a:lnTo>
                  <a:pt x="74991" y="139978"/>
                </a:lnTo>
                <a:lnTo>
                  <a:pt x="49138" y="178255"/>
                </a:lnTo>
                <a:lnTo>
                  <a:pt x="28283" y="219814"/>
                </a:lnTo>
                <a:lnTo>
                  <a:pt x="12856" y="264229"/>
                </a:lnTo>
                <a:lnTo>
                  <a:pt x="3285" y="311068"/>
                </a:lnTo>
                <a:lnTo>
                  <a:pt x="0" y="359905"/>
                </a:lnTo>
                <a:lnTo>
                  <a:pt x="3285" y="408741"/>
                </a:lnTo>
                <a:lnTo>
                  <a:pt x="12856" y="455581"/>
                </a:lnTo>
                <a:lnTo>
                  <a:pt x="28283" y="499995"/>
                </a:lnTo>
                <a:lnTo>
                  <a:pt x="49138" y="541555"/>
                </a:lnTo>
                <a:lnTo>
                  <a:pt x="74991" y="579831"/>
                </a:lnTo>
                <a:lnTo>
                  <a:pt x="105414" y="614395"/>
                </a:lnTo>
                <a:lnTo>
                  <a:pt x="139978" y="644819"/>
                </a:lnTo>
                <a:lnTo>
                  <a:pt x="178255" y="670672"/>
                </a:lnTo>
                <a:lnTo>
                  <a:pt x="219814" y="691527"/>
                </a:lnTo>
                <a:lnTo>
                  <a:pt x="264229" y="706954"/>
                </a:lnTo>
                <a:lnTo>
                  <a:pt x="311068" y="716525"/>
                </a:lnTo>
                <a:lnTo>
                  <a:pt x="359905" y="719810"/>
                </a:lnTo>
                <a:close/>
              </a:path>
            </a:pathLst>
          </a:custGeom>
          <a:ln w="12573">
            <a:solidFill>
              <a:srgbClr val="079247"/>
            </a:solidFill>
          </a:ln>
        </p:spPr>
        <p:txBody>
          <a:bodyPr wrap="square" lIns="0" tIns="0" rIns="0" bIns="0" rtlCol="0"/>
          <a:lstStyle/>
          <a:p>
            <a:endParaRPr dirty="0"/>
          </a:p>
        </p:txBody>
      </p:sp>
      <p:sp>
        <p:nvSpPr>
          <p:cNvPr id="13" name="object 29"/>
          <p:cNvSpPr/>
          <p:nvPr/>
        </p:nvSpPr>
        <p:spPr>
          <a:xfrm>
            <a:off x="498359" y="2765444"/>
            <a:ext cx="121615" cy="149313"/>
          </a:xfrm>
          <a:prstGeom prst="rect">
            <a:avLst/>
          </a:prstGeom>
          <a:blipFill rotWithShape="1">
            <a:blip r:embed="rId4"/>
            <a:stretch>
              <a:fillRect/>
            </a:stretch>
          </a:blipFill>
        </p:spPr>
        <p:txBody>
          <a:bodyPr wrap="square" lIns="0" tIns="0" rIns="0" bIns="0" rtlCol="0"/>
          <a:lstStyle/>
          <a:p>
            <a:endParaRPr dirty="0"/>
          </a:p>
        </p:txBody>
      </p:sp>
      <p:sp>
        <p:nvSpPr>
          <p:cNvPr id="14" name="object 30"/>
          <p:cNvSpPr/>
          <p:nvPr/>
        </p:nvSpPr>
        <p:spPr>
          <a:xfrm>
            <a:off x="887716" y="2765444"/>
            <a:ext cx="121615" cy="149313"/>
          </a:xfrm>
          <a:prstGeom prst="rect">
            <a:avLst/>
          </a:prstGeom>
          <a:blipFill rotWithShape="1">
            <a:blip r:embed="rId5"/>
            <a:stretch>
              <a:fillRect/>
            </a:stretch>
          </a:blipFill>
        </p:spPr>
        <p:txBody>
          <a:bodyPr wrap="square" lIns="0" tIns="0" rIns="0" bIns="0" rtlCol="0"/>
          <a:lstStyle/>
          <a:p>
            <a:endParaRPr dirty="0"/>
          </a:p>
        </p:txBody>
      </p:sp>
      <p:sp>
        <p:nvSpPr>
          <p:cNvPr id="15" name="object 31"/>
          <p:cNvSpPr/>
          <p:nvPr/>
        </p:nvSpPr>
        <p:spPr>
          <a:xfrm>
            <a:off x="910715" y="2939638"/>
            <a:ext cx="128638" cy="168554"/>
          </a:xfrm>
          <a:prstGeom prst="rect">
            <a:avLst/>
          </a:prstGeom>
          <a:blipFill rotWithShape="1">
            <a:blip r:embed="rId6"/>
            <a:stretch>
              <a:fillRect/>
            </a:stretch>
          </a:blipFill>
        </p:spPr>
        <p:txBody>
          <a:bodyPr wrap="square" lIns="0" tIns="0" rIns="0" bIns="0" rtlCol="0"/>
          <a:lstStyle/>
          <a:p>
            <a:endParaRPr dirty="0"/>
          </a:p>
        </p:txBody>
      </p:sp>
      <p:sp>
        <p:nvSpPr>
          <p:cNvPr id="16" name="object 32"/>
          <p:cNvSpPr/>
          <p:nvPr/>
        </p:nvSpPr>
        <p:spPr>
          <a:xfrm>
            <a:off x="468159" y="2939638"/>
            <a:ext cx="128638" cy="168554"/>
          </a:xfrm>
          <a:prstGeom prst="rect">
            <a:avLst/>
          </a:prstGeom>
          <a:blipFill rotWithShape="1">
            <a:blip r:embed="rId7"/>
            <a:stretch>
              <a:fillRect/>
            </a:stretch>
          </a:blipFill>
        </p:spPr>
        <p:txBody>
          <a:bodyPr wrap="square" lIns="0" tIns="0" rIns="0" bIns="0" rtlCol="0"/>
          <a:lstStyle/>
          <a:p>
            <a:endParaRPr dirty="0"/>
          </a:p>
        </p:txBody>
      </p:sp>
      <p:sp>
        <p:nvSpPr>
          <p:cNvPr id="17" name="object 33"/>
          <p:cNvSpPr/>
          <p:nvPr/>
        </p:nvSpPr>
        <p:spPr>
          <a:xfrm>
            <a:off x="604049" y="2934066"/>
            <a:ext cx="300355" cy="215265"/>
          </a:xfrm>
          <a:custGeom>
            <a:avLst/>
            <a:gdLst/>
            <a:ahLst/>
            <a:cxnLst/>
            <a:rect l="l" t="t" r="r" b="b"/>
            <a:pathLst>
              <a:path w="300354" h="215264">
                <a:moveTo>
                  <a:pt x="150398" y="0"/>
                </a:moveTo>
                <a:lnTo>
                  <a:pt x="104160" y="4141"/>
                </a:lnTo>
                <a:lnTo>
                  <a:pt x="57937" y="16776"/>
                </a:lnTo>
                <a:lnTo>
                  <a:pt x="13671" y="53366"/>
                </a:lnTo>
                <a:lnTo>
                  <a:pt x="0" y="112217"/>
                </a:lnTo>
                <a:lnTo>
                  <a:pt x="2337" y="148734"/>
                </a:lnTo>
                <a:lnTo>
                  <a:pt x="4584" y="185013"/>
                </a:lnTo>
                <a:lnTo>
                  <a:pt x="33426" y="214731"/>
                </a:lnTo>
                <a:lnTo>
                  <a:pt x="238950" y="214773"/>
                </a:lnTo>
                <a:lnTo>
                  <a:pt x="268477" y="214706"/>
                </a:lnTo>
                <a:lnTo>
                  <a:pt x="296576" y="169204"/>
                </a:lnTo>
                <a:lnTo>
                  <a:pt x="296970" y="163296"/>
                </a:lnTo>
                <a:lnTo>
                  <a:pt x="49606" y="163296"/>
                </a:lnTo>
                <a:lnTo>
                  <a:pt x="48606" y="146866"/>
                </a:lnTo>
                <a:lnTo>
                  <a:pt x="47524" y="130427"/>
                </a:lnTo>
                <a:lnTo>
                  <a:pt x="46779" y="113995"/>
                </a:lnTo>
                <a:lnTo>
                  <a:pt x="46786" y="97586"/>
                </a:lnTo>
                <a:lnTo>
                  <a:pt x="69837" y="65684"/>
                </a:lnTo>
                <a:lnTo>
                  <a:pt x="110109" y="54123"/>
                </a:lnTo>
                <a:lnTo>
                  <a:pt x="150398" y="50293"/>
                </a:lnTo>
                <a:lnTo>
                  <a:pt x="284249" y="50293"/>
                </a:lnTo>
                <a:lnTo>
                  <a:pt x="267167" y="30907"/>
                </a:lnTo>
                <a:lnTo>
                  <a:pt x="242811" y="17018"/>
                </a:lnTo>
                <a:lnTo>
                  <a:pt x="196624" y="4307"/>
                </a:lnTo>
                <a:lnTo>
                  <a:pt x="150398" y="0"/>
                </a:lnTo>
                <a:close/>
              </a:path>
              <a:path w="300354" h="215264">
                <a:moveTo>
                  <a:pt x="284249" y="50293"/>
                </a:moveTo>
                <a:lnTo>
                  <a:pt x="150398" y="50293"/>
                </a:lnTo>
                <a:lnTo>
                  <a:pt x="190664" y="54238"/>
                </a:lnTo>
                <a:lnTo>
                  <a:pt x="230873" y="66001"/>
                </a:lnTo>
                <a:lnTo>
                  <a:pt x="241200" y="72523"/>
                </a:lnTo>
                <a:lnTo>
                  <a:pt x="248750" y="82311"/>
                </a:lnTo>
                <a:lnTo>
                  <a:pt x="253149" y="94276"/>
                </a:lnTo>
                <a:lnTo>
                  <a:pt x="254025" y="107327"/>
                </a:lnTo>
                <a:lnTo>
                  <a:pt x="253037" y="120966"/>
                </a:lnTo>
                <a:lnTo>
                  <a:pt x="250253" y="163296"/>
                </a:lnTo>
                <a:lnTo>
                  <a:pt x="296970" y="163296"/>
                </a:lnTo>
                <a:lnTo>
                  <a:pt x="297941" y="148734"/>
                </a:lnTo>
                <a:lnTo>
                  <a:pt x="299126" y="128252"/>
                </a:lnTo>
                <a:lnTo>
                  <a:pt x="300037" y="107759"/>
                </a:lnTo>
                <a:lnTo>
                  <a:pt x="296805" y="77868"/>
                </a:lnTo>
                <a:lnTo>
                  <a:pt x="285507" y="51720"/>
                </a:lnTo>
                <a:lnTo>
                  <a:pt x="284249" y="50293"/>
                </a:lnTo>
                <a:close/>
              </a:path>
            </a:pathLst>
          </a:custGeom>
          <a:solidFill>
            <a:srgbClr val="079247"/>
          </a:solidFill>
        </p:spPr>
        <p:txBody>
          <a:bodyPr wrap="square" lIns="0" tIns="0" rIns="0" bIns="0" rtlCol="0"/>
          <a:lstStyle/>
          <a:p>
            <a:endParaRPr dirty="0"/>
          </a:p>
        </p:txBody>
      </p:sp>
      <p:sp>
        <p:nvSpPr>
          <p:cNvPr id="18" name="object 34"/>
          <p:cNvSpPr/>
          <p:nvPr/>
        </p:nvSpPr>
        <p:spPr>
          <a:xfrm>
            <a:off x="672794" y="2695072"/>
            <a:ext cx="168122" cy="211213"/>
          </a:xfrm>
          <a:prstGeom prst="rect">
            <a:avLst/>
          </a:prstGeom>
          <a:blipFill rotWithShape="1">
            <a:blip r:embed="rId8"/>
            <a:stretch>
              <a:fillRect/>
            </a:stretch>
          </a:blipFill>
        </p:spPr>
        <p:txBody>
          <a:bodyPr wrap="square" lIns="0" tIns="0" rIns="0" bIns="0" rtlCol="0"/>
          <a:lstStyle/>
          <a:p>
            <a:endParaRPr dirty="0"/>
          </a:p>
        </p:txBody>
      </p:sp>
      <p:sp>
        <p:nvSpPr>
          <p:cNvPr id="19" name="object 35"/>
          <p:cNvSpPr txBox="1"/>
          <p:nvPr/>
        </p:nvSpPr>
        <p:spPr>
          <a:xfrm>
            <a:off x="1505799" y="3134476"/>
            <a:ext cx="2295279" cy="163994"/>
          </a:xfrm>
          <a:prstGeom prst="rect">
            <a:avLst/>
          </a:prstGeom>
        </p:spPr>
        <p:txBody>
          <a:bodyPr vert="horz" wrap="square" lIns="0" tIns="19050" rIns="0" bIns="0" rtlCol="0">
            <a:spAutoFit/>
          </a:bodyPr>
          <a:lstStyle/>
          <a:p>
            <a:pPr marL="12700">
              <a:lnSpc>
                <a:spcPct val="100000"/>
              </a:lnSpc>
              <a:spcBef>
                <a:spcPts val="150"/>
              </a:spcBef>
            </a:pPr>
            <a:r>
              <a:rPr lang="es" sz="950" b="0" i="0" strike="noStrike" cap="none" spc="25" baseline="0" dirty="0">
                <a:solidFill>
                  <a:srgbClr val="FFFFFF"/>
                </a:solidFill>
                <a:effectLst/>
                <a:latin typeface="Arial"/>
                <a:ea typeface="Arial"/>
                <a:cs typeface="Arial"/>
              </a:rPr>
              <a:t>Dominio </a:t>
            </a:r>
            <a:r>
              <a:rPr lang="es" sz="950" b="0" i="0" strike="noStrike" cap="none" spc="-35" baseline="0" dirty="0">
                <a:solidFill>
                  <a:srgbClr val="FFFFFF"/>
                </a:solidFill>
                <a:effectLst/>
                <a:latin typeface="Arial"/>
                <a:ea typeface="Arial"/>
                <a:cs typeface="Arial"/>
              </a:rPr>
              <a:t>B: </a:t>
            </a:r>
            <a:r>
              <a:rPr lang="pt-BR" sz="950" b="0" i="0" strike="noStrike" cap="none" spc="20" baseline="0" dirty="0" err="1" smtClean="0">
                <a:solidFill>
                  <a:srgbClr val="FFFFFF"/>
                </a:solidFill>
                <a:effectLst/>
                <a:latin typeface="Arial"/>
                <a:ea typeface="Arial"/>
                <a:cs typeface="Arial"/>
              </a:rPr>
              <a:t>Gestionar</a:t>
            </a:r>
            <a:r>
              <a:rPr lang="pt-BR" sz="950" b="0" i="0" strike="noStrike" cap="none" spc="20" baseline="0" dirty="0" smtClean="0">
                <a:solidFill>
                  <a:srgbClr val="FFFFFF"/>
                </a:solidFill>
                <a:effectLst/>
                <a:latin typeface="Arial"/>
                <a:ea typeface="Arial"/>
                <a:cs typeface="Arial"/>
              </a:rPr>
              <a:t> personas</a:t>
            </a:r>
            <a:endParaRPr lang="es" sz="950" b="0" i="0" strike="noStrike" cap="none" spc="20" baseline="0" dirty="0">
              <a:solidFill>
                <a:srgbClr val="FFFFFF"/>
              </a:solidFill>
              <a:effectLst/>
              <a:latin typeface="Arial"/>
              <a:ea typeface="Arial"/>
              <a:cs typeface="Arial"/>
            </a:endParaRPr>
          </a:p>
        </p:txBody>
      </p:sp>
      <p:sp>
        <p:nvSpPr>
          <p:cNvPr id="20" name="object 38"/>
          <p:cNvSpPr txBox="1"/>
          <p:nvPr/>
        </p:nvSpPr>
        <p:spPr>
          <a:xfrm>
            <a:off x="280885" y="3463096"/>
            <a:ext cx="161451" cy="102973"/>
          </a:xfrm>
          <a:prstGeom prst="rect">
            <a:avLst/>
          </a:prstGeom>
        </p:spPr>
        <p:txBody>
          <a:bodyPr vert="horz" wrap="square" lIns="0" tIns="11430" rIns="0" bIns="0" rtlCol="0">
            <a:spAutoFit/>
          </a:bodyPr>
          <a:lstStyle/>
          <a:p>
            <a:pPr marL="12700">
              <a:lnSpc>
                <a:spcPct val="100000"/>
              </a:lnSpc>
              <a:spcBef>
                <a:spcPts val="90"/>
              </a:spcBef>
            </a:pPr>
            <a:r>
              <a:rPr lang="es" sz="600" b="0" i="0" strike="noStrike" cap="none" spc="-45" baseline="0">
                <a:solidFill>
                  <a:srgbClr val="58595B"/>
                </a:solidFill>
                <a:effectLst/>
                <a:latin typeface="Verdana"/>
                <a:ea typeface="Verdana"/>
                <a:cs typeface="Verdana"/>
              </a:rPr>
              <a:t>41B</a:t>
            </a:r>
          </a:p>
        </p:txBody>
      </p:sp>
      <p:sp>
        <p:nvSpPr>
          <p:cNvPr id="21" name="object 39"/>
          <p:cNvSpPr txBox="1"/>
          <p:nvPr/>
        </p:nvSpPr>
        <p:spPr>
          <a:xfrm>
            <a:off x="2807494" y="3463096"/>
            <a:ext cx="2527853" cy="103875"/>
          </a:xfrm>
          <a:prstGeom prst="rect">
            <a:avLst/>
          </a:prstGeom>
        </p:spPr>
        <p:txBody>
          <a:bodyPr vert="horz" wrap="square" lIns="0" tIns="11430" rIns="0" bIns="0" rtlCol="0">
            <a:spAutoFit/>
          </a:bodyPr>
          <a:lstStyle/>
          <a:p>
            <a:pPr marL="12700">
              <a:lnSpc>
                <a:spcPct val="100000"/>
              </a:lnSpc>
              <a:spcBef>
                <a:spcPts val="90"/>
              </a:spcBef>
            </a:pPr>
            <a:r>
              <a:rPr lang="es" sz="600" b="0" i="1" strike="noStrike" cap="none" spc="55" baseline="0" dirty="0">
                <a:solidFill>
                  <a:srgbClr val="58595B"/>
                </a:solidFill>
                <a:effectLst/>
                <a:latin typeface="Arial"/>
                <a:ea typeface="Arial"/>
                <a:cs typeface="Arial"/>
              </a:rPr>
              <a:t>©</a:t>
            </a:r>
            <a:r>
              <a:rPr lang="es" sz="600" b="0" i="1" strike="noStrike" cap="none" spc="-110" baseline="0" dirty="0">
                <a:solidFill>
                  <a:srgbClr val="58595B"/>
                </a:solidFill>
                <a:effectLst/>
                <a:latin typeface="Arial"/>
                <a:ea typeface="Arial"/>
                <a:cs typeface="Arial"/>
              </a:rPr>
              <a:t> </a:t>
            </a:r>
            <a:r>
              <a:rPr lang="es" sz="600" b="0" i="1" strike="noStrike" cap="none" spc="-25" baseline="0" dirty="0">
                <a:solidFill>
                  <a:srgbClr val="58595B"/>
                </a:solidFill>
                <a:effectLst/>
                <a:latin typeface="Arial"/>
                <a:ea typeface="Arial"/>
                <a:cs typeface="Arial"/>
              </a:rPr>
              <a:t>Copyright </a:t>
            </a:r>
            <a:r>
              <a:rPr lang="es" sz="600" b="0" i="1" strike="noStrike" cap="none" spc="-5" baseline="0" dirty="0">
                <a:solidFill>
                  <a:srgbClr val="58595B"/>
                </a:solidFill>
                <a:effectLst/>
                <a:latin typeface="Arial"/>
                <a:ea typeface="Arial"/>
                <a:cs typeface="Arial"/>
              </a:rPr>
              <a:t>2019, </a:t>
            </a:r>
            <a:r>
              <a:rPr lang="es" sz="600" b="0" i="1" strike="noStrike" cap="none" spc="-50" baseline="0" dirty="0">
                <a:solidFill>
                  <a:srgbClr val="58595B"/>
                </a:solidFill>
                <a:effectLst/>
                <a:latin typeface="Arial"/>
                <a:ea typeface="Arial"/>
                <a:cs typeface="Arial"/>
              </a:rPr>
              <a:t>TeamTelligent, </a:t>
            </a:r>
            <a:r>
              <a:rPr lang="es-PE" sz="600" b="0" i="1" strike="noStrike" cap="none" spc="-60" baseline="0" dirty="0" smtClean="0">
                <a:solidFill>
                  <a:srgbClr val="58595B"/>
                </a:solidFill>
                <a:effectLst/>
                <a:latin typeface="Arial"/>
                <a:ea typeface="Arial"/>
                <a:cs typeface="Arial"/>
              </a:rPr>
              <a:t>CLL</a:t>
            </a:r>
            <a:r>
              <a:rPr lang="es" sz="600" b="0" i="1" strike="noStrike" cap="none" spc="-6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smtClean="0">
                <a:solidFill>
                  <a:srgbClr val="58595B"/>
                </a:solidFill>
                <a:effectLst/>
                <a:latin typeface="Arial"/>
                <a:ea typeface="Arial"/>
                <a:cs typeface="Arial"/>
              </a:rPr>
              <a:t>Todos </a:t>
            </a:r>
            <a:r>
              <a:rPr lang="es" sz="600" b="0" i="1" strike="noStrike" cap="none" spc="-15" baseline="0" dirty="0">
                <a:solidFill>
                  <a:srgbClr val="58595B"/>
                </a:solidFill>
                <a:effectLst/>
                <a:latin typeface="Arial"/>
                <a:ea typeface="Arial"/>
                <a:cs typeface="Arial"/>
              </a:rPr>
              <a:t>los derechos reservados</a:t>
            </a:r>
            <a:r>
              <a:rPr lang="es" sz="600" b="0" i="1" strike="noStrike" cap="none" spc="55" baseline="0" dirty="0">
                <a:solidFill>
                  <a:srgbClr val="58595B"/>
                </a:solidFill>
                <a:effectLst/>
                <a:latin typeface="Arial"/>
                <a:ea typeface="Arial"/>
                <a:cs typeface="Arial"/>
              </a:rPr>
              <a:t> </a:t>
            </a:r>
            <a:r>
              <a:rPr lang="es" sz="600" b="0" i="1" strike="noStrike" cap="none" spc="-4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a:solidFill>
                  <a:srgbClr val="58595B"/>
                </a:solidFill>
                <a:effectLst/>
                <a:latin typeface="Arial"/>
                <a:ea typeface="Arial"/>
                <a:cs typeface="Arial"/>
              </a:rPr>
              <a:t>V5</a:t>
            </a:r>
            <a:r>
              <a:rPr lang="es" sz="600" b="0" i="1" strike="noStrike" cap="none" spc="55" baseline="0" dirty="0">
                <a:solidFill>
                  <a:srgbClr val="58595B"/>
                </a:solidFill>
                <a:effectLst/>
                <a:latin typeface="Arial"/>
                <a:ea typeface="Arial"/>
                <a:cs typeface="Arial"/>
              </a:rPr>
              <a:t> </a:t>
            </a:r>
          </a:p>
        </p:txBody>
      </p:sp>
    </p:spTree>
    <p:extLst>
      <p:ext uri="{BB962C8B-B14F-4D97-AF65-F5344CB8AC3E}">
        <p14:creationId xmlns:p14="http://schemas.microsoft.com/office/powerpoint/2010/main" val="2964222020"/>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 y="186435"/>
            <a:ext cx="5446187"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strike="noStrike" cap="none" spc="5" baseline="0" dirty="0" smtClean="0">
                <a:solidFill>
                  <a:srgbClr val="58595B"/>
                </a:solidFill>
                <a:effectLst/>
                <a:latin typeface="Arial"/>
                <a:ea typeface="Arial"/>
                <a:cs typeface="Arial"/>
              </a:rPr>
              <a:t>BIBLIOTECA DE COMPORTAMIENTO DEL JEFE </a:t>
            </a:r>
            <a:r>
              <a:rPr lang="es-ES" sz="1000" b="0" strike="noStrike" cap="none" spc="5" baseline="0" dirty="0" smtClean="0">
                <a:solidFill>
                  <a:srgbClr val="58595B"/>
                </a:solidFill>
                <a:effectLst/>
                <a:latin typeface="Arial"/>
                <a:ea typeface="Arial"/>
                <a:cs typeface="Arial"/>
              </a:rPr>
              <a:t>CLL</a:t>
            </a:r>
            <a:r>
              <a:rPr lang="es" sz="1000" b="1" strike="noStrike" cap="none" spc="5" baseline="0" dirty="0" smtClean="0">
                <a:solidFill>
                  <a:srgbClr val="58595B"/>
                </a:solidFill>
                <a:effectLst/>
                <a:latin typeface="Arial"/>
                <a:ea typeface="Arial"/>
                <a:cs typeface="Arial"/>
              </a:rPr>
              <a:t>™</a:t>
            </a:r>
            <a:endParaRPr lang="es" sz="1000" b="1" strike="noStrike" cap="none" spc="5" baseline="0" dirty="0">
              <a:solidFill>
                <a:srgbClr val="58595B"/>
              </a:solidFill>
              <a:effectLst/>
              <a:latin typeface="Arial"/>
              <a:ea typeface="Arial"/>
              <a:cs typeface="Arial"/>
            </a:endParaRPr>
          </a:p>
        </p:txBody>
      </p:sp>
      <p:sp>
        <p:nvSpPr>
          <p:cNvPr id="3" name="object 4"/>
          <p:cNvSpPr/>
          <p:nvPr/>
        </p:nvSpPr>
        <p:spPr>
          <a:xfrm>
            <a:off x="1186491" y="498651"/>
            <a:ext cx="4170641" cy="2816050"/>
          </a:xfrm>
          <a:custGeom>
            <a:avLst/>
            <a:gdLst/>
            <a:ahLst/>
            <a:cxnLst/>
            <a:rect l="l" t="t" r="r" b="b"/>
            <a:pathLst>
              <a:path w="3963670" h="2800350">
                <a:moveTo>
                  <a:pt x="0" y="2800350"/>
                </a:moveTo>
                <a:lnTo>
                  <a:pt x="3963543" y="2800350"/>
                </a:lnTo>
                <a:lnTo>
                  <a:pt x="3963543" y="0"/>
                </a:lnTo>
                <a:lnTo>
                  <a:pt x="0" y="0"/>
                </a:lnTo>
                <a:lnTo>
                  <a:pt x="0" y="2800350"/>
                </a:lnTo>
                <a:close/>
              </a:path>
            </a:pathLst>
          </a:custGeom>
          <a:solidFill>
            <a:srgbClr val="079247"/>
          </a:solidFill>
        </p:spPr>
        <p:txBody>
          <a:bodyPr wrap="square" lIns="0" tIns="0" rIns="0" bIns="0" rtlCol="0"/>
          <a:lstStyle/>
          <a:p>
            <a:endParaRPr dirty="0"/>
          </a:p>
        </p:txBody>
      </p:sp>
      <p:sp>
        <p:nvSpPr>
          <p:cNvPr id="4" name="object 7"/>
          <p:cNvSpPr/>
          <p:nvPr/>
        </p:nvSpPr>
        <p:spPr>
          <a:xfrm>
            <a:off x="238125" y="514350"/>
            <a:ext cx="891540" cy="2800350"/>
          </a:xfrm>
          <a:custGeom>
            <a:avLst/>
            <a:gdLst/>
            <a:ahLst/>
            <a:cxnLst/>
            <a:rect l="l" t="t" r="r" b="b"/>
            <a:pathLst>
              <a:path w="891540" h="2800350">
                <a:moveTo>
                  <a:pt x="0" y="2800350"/>
                </a:moveTo>
                <a:lnTo>
                  <a:pt x="891540" y="2800350"/>
                </a:lnTo>
                <a:lnTo>
                  <a:pt x="891540" y="0"/>
                </a:lnTo>
                <a:lnTo>
                  <a:pt x="0" y="0"/>
                </a:lnTo>
                <a:lnTo>
                  <a:pt x="0" y="2800350"/>
                </a:lnTo>
                <a:close/>
              </a:path>
            </a:pathLst>
          </a:custGeom>
          <a:solidFill>
            <a:srgbClr val="DCDDDE"/>
          </a:solidFill>
        </p:spPr>
        <p:txBody>
          <a:bodyPr wrap="square" lIns="0" tIns="0" rIns="0" bIns="0" rtlCol="0"/>
          <a:lstStyle/>
          <a:p>
            <a:endParaRPr dirty="0"/>
          </a:p>
        </p:txBody>
      </p:sp>
      <p:sp>
        <p:nvSpPr>
          <p:cNvPr id="5" name="object 8"/>
          <p:cNvSpPr txBox="1">
            <a:spLocks/>
          </p:cNvSpPr>
          <p:nvPr/>
        </p:nvSpPr>
        <p:spPr>
          <a:xfrm>
            <a:off x="244220" y="489051"/>
            <a:ext cx="764669" cy="485625"/>
          </a:xfrm>
          <a:prstGeom prst="rect">
            <a:avLst/>
          </a:prstGeom>
        </p:spPr>
        <p:txBody>
          <a:bodyPr vert="horz" wrap="square" lIns="0" tIns="12700" rIns="0" bIns="0" rtlCol="0" anchor="b">
            <a:spAutoFit/>
          </a:bodyPr>
          <a:lstStyle>
            <a:lvl1pPr algn="ctr" defTabSz="487650" rtl="0" eaLnBrk="1" latinLnBrk="0" hangingPunct="1">
              <a:lnSpc>
                <a:spcPct val="90000"/>
              </a:lnSpc>
              <a:spcBef>
                <a:spcPct val="0"/>
              </a:spcBef>
              <a:buNone/>
              <a:defRPr sz="3200" kern="1200">
                <a:solidFill>
                  <a:schemeClr val="tx1"/>
                </a:solidFill>
                <a:latin typeface="+mj-lt"/>
                <a:ea typeface="+mj-ea"/>
                <a:cs typeface="+mj-cs"/>
              </a:defRPr>
            </a:lvl1pPr>
          </a:lstStyle>
          <a:p>
            <a:pPr marL="12700" algn="l">
              <a:lnSpc>
                <a:spcPct val="100000"/>
              </a:lnSpc>
              <a:spcBef>
                <a:spcPts val="100"/>
              </a:spcBef>
            </a:pPr>
            <a:r>
              <a:rPr lang="es" sz="3100" spc="-165" dirty="0" smtClean="0">
                <a:solidFill>
                  <a:srgbClr val="231F20"/>
                </a:solidFill>
                <a:latin typeface="Arial" panose="020B0604020202020204" pitchFamily="34" charset="0"/>
                <a:ea typeface="Verdana"/>
                <a:cs typeface="Arial" panose="020B0604020202020204" pitchFamily="34" charset="0"/>
              </a:rPr>
              <a:t>MID</a:t>
            </a:r>
            <a:endParaRPr lang="es" sz="3100" spc="-165" dirty="0">
              <a:solidFill>
                <a:srgbClr val="231F20"/>
              </a:solidFill>
              <a:latin typeface="Arial" panose="020B0604020202020204" pitchFamily="34" charset="0"/>
              <a:ea typeface="Verdana"/>
              <a:cs typeface="Arial" panose="020B0604020202020204" pitchFamily="34" charset="0"/>
            </a:endParaRPr>
          </a:p>
        </p:txBody>
      </p:sp>
      <p:sp>
        <p:nvSpPr>
          <p:cNvPr id="6" name="object 10"/>
          <p:cNvSpPr/>
          <p:nvPr/>
        </p:nvSpPr>
        <p:spPr>
          <a:xfrm>
            <a:off x="2043415" y="599099"/>
            <a:ext cx="234187" cy="234175"/>
          </a:xfrm>
          <a:prstGeom prst="rect">
            <a:avLst/>
          </a:prstGeom>
          <a:blipFill rotWithShape="1">
            <a:blip r:embed="rId2"/>
            <a:stretch>
              <a:fillRect/>
            </a:stretch>
          </a:blipFill>
        </p:spPr>
        <p:txBody>
          <a:bodyPr wrap="square" lIns="0" tIns="0" rIns="0" bIns="0" rtlCol="0"/>
          <a:lstStyle/>
          <a:p>
            <a:endParaRPr dirty="0"/>
          </a:p>
        </p:txBody>
      </p:sp>
      <p:sp>
        <p:nvSpPr>
          <p:cNvPr id="7" name="object 11"/>
          <p:cNvSpPr txBox="1"/>
          <p:nvPr/>
        </p:nvSpPr>
        <p:spPr>
          <a:xfrm>
            <a:off x="1211161" y="611806"/>
            <a:ext cx="4202797" cy="2480166"/>
          </a:xfrm>
          <a:prstGeom prst="rect">
            <a:avLst/>
          </a:prstGeom>
        </p:spPr>
        <p:txBody>
          <a:bodyPr vert="horz" wrap="square" lIns="0" tIns="12700" rIns="0" bIns="0" rtlCol="0">
            <a:spAutoFit/>
          </a:bodyPr>
          <a:lstStyle/>
          <a:p>
            <a:pPr marL="146050">
              <a:lnSpc>
                <a:spcPct val="100000"/>
              </a:lnSpc>
              <a:spcBef>
                <a:spcPts val="100"/>
              </a:spcBef>
            </a:pPr>
            <a:r>
              <a:rPr lang="es" sz="1100" b="0" i="0" strike="noStrike" cap="none" spc="70" baseline="0" dirty="0" smtClean="0">
                <a:solidFill>
                  <a:srgbClr val="FFFFFF"/>
                </a:solidFill>
                <a:effectLst/>
                <a:latin typeface="Arial"/>
                <a:ea typeface="Arial"/>
                <a:cs typeface="Arial"/>
              </a:rPr>
              <a:t>Práctica </a:t>
            </a:r>
            <a:r>
              <a:rPr lang="es" sz="1100" b="0" i="0" strike="noStrike" cap="none" spc="70" baseline="0" dirty="0" smtClean="0">
                <a:solidFill>
                  <a:srgbClr val="079247"/>
                </a:solidFill>
                <a:effectLst/>
                <a:latin typeface="Arial"/>
                <a:ea typeface="Arial"/>
                <a:cs typeface="Arial"/>
              </a:rPr>
              <a:t>  </a:t>
            </a:r>
            <a:r>
              <a:rPr lang="es" sz="1100" b="0" i="0" strike="noStrike" cap="none" spc="-45" baseline="0" dirty="0" smtClean="0">
                <a:solidFill>
                  <a:srgbClr val="079247"/>
                </a:solidFill>
                <a:effectLst/>
                <a:latin typeface="Arial"/>
                <a:ea typeface="Arial"/>
                <a:cs typeface="Arial"/>
              </a:rPr>
              <a:t>14 </a:t>
            </a:r>
            <a:r>
              <a:rPr lang="es" sz="1100" b="0" i="0" strike="noStrike" cap="none" spc="70" baseline="0" dirty="0" smtClean="0">
                <a:solidFill>
                  <a:srgbClr val="079247"/>
                </a:solidFill>
                <a:effectLst/>
                <a:latin typeface="Arial"/>
                <a:ea typeface="Arial"/>
                <a:cs typeface="Arial"/>
              </a:rPr>
              <a:t> </a:t>
            </a:r>
            <a:r>
              <a:rPr lang="es" sz="1100" b="0" i="0" strike="noStrike" cap="none" spc="70" baseline="0" dirty="0" smtClean="0">
                <a:solidFill>
                  <a:srgbClr val="FFFFFF"/>
                </a:solidFill>
                <a:effectLst/>
                <a:latin typeface="Arial"/>
                <a:ea typeface="Arial"/>
                <a:cs typeface="Arial"/>
              </a:rPr>
              <a:t> </a:t>
            </a:r>
            <a:r>
              <a:rPr lang="es-ES_tradnl" sz="1100" b="0" i="0" strike="noStrike" cap="none" spc="105" baseline="0" dirty="0" smtClean="0">
                <a:solidFill>
                  <a:srgbClr val="FFFFFF"/>
                </a:solidFill>
                <a:effectLst/>
                <a:latin typeface="Arial"/>
                <a:ea typeface="Arial"/>
                <a:cs typeface="Arial"/>
              </a:rPr>
              <a:t>Manejo de cada individuo</a:t>
            </a:r>
            <a:r>
              <a:rPr lang="es" sz="1100" b="0" i="0" strike="noStrike" cap="none" spc="105" baseline="0" dirty="0" smtClean="0">
                <a:solidFill>
                  <a:srgbClr val="FFFFFF"/>
                </a:solidFill>
                <a:effectLst/>
                <a:latin typeface="Arial"/>
                <a:ea typeface="Arial"/>
                <a:cs typeface="Arial"/>
              </a:rPr>
              <a:t> </a:t>
            </a:r>
            <a:r>
              <a:rPr lang="es" sz="1100" b="0" i="0" strike="noStrike" cap="none" spc="105" baseline="0" dirty="0">
                <a:solidFill>
                  <a:srgbClr val="FFFFFF"/>
                </a:solidFill>
                <a:effectLst/>
                <a:latin typeface="Arial"/>
                <a:ea typeface="Arial"/>
                <a:cs typeface="Arial"/>
              </a:rPr>
              <a:t>de forma diferente</a:t>
            </a:r>
          </a:p>
          <a:p>
            <a:pPr marL="150495" marR="226695">
              <a:lnSpc>
                <a:spcPts val="1300"/>
              </a:lnSpc>
              <a:spcBef>
                <a:spcPts val="1045"/>
              </a:spcBef>
            </a:pPr>
            <a:r>
              <a:rPr lang="es-ES" sz="900" spc="-30" dirty="0">
                <a:solidFill>
                  <a:srgbClr val="FFFFFF"/>
                </a:solidFill>
                <a:latin typeface="Arial"/>
                <a:ea typeface="Arial"/>
                <a:cs typeface="Arial"/>
              </a:rPr>
              <a:t>Las personas son intrínsecamente diferentes. Los grandes </a:t>
            </a:r>
            <a:r>
              <a:rPr lang="es-ES" sz="900" spc="-30" dirty="0" smtClean="0">
                <a:solidFill>
                  <a:srgbClr val="FFFFFF"/>
                </a:solidFill>
                <a:latin typeface="Arial"/>
                <a:ea typeface="Arial"/>
                <a:cs typeface="Arial"/>
              </a:rPr>
              <a:t>jefes </a:t>
            </a:r>
            <a:r>
              <a:rPr lang="es-ES" sz="900" spc="-30" dirty="0">
                <a:solidFill>
                  <a:srgbClr val="FFFFFF"/>
                </a:solidFill>
                <a:latin typeface="Arial"/>
                <a:ea typeface="Arial"/>
                <a:cs typeface="Arial"/>
              </a:rPr>
              <a:t>aprecian estas diferencias y gestionan a las personas de acuerdo con sus diferentes necesidades. Las personas responden de forma diferente a las maneras en que sus </a:t>
            </a:r>
            <a:r>
              <a:rPr lang="es-ES" sz="900" spc="-30" dirty="0" smtClean="0">
                <a:solidFill>
                  <a:srgbClr val="FFFFFF"/>
                </a:solidFill>
                <a:latin typeface="Arial"/>
                <a:ea typeface="Arial"/>
                <a:cs typeface="Arial"/>
              </a:rPr>
              <a:t>jefes </a:t>
            </a:r>
            <a:r>
              <a:rPr lang="es-ES" sz="900" spc="-30" dirty="0">
                <a:solidFill>
                  <a:srgbClr val="FFFFFF"/>
                </a:solidFill>
                <a:latin typeface="Arial"/>
                <a:ea typeface="Arial"/>
                <a:cs typeface="Arial"/>
              </a:rPr>
              <a:t>actúan y se comportan. Los grandes </a:t>
            </a:r>
            <a:r>
              <a:rPr lang="es-ES" sz="900" spc="-30" dirty="0" smtClean="0">
                <a:solidFill>
                  <a:srgbClr val="FFFFFF"/>
                </a:solidFill>
                <a:latin typeface="Arial"/>
                <a:ea typeface="Arial"/>
                <a:cs typeface="Arial"/>
              </a:rPr>
              <a:t>jefes </a:t>
            </a:r>
            <a:r>
              <a:rPr lang="es-ES" sz="900" spc="-30" dirty="0">
                <a:solidFill>
                  <a:srgbClr val="FFFFFF"/>
                </a:solidFill>
                <a:latin typeface="Arial"/>
                <a:ea typeface="Arial"/>
                <a:cs typeface="Arial"/>
              </a:rPr>
              <a:t>se ajustan a cada individuo y utilizan diferentes enfoques para conectarse con ellos para alcanzar los objetivos y ayudarlos a ser la mejor versión de sí mismos. A algunos individuos les va mejor con las especificaciones, mientras que otros prefieren conceptos generales y abstracciones. Algunas personas se comunican de inmediato en ese mismo momento, otras prefieren reflexionar y pensar sobre las cosas antes de reaccionar. A algunos les gusta comenzar de inmediato; otros esperan y esperan hasta que otros hayan comenzado. Los </a:t>
            </a:r>
            <a:r>
              <a:rPr lang="es-ES" sz="900" spc="-30" dirty="0" smtClean="0">
                <a:solidFill>
                  <a:srgbClr val="FFFFFF"/>
                </a:solidFill>
                <a:latin typeface="Arial"/>
                <a:ea typeface="Arial"/>
                <a:cs typeface="Arial"/>
              </a:rPr>
              <a:t>jefes </a:t>
            </a:r>
            <a:r>
              <a:rPr lang="es-ES" sz="900" spc="-30" dirty="0">
                <a:solidFill>
                  <a:srgbClr val="FFFFFF"/>
                </a:solidFill>
                <a:latin typeface="Arial"/>
                <a:ea typeface="Arial"/>
                <a:cs typeface="Arial"/>
              </a:rPr>
              <a:t>deben ser flexibles para ajustarse, adaptarse y demostrar agilidad interpersonal para poder incluirlos a todos.</a:t>
            </a:r>
            <a:endParaRPr lang="es" sz="900" b="0" i="0" strike="noStrike" cap="none" spc="-20" baseline="0" dirty="0">
              <a:solidFill>
                <a:srgbClr val="FFFFFF"/>
              </a:solidFill>
              <a:effectLst/>
              <a:latin typeface="Arial"/>
              <a:ea typeface="Arial"/>
              <a:cs typeface="Arial"/>
            </a:endParaRPr>
          </a:p>
        </p:txBody>
      </p:sp>
      <p:sp>
        <p:nvSpPr>
          <p:cNvPr id="8" name="object 14"/>
          <p:cNvSpPr/>
          <p:nvPr/>
        </p:nvSpPr>
        <p:spPr>
          <a:xfrm>
            <a:off x="270616" y="1554601"/>
            <a:ext cx="234188" cy="234175"/>
          </a:xfrm>
          <a:prstGeom prst="rect">
            <a:avLst/>
          </a:prstGeom>
          <a:blipFill rotWithShape="1">
            <a:blip r:embed="rId3"/>
            <a:stretch>
              <a:fillRect/>
            </a:stretch>
          </a:blipFill>
        </p:spPr>
        <p:txBody>
          <a:bodyPr wrap="square" lIns="0" tIns="0" rIns="0" bIns="0" rtlCol="0"/>
          <a:lstStyle/>
          <a:p>
            <a:endParaRPr dirty="0"/>
          </a:p>
        </p:txBody>
      </p:sp>
      <p:sp>
        <p:nvSpPr>
          <p:cNvPr id="9" name="object 15"/>
          <p:cNvSpPr txBox="1"/>
          <p:nvPr/>
        </p:nvSpPr>
        <p:spPr>
          <a:xfrm>
            <a:off x="262277" y="955900"/>
            <a:ext cx="873055" cy="792525"/>
          </a:xfrm>
          <a:prstGeom prst="rect">
            <a:avLst/>
          </a:prstGeom>
        </p:spPr>
        <p:txBody>
          <a:bodyPr vert="horz" wrap="square" lIns="0" tIns="12700" rIns="0" bIns="0" rtlCol="0">
            <a:spAutoFit/>
          </a:bodyPr>
          <a:lstStyle/>
          <a:p>
            <a:pPr marL="12700" marR="5080">
              <a:lnSpc>
                <a:spcPct val="100000"/>
              </a:lnSpc>
              <a:spcBef>
                <a:spcPts val="100"/>
              </a:spcBef>
            </a:pPr>
            <a:r>
              <a:rPr lang="es" sz="900" b="0" i="0" strike="noStrike" cap="none" spc="-50" baseline="0" dirty="0">
                <a:solidFill>
                  <a:srgbClr val="231F20"/>
                </a:solidFill>
                <a:effectLst/>
                <a:latin typeface="Arial" panose="020B0604020202020204" pitchFamily="34" charset="0"/>
                <a:ea typeface="Verdana"/>
                <a:cs typeface="Arial" panose="020B0604020202020204" pitchFamily="34" charset="0"/>
              </a:rPr>
              <a:t>Manejo de cada individuo de forma diferente (MID</a:t>
            </a:r>
            <a:r>
              <a:rPr lang="es" sz="900" b="0" i="0" strike="noStrike" cap="none" spc="-50" baseline="0" dirty="0" smtClean="0">
                <a:solidFill>
                  <a:srgbClr val="231F20"/>
                </a:solidFill>
                <a:effectLst/>
                <a:latin typeface="Arial" panose="020B0604020202020204" pitchFamily="34" charset="0"/>
                <a:ea typeface="Verdana"/>
                <a:cs typeface="Arial" panose="020B0604020202020204" pitchFamily="34" charset="0"/>
              </a:rPr>
              <a:t>)</a:t>
            </a:r>
          </a:p>
          <a:p>
            <a:pPr marL="12700" marR="5080">
              <a:lnSpc>
                <a:spcPct val="100000"/>
              </a:lnSpc>
              <a:spcBef>
                <a:spcPts val="100"/>
              </a:spcBef>
            </a:pPr>
            <a:endParaRPr lang="es" sz="900" b="0" i="0" strike="noStrike" cap="none" spc="-50" baseline="0" dirty="0">
              <a:solidFill>
                <a:srgbClr val="231F20"/>
              </a:solidFill>
              <a:effectLst/>
              <a:latin typeface="Arial" panose="020B0604020202020204" pitchFamily="34" charset="0"/>
              <a:ea typeface="Verdana"/>
              <a:cs typeface="Arial" panose="020B0604020202020204" pitchFamily="34" charset="0"/>
            </a:endParaRPr>
          </a:p>
          <a:p>
            <a:pPr marL="57150">
              <a:lnSpc>
                <a:spcPct val="100000"/>
              </a:lnSpc>
              <a:spcBef>
                <a:spcPts val="730"/>
              </a:spcBef>
            </a:pPr>
            <a:r>
              <a:rPr lang="es" sz="800" b="0" i="0" strike="noStrike" cap="none" spc="-45" baseline="0" dirty="0">
                <a:solidFill>
                  <a:srgbClr val="FFFFFF"/>
                </a:solidFill>
                <a:effectLst/>
                <a:latin typeface="Arial" panose="020B0604020202020204" pitchFamily="34" charset="0"/>
                <a:ea typeface="Arial"/>
                <a:cs typeface="Arial" panose="020B0604020202020204" pitchFamily="34" charset="0"/>
              </a:rPr>
              <a:t>14</a:t>
            </a:r>
          </a:p>
        </p:txBody>
      </p:sp>
      <p:sp>
        <p:nvSpPr>
          <p:cNvPr id="10" name="object 18"/>
          <p:cNvSpPr/>
          <p:nvPr/>
        </p:nvSpPr>
        <p:spPr>
          <a:xfrm>
            <a:off x="324738" y="2519128"/>
            <a:ext cx="720090" cy="720090"/>
          </a:xfrm>
          <a:custGeom>
            <a:avLst/>
            <a:gdLst/>
            <a:ahLst/>
            <a:cxnLst/>
            <a:rect l="l" t="t" r="r" b="b"/>
            <a:pathLst>
              <a:path w="720090" h="720089">
                <a:moveTo>
                  <a:pt x="359905" y="0"/>
                </a:moveTo>
                <a:lnTo>
                  <a:pt x="311068" y="3285"/>
                </a:lnTo>
                <a:lnTo>
                  <a:pt x="264229" y="12856"/>
                </a:lnTo>
                <a:lnTo>
                  <a:pt x="219814" y="28283"/>
                </a:lnTo>
                <a:lnTo>
                  <a:pt x="178255" y="49138"/>
                </a:lnTo>
                <a:lnTo>
                  <a:pt x="139978" y="74991"/>
                </a:lnTo>
                <a:lnTo>
                  <a:pt x="105414" y="105414"/>
                </a:lnTo>
                <a:lnTo>
                  <a:pt x="74991" y="139978"/>
                </a:lnTo>
                <a:lnTo>
                  <a:pt x="49138" y="178255"/>
                </a:lnTo>
                <a:lnTo>
                  <a:pt x="28283" y="219814"/>
                </a:lnTo>
                <a:lnTo>
                  <a:pt x="12856" y="264229"/>
                </a:lnTo>
                <a:lnTo>
                  <a:pt x="3285" y="311068"/>
                </a:lnTo>
                <a:lnTo>
                  <a:pt x="0" y="359905"/>
                </a:lnTo>
                <a:lnTo>
                  <a:pt x="3285" y="408741"/>
                </a:lnTo>
                <a:lnTo>
                  <a:pt x="12856" y="455581"/>
                </a:lnTo>
                <a:lnTo>
                  <a:pt x="28283" y="499995"/>
                </a:lnTo>
                <a:lnTo>
                  <a:pt x="49138" y="541555"/>
                </a:lnTo>
                <a:lnTo>
                  <a:pt x="74991" y="579831"/>
                </a:lnTo>
                <a:lnTo>
                  <a:pt x="105414" y="614395"/>
                </a:lnTo>
                <a:lnTo>
                  <a:pt x="139978" y="644819"/>
                </a:lnTo>
                <a:lnTo>
                  <a:pt x="178255" y="670672"/>
                </a:lnTo>
                <a:lnTo>
                  <a:pt x="219814" y="691527"/>
                </a:lnTo>
                <a:lnTo>
                  <a:pt x="264229" y="706954"/>
                </a:lnTo>
                <a:lnTo>
                  <a:pt x="311068" y="716525"/>
                </a:lnTo>
                <a:lnTo>
                  <a:pt x="359905" y="719810"/>
                </a:lnTo>
                <a:lnTo>
                  <a:pt x="408741" y="716525"/>
                </a:lnTo>
                <a:lnTo>
                  <a:pt x="455581" y="706954"/>
                </a:lnTo>
                <a:lnTo>
                  <a:pt x="499995" y="691527"/>
                </a:lnTo>
                <a:lnTo>
                  <a:pt x="541555" y="670672"/>
                </a:lnTo>
                <a:lnTo>
                  <a:pt x="579831" y="644819"/>
                </a:lnTo>
                <a:lnTo>
                  <a:pt x="614395" y="614395"/>
                </a:lnTo>
                <a:lnTo>
                  <a:pt x="644819" y="579831"/>
                </a:lnTo>
                <a:lnTo>
                  <a:pt x="670672" y="541555"/>
                </a:lnTo>
                <a:lnTo>
                  <a:pt x="691527" y="499995"/>
                </a:lnTo>
                <a:lnTo>
                  <a:pt x="706954" y="455581"/>
                </a:lnTo>
                <a:lnTo>
                  <a:pt x="716525" y="408741"/>
                </a:lnTo>
                <a:lnTo>
                  <a:pt x="719810" y="359905"/>
                </a:lnTo>
                <a:lnTo>
                  <a:pt x="716525" y="311068"/>
                </a:lnTo>
                <a:lnTo>
                  <a:pt x="706954" y="264229"/>
                </a:lnTo>
                <a:lnTo>
                  <a:pt x="691527" y="219814"/>
                </a:lnTo>
                <a:lnTo>
                  <a:pt x="670672" y="178255"/>
                </a:lnTo>
                <a:lnTo>
                  <a:pt x="644819" y="139978"/>
                </a:lnTo>
                <a:lnTo>
                  <a:pt x="614395" y="105414"/>
                </a:lnTo>
                <a:lnTo>
                  <a:pt x="579831" y="74991"/>
                </a:lnTo>
                <a:lnTo>
                  <a:pt x="541555" y="49138"/>
                </a:lnTo>
                <a:lnTo>
                  <a:pt x="499995" y="28283"/>
                </a:lnTo>
                <a:lnTo>
                  <a:pt x="455581" y="12856"/>
                </a:lnTo>
                <a:lnTo>
                  <a:pt x="408741" y="3285"/>
                </a:lnTo>
                <a:lnTo>
                  <a:pt x="359905" y="0"/>
                </a:lnTo>
                <a:close/>
              </a:path>
            </a:pathLst>
          </a:custGeom>
          <a:solidFill>
            <a:srgbClr val="FFFFFF"/>
          </a:solidFill>
        </p:spPr>
        <p:txBody>
          <a:bodyPr wrap="square" lIns="0" tIns="0" rIns="0" bIns="0" rtlCol="0"/>
          <a:lstStyle/>
          <a:p>
            <a:endParaRPr dirty="0"/>
          </a:p>
        </p:txBody>
      </p:sp>
      <p:sp>
        <p:nvSpPr>
          <p:cNvPr id="11" name="object 19"/>
          <p:cNvSpPr/>
          <p:nvPr/>
        </p:nvSpPr>
        <p:spPr>
          <a:xfrm>
            <a:off x="324738" y="2519128"/>
            <a:ext cx="720090" cy="720090"/>
          </a:xfrm>
          <a:custGeom>
            <a:avLst/>
            <a:gdLst/>
            <a:ahLst/>
            <a:cxnLst/>
            <a:rect l="l" t="t" r="r" b="b"/>
            <a:pathLst>
              <a:path w="720090" h="720089">
                <a:moveTo>
                  <a:pt x="359905" y="719810"/>
                </a:moveTo>
                <a:lnTo>
                  <a:pt x="408741" y="716525"/>
                </a:lnTo>
                <a:lnTo>
                  <a:pt x="455581" y="706954"/>
                </a:lnTo>
                <a:lnTo>
                  <a:pt x="499995" y="691527"/>
                </a:lnTo>
                <a:lnTo>
                  <a:pt x="541555" y="670672"/>
                </a:lnTo>
                <a:lnTo>
                  <a:pt x="579831" y="644819"/>
                </a:lnTo>
                <a:lnTo>
                  <a:pt x="614395" y="614395"/>
                </a:lnTo>
                <a:lnTo>
                  <a:pt x="644819" y="579831"/>
                </a:lnTo>
                <a:lnTo>
                  <a:pt x="670672" y="541555"/>
                </a:lnTo>
                <a:lnTo>
                  <a:pt x="691527" y="499995"/>
                </a:lnTo>
                <a:lnTo>
                  <a:pt x="706954" y="455581"/>
                </a:lnTo>
                <a:lnTo>
                  <a:pt x="716525" y="408741"/>
                </a:lnTo>
                <a:lnTo>
                  <a:pt x="719810" y="359905"/>
                </a:lnTo>
                <a:lnTo>
                  <a:pt x="716525" y="311068"/>
                </a:lnTo>
                <a:lnTo>
                  <a:pt x="706954" y="264229"/>
                </a:lnTo>
                <a:lnTo>
                  <a:pt x="691527" y="219814"/>
                </a:lnTo>
                <a:lnTo>
                  <a:pt x="670672" y="178255"/>
                </a:lnTo>
                <a:lnTo>
                  <a:pt x="644819" y="139978"/>
                </a:lnTo>
                <a:lnTo>
                  <a:pt x="614395" y="105414"/>
                </a:lnTo>
                <a:lnTo>
                  <a:pt x="579831" y="74991"/>
                </a:lnTo>
                <a:lnTo>
                  <a:pt x="541555" y="49138"/>
                </a:lnTo>
                <a:lnTo>
                  <a:pt x="499995" y="28283"/>
                </a:lnTo>
                <a:lnTo>
                  <a:pt x="455581" y="12856"/>
                </a:lnTo>
                <a:lnTo>
                  <a:pt x="408741" y="3285"/>
                </a:lnTo>
                <a:lnTo>
                  <a:pt x="359905" y="0"/>
                </a:lnTo>
                <a:lnTo>
                  <a:pt x="311068" y="3285"/>
                </a:lnTo>
                <a:lnTo>
                  <a:pt x="264229" y="12856"/>
                </a:lnTo>
                <a:lnTo>
                  <a:pt x="219814" y="28283"/>
                </a:lnTo>
                <a:lnTo>
                  <a:pt x="178255" y="49138"/>
                </a:lnTo>
                <a:lnTo>
                  <a:pt x="139978" y="74991"/>
                </a:lnTo>
                <a:lnTo>
                  <a:pt x="105414" y="105414"/>
                </a:lnTo>
                <a:lnTo>
                  <a:pt x="74991" y="139978"/>
                </a:lnTo>
                <a:lnTo>
                  <a:pt x="49138" y="178255"/>
                </a:lnTo>
                <a:lnTo>
                  <a:pt x="28283" y="219814"/>
                </a:lnTo>
                <a:lnTo>
                  <a:pt x="12856" y="264229"/>
                </a:lnTo>
                <a:lnTo>
                  <a:pt x="3285" y="311068"/>
                </a:lnTo>
                <a:lnTo>
                  <a:pt x="0" y="359905"/>
                </a:lnTo>
                <a:lnTo>
                  <a:pt x="3285" y="408741"/>
                </a:lnTo>
                <a:lnTo>
                  <a:pt x="12856" y="455581"/>
                </a:lnTo>
                <a:lnTo>
                  <a:pt x="28283" y="499995"/>
                </a:lnTo>
                <a:lnTo>
                  <a:pt x="49138" y="541555"/>
                </a:lnTo>
                <a:lnTo>
                  <a:pt x="74991" y="579831"/>
                </a:lnTo>
                <a:lnTo>
                  <a:pt x="105414" y="614395"/>
                </a:lnTo>
                <a:lnTo>
                  <a:pt x="139978" y="644819"/>
                </a:lnTo>
                <a:lnTo>
                  <a:pt x="178255" y="670672"/>
                </a:lnTo>
                <a:lnTo>
                  <a:pt x="219814" y="691527"/>
                </a:lnTo>
                <a:lnTo>
                  <a:pt x="264229" y="706954"/>
                </a:lnTo>
                <a:lnTo>
                  <a:pt x="311068" y="716525"/>
                </a:lnTo>
                <a:lnTo>
                  <a:pt x="359905" y="719810"/>
                </a:lnTo>
                <a:close/>
              </a:path>
            </a:pathLst>
          </a:custGeom>
          <a:ln w="12573">
            <a:solidFill>
              <a:srgbClr val="079247"/>
            </a:solidFill>
          </a:ln>
        </p:spPr>
        <p:txBody>
          <a:bodyPr wrap="square" lIns="0" tIns="0" rIns="0" bIns="0" rtlCol="0"/>
          <a:lstStyle/>
          <a:p>
            <a:endParaRPr dirty="0"/>
          </a:p>
        </p:txBody>
      </p:sp>
      <p:sp>
        <p:nvSpPr>
          <p:cNvPr id="12" name="object 20"/>
          <p:cNvSpPr/>
          <p:nvPr/>
        </p:nvSpPr>
        <p:spPr>
          <a:xfrm>
            <a:off x="429243" y="2704779"/>
            <a:ext cx="121615" cy="149313"/>
          </a:xfrm>
          <a:prstGeom prst="rect">
            <a:avLst/>
          </a:prstGeom>
          <a:blipFill rotWithShape="1">
            <a:blip r:embed="rId4"/>
            <a:stretch>
              <a:fillRect/>
            </a:stretch>
          </a:blipFill>
        </p:spPr>
        <p:txBody>
          <a:bodyPr wrap="square" lIns="0" tIns="0" rIns="0" bIns="0" rtlCol="0"/>
          <a:lstStyle/>
          <a:p>
            <a:endParaRPr dirty="0"/>
          </a:p>
        </p:txBody>
      </p:sp>
      <p:sp>
        <p:nvSpPr>
          <p:cNvPr id="13" name="object 21"/>
          <p:cNvSpPr/>
          <p:nvPr/>
        </p:nvSpPr>
        <p:spPr>
          <a:xfrm>
            <a:off x="818610" y="2704779"/>
            <a:ext cx="121615" cy="149313"/>
          </a:xfrm>
          <a:prstGeom prst="rect">
            <a:avLst/>
          </a:prstGeom>
          <a:blipFill rotWithShape="1">
            <a:blip r:embed="rId5"/>
            <a:stretch>
              <a:fillRect/>
            </a:stretch>
          </a:blipFill>
        </p:spPr>
        <p:txBody>
          <a:bodyPr wrap="square" lIns="0" tIns="0" rIns="0" bIns="0" rtlCol="0"/>
          <a:lstStyle/>
          <a:p>
            <a:endParaRPr dirty="0"/>
          </a:p>
        </p:txBody>
      </p:sp>
      <p:sp>
        <p:nvSpPr>
          <p:cNvPr id="14" name="object 22"/>
          <p:cNvSpPr/>
          <p:nvPr/>
        </p:nvSpPr>
        <p:spPr>
          <a:xfrm>
            <a:off x="841599" y="2878973"/>
            <a:ext cx="128638" cy="168554"/>
          </a:xfrm>
          <a:prstGeom prst="rect">
            <a:avLst/>
          </a:prstGeom>
          <a:blipFill rotWithShape="1">
            <a:blip r:embed="rId6"/>
            <a:stretch>
              <a:fillRect/>
            </a:stretch>
          </a:blipFill>
        </p:spPr>
        <p:txBody>
          <a:bodyPr wrap="square" lIns="0" tIns="0" rIns="0" bIns="0" rtlCol="0"/>
          <a:lstStyle/>
          <a:p>
            <a:endParaRPr dirty="0"/>
          </a:p>
        </p:txBody>
      </p:sp>
      <p:sp>
        <p:nvSpPr>
          <p:cNvPr id="15" name="object 23"/>
          <p:cNvSpPr/>
          <p:nvPr/>
        </p:nvSpPr>
        <p:spPr>
          <a:xfrm>
            <a:off x="399051" y="2878973"/>
            <a:ext cx="128638" cy="168554"/>
          </a:xfrm>
          <a:prstGeom prst="rect">
            <a:avLst/>
          </a:prstGeom>
          <a:blipFill rotWithShape="1">
            <a:blip r:embed="rId7"/>
            <a:stretch>
              <a:fillRect/>
            </a:stretch>
          </a:blipFill>
        </p:spPr>
        <p:txBody>
          <a:bodyPr wrap="square" lIns="0" tIns="0" rIns="0" bIns="0" rtlCol="0"/>
          <a:lstStyle/>
          <a:p>
            <a:endParaRPr dirty="0"/>
          </a:p>
        </p:txBody>
      </p:sp>
      <p:sp>
        <p:nvSpPr>
          <p:cNvPr id="16" name="object 24"/>
          <p:cNvSpPr/>
          <p:nvPr/>
        </p:nvSpPr>
        <p:spPr>
          <a:xfrm>
            <a:off x="534932" y="2873401"/>
            <a:ext cx="300355" cy="215265"/>
          </a:xfrm>
          <a:custGeom>
            <a:avLst/>
            <a:gdLst/>
            <a:ahLst/>
            <a:cxnLst/>
            <a:rect l="l" t="t" r="r" b="b"/>
            <a:pathLst>
              <a:path w="300355" h="215264">
                <a:moveTo>
                  <a:pt x="150398" y="0"/>
                </a:moveTo>
                <a:lnTo>
                  <a:pt x="104160" y="4141"/>
                </a:lnTo>
                <a:lnTo>
                  <a:pt x="57937" y="16776"/>
                </a:lnTo>
                <a:lnTo>
                  <a:pt x="13671" y="53366"/>
                </a:lnTo>
                <a:lnTo>
                  <a:pt x="0" y="112217"/>
                </a:lnTo>
                <a:lnTo>
                  <a:pt x="2337" y="148734"/>
                </a:lnTo>
                <a:lnTo>
                  <a:pt x="4584" y="185013"/>
                </a:lnTo>
                <a:lnTo>
                  <a:pt x="33426" y="214731"/>
                </a:lnTo>
                <a:lnTo>
                  <a:pt x="238950" y="214773"/>
                </a:lnTo>
                <a:lnTo>
                  <a:pt x="268478" y="214706"/>
                </a:lnTo>
                <a:lnTo>
                  <a:pt x="296576" y="169204"/>
                </a:lnTo>
                <a:lnTo>
                  <a:pt x="296970" y="163296"/>
                </a:lnTo>
                <a:lnTo>
                  <a:pt x="49606" y="163296"/>
                </a:lnTo>
                <a:lnTo>
                  <a:pt x="48606" y="146866"/>
                </a:lnTo>
                <a:lnTo>
                  <a:pt x="47524" y="130427"/>
                </a:lnTo>
                <a:lnTo>
                  <a:pt x="46779" y="113995"/>
                </a:lnTo>
                <a:lnTo>
                  <a:pt x="46786" y="97586"/>
                </a:lnTo>
                <a:lnTo>
                  <a:pt x="69837" y="65684"/>
                </a:lnTo>
                <a:lnTo>
                  <a:pt x="110109" y="54123"/>
                </a:lnTo>
                <a:lnTo>
                  <a:pt x="150398" y="50293"/>
                </a:lnTo>
                <a:lnTo>
                  <a:pt x="284249" y="50293"/>
                </a:lnTo>
                <a:lnTo>
                  <a:pt x="267167" y="30907"/>
                </a:lnTo>
                <a:lnTo>
                  <a:pt x="242811" y="17018"/>
                </a:lnTo>
                <a:lnTo>
                  <a:pt x="196624" y="4307"/>
                </a:lnTo>
                <a:lnTo>
                  <a:pt x="150398" y="0"/>
                </a:lnTo>
                <a:close/>
              </a:path>
              <a:path w="300355" h="215264">
                <a:moveTo>
                  <a:pt x="284249" y="50293"/>
                </a:moveTo>
                <a:lnTo>
                  <a:pt x="150398" y="50293"/>
                </a:lnTo>
                <a:lnTo>
                  <a:pt x="190664" y="54238"/>
                </a:lnTo>
                <a:lnTo>
                  <a:pt x="230873" y="66001"/>
                </a:lnTo>
                <a:lnTo>
                  <a:pt x="241200" y="72523"/>
                </a:lnTo>
                <a:lnTo>
                  <a:pt x="248750" y="82311"/>
                </a:lnTo>
                <a:lnTo>
                  <a:pt x="253149" y="94276"/>
                </a:lnTo>
                <a:lnTo>
                  <a:pt x="254025" y="107327"/>
                </a:lnTo>
                <a:lnTo>
                  <a:pt x="253037" y="120966"/>
                </a:lnTo>
                <a:lnTo>
                  <a:pt x="250253" y="163296"/>
                </a:lnTo>
                <a:lnTo>
                  <a:pt x="296970" y="163296"/>
                </a:lnTo>
                <a:lnTo>
                  <a:pt x="297942" y="148734"/>
                </a:lnTo>
                <a:lnTo>
                  <a:pt x="299126" y="128252"/>
                </a:lnTo>
                <a:lnTo>
                  <a:pt x="300037" y="107759"/>
                </a:lnTo>
                <a:lnTo>
                  <a:pt x="296805" y="77868"/>
                </a:lnTo>
                <a:lnTo>
                  <a:pt x="285507" y="51720"/>
                </a:lnTo>
                <a:lnTo>
                  <a:pt x="284249" y="50293"/>
                </a:lnTo>
                <a:close/>
              </a:path>
            </a:pathLst>
          </a:custGeom>
          <a:solidFill>
            <a:srgbClr val="079247"/>
          </a:solidFill>
        </p:spPr>
        <p:txBody>
          <a:bodyPr wrap="square" lIns="0" tIns="0" rIns="0" bIns="0" rtlCol="0"/>
          <a:lstStyle/>
          <a:p>
            <a:endParaRPr dirty="0"/>
          </a:p>
        </p:txBody>
      </p:sp>
      <p:sp>
        <p:nvSpPr>
          <p:cNvPr id="17" name="object 25"/>
          <p:cNvSpPr/>
          <p:nvPr/>
        </p:nvSpPr>
        <p:spPr>
          <a:xfrm>
            <a:off x="603676" y="2634407"/>
            <a:ext cx="168122" cy="211213"/>
          </a:xfrm>
          <a:prstGeom prst="rect">
            <a:avLst/>
          </a:prstGeom>
          <a:blipFill rotWithShape="1">
            <a:blip r:embed="rId8"/>
            <a:stretch>
              <a:fillRect/>
            </a:stretch>
          </a:blipFill>
        </p:spPr>
        <p:txBody>
          <a:bodyPr wrap="square" lIns="0" tIns="0" rIns="0" bIns="0" rtlCol="0"/>
          <a:lstStyle/>
          <a:p>
            <a:endParaRPr dirty="0"/>
          </a:p>
        </p:txBody>
      </p:sp>
      <p:sp>
        <p:nvSpPr>
          <p:cNvPr id="18" name="object 36"/>
          <p:cNvSpPr txBox="1">
            <a:spLocks noGrp="1"/>
          </p:cNvSpPr>
          <p:nvPr>
            <p:ph type="ftr" sz="quarter" idx="4294967295"/>
          </p:nvPr>
        </p:nvSpPr>
        <p:spPr>
          <a:xfrm>
            <a:off x="215900" y="3402431"/>
            <a:ext cx="2591594" cy="103875"/>
          </a:xfrm>
          <a:prstGeom prst="rect">
            <a:avLst/>
          </a:prstGeom>
        </p:spPr>
        <p:txBody>
          <a:bodyPr vert="horz" wrap="square" lIns="0" tIns="11430" rIns="0" bIns="0" rtlCol="0">
            <a:spAutoFit/>
          </a:bodyPr>
          <a:lstStyle/>
          <a:p>
            <a:pPr marL="12700">
              <a:lnSpc>
                <a:spcPct val="100000"/>
              </a:lnSpc>
              <a:spcBef>
                <a:spcPts val="90"/>
              </a:spcBef>
            </a:pPr>
            <a:r>
              <a:rPr lang="es" sz="600" b="0" i="1" strike="noStrike" cap="none" spc="55" baseline="0" dirty="0">
                <a:solidFill>
                  <a:srgbClr val="58595B"/>
                </a:solidFill>
                <a:effectLst/>
                <a:latin typeface="Arial"/>
                <a:ea typeface="Arial"/>
                <a:cs typeface="Arial"/>
              </a:rPr>
              <a:t>©</a:t>
            </a:r>
            <a:r>
              <a:rPr lang="es" sz="600" b="0" i="1" strike="noStrike" cap="none" spc="-110" baseline="0" dirty="0">
                <a:solidFill>
                  <a:srgbClr val="58595B"/>
                </a:solidFill>
                <a:effectLst/>
                <a:latin typeface="Arial"/>
                <a:ea typeface="Arial"/>
                <a:cs typeface="Arial"/>
              </a:rPr>
              <a:t> </a:t>
            </a:r>
            <a:r>
              <a:rPr lang="es" sz="600" b="0" i="1" strike="noStrike" cap="none" spc="-25" baseline="0" dirty="0">
                <a:solidFill>
                  <a:srgbClr val="58595B"/>
                </a:solidFill>
                <a:effectLst/>
                <a:latin typeface="Arial"/>
                <a:ea typeface="Arial"/>
                <a:cs typeface="Arial"/>
              </a:rPr>
              <a:t>Copyright </a:t>
            </a:r>
            <a:r>
              <a:rPr lang="es" sz="600" b="0" i="1" strike="noStrike" cap="none" spc="-5" baseline="0" dirty="0">
                <a:solidFill>
                  <a:srgbClr val="58595B"/>
                </a:solidFill>
                <a:effectLst/>
                <a:latin typeface="Arial"/>
                <a:ea typeface="Arial"/>
                <a:cs typeface="Arial"/>
              </a:rPr>
              <a:t>2019, </a:t>
            </a:r>
            <a:r>
              <a:rPr lang="es" sz="600" b="0" i="1" strike="noStrike" cap="none" spc="-50" baseline="0" dirty="0">
                <a:solidFill>
                  <a:srgbClr val="58595B"/>
                </a:solidFill>
                <a:effectLst/>
                <a:latin typeface="Arial"/>
                <a:ea typeface="Arial"/>
                <a:cs typeface="Arial"/>
              </a:rPr>
              <a:t>TeamTelligent, </a:t>
            </a:r>
            <a:r>
              <a:rPr lang="es-PE" sz="600" b="0" i="1" strike="noStrike" cap="none" spc="-60" baseline="0" dirty="0" smtClean="0">
                <a:solidFill>
                  <a:srgbClr val="58595B"/>
                </a:solidFill>
                <a:effectLst/>
                <a:latin typeface="Arial"/>
                <a:ea typeface="Arial"/>
                <a:cs typeface="Arial"/>
              </a:rPr>
              <a:t>CLL</a:t>
            </a:r>
            <a:r>
              <a:rPr lang="es" sz="600" b="0" i="1" strike="noStrike" cap="none" spc="-6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smtClean="0">
                <a:solidFill>
                  <a:srgbClr val="58595B"/>
                </a:solidFill>
                <a:effectLst/>
                <a:latin typeface="Arial"/>
                <a:ea typeface="Arial"/>
                <a:cs typeface="Arial"/>
              </a:rPr>
              <a:t>Todos </a:t>
            </a:r>
            <a:r>
              <a:rPr lang="es" sz="600" b="0" i="1" strike="noStrike" cap="none" spc="-15" baseline="0" dirty="0">
                <a:solidFill>
                  <a:srgbClr val="58595B"/>
                </a:solidFill>
                <a:effectLst/>
                <a:latin typeface="Arial"/>
                <a:ea typeface="Arial"/>
                <a:cs typeface="Arial"/>
              </a:rPr>
              <a:t>los derechos reservados</a:t>
            </a:r>
            <a:r>
              <a:rPr lang="es" sz="600" b="0" i="1" strike="noStrike" cap="none" spc="55" baseline="0" dirty="0">
                <a:solidFill>
                  <a:srgbClr val="58595B"/>
                </a:solidFill>
                <a:effectLst/>
                <a:latin typeface="Arial"/>
                <a:ea typeface="Arial"/>
                <a:cs typeface="Arial"/>
              </a:rPr>
              <a:t> </a:t>
            </a:r>
            <a:r>
              <a:rPr lang="es" sz="600" b="0" i="1" strike="noStrike" cap="none" spc="-4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a:solidFill>
                  <a:srgbClr val="58595B"/>
                </a:solidFill>
                <a:effectLst/>
                <a:latin typeface="Arial"/>
                <a:ea typeface="Arial"/>
                <a:cs typeface="Arial"/>
              </a:rPr>
              <a:t>V5</a:t>
            </a:r>
            <a:r>
              <a:rPr lang="es" sz="600" b="0" i="1" strike="noStrike" cap="none" spc="55" baseline="0" dirty="0">
                <a:solidFill>
                  <a:srgbClr val="58595B"/>
                </a:solidFill>
                <a:effectLst/>
                <a:latin typeface="Arial"/>
                <a:ea typeface="Arial"/>
                <a:cs typeface="Arial"/>
              </a:rPr>
              <a:t> </a:t>
            </a:r>
          </a:p>
        </p:txBody>
      </p:sp>
      <p:sp>
        <p:nvSpPr>
          <p:cNvPr id="19" name="object 37"/>
          <p:cNvSpPr txBox="1"/>
          <p:nvPr/>
        </p:nvSpPr>
        <p:spPr>
          <a:xfrm>
            <a:off x="5109197" y="3402431"/>
            <a:ext cx="163358" cy="102973"/>
          </a:xfrm>
          <a:prstGeom prst="rect">
            <a:avLst/>
          </a:prstGeom>
        </p:spPr>
        <p:txBody>
          <a:bodyPr vert="horz" wrap="square" lIns="0" tIns="11430" rIns="0" bIns="0" rtlCol="0">
            <a:spAutoFit/>
          </a:bodyPr>
          <a:lstStyle/>
          <a:p>
            <a:pPr marL="12700">
              <a:lnSpc>
                <a:spcPct val="100000"/>
              </a:lnSpc>
              <a:spcBef>
                <a:spcPts val="90"/>
              </a:spcBef>
            </a:pPr>
            <a:r>
              <a:rPr lang="es" sz="600" b="0" i="0" strike="noStrike" cap="none" spc="-35" baseline="0">
                <a:solidFill>
                  <a:srgbClr val="58595B"/>
                </a:solidFill>
                <a:effectLst/>
                <a:latin typeface="Verdana"/>
                <a:ea typeface="Verdana"/>
                <a:cs typeface="Verdana"/>
              </a:rPr>
              <a:t>42A</a:t>
            </a:r>
          </a:p>
        </p:txBody>
      </p:sp>
    </p:spTree>
    <p:extLst>
      <p:ext uri="{BB962C8B-B14F-4D97-AF65-F5344CB8AC3E}">
        <p14:creationId xmlns:p14="http://schemas.microsoft.com/office/powerpoint/2010/main" val="2140583009"/>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5"/>
          <p:cNvSpPr/>
          <p:nvPr/>
        </p:nvSpPr>
        <p:spPr>
          <a:xfrm>
            <a:off x="2070615" y="649601"/>
            <a:ext cx="234188" cy="234175"/>
          </a:xfrm>
          <a:prstGeom prst="rect">
            <a:avLst/>
          </a:prstGeom>
          <a:blipFill rotWithShape="1">
            <a:blip r:embed="rId2"/>
            <a:stretch>
              <a:fillRect/>
            </a:stretch>
          </a:blipFill>
        </p:spPr>
        <p:txBody>
          <a:bodyPr wrap="square" lIns="0" tIns="0" rIns="0" bIns="0" rtlCol="0"/>
          <a:lstStyle/>
          <a:p>
            <a:endParaRPr dirty="0"/>
          </a:p>
        </p:txBody>
      </p:sp>
      <p:sp>
        <p:nvSpPr>
          <p:cNvPr id="4" name="object 6"/>
          <p:cNvSpPr/>
          <p:nvPr/>
        </p:nvSpPr>
        <p:spPr>
          <a:xfrm>
            <a:off x="127004" y="499601"/>
            <a:ext cx="891540" cy="2800350"/>
          </a:xfrm>
          <a:custGeom>
            <a:avLst/>
            <a:gdLst/>
            <a:ahLst/>
            <a:cxnLst/>
            <a:rect l="l" t="t" r="r" b="b"/>
            <a:pathLst>
              <a:path w="891540" h="2800350">
                <a:moveTo>
                  <a:pt x="0" y="2800350"/>
                </a:moveTo>
                <a:lnTo>
                  <a:pt x="891540" y="2800350"/>
                </a:lnTo>
                <a:lnTo>
                  <a:pt x="891540" y="0"/>
                </a:lnTo>
                <a:lnTo>
                  <a:pt x="0" y="0"/>
                </a:lnTo>
                <a:lnTo>
                  <a:pt x="0" y="2800350"/>
                </a:lnTo>
                <a:close/>
              </a:path>
            </a:pathLst>
          </a:custGeom>
          <a:solidFill>
            <a:srgbClr val="DCDDDE"/>
          </a:solidFill>
        </p:spPr>
        <p:txBody>
          <a:bodyPr wrap="square" lIns="0" tIns="0" rIns="0" bIns="0" rtlCol="0"/>
          <a:lstStyle/>
          <a:p>
            <a:endParaRPr dirty="0"/>
          </a:p>
        </p:txBody>
      </p:sp>
      <p:sp>
        <p:nvSpPr>
          <p:cNvPr id="5" name="object 9"/>
          <p:cNvSpPr txBox="1"/>
          <p:nvPr/>
        </p:nvSpPr>
        <p:spPr>
          <a:xfrm>
            <a:off x="1223673" y="662910"/>
            <a:ext cx="3945093" cy="2326278"/>
          </a:xfrm>
          <a:prstGeom prst="rect">
            <a:avLst/>
          </a:prstGeom>
        </p:spPr>
        <p:txBody>
          <a:bodyPr vert="horz" wrap="square" lIns="0" tIns="12700" rIns="0" bIns="0" rtlCol="0">
            <a:spAutoFit/>
          </a:bodyPr>
          <a:lstStyle/>
          <a:p>
            <a:pPr marL="168275">
              <a:lnSpc>
                <a:spcPct val="100000"/>
              </a:lnSpc>
              <a:spcBef>
                <a:spcPts val="100"/>
              </a:spcBef>
            </a:pPr>
            <a:r>
              <a:rPr lang="es" sz="1100" b="0" i="0" strike="noStrike" cap="none" spc="70" baseline="0" dirty="0" smtClean="0">
                <a:solidFill>
                  <a:srgbClr val="58595B"/>
                </a:solidFill>
                <a:effectLst/>
                <a:latin typeface="Arial"/>
                <a:ea typeface="Arial"/>
                <a:cs typeface="Arial"/>
              </a:rPr>
              <a:t>Práctica </a:t>
            </a:r>
            <a:r>
              <a:rPr lang="es" sz="1100" b="0" i="0" strike="noStrike" cap="none" spc="70" baseline="0" dirty="0" smtClean="0">
                <a:solidFill>
                  <a:srgbClr val="FFFFFF"/>
                </a:solidFill>
                <a:effectLst/>
                <a:latin typeface="Arial"/>
                <a:ea typeface="Arial"/>
                <a:cs typeface="Arial"/>
              </a:rPr>
              <a:t>  </a:t>
            </a:r>
            <a:r>
              <a:rPr lang="es" sz="1100" b="0" i="0" strike="noStrike" cap="none" spc="-45" baseline="0" dirty="0" smtClean="0">
                <a:solidFill>
                  <a:srgbClr val="FFFFFF"/>
                </a:solidFill>
                <a:effectLst/>
                <a:latin typeface="Arial"/>
                <a:ea typeface="Arial"/>
                <a:cs typeface="Arial"/>
              </a:rPr>
              <a:t>14 </a:t>
            </a:r>
            <a:r>
              <a:rPr lang="es" sz="1100" b="0" i="0" strike="noStrike" cap="none" spc="70" baseline="0" dirty="0" smtClean="0">
                <a:solidFill>
                  <a:srgbClr val="FFFFFF"/>
                </a:solidFill>
                <a:effectLst/>
                <a:latin typeface="Arial"/>
                <a:ea typeface="Arial"/>
                <a:cs typeface="Arial"/>
              </a:rPr>
              <a:t> </a:t>
            </a:r>
            <a:r>
              <a:rPr lang="es" sz="1100" b="0" i="0" strike="noStrike" cap="none" spc="70" baseline="0" dirty="0" smtClean="0">
                <a:solidFill>
                  <a:srgbClr val="58595B"/>
                </a:solidFill>
                <a:effectLst/>
                <a:latin typeface="Arial"/>
                <a:ea typeface="Arial"/>
                <a:cs typeface="Arial"/>
              </a:rPr>
              <a:t> </a:t>
            </a:r>
            <a:r>
              <a:rPr lang="es-ES_tradnl" sz="1100" b="0" i="0" strike="noStrike" cap="none" spc="105" baseline="0" dirty="0" smtClean="0">
                <a:solidFill>
                  <a:srgbClr val="58595B"/>
                </a:solidFill>
                <a:effectLst/>
                <a:latin typeface="Arial"/>
                <a:ea typeface="Arial"/>
                <a:cs typeface="Arial"/>
              </a:rPr>
              <a:t>Manejo de cada individuo</a:t>
            </a:r>
            <a:r>
              <a:rPr lang="es" sz="1100" b="0" i="0" strike="noStrike" cap="none" spc="105" baseline="0" dirty="0" smtClean="0">
                <a:solidFill>
                  <a:srgbClr val="58595B"/>
                </a:solidFill>
                <a:effectLst/>
                <a:latin typeface="Arial"/>
                <a:ea typeface="Arial"/>
                <a:cs typeface="Arial"/>
              </a:rPr>
              <a:t> </a:t>
            </a:r>
            <a:r>
              <a:rPr lang="es" sz="1100" b="0" i="0" strike="noStrike" cap="none" spc="105" baseline="0" dirty="0">
                <a:solidFill>
                  <a:srgbClr val="58595B"/>
                </a:solidFill>
                <a:effectLst/>
                <a:latin typeface="Arial"/>
                <a:ea typeface="Arial"/>
                <a:cs typeface="Arial"/>
              </a:rPr>
              <a:t>de forma </a:t>
            </a:r>
            <a:r>
              <a:rPr lang="es" sz="1100" b="0" i="0" strike="noStrike" cap="none" spc="105" baseline="0" dirty="0" smtClean="0">
                <a:solidFill>
                  <a:srgbClr val="58595B"/>
                </a:solidFill>
                <a:effectLst/>
                <a:latin typeface="Arial"/>
                <a:ea typeface="Arial"/>
                <a:cs typeface="Arial"/>
              </a:rPr>
              <a:t>diferente</a:t>
            </a:r>
          </a:p>
          <a:p>
            <a:pPr marL="168275">
              <a:lnSpc>
                <a:spcPct val="100000"/>
              </a:lnSpc>
              <a:spcBef>
                <a:spcPts val="100"/>
              </a:spcBef>
            </a:pPr>
            <a:endParaRPr lang="es" sz="1100" b="0" i="0" strike="noStrike" cap="none" spc="105" baseline="0" dirty="0">
              <a:solidFill>
                <a:srgbClr val="58595B"/>
              </a:solidFill>
              <a:effectLst/>
              <a:latin typeface="Arial"/>
              <a:ea typeface="Arial"/>
              <a:cs typeface="Arial"/>
            </a:endParaRPr>
          </a:p>
          <a:p>
            <a:pPr marL="168275">
              <a:lnSpc>
                <a:spcPct val="100000"/>
              </a:lnSpc>
              <a:spcBef>
                <a:spcPts val="100"/>
              </a:spcBef>
            </a:pPr>
            <a:r>
              <a:rPr lang="es-ES" sz="900" b="1" i="0" strike="noStrike" cap="none" spc="-5" baseline="0" dirty="0" smtClean="0">
                <a:solidFill>
                  <a:srgbClr val="231F20"/>
                </a:solidFill>
                <a:effectLst/>
                <a:latin typeface="Arial"/>
                <a:ea typeface="Arial"/>
                <a:cs typeface="Arial"/>
              </a:rPr>
              <a:t>Puntos que se deben observar</a:t>
            </a:r>
            <a:r>
              <a:rPr lang="es" sz="900" b="1" i="0" strike="noStrike" cap="none" spc="-5" baseline="0" dirty="0" smtClean="0">
                <a:solidFill>
                  <a:srgbClr val="231F20"/>
                </a:solidFill>
                <a:effectLst/>
                <a:latin typeface="Arial"/>
                <a:ea typeface="Arial"/>
                <a:cs typeface="Arial"/>
              </a:rPr>
              <a:t>:</a:t>
            </a:r>
            <a:endParaRPr lang="es" sz="900" b="1" i="0" strike="noStrike" cap="none" spc="-5" baseline="0" dirty="0">
              <a:solidFill>
                <a:srgbClr val="231F20"/>
              </a:solidFill>
              <a:effectLst/>
              <a:latin typeface="Arial"/>
              <a:ea typeface="Arial"/>
              <a:cs typeface="Arial"/>
            </a:endParaRPr>
          </a:p>
          <a:p>
            <a:pPr marL="171450" indent="-171450">
              <a:spcBef>
                <a:spcPts val="530"/>
              </a:spcBef>
              <a:buAutoNum type="alphaLcPeriod"/>
              <a:tabLst>
                <a:tab pos="171450" algn="l"/>
              </a:tabLst>
            </a:pPr>
            <a:r>
              <a:rPr lang="es" sz="900" dirty="0">
                <a:solidFill>
                  <a:srgbClr val="231F20"/>
                </a:solidFill>
                <a:latin typeface="Arial"/>
                <a:ea typeface="Arial"/>
                <a:cs typeface="Arial"/>
              </a:rPr>
              <a:t>Interpreta bien a las personas; </a:t>
            </a:r>
            <a:r>
              <a:rPr lang="es" sz="900" dirty="0" smtClean="0">
                <a:solidFill>
                  <a:srgbClr val="231F20"/>
                </a:solidFill>
                <a:latin typeface="Arial"/>
                <a:ea typeface="Arial"/>
                <a:cs typeface="Arial"/>
              </a:rPr>
              <a:t>es </a:t>
            </a:r>
            <a:r>
              <a:rPr lang="es" sz="900" dirty="0">
                <a:solidFill>
                  <a:srgbClr val="231F20"/>
                </a:solidFill>
                <a:latin typeface="Arial"/>
                <a:ea typeface="Arial"/>
                <a:cs typeface="Arial"/>
              </a:rPr>
              <a:t>un observador cuidadoso de las diferencias y entiende </a:t>
            </a:r>
            <a:r>
              <a:rPr lang="es" sz="900" dirty="0" smtClean="0">
                <a:solidFill>
                  <a:srgbClr val="231F20"/>
                </a:solidFill>
                <a:latin typeface="Arial"/>
                <a:ea typeface="Arial"/>
                <a:cs typeface="Arial"/>
              </a:rPr>
              <a:t>las </a:t>
            </a:r>
            <a:r>
              <a:rPr lang="es" sz="900" dirty="0">
                <a:solidFill>
                  <a:srgbClr val="231F20"/>
                </a:solidFill>
                <a:latin typeface="Arial"/>
                <a:ea typeface="Arial"/>
                <a:cs typeface="Arial"/>
              </a:rPr>
              <a:t>maneras en que las </a:t>
            </a:r>
            <a:r>
              <a:rPr lang="es" sz="900" dirty="0" smtClean="0">
                <a:solidFill>
                  <a:srgbClr val="231F20"/>
                </a:solidFill>
                <a:latin typeface="Arial"/>
                <a:ea typeface="Arial"/>
                <a:cs typeface="Arial"/>
              </a:rPr>
              <a:t>personas son </a:t>
            </a:r>
            <a:r>
              <a:rPr lang="es" sz="900" dirty="0">
                <a:solidFill>
                  <a:srgbClr val="231F20"/>
                </a:solidFill>
                <a:latin typeface="Arial"/>
                <a:ea typeface="Arial"/>
                <a:cs typeface="Arial"/>
              </a:rPr>
              <a:t>diferentes y qué significan </a:t>
            </a:r>
            <a:r>
              <a:rPr lang="es" sz="900" dirty="0" smtClean="0">
                <a:solidFill>
                  <a:srgbClr val="231F20"/>
                </a:solidFill>
                <a:latin typeface="Arial"/>
                <a:ea typeface="Arial"/>
                <a:cs typeface="Arial"/>
              </a:rPr>
              <a:t>esas diferencias  </a:t>
            </a:r>
            <a:endParaRPr lang="es" sz="900" dirty="0">
              <a:solidFill>
                <a:srgbClr val="231F20"/>
              </a:solidFill>
              <a:latin typeface="Arial"/>
              <a:ea typeface="Arial"/>
              <a:cs typeface="Arial"/>
            </a:endParaRPr>
          </a:p>
          <a:p>
            <a:pPr marL="171450" indent="-171450">
              <a:spcBef>
                <a:spcPts val="530"/>
              </a:spcBef>
              <a:buAutoNum type="alphaLcPeriod"/>
              <a:tabLst>
                <a:tab pos="171450" algn="l"/>
              </a:tabLst>
            </a:pPr>
            <a:r>
              <a:rPr lang="es" sz="900" dirty="0">
                <a:solidFill>
                  <a:srgbClr val="231F20"/>
                </a:solidFill>
                <a:latin typeface="Arial"/>
                <a:ea typeface="Arial"/>
                <a:cs typeface="Arial"/>
              </a:rPr>
              <a:t>Tiene un comportamiento flexible al lidiar y trabajar con los demás</a:t>
            </a:r>
          </a:p>
          <a:p>
            <a:pPr marL="171450" marR="377825" indent="-171450">
              <a:spcBef>
                <a:spcPts val="530"/>
              </a:spcBef>
              <a:buAutoNum type="alphaLcPeriod"/>
              <a:tabLst>
                <a:tab pos="171450" algn="l"/>
              </a:tabLst>
            </a:pPr>
            <a:r>
              <a:rPr lang="es" sz="900" dirty="0">
                <a:solidFill>
                  <a:srgbClr val="231F20"/>
                </a:solidFill>
                <a:latin typeface="Arial"/>
                <a:ea typeface="Arial"/>
                <a:cs typeface="Arial"/>
              </a:rPr>
              <a:t>Vincula el enfoque a la persona de manera que los estilos, las tácticas y las técnicas sean usadas para alinear las necesidades  de las personas que están siendo gestionadas</a:t>
            </a:r>
          </a:p>
          <a:p>
            <a:pPr marL="171450" marR="125730" indent="-171450">
              <a:spcBef>
                <a:spcPts val="530"/>
              </a:spcBef>
              <a:buAutoNum type="alphaLcPeriod"/>
              <a:tabLst>
                <a:tab pos="171450" algn="l"/>
              </a:tabLst>
            </a:pPr>
            <a:r>
              <a:rPr lang="es" sz="900" dirty="0">
                <a:solidFill>
                  <a:srgbClr val="231F20"/>
                </a:solidFill>
                <a:latin typeface="Arial"/>
                <a:ea typeface="Arial"/>
                <a:cs typeface="Arial"/>
              </a:rPr>
              <a:t>Pide retroalimentación a los miembros del equipo para saber qué está funcionando, en el esfuerzode satisfacer las necesidades de las personas que gestiona</a:t>
            </a:r>
          </a:p>
        </p:txBody>
      </p:sp>
      <p:sp>
        <p:nvSpPr>
          <p:cNvPr id="6" name="object 12"/>
          <p:cNvSpPr/>
          <p:nvPr/>
        </p:nvSpPr>
        <p:spPr>
          <a:xfrm>
            <a:off x="167538" y="1602359"/>
            <a:ext cx="234188" cy="234175"/>
          </a:xfrm>
          <a:prstGeom prst="rect">
            <a:avLst/>
          </a:prstGeom>
          <a:blipFill rotWithShape="1">
            <a:blip r:embed="rId3"/>
            <a:stretch>
              <a:fillRect/>
            </a:stretch>
          </a:blipFill>
        </p:spPr>
        <p:txBody>
          <a:bodyPr wrap="square" lIns="0" tIns="0" rIns="0" bIns="0" rtlCol="0" anchor="ctr"/>
          <a:lstStyle/>
          <a:p>
            <a:pPr algn="ctr"/>
            <a:r>
              <a:rPr lang="pt-BR" sz="900" dirty="0" smtClean="0">
                <a:solidFill>
                  <a:schemeClr val="bg1"/>
                </a:solidFill>
                <a:latin typeface="Arial" panose="020B0604020202020204" pitchFamily="34" charset="0"/>
                <a:cs typeface="Arial" panose="020B0604020202020204" pitchFamily="34" charset="0"/>
              </a:rPr>
              <a:t>14</a:t>
            </a:r>
            <a:endParaRPr sz="900" dirty="0">
              <a:solidFill>
                <a:schemeClr val="bg1"/>
              </a:solidFill>
              <a:latin typeface="Arial" panose="020B0604020202020204" pitchFamily="34" charset="0"/>
              <a:cs typeface="Arial" panose="020B0604020202020204" pitchFamily="34" charset="0"/>
            </a:endParaRPr>
          </a:p>
        </p:txBody>
      </p:sp>
      <p:sp>
        <p:nvSpPr>
          <p:cNvPr id="7" name="object 13"/>
          <p:cNvSpPr txBox="1"/>
          <p:nvPr/>
        </p:nvSpPr>
        <p:spPr>
          <a:xfrm>
            <a:off x="127004" y="440759"/>
            <a:ext cx="1157690" cy="972702"/>
          </a:xfrm>
          <a:prstGeom prst="rect">
            <a:avLst/>
          </a:prstGeom>
        </p:spPr>
        <p:txBody>
          <a:bodyPr vert="horz" wrap="square" lIns="0" tIns="46355" rIns="0" bIns="0" rtlCol="0">
            <a:spAutoFit/>
          </a:bodyPr>
          <a:lstStyle/>
          <a:p>
            <a:pPr marL="18415">
              <a:lnSpc>
                <a:spcPct val="100000"/>
              </a:lnSpc>
              <a:spcBef>
                <a:spcPts val="365"/>
              </a:spcBef>
            </a:pPr>
            <a:r>
              <a:rPr lang="es" sz="3100" b="0" i="0" strike="noStrike" cap="none" spc="-165" baseline="0" dirty="0">
                <a:solidFill>
                  <a:srgbClr val="231F20"/>
                </a:solidFill>
                <a:effectLst/>
                <a:latin typeface="Arial" panose="020B0604020202020204" pitchFamily="34" charset="0"/>
                <a:ea typeface="Verdana"/>
                <a:cs typeface="Arial" panose="020B0604020202020204" pitchFamily="34" charset="0"/>
              </a:rPr>
              <a:t>MID</a:t>
            </a:r>
          </a:p>
          <a:p>
            <a:pPr marL="31115" marR="269875">
              <a:lnSpc>
                <a:spcPts val="1100"/>
              </a:lnSpc>
              <a:spcBef>
                <a:spcPts val="204"/>
              </a:spcBef>
            </a:pPr>
            <a:r>
              <a:rPr lang="es" sz="900" spc="-45" dirty="0">
                <a:solidFill>
                  <a:srgbClr val="231F20"/>
                </a:solidFill>
                <a:latin typeface="Arial" panose="020B0604020202020204" pitchFamily="34" charset="0"/>
                <a:ea typeface="Verdana"/>
                <a:cs typeface="Arial" panose="020B0604020202020204" pitchFamily="34" charset="0"/>
              </a:rPr>
              <a:t>Manejo de cada individuo de forma </a:t>
            </a:r>
            <a:r>
              <a:rPr lang="es" sz="900" spc="-45" dirty="0" smtClean="0">
                <a:solidFill>
                  <a:srgbClr val="231F20"/>
                </a:solidFill>
                <a:latin typeface="Arial" panose="020B0604020202020204" pitchFamily="34" charset="0"/>
                <a:ea typeface="Verdana"/>
                <a:cs typeface="Arial" panose="020B0604020202020204" pitchFamily="34" charset="0"/>
              </a:rPr>
              <a:t>diferente (MID)</a:t>
            </a:r>
            <a:endParaRPr lang="es" sz="900" spc="-45" dirty="0">
              <a:solidFill>
                <a:srgbClr val="231F20"/>
              </a:solidFill>
              <a:latin typeface="Arial" panose="020B0604020202020204" pitchFamily="34" charset="0"/>
              <a:ea typeface="Verdana"/>
              <a:cs typeface="Arial" panose="020B0604020202020204" pitchFamily="34" charset="0"/>
            </a:endParaRPr>
          </a:p>
        </p:txBody>
      </p:sp>
      <p:sp>
        <p:nvSpPr>
          <p:cNvPr id="8" name="object 16"/>
          <p:cNvSpPr/>
          <p:nvPr/>
        </p:nvSpPr>
        <p:spPr>
          <a:xfrm>
            <a:off x="1157557" y="609176"/>
            <a:ext cx="4104000" cy="2684933"/>
          </a:xfrm>
          <a:custGeom>
            <a:avLst/>
            <a:gdLst/>
            <a:ahLst/>
            <a:cxnLst/>
            <a:rect l="l" t="t" r="r" b="b"/>
            <a:pathLst>
              <a:path w="3963670" h="2800350">
                <a:moveTo>
                  <a:pt x="0" y="2800350"/>
                </a:moveTo>
                <a:lnTo>
                  <a:pt x="3963543" y="2800350"/>
                </a:lnTo>
                <a:lnTo>
                  <a:pt x="3963543" y="0"/>
                </a:lnTo>
                <a:lnTo>
                  <a:pt x="0" y="0"/>
                </a:lnTo>
                <a:lnTo>
                  <a:pt x="0" y="2800350"/>
                </a:lnTo>
                <a:close/>
              </a:path>
            </a:pathLst>
          </a:custGeom>
          <a:ln w="19050">
            <a:solidFill>
              <a:srgbClr val="079247"/>
            </a:solidFill>
          </a:ln>
        </p:spPr>
        <p:txBody>
          <a:bodyPr wrap="square" lIns="0" tIns="0" rIns="0" bIns="0" rtlCol="0"/>
          <a:lstStyle/>
          <a:p>
            <a:endParaRPr dirty="0"/>
          </a:p>
        </p:txBody>
      </p:sp>
      <p:sp>
        <p:nvSpPr>
          <p:cNvPr id="9" name="object 17"/>
          <p:cNvSpPr/>
          <p:nvPr/>
        </p:nvSpPr>
        <p:spPr>
          <a:xfrm>
            <a:off x="1156665" y="3004549"/>
            <a:ext cx="4104891" cy="289560"/>
          </a:xfrm>
          <a:custGeom>
            <a:avLst/>
            <a:gdLst/>
            <a:ahLst/>
            <a:cxnLst/>
            <a:rect l="l" t="t" r="r" b="b"/>
            <a:pathLst>
              <a:path w="3956684" h="289560">
                <a:moveTo>
                  <a:pt x="0" y="289051"/>
                </a:moveTo>
                <a:lnTo>
                  <a:pt x="3956177" y="289051"/>
                </a:lnTo>
                <a:lnTo>
                  <a:pt x="3956177" y="0"/>
                </a:lnTo>
                <a:lnTo>
                  <a:pt x="0" y="0"/>
                </a:lnTo>
                <a:lnTo>
                  <a:pt x="0" y="289051"/>
                </a:lnTo>
                <a:close/>
              </a:path>
            </a:pathLst>
          </a:custGeom>
          <a:solidFill>
            <a:srgbClr val="079247"/>
          </a:solidFill>
        </p:spPr>
        <p:txBody>
          <a:bodyPr wrap="square" lIns="0" tIns="0" rIns="0" bIns="0" rtlCol="0"/>
          <a:lstStyle/>
          <a:p>
            <a:endParaRPr dirty="0"/>
          </a:p>
        </p:txBody>
      </p:sp>
      <p:sp>
        <p:nvSpPr>
          <p:cNvPr id="10" name="object 26"/>
          <p:cNvSpPr/>
          <p:nvPr/>
        </p:nvSpPr>
        <p:spPr>
          <a:xfrm>
            <a:off x="227270" y="2504379"/>
            <a:ext cx="720090" cy="720090"/>
          </a:xfrm>
          <a:custGeom>
            <a:avLst/>
            <a:gdLst/>
            <a:ahLst/>
            <a:cxnLst/>
            <a:rect l="l" t="t" r="r" b="b"/>
            <a:pathLst>
              <a:path w="720090" h="720089">
                <a:moveTo>
                  <a:pt x="359905" y="0"/>
                </a:moveTo>
                <a:lnTo>
                  <a:pt x="311068" y="3285"/>
                </a:lnTo>
                <a:lnTo>
                  <a:pt x="264229" y="12856"/>
                </a:lnTo>
                <a:lnTo>
                  <a:pt x="219814" y="28283"/>
                </a:lnTo>
                <a:lnTo>
                  <a:pt x="178255" y="49138"/>
                </a:lnTo>
                <a:lnTo>
                  <a:pt x="139978" y="74991"/>
                </a:lnTo>
                <a:lnTo>
                  <a:pt x="105414" y="105414"/>
                </a:lnTo>
                <a:lnTo>
                  <a:pt x="74991" y="139978"/>
                </a:lnTo>
                <a:lnTo>
                  <a:pt x="49138" y="178255"/>
                </a:lnTo>
                <a:lnTo>
                  <a:pt x="28283" y="219814"/>
                </a:lnTo>
                <a:lnTo>
                  <a:pt x="12856" y="264229"/>
                </a:lnTo>
                <a:lnTo>
                  <a:pt x="3285" y="311068"/>
                </a:lnTo>
                <a:lnTo>
                  <a:pt x="0" y="359905"/>
                </a:lnTo>
                <a:lnTo>
                  <a:pt x="3285" y="408741"/>
                </a:lnTo>
                <a:lnTo>
                  <a:pt x="12856" y="455581"/>
                </a:lnTo>
                <a:lnTo>
                  <a:pt x="28283" y="499995"/>
                </a:lnTo>
                <a:lnTo>
                  <a:pt x="49138" y="541555"/>
                </a:lnTo>
                <a:lnTo>
                  <a:pt x="74991" y="579831"/>
                </a:lnTo>
                <a:lnTo>
                  <a:pt x="105414" y="614395"/>
                </a:lnTo>
                <a:lnTo>
                  <a:pt x="139978" y="644819"/>
                </a:lnTo>
                <a:lnTo>
                  <a:pt x="178255" y="670672"/>
                </a:lnTo>
                <a:lnTo>
                  <a:pt x="219814" y="691527"/>
                </a:lnTo>
                <a:lnTo>
                  <a:pt x="264229" y="706954"/>
                </a:lnTo>
                <a:lnTo>
                  <a:pt x="311068" y="716525"/>
                </a:lnTo>
                <a:lnTo>
                  <a:pt x="359905" y="719810"/>
                </a:lnTo>
                <a:lnTo>
                  <a:pt x="408741" y="716525"/>
                </a:lnTo>
                <a:lnTo>
                  <a:pt x="455581" y="706954"/>
                </a:lnTo>
                <a:lnTo>
                  <a:pt x="499995" y="691527"/>
                </a:lnTo>
                <a:lnTo>
                  <a:pt x="541555" y="670672"/>
                </a:lnTo>
                <a:lnTo>
                  <a:pt x="579831" y="644819"/>
                </a:lnTo>
                <a:lnTo>
                  <a:pt x="614395" y="614395"/>
                </a:lnTo>
                <a:lnTo>
                  <a:pt x="644819" y="579831"/>
                </a:lnTo>
                <a:lnTo>
                  <a:pt x="670672" y="541555"/>
                </a:lnTo>
                <a:lnTo>
                  <a:pt x="691527" y="499995"/>
                </a:lnTo>
                <a:lnTo>
                  <a:pt x="706954" y="455581"/>
                </a:lnTo>
                <a:lnTo>
                  <a:pt x="716525" y="408741"/>
                </a:lnTo>
                <a:lnTo>
                  <a:pt x="719810" y="359905"/>
                </a:lnTo>
                <a:lnTo>
                  <a:pt x="716525" y="311068"/>
                </a:lnTo>
                <a:lnTo>
                  <a:pt x="706954" y="264229"/>
                </a:lnTo>
                <a:lnTo>
                  <a:pt x="691527" y="219814"/>
                </a:lnTo>
                <a:lnTo>
                  <a:pt x="670672" y="178255"/>
                </a:lnTo>
                <a:lnTo>
                  <a:pt x="644819" y="139978"/>
                </a:lnTo>
                <a:lnTo>
                  <a:pt x="614395" y="105414"/>
                </a:lnTo>
                <a:lnTo>
                  <a:pt x="579831" y="74991"/>
                </a:lnTo>
                <a:lnTo>
                  <a:pt x="541555" y="49138"/>
                </a:lnTo>
                <a:lnTo>
                  <a:pt x="499995" y="28283"/>
                </a:lnTo>
                <a:lnTo>
                  <a:pt x="455581" y="12856"/>
                </a:lnTo>
                <a:lnTo>
                  <a:pt x="408741" y="3285"/>
                </a:lnTo>
                <a:lnTo>
                  <a:pt x="359905" y="0"/>
                </a:lnTo>
                <a:close/>
              </a:path>
            </a:pathLst>
          </a:custGeom>
          <a:solidFill>
            <a:srgbClr val="FFFFFF"/>
          </a:solidFill>
        </p:spPr>
        <p:txBody>
          <a:bodyPr wrap="square" lIns="0" tIns="0" rIns="0" bIns="0" rtlCol="0"/>
          <a:lstStyle/>
          <a:p>
            <a:endParaRPr dirty="0"/>
          </a:p>
        </p:txBody>
      </p:sp>
      <p:sp>
        <p:nvSpPr>
          <p:cNvPr id="11" name="object 27"/>
          <p:cNvSpPr/>
          <p:nvPr/>
        </p:nvSpPr>
        <p:spPr>
          <a:xfrm>
            <a:off x="227270" y="2504379"/>
            <a:ext cx="720090" cy="720090"/>
          </a:xfrm>
          <a:custGeom>
            <a:avLst/>
            <a:gdLst/>
            <a:ahLst/>
            <a:cxnLst/>
            <a:rect l="l" t="t" r="r" b="b"/>
            <a:pathLst>
              <a:path w="720090" h="720089">
                <a:moveTo>
                  <a:pt x="359905" y="719810"/>
                </a:moveTo>
                <a:lnTo>
                  <a:pt x="408741" y="716525"/>
                </a:lnTo>
                <a:lnTo>
                  <a:pt x="455581" y="706954"/>
                </a:lnTo>
                <a:lnTo>
                  <a:pt x="499995" y="691527"/>
                </a:lnTo>
                <a:lnTo>
                  <a:pt x="541555" y="670672"/>
                </a:lnTo>
                <a:lnTo>
                  <a:pt x="579831" y="644819"/>
                </a:lnTo>
                <a:lnTo>
                  <a:pt x="614395" y="614395"/>
                </a:lnTo>
                <a:lnTo>
                  <a:pt x="644819" y="579831"/>
                </a:lnTo>
                <a:lnTo>
                  <a:pt x="670672" y="541555"/>
                </a:lnTo>
                <a:lnTo>
                  <a:pt x="691527" y="499995"/>
                </a:lnTo>
                <a:lnTo>
                  <a:pt x="706954" y="455581"/>
                </a:lnTo>
                <a:lnTo>
                  <a:pt x="716525" y="408741"/>
                </a:lnTo>
                <a:lnTo>
                  <a:pt x="719810" y="359905"/>
                </a:lnTo>
                <a:lnTo>
                  <a:pt x="716525" y="311068"/>
                </a:lnTo>
                <a:lnTo>
                  <a:pt x="706954" y="264229"/>
                </a:lnTo>
                <a:lnTo>
                  <a:pt x="691527" y="219814"/>
                </a:lnTo>
                <a:lnTo>
                  <a:pt x="670672" y="178255"/>
                </a:lnTo>
                <a:lnTo>
                  <a:pt x="644819" y="139978"/>
                </a:lnTo>
                <a:lnTo>
                  <a:pt x="614395" y="105414"/>
                </a:lnTo>
                <a:lnTo>
                  <a:pt x="579831" y="74991"/>
                </a:lnTo>
                <a:lnTo>
                  <a:pt x="541555" y="49138"/>
                </a:lnTo>
                <a:lnTo>
                  <a:pt x="499995" y="28283"/>
                </a:lnTo>
                <a:lnTo>
                  <a:pt x="455581" y="12856"/>
                </a:lnTo>
                <a:lnTo>
                  <a:pt x="408741" y="3285"/>
                </a:lnTo>
                <a:lnTo>
                  <a:pt x="359905" y="0"/>
                </a:lnTo>
                <a:lnTo>
                  <a:pt x="311068" y="3285"/>
                </a:lnTo>
                <a:lnTo>
                  <a:pt x="264229" y="12856"/>
                </a:lnTo>
                <a:lnTo>
                  <a:pt x="219814" y="28283"/>
                </a:lnTo>
                <a:lnTo>
                  <a:pt x="178255" y="49138"/>
                </a:lnTo>
                <a:lnTo>
                  <a:pt x="139978" y="74991"/>
                </a:lnTo>
                <a:lnTo>
                  <a:pt x="105414" y="105414"/>
                </a:lnTo>
                <a:lnTo>
                  <a:pt x="74991" y="139978"/>
                </a:lnTo>
                <a:lnTo>
                  <a:pt x="49138" y="178255"/>
                </a:lnTo>
                <a:lnTo>
                  <a:pt x="28283" y="219814"/>
                </a:lnTo>
                <a:lnTo>
                  <a:pt x="12856" y="264229"/>
                </a:lnTo>
                <a:lnTo>
                  <a:pt x="3285" y="311068"/>
                </a:lnTo>
                <a:lnTo>
                  <a:pt x="0" y="359905"/>
                </a:lnTo>
                <a:lnTo>
                  <a:pt x="3285" y="408741"/>
                </a:lnTo>
                <a:lnTo>
                  <a:pt x="12856" y="455581"/>
                </a:lnTo>
                <a:lnTo>
                  <a:pt x="28283" y="499995"/>
                </a:lnTo>
                <a:lnTo>
                  <a:pt x="49138" y="541555"/>
                </a:lnTo>
                <a:lnTo>
                  <a:pt x="74991" y="579831"/>
                </a:lnTo>
                <a:lnTo>
                  <a:pt x="105414" y="614395"/>
                </a:lnTo>
                <a:lnTo>
                  <a:pt x="139978" y="644819"/>
                </a:lnTo>
                <a:lnTo>
                  <a:pt x="178255" y="670672"/>
                </a:lnTo>
                <a:lnTo>
                  <a:pt x="219814" y="691527"/>
                </a:lnTo>
                <a:lnTo>
                  <a:pt x="264229" y="706954"/>
                </a:lnTo>
                <a:lnTo>
                  <a:pt x="311068" y="716525"/>
                </a:lnTo>
                <a:lnTo>
                  <a:pt x="359905" y="719810"/>
                </a:lnTo>
                <a:close/>
              </a:path>
            </a:pathLst>
          </a:custGeom>
          <a:ln w="12573">
            <a:solidFill>
              <a:srgbClr val="079247"/>
            </a:solidFill>
          </a:ln>
        </p:spPr>
        <p:txBody>
          <a:bodyPr wrap="square" lIns="0" tIns="0" rIns="0" bIns="0" rtlCol="0"/>
          <a:lstStyle/>
          <a:p>
            <a:endParaRPr dirty="0"/>
          </a:p>
        </p:txBody>
      </p:sp>
      <p:sp>
        <p:nvSpPr>
          <p:cNvPr id="12" name="object 28"/>
          <p:cNvSpPr/>
          <p:nvPr/>
        </p:nvSpPr>
        <p:spPr>
          <a:xfrm>
            <a:off x="331778" y="2690030"/>
            <a:ext cx="121615" cy="149313"/>
          </a:xfrm>
          <a:prstGeom prst="rect">
            <a:avLst/>
          </a:prstGeom>
          <a:blipFill rotWithShape="1">
            <a:blip r:embed="rId4"/>
            <a:stretch>
              <a:fillRect/>
            </a:stretch>
          </a:blipFill>
        </p:spPr>
        <p:txBody>
          <a:bodyPr wrap="square" lIns="0" tIns="0" rIns="0" bIns="0" rtlCol="0"/>
          <a:lstStyle/>
          <a:p>
            <a:endParaRPr dirty="0"/>
          </a:p>
        </p:txBody>
      </p:sp>
      <p:sp>
        <p:nvSpPr>
          <p:cNvPr id="13" name="object 29"/>
          <p:cNvSpPr/>
          <p:nvPr/>
        </p:nvSpPr>
        <p:spPr>
          <a:xfrm>
            <a:off x="721135" y="2690030"/>
            <a:ext cx="121615" cy="149313"/>
          </a:xfrm>
          <a:prstGeom prst="rect">
            <a:avLst/>
          </a:prstGeom>
          <a:blipFill rotWithShape="1">
            <a:blip r:embed="rId5"/>
            <a:stretch>
              <a:fillRect/>
            </a:stretch>
          </a:blipFill>
        </p:spPr>
        <p:txBody>
          <a:bodyPr wrap="square" lIns="0" tIns="0" rIns="0" bIns="0" rtlCol="0"/>
          <a:lstStyle/>
          <a:p>
            <a:endParaRPr dirty="0"/>
          </a:p>
        </p:txBody>
      </p:sp>
      <p:sp>
        <p:nvSpPr>
          <p:cNvPr id="14" name="object 30"/>
          <p:cNvSpPr/>
          <p:nvPr/>
        </p:nvSpPr>
        <p:spPr>
          <a:xfrm>
            <a:off x="744134" y="2864224"/>
            <a:ext cx="128638" cy="168554"/>
          </a:xfrm>
          <a:prstGeom prst="rect">
            <a:avLst/>
          </a:prstGeom>
          <a:blipFill rotWithShape="1">
            <a:blip r:embed="rId6"/>
            <a:stretch>
              <a:fillRect/>
            </a:stretch>
          </a:blipFill>
        </p:spPr>
        <p:txBody>
          <a:bodyPr wrap="square" lIns="0" tIns="0" rIns="0" bIns="0" rtlCol="0"/>
          <a:lstStyle/>
          <a:p>
            <a:endParaRPr dirty="0"/>
          </a:p>
        </p:txBody>
      </p:sp>
      <p:sp>
        <p:nvSpPr>
          <p:cNvPr id="15" name="object 31"/>
          <p:cNvSpPr/>
          <p:nvPr/>
        </p:nvSpPr>
        <p:spPr>
          <a:xfrm>
            <a:off x="301578" y="2864224"/>
            <a:ext cx="128638" cy="168554"/>
          </a:xfrm>
          <a:prstGeom prst="rect">
            <a:avLst/>
          </a:prstGeom>
          <a:blipFill rotWithShape="1">
            <a:blip r:embed="rId7"/>
            <a:stretch>
              <a:fillRect/>
            </a:stretch>
          </a:blipFill>
        </p:spPr>
        <p:txBody>
          <a:bodyPr wrap="square" lIns="0" tIns="0" rIns="0" bIns="0" rtlCol="0"/>
          <a:lstStyle/>
          <a:p>
            <a:endParaRPr dirty="0"/>
          </a:p>
        </p:txBody>
      </p:sp>
      <p:sp>
        <p:nvSpPr>
          <p:cNvPr id="16" name="object 32"/>
          <p:cNvSpPr/>
          <p:nvPr/>
        </p:nvSpPr>
        <p:spPr>
          <a:xfrm>
            <a:off x="437468" y="2858652"/>
            <a:ext cx="300355" cy="215265"/>
          </a:xfrm>
          <a:custGeom>
            <a:avLst/>
            <a:gdLst/>
            <a:ahLst/>
            <a:cxnLst/>
            <a:rect l="l" t="t" r="r" b="b"/>
            <a:pathLst>
              <a:path w="300354" h="215264">
                <a:moveTo>
                  <a:pt x="150398" y="0"/>
                </a:moveTo>
                <a:lnTo>
                  <a:pt x="104160" y="4141"/>
                </a:lnTo>
                <a:lnTo>
                  <a:pt x="57937" y="16776"/>
                </a:lnTo>
                <a:lnTo>
                  <a:pt x="13671" y="53366"/>
                </a:lnTo>
                <a:lnTo>
                  <a:pt x="0" y="112217"/>
                </a:lnTo>
                <a:lnTo>
                  <a:pt x="2337" y="148734"/>
                </a:lnTo>
                <a:lnTo>
                  <a:pt x="4584" y="185013"/>
                </a:lnTo>
                <a:lnTo>
                  <a:pt x="33426" y="214731"/>
                </a:lnTo>
                <a:lnTo>
                  <a:pt x="238950" y="214773"/>
                </a:lnTo>
                <a:lnTo>
                  <a:pt x="268477" y="214706"/>
                </a:lnTo>
                <a:lnTo>
                  <a:pt x="296576" y="169204"/>
                </a:lnTo>
                <a:lnTo>
                  <a:pt x="296970" y="163296"/>
                </a:lnTo>
                <a:lnTo>
                  <a:pt x="49606" y="163296"/>
                </a:lnTo>
                <a:lnTo>
                  <a:pt x="48606" y="146866"/>
                </a:lnTo>
                <a:lnTo>
                  <a:pt x="47524" y="130427"/>
                </a:lnTo>
                <a:lnTo>
                  <a:pt x="46779" y="113995"/>
                </a:lnTo>
                <a:lnTo>
                  <a:pt x="46786" y="97586"/>
                </a:lnTo>
                <a:lnTo>
                  <a:pt x="69837" y="65684"/>
                </a:lnTo>
                <a:lnTo>
                  <a:pt x="110109" y="54123"/>
                </a:lnTo>
                <a:lnTo>
                  <a:pt x="150398" y="50293"/>
                </a:lnTo>
                <a:lnTo>
                  <a:pt x="284249" y="50293"/>
                </a:lnTo>
                <a:lnTo>
                  <a:pt x="267167" y="30907"/>
                </a:lnTo>
                <a:lnTo>
                  <a:pt x="242811" y="17018"/>
                </a:lnTo>
                <a:lnTo>
                  <a:pt x="196624" y="4307"/>
                </a:lnTo>
                <a:lnTo>
                  <a:pt x="150398" y="0"/>
                </a:lnTo>
                <a:close/>
              </a:path>
              <a:path w="300354" h="215264">
                <a:moveTo>
                  <a:pt x="284249" y="50293"/>
                </a:moveTo>
                <a:lnTo>
                  <a:pt x="150398" y="50293"/>
                </a:lnTo>
                <a:lnTo>
                  <a:pt x="190664" y="54238"/>
                </a:lnTo>
                <a:lnTo>
                  <a:pt x="230873" y="66001"/>
                </a:lnTo>
                <a:lnTo>
                  <a:pt x="241200" y="72523"/>
                </a:lnTo>
                <a:lnTo>
                  <a:pt x="248750" y="82311"/>
                </a:lnTo>
                <a:lnTo>
                  <a:pt x="253149" y="94276"/>
                </a:lnTo>
                <a:lnTo>
                  <a:pt x="254025" y="107327"/>
                </a:lnTo>
                <a:lnTo>
                  <a:pt x="253037" y="120966"/>
                </a:lnTo>
                <a:lnTo>
                  <a:pt x="250253" y="163296"/>
                </a:lnTo>
                <a:lnTo>
                  <a:pt x="296970" y="163296"/>
                </a:lnTo>
                <a:lnTo>
                  <a:pt x="297941" y="148734"/>
                </a:lnTo>
                <a:lnTo>
                  <a:pt x="299126" y="128252"/>
                </a:lnTo>
                <a:lnTo>
                  <a:pt x="300037" y="107759"/>
                </a:lnTo>
                <a:lnTo>
                  <a:pt x="296805" y="77868"/>
                </a:lnTo>
                <a:lnTo>
                  <a:pt x="285507" y="51720"/>
                </a:lnTo>
                <a:lnTo>
                  <a:pt x="284249" y="50293"/>
                </a:lnTo>
                <a:close/>
              </a:path>
            </a:pathLst>
          </a:custGeom>
          <a:solidFill>
            <a:srgbClr val="079247"/>
          </a:solidFill>
        </p:spPr>
        <p:txBody>
          <a:bodyPr wrap="square" lIns="0" tIns="0" rIns="0" bIns="0" rtlCol="0"/>
          <a:lstStyle/>
          <a:p>
            <a:endParaRPr dirty="0"/>
          </a:p>
        </p:txBody>
      </p:sp>
      <p:sp>
        <p:nvSpPr>
          <p:cNvPr id="17" name="object 33"/>
          <p:cNvSpPr/>
          <p:nvPr/>
        </p:nvSpPr>
        <p:spPr>
          <a:xfrm>
            <a:off x="506213" y="2619658"/>
            <a:ext cx="168122" cy="211213"/>
          </a:xfrm>
          <a:prstGeom prst="rect">
            <a:avLst/>
          </a:prstGeom>
          <a:blipFill rotWithShape="1">
            <a:blip r:embed="rId8"/>
            <a:stretch>
              <a:fillRect/>
            </a:stretch>
          </a:blipFill>
        </p:spPr>
        <p:txBody>
          <a:bodyPr wrap="square" lIns="0" tIns="0" rIns="0" bIns="0" rtlCol="0"/>
          <a:lstStyle/>
          <a:p>
            <a:endParaRPr dirty="0"/>
          </a:p>
        </p:txBody>
      </p:sp>
      <p:sp>
        <p:nvSpPr>
          <p:cNvPr id="18" name="object 35"/>
          <p:cNvSpPr txBox="1"/>
          <p:nvPr/>
        </p:nvSpPr>
        <p:spPr>
          <a:xfrm>
            <a:off x="1339218" y="3059062"/>
            <a:ext cx="2295279" cy="163994"/>
          </a:xfrm>
          <a:prstGeom prst="rect">
            <a:avLst/>
          </a:prstGeom>
        </p:spPr>
        <p:txBody>
          <a:bodyPr vert="horz" wrap="square" lIns="0" tIns="19050" rIns="0" bIns="0" rtlCol="0">
            <a:spAutoFit/>
          </a:bodyPr>
          <a:lstStyle/>
          <a:p>
            <a:pPr marL="12700">
              <a:lnSpc>
                <a:spcPct val="100000"/>
              </a:lnSpc>
              <a:spcBef>
                <a:spcPts val="150"/>
              </a:spcBef>
            </a:pPr>
            <a:r>
              <a:rPr lang="es" sz="950" b="0" i="0" strike="noStrike" cap="none" spc="25" baseline="0" dirty="0">
                <a:solidFill>
                  <a:srgbClr val="FFFFFF"/>
                </a:solidFill>
                <a:effectLst/>
                <a:latin typeface="Arial"/>
                <a:ea typeface="Arial"/>
                <a:cs typeface="Arial"/>
              </a:rPr>
              <a:t>Dominio </a:t>
            </a:r>
            <a:r>
              <a:rPr lang="es" sz="950" b="0" i="0" strike="noStrike" cap="none" spc="-35" baseline="0" dirty="0">
                <a:solidFill>
                  <a:srgbClr val="FFFFFF"/>
                </a:solidFill>
                <a:effectLst/>
                <a:latin typeface="Arial"/>
                <a:ea typeface="Arial"/>
                <a:cs typeface="Arial"/>
              </a:rPr>
              <a:t>B: </a:t>
            </a:r>
            <a:r>
              <a:rPr lang="pt-BR" sz="950" b="0" i="0" strike="noStrike" cap="none" spc="20" baseline="0" dirty="0" err="1" smtClean="0">
                <a:solidFill>
                  <a:srgbClr val="FFFFFF"/>
                </a:solidFill>
                <a:effectLst/>
                <a:latin typeface="Arial"/>
                <a:ea typeface="Arial"/>
                <a:cs typeface="Arial"/>
              </a:rPr>
              <a:t>Gestionar</a:t>
            </a:r>
            <a:r>
              <a:rPr lang="pt-BR" sz="950" b="0" i="0" strike="noStrike" cap="none" spc="20" baseline="0" dirty="0" smtClean="0">
                <a:solidFill>
                  <a:srgbClr val="FFFFFF"/>
                </a:solidFill>
                <a:effectLst/>
                <a:latin typeface="Arial"/>
                <a:ea typeface="Arial"/>
                <a:cs typeface="Arial"/>
              </a:rPr>
              <a:t> personas</a:t>
            </a:r>
            <a:endParaRPr lang="es" sz="950" b="0" i="0" strike="noStrike" cap="none" spc="20" baseline="0" dirty="0">
              <a:solidFill>
                <a:srgbClr val="FFFFFF"/>
              </a:solidFill>
              <a:effectLst/>
              <a:latin typeface="Arial"/>
              <a:ea typeface="Arial"/>
              <a:cs typeface="Arial"/>
            </a:endParaRPr>
          </a:p>
        </p:txBody>
      </p:sp>
      <p:sp>
        <p:nvSpPr>
          <p:cNvPr id="19" name="object 38"/>
          <p:cNvSpPr txBox="1"/>
          <p:nvPr/>
        </p:nvSpPr>
        <p:spPr>
          <a:xfrm>
            <a:off x="114304" y="3387682"/>
            <a:ext cx="161451" cy="102973"/>
          </a:xfrm>
          <a:prstGeom prst="rect">
            <a:avLst/>
          </a:prstGeom>
        </p:spPr>
        <p:txBody>
          <a:bodyPr vert="horz" wrap="square" lIns="0" tIns="11430" rIns="0" bIns="0" rtlCol="0">
            <a:spAutoFit/>
          </a:bodyPr>
          <a:lstStyle/>
          <a:p>
            <a:pPr marL="12700">
              <a:lnSpc>
                <a:spcPct val="100000"/>
              </a:lnSpc>
              <a:spcBef>
                <a:spcPts val="90"/>
              </a:spcBef>
            </a:pPr>
            <a:r>
              <a:rPr lang="es" sz="600" b="0" i="0" strike="noStrike" cap="none" spc="-45" baseline="0">
                <a:solidFill>
                  <a:srgbClr val="58595B"/>
                </a:solidFill>
                <a:effectLst/>
                <a:latin typeface="Verdana"/>
                <a:ea typeface="Verdana"/>
                <a:cs typeface="Verdana"/>
              </a:rPr>
              <a:t>42B</a:t>
            </a:r>
          </a:p>
        </p:txBody>
      </p:sp>
      <p:sp>
        <p:nvSpPr>
          <p:cNvPr id="20" name="object 39"/>
          <p:cNvSpPr txBox="1"/>
          <p:nvPr/>
        </p:nvSpPr>
        <p:spPr>
          <a:xfrm>
            <a:off x="2643189" y="3387682"/>
            <a:ext cx="2525578" cy="103875"/>
          </a:xfrm>
          <a:prstGeom prst="rect">
            <a:avLst/>
          </a:prstGeom>
        </p:spPr>
        <p:txBody>
          <a:bodyPr vert="horz" wrap="square" lIns="0" tIns="11430" rIns="0" bIns="0" rtlCol="0">
            <a:spAutoFit/>
          </a:bodyPr>
          <a:lstStyle/>
          <a:p>
            <a:pPr marL="12700">
              <a:lnSpc>
                <a:spcPct val="100000"/>
              </a:lnSpc>
              <a:spcBef>
                <a:spcPts val="90"/>
              </a:spcBef>
            </a:pPr>
            <a:r>
              <a:rPr lang="es" sz="600" b="0" i="1" strike="noStrike" cap="none" spc="55" baseline="0" dirty="0">
                <a:solidFill>
                  <a:srgbClr val="58595B"/>
                </a:solidFill>
                <a:effectLst/>
                <a:latin typeface="Arial"/>
                <a:ea typeface="Arial"/>
                <a:cs typeface="Arial"/>
              </a:rPr>
              <a:t>©</a:t>
            </a:r>
            <a:r>
              <a:rPr lang="es" sz="600" b="0" i="1" strike="noStrike" cap="none" spc="-110" baseline="0" dirty="0">
                <a:solidFill>
                  <a:srgbClr val="58595B"/>
                </a:solidFill>
                <a:effectLst/>
                <a:latin typeface="Arial"/>
                <a:ea typeface="Arial"/>
                <a:cs typeface="Arial"/>
              </a:rPr>
              <a:t> </a:t>
            </a:r>
            <a:r>
              <a:rPr lang="es" sz="600" b="0" i="1" strike="noStrike" cap="none" spc="-25" baseline="0" dirty="0">
                <a:solidFill>
                  <a:srgbClr val="58595B"/>
                </a:solidFill>
                <a:effectLst/>
                <a:latin typeface="Arial"/>
                <a:ea typeface="Arial"/>
                <a:cs typeface="Arial"/>
              </a:rPr>
              <a:t>Copyright </a:t>
            </a:r>
            <a:r>
              <a:rPr lang="es" sz="600" b="0" i="1" strike="noStrike" cap="none" spc="-5" baseline="0" dirty="0">
                <a:solidFill>
                  <a:srgbClr val="58595B"/>
                </a:solidFill>
                <a:effectLst/>
                <a:latin typeface="Arial"/>
                <a:ea typeface="Arial"/>
                <a:cs typeface="Arial"/>
              </a:rPr>
              <a:t>2019, </a:t>
            </a:r>
            <a:r>
              <a:rPr lang="es" sz="600" b="0" i="1" strike="noStrike" cap="none" spc="-50" baseline="0" dirty="0">
                <a:solidFill>
                  <a:srgbClr val="58595B"/>
                </a:solidFill>
                <a:effectLst/>
                <a:latin typeface="Arial"/>
                <a:ea typeface="Arial"/>
                <a:cs typeface="Arial"/>
              </a:rPr>
              <a:t>TeamTelligent, </a:t>
            </a:r>
            <a:r>
              <a:rPr lang="es-PE" sz="600" b="0" i="1" strike="noStrike" cap="none" spc="-60" baseline="0" dirty="0" smtClean="0">
                <a:solidFill>
                  <a:srgbClr val="58595B"/>
                </a:solidFill>
                <a:effectLst/>
                <a:latin typeface="Arial"/>
                <a:ea typeface="Arial"/>
                <a:cs typeface="Arial"/>
              </a:rPr>
              <a:t>CLL</a:t>
            </a:r>
            <a:r>
              <a:rPr lang="es" sz="600" b="0" i="1" strike="noStrike" cap="none" spc="-6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smtClean="0">
                <a:solidFill>
                  <a:srgbClr val="58595B"/>
                </a:solidFill>
                <a:effectLst/>
                <a:latin typeface="Arial"/>
                <a:ea typeface="Arial"/>
                <a:cs typeface="Arial"/>
              </a:rPr>
              <a:t>Todos </a:t>
            </a:r>
            <a:r>
              <a:rPr lang="es" sz="600" b="0" i="1" strike="noStrike" cap="none" spc="-15" baseline="0" dirty="0">
                <a:solidFill>
                  <a:srgbClr val="58595B"/>
                </a:solidFill>
                <a:effectLst/>
                <a:latin typeface="Arial"/>
                <a:ea typeface="Arial"/>
                <a:cs typeface="Arial"/>
              </a:rPr>
              <a:t>los derechos reservados</a:t>
            </a:r>
            <a:r>
              <a:rPr lang="es" sz="600" b="0" i="1" strike="noStrike" cap="none" spc="55" baseline="0" dirty="0">
                <a:solidFill>
                  <a:srgbClr val="58595B"/>
                </a:solidFill>
                <a:effectLst/>
                <a:latin typeface="Arial"/>
                <a:ea typeface="Arial"/>
                <a:cs typeface="Arial"/>
              </a:rPr>
              <a:t> </a:t>
            </a:r>
            <a:r>
              <a:rPr lang="es" sz="600" b="0" i="1" strike="noStrike" cap="none" spc="-4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a:solidFill>
                  <a:srgbClr val="58595B"/>
                </a:solidFill>
                <a:effectLst/>
                <a:latin typeface="Arial"/>
                <a:ea typeface="Arial"/>
                <a:cs typeface="Arial"/>
              </a:rPr>
              <a:t>V5</a:t>
            </a:r>
            <a:r>
              <a:rPr lang="es" sz="600" b="0" i="1" strike="noStrike" cap="none" spc="55" baseline="0" dirty="0">
                <a:solidFill>
                  <a:srgbClr val="58595B"/>
                </a:solidFill>
                <a:effectLst/>
                <a:latin typeface="Arial"/>
                <a:ea typeface="Arial"/>
                <a:cs typeface="Arial"/>
              </a:rPr>
              <a:t> </a:t>
            </a:r>
          </a:p>
        </p:txBody>
      </p:sp>
      <p:sp>
        <p:nvSpPr>
          <p:cNvPr id="21" name="object 2"/>
          <p:cNvSpPr txBox="1"/>
          <p:nvPr/>
        </p:nvSpPr>
        <p:spPr>
          <a:xfrm>
            <a:off x="0" y="186435"/>
            <a:ext cx="5486400"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strike="noStrike" cap="none" spc="5" baseline="0" dirty="0" smtClean="0">
                <a:solidFill>
                  <a:srgbClr val="58595B"/>
                </a:solidFill>
                <a:effectLst/>
                <a:latin typeface="Arial"/>
                <a:ea typeface="Arial"/>
                <a:cs typeface="Arial"/>
              </a:rPr>
              <a:t>BIBLIOTECA DE COMPORTAMIENTO DEL JEFE </a:t>
            </a:r>
            <a:r>
              <a:rPr lang="es-ES" sz="1000" b="0" strike="noStrike" cap="none" spc="5" baseline="0" dirty="0" smtClean="0">
                <a:solidFill>
                  <a:srgbClr val="58595B"/>
                </a:solidFill>
                <a:effectLst/>
                <a:latin typeface="Arial"/>
                <a:ea typeface="Arial"/>
                <a:cs typeface="Arial"/>
              </a:rPr>
              <a:t>CLL</a:t>
            </a:r>
            <a:r>
              <a:rPr lang="es" sz="1000" b="1" strike="noStrike" cap="none" spc="5" baseline="0" dirty="0" smtClean="0">
                <a:solidFill>
                  <a:srgbClr val="58595B"/>
                </a:solidFill>
                <a:effectLst/>
                <a:latin typeface="Arial"/>
                <a:ea typeface="Arial"/>
                <a:cs typeface="Arial"/>
              </a:rPr>
              <a:t>™</a:t>
            </a:r>
            <a:endParaRPr lang="es" sz="1000" b="1" strike="noStrike" cap="none" spc="5" baseline="0" dirty="0">
              <a:solidFill>
                <a:srgbClr val="58595B"/>
              </a:solidFill>
              <a:effectLst/>
              <a:latin typeface="Arial"/>
              <a:ea typeface="Arial"/>
              <a:cs typeface="Arial"/>
            </a:endParaRPr>
          </a:p>
        </p:txBody>
      </p:sp>
    </p:spTree>
    <p:extLst>
      <p:ext uri="{BB962C8B-B14F-4D97-AF65-F5344CB8AC3E}">
        <p14:creationId xmlns:p14="http://schemas.microsoft.com/office/powerpoint/2010/main" val="3967741676"/>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object 2"/>
          <p:cNvSpPr txBox="1"/>
          <p:nvPr/>
        </p:nvSpPr>
        <p:spPr>
          <a:xfrm>
            <a:off x="0" y="186435"/>
            <a:ext cx="5486400"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strike="noStrike" cap="none" spc="5" baseline="0" dirty="0" smtClean="0">
                <a:solidFill>
                  <a:srgbClr val="58595B"/>
                </a:solidFill>
                <a:effectLst/>
                <a:latin typeface="Arial"/>
                <a:ea typeface="Arial"/>
                <a:cs typeface="Arial"/>
              </a:rPr>
              <a:t>BIBLIOTECA DE COMPORTAMIENTO DEL JEFE </a:t>
            </a:r>
            <a:r>
              <a:rPr lang="es-ES" sz="1000" b="0" strike="noStrike" cap="none" spc="5" baseline="0" dirty="0" smtClean="0">
                <a:solidFill>
                  <a:srgbClr val="58595B"/>
                </a:solidFill>
                <a:effectLst/>
                <a:latin typeface="Arial"/>
                <a:ea typeface="Arial"/>
                <a:cs typeface="Arial"/>
              </a:rPr>
              <a:t>CLL</a:t>
            </a:r>
            <a:r>
              <a:rPr lang="es" sz="1000" b="1" strike="noStrike" cap="none" spc="5" baseline="0" dirty="0" smtClean="0">
                <a:solidFill>
                  <a:srgbClr val="58595B"/>
                </a:solidFill>
                <a:effectLst/>
                <a:latin typeface="Arial"/>
                <a:ea typeface="Arial"/>
                <a:cs typeface="Arial"/>
              </a:rPr>
              <a:t>™</a:t>
            </a:r>
            <a:endParaRPr lang="es" sz="1000" b="1" strike="noStrike" cap="none" spc="5" baseline="0" dirty="0">
              <a:solidFill>
                <a:srgbClr val="58595B"/>
              </a:solidFill>
              <a:effectLst/>
              <a:latin typeface="Arial"/>
              <a:ea typeface="Arial"/>
              <a:cs typeface="Arial"/>
            </a:endParaRPr>
          </a:p>
        </p:txBody>
      </p:sp>
      <p:sp>
        <p:nvSpPr>
          <p:cNvPr id="16" name="object 6"/>
          <p:cNvSpPr/>
          <p:nvPr/>
        </p:nvSpPr>
        <p:spPr>
          <a:xfrm>
            <a:off x="238125" y="514350"/>
            <a:ext cx="891540" cy="2800350"/>
          </a:xfrm>
          <a:custGeom>
            <a:avLst/>
            <a:gdLst/>
            <a:ahLst/>
            <a:cxnLst/>
            <a:rect l="l" t="t" r="r" b="b"/>
            <a:pathLst>
              <a:path w="891540" h="2800350">
                <a:moveTo>
                  <a:pt x="0" y="2800350"/>
                </a:moveTo>
                <a:lnTo>
                  <a:pt x="891540" y="2800350"/>
                </a:lnTo>
                <a:lnTo>
                  <a:pt x="891540" y="0"/>
                </a:lnTo>
                <a:lnTo>
                  <a:pt x="0" y="0"/>
                </a:lnTo>
                <a:lnTo>
                  <a:pt x="0" y="2800350"/>
                </a:lnTo>
                <a:close/>
              </a:path>
            </a:pathLst>
          </a:custGeom>
          <a:solidFill>
            <a:srgbClr val="DCDDDE"/>
          </a:solidFill>
        </p:spPr>
        <p:txBody>
          <a:bodyPr wrap="square" lIns="0" tIns="0" rIns="0" bIns="0" rtlCol="0"/>
          <a:lstStyle/>
          <a:p>
            <a:endParaRPr dirty="0"/>
          </a:p>
        </p:txBody>
      </p:sp>
      <p:sp>
        <p:nvSpPr>
          <p:cNvPr id="17" name="object 7"/>
          <p:cNvSpPr/>
          <p:nvPr/>
        </p:nvSpPr>
        <p:spPr>
          <a:xfrm>
            <a:off x="1294256" y="514350"/>
            <a:ext cx="4004015" cy="2800350"/>
          </a:xfrm>
          <a:custGeom>
            <a:avLst/>
            <a:gdLst/>
            <a:ahLst/>
            <a:cxnLst/>
            <a:rect l="l" t="t" r="r" b="b"/>
            <a:pathLst>
              <a:path w="3963670" h="2800350">
                <a:moveTo>
                  <a:pt x="0" y="2800350"/>
                </a:moveTo>
                <a:lnTo>
                  <a:pt x="3963543" y="2800350"/>
                </a:lnTo>
                <a:lnTo>
                  <a:pt x="3963543" y="0"/>
                </a:lnTo>
                <a:lnTo>
                  <a:pt x="0" y="0"/>
                </a:lnTo>
                <a:lnTo>
                  <a:pt x="0" y="2800350"/>
                </a:lnTo>
                <a:close/>
              </a:path>
            </a:pathLst>
          </a:custGeom>
          <a:solidFill>
            <a:srgbClr val="FBAD1A"/>
          </a:solidFill>
        </p:spPr>
        <p:txBody>
          <a:bodyPr wrap="square" lIns="0" tIns="0" rIns="0" bIns="0" rtlCol="0"/>
          <a:lstStyle/>
          <a:p>
            <a:endParaRPr dirty="0"/>
          </a:p>
        </p:txBody>
      </p:sp>
      <p:sp>
        <p:nvSpPr>
          <p:cNvPr id="18" name="object 9"/>
          <p:cNvSpPr txBox="1">
            <a:spLocks/>
          </p:cNvSpPr>
          <p:nvPr/>
        </p:nvSpPr>
        <p:spPr>
          <a:xfrm>
            <a:off x="244220" y="489051"/>
            <a:ext cx="676316" cy="485625"/>
          </a:xfrm>
          <a:prstGeom prst="rect">
            <a:avLst/>
          </a:prstGeom>
        </p:spPr>
        <p:txBody>
          <a:bodyPr vert="horz" wrap="square" lIns="0" tIns="12700" rIns="0" bIns="0" rtlCol="0" anchor="b">
            <a:spAutoFit/>
          </a:bodyPr>
          <a:lstStyle>
            <a:lvl1pPr algn="ctr" defTabSz="487650" rtl="0" eaLnBrk="1" latinLnBrk="0" hangingPunct="1">
              <a:lnSpc>
                <a:spcPct val="90000"/>
              </a:lnSpc>
              <a:spcBef>
                <a:spcPct val="0"/>
              </a:spcBef>
              <a:buNone/>
              <a:defRPr sz="3200" kern="1200">
                <a:solidFill>
                  <a:schemeClr val="tx1"/>
                </a:solidFill>
                <a:latin typeface="+mj-lt"/>
                <a:ea typeface="+mj-ea"/>
                <a:cs typeface="+mj-cs"/>
              </a:defRPr>
            </a:lvl1pPr>
          </a:lstStyle>
          <a:p>
            <a:pPr marL="12700">
              <a:lnSpc>
                <a:spcPct val="100000"/>
              </a:lnSpc>
              <a:spcBef>
                <a:spcPts val="100"/>
              </a:spcBef>
            </a:pPr>
            <a:r>
              <a:rPr lang="es" sz="3100" spc="-65" smtClean="0">
                <a:solidFill>
                  <a:srgbClr val="231F20"/>
                </a:solidFill>
                <a:latin typeface="Arial" panose="020B0604020202020204" pitchFamily="34" charset="0"/>
                <a:ea typeface="Verdana"/>
                <a:cs typeface="Arial" panose="020B0604020202020204" pitchFamily="34" charset="0"/>
              </a:rPr>
              <a:t>MM</a:t>
            </a:r>
            <a:endParaRPr lang="es" sz="3100" spc="-65">
              <a:solidFill>
                <a:srgbClr val="231F20"/>
              </a:solidFill>
              <a:latin typeface="Arial" panose="020B0604020202020204" pitchFamily="34" charset="0"/>
              <a:ea typeface="Verdana"/>
              <a:cs typeface="Arial" panose="020B0604020202020204" pitchFamily="34" charset="0"/>
            </a:endParaRPr>
          </a:p>
        </p:txBody>
      </p:sp>
      <p:sp>
        <p:nvSpPr>
          <p:cNvPr id="19" name="object 12"/>
          <p:cNvSpPr/>
          <p:nvPr/>
        </p:nvSpPr>
        <p:spPr>
          <a:xfrm>
            <a:off x="295596" y="2816631"/>
            <a:ext cx="344805" cy="431800"/>
          </a:xfrm>
          <a:custGeom>
            <a:avLst/>
            <a:gdLst/>
            <a:ahLst/>
            <a:cxnLst/>
            <a:rect l="l" t="t" r="r" b="b"/>
            <a:pathLst>
              <a:path w="344805" h="431800">
                <a:moveTo>
                  <a:pt x="286422" y="368769"/>
                </a:moveTo>
                <a:lnTo>
                  <a:pt x="119069" y="368769"/>
                </a:lnTo>
                <a:lnTo>
                  <a:pt x="119069" y="431393"/>
                </a:lnTo>
                <a:lnTo>
                  <a:pt x="286544" y="431393"/>
                </a:lnTo>
                <a:lnTo>
                  <a:pt x="286422" y="368769"/>
                </a:lnTo>
                <a:close/>
              </a:path>
              <a:path w="344805" h="431800">
                <a:moveTo>
                  <a:pt x="213760" y="0"/>
                </a:moveTo>
                <a:lnTo>
                  <a:pt x="165393" y="73"/>
                </a:lnTo>
                <a:lnTo>
                  <a:pt x="120421" y="14925"/>
                </a:lnTo>
                <a:lnTo>
                  <a:pt x="82027" y="42474"/>
                </a:lnTo>
                <a:lnTo>
                  <a:pt x="53393" y="80640"/>
                </a:lnTo>
                <a:lnTo>
                  <a:pt x="37700" y="127342"/>
                </a:lnTo>
                <a:lnTo>
                  <a:pt x="32701" y="152669"/>
                </a:lnTo>
                <a:lnTo>
                  <a:pt x="26041" y="177228"/>
                </a:lnTo>
                <a:lnTo>
                  <a:pt x="17687" y="201187"/>
                </a:lnTo>
                <a:lnTo>
                  <a:pt x="7601" y="224713"/>
                </a:lnTo>
                <a:lnTo>
                  <a:pt x="0" y="243172"/>
                </a:lnTo>
                <a:lnTo>
                  <a:pt x="62" y="253739"/>
                </a:lnTo>
                <a:lnTo>
                  <a:pt x="9228" y="259210"/>
                </a:lnTo>
                <a:lnTo>
                  <a:pt x="28937" y="262382"/>
                </a:lnTo>
                <a:lnTo>
                  <a:pt x="29940" y="262496"/>
                </a:lnTo>
                <a:lnTo>
                  <a:pt x="30779" y="263893"/>
                </a:lnTo>
                <a:lnTo>
                  <a:pt x="31693" y="264680"/>
                </a:lnTo>
                <a:lnTo>
                  <a:pt x="32985" y="284754"/>
                </a:lnTo>
                <a:lnTo>
                  <a:pt x="35158" y="304693"/>
                </a:lnTo>
                <a:lnTo>
                  <a:pt x="45777" y="342049"/>
                </a:lnTo>
                <a:lnTo>
                  <a:pt x="76365" y="366344"/>
                </a:lnTo>
                <a:lnTo>
                  <a:pt x="97084" y="369145"/>
                </a:lnTo>
                <a:lnTo>
                  <a:pt x="119069" y="368769"/>
                </a:lnTo>
                <a:lnTo>
                  <a:pt x="286422" y="368769"/>
                </a:lnTo>
                <a:lnTo>
                  <a:pt x="286988" y="298157"/>
                </a:lnTo>
                <a:lnTo>
                  <a:pt x="314974" y="252337"/>
                </a:lnTo>
                <a:lnTo>
                  <a:pt x="329013" y="228755"/>
                </a:lnTo>
                <a:lnTo>
                  <a:pt x="338842" y="203111"/>
                </a:lnTo>
                <a:lnTo>
                  <a:pt x="344342" y="175145"/>
                </a:lnTo>
                <a:lnTo>
                  <a:pt x="342295" y="126105"/>
                </a:lnTo>
                <a:lnTo>
                  <a:pt x="326193" y="81241"/>
                </a:lnTo>
                <a:lnTo>
                  <a:pt x="298056" y="43383"/>
                </a:lnTo>
                <a:lnTo>
                  <a:pt x="259905" y="15359"/>
                </a:lnTo>
                <a:lnTo>
                  <a:pt x="213760" y="0"/>
                </a:lnTo>
                <a:close/>
              </a:path>
            </a:pathLst>
          </a:custGeom>
          <a:solidFill>
            <a:srgbClr val="FBAD1A"/>
          </a:solidFill>
        </p:spPr>
        <p:txBody>
          <a:bodyPr wrap="square" lIns="0" tIns="0" rIns="0" bIns="0" rtlCol="0"/>
          <a:lstStyle/>
          <a:p>
            <a:endParaRPr dirty="0"/>
          </a:p>
        </p:txBody>
      </p:sp>
      <p:sp>
        <p:nvSpPr>
          <p:cNvPr id="20" name="object 13"/>
          <p:cNvSpPr/>
          <p:nvPr/>
        </p:nvSpPr>
        <p:spPr>
          <a:xfrm>
            <a:off x="651799" y="2853413"/>
            <a:ext cx="63853" cy="94494"/>
          </a:xfrm>
          <a:prstGeom prst="rect">
            <a:avLst/>
          </a:prstGeom>
          <a:blipFill rotWithShape="1">
            <a:blip r:embed="rId2"/>
            <a:stretch>
              <a:fillRect/>
            </a:stretch>
          </a:blipFill>
        </p:spPr>
        <p:txBody>
          <a:bodyPr wrap="square" lIns="0" tIns="0" rIns="0" bIns="0" rtlCol="0"/>
          <a:lstStyle/>
          <a:p>
            <a:endParaRPr dirty="0"/>
          </a:p>
        </p:txBody>
      </p:sp>
      <p:sp>
        <p:nvSpPr>
          <p:cNvPr id="21" name="object 14"/>
          <p:cNvSpPr/>
          <p:nvPr/>
        </p:nvSpPr>
        <p:spPr>
          <a:xfrm>
            <a:off x="512574" y="2446154"/>
            <a:ext cx="555625" cy="396875"/>
          </a:xfrm>
          <a:custGeom>
            <a:avLst/>
            <a:gdLst/>
            <a:ahLst/>
            <a:cxnLst/>
            <a:rect l="l" t="t" r="r" b="b"/>
            <a:pathLst>
              <a:path w="555625" h="396875">
                <a:moveTo>
                  <a:pt x="555205" y="198437"/>
                </a:moveTo>
                <a:lnTo>
                  <a:pt x="549566" y="238427"/>
                </a:lnTo>
                <a:lnTo>
                  <a:pt x="533391" y="275675"/>
                </a:lnTo>
                <a:lnTo>
                  <a:pt x="507797" y="309383"/>
                </a:lnTo>
                <a:lnTo>
                  <a:pt x="473900" y="338751"/>
                </a:lnTo>
                <a:lnTo>
                  <a:pt x="432817" y="362983"/>
                </a:lnTo>
                <a:lnTo>
                  <a:pt x="385663" y="381279"/>
                </a:lnTo>
                <a:lnTo>
                  <a:pt x="333555" y="392843"/>
                </a:lnTo>
                <a:lnTo>
                  <a:pt x="277609" y="396875"/>
                </a:lnTo>
                <a:lnTo>
                  <a:pt x="221659" y="392843"/>
                </a:lnTo>
                <a:lnTo>
                  <a:pt x="169547" y="381279"/>
                </a:lnTo>
                <a:lnTo>
                  <a:pt x="122391" y="362983"/>
                </a:lnTo>
                <a:lnTo>
                  <a:pt x="81306" y="338751"/>
                </a:lnTo>
                <a:lnTo>
                  <a:pt x="47409" y="309383"/>
                </a:lnTo>
                <a:lnTo>
                  <a:pt x="21814" y="275675"/>
                </a:lnTo>
                <a:lnTo>
                  <a:pt x="5639" y="238427"/>
                </a:lnTo>
                <a:lnTo>
                  <a:pt x="0" y="198437"/>
                </a:lnTo>
                <a:lnTo>
                  <a:pt x="5639" y="158447"/>
                </a:lnTo>
                <a:lnTo>
                  <a:pt x="21814" y="121199"/>
                </a:lnTo>
                <a:lnTo>
                  <a:pt x="47409" y="87491"/>
                </a:lnTo>
                <a:lnTo>
                  <a:pt x="81306" y="58123"/>
                </a:lnTo>
                <a:lnTo>
                  <a:pt x="122391" y="33891"/>
                </a:lnTo>
                <a:lnTo>
                  <a:pt x="169547" y="15595"/>
                </a:lnTo>
                <a:lnTo>
                  <a:pt x="221659" y="4031"/>
                </a:lnTo>
                <a:lnTo>
                  <a:pt x="277609" y="0"/>
                </a:lnTo>
                <a:lnTo>
                  <a:pt x="333555" y="4031"/>
                </a:lnTo>
                <a:lnTo>
                  <a:pt x="385663" y="15595"/>
                </a:lnTo>
                <a:lnTo>
                  <a:pt x="432817" y="33891"/>
                </a:lnTo>
                <a:lnTo>
                  <a:pt x="473900" y="58123"/>
                </a:lnTo>
                <a:lnTo>
                  <a:pt x="507797" y="87491"/>
                </a:lnTo>
                <a:lnTo>
                  <a:pt x="533391" y="121199"/>
                </a:lnTo>
                <a:lnTo>
                  <a:pt x="549566" y="158447"/>
                </a:lnTo>
                <a:lnTo>
                  <a:pt x="555205" y="198437"/>
                </a:lnTo>
                <a:close/>
              </a:path>
            </a:pathLst>
          </a:custGeom>
          <a:ln w="10858">
            <a:solidFill>
              <a:srgbClr val="FBAD1A"/>
            </a:solidFill>
          </a:ln>
        </p:spPr>
        <p:txBody>
          <a:bodyPr wrap="square" lIns="0" tIns="0" rIns="0" bIns="0" rtlCol="0"/>
          <a:lstStyle/>
          <a:p>
            <a:endParaRPr dirty="0"/>
          </a:p>
        </p:txBody>
      </p:sp>
      <p:sp>
        <p:nvSpPr>
          <p:cNvPr id="22" name="object 15"/>
          <p:cNvSpPr/>
          <p:nvPr/>
        </p:nvSpPr>
        <p:spPr>
          <a:xfrm>
            <a:off x="620807" y="2460204"/>
            <a:ext cx="343254" cy="356288"/>
          </a:xfrm>
          <a:prstGeom prst="rect">
            <a:avLst/>
          </a:prstGeom>
          <a:blipFill rotWithShape="1">
            <a:blip r:embed="rId3"/>
            <a:stretch>
              <a:fillRect/>
            </a:stretch>
          </a:blipFill>
        </p:spPr>
        <p:txBody>
          <a:bodyPr wrap="square" lIns="0" tIns="0" rIns="0" bIns="0" rtlCol="0"/>
          <a:lstStyle/>
          <a:p>
            <a:endParaRPr dirty="0"/>
          </a:p>
        </p:txBody>
      </p:sp>
      <p:sp>
        <p:nvSpPr>
          <p:cNvPr id="23" name="object 20"/>
          <p:cNvSpPr/>
          <p:nvPr/>
        </p:nvSpPr>
        <p:spPr>
          <a:xfrm>
            <a:off x="2045309" y="562495"/>
            <a:ext cx="234187" cy="234175"/>
          </a:xfrm>
          <a:prstGeom prst="rect">
            <a:avLst/>
          </a:prstGeom>
          <a:blipFill rotWithShape="1">
            <a:blip r:embed="rId4"/>
            <a:stretch>
              <a:fillRect/>
            </a:stretch>
          </a:blipFill>
        </p:spPr>
        <p:txBody>
          <a:bodyPr wrap="square" lIns="0" tIns="0" rIns="0" bIns="0" rtlCol="0"/>
          <a:lstStyle/>
          <a:p>
            <a:endParaRPr dirty="0"/>
          </a:p>
        </p:txBody>
      </p:sp>
      <p:sp>
        <p:nvSpPr>
          <p:cNvPr id="24" name="object 21"/>
          <p:cNvSpPr txBox="1"/>
          <p:nvPr/>
        </p:nvSpPr>
        <p:spPr>
          <a:xfrm>
            <a:off x="1294257" y="577189"/>
            <a:ext cx="4168606" cy="1959511"/>
          </a:xfrm>
          <a:prstGeom prst="rect">
            <a:avLst/>
          </a:prstGeom>
        </p:spPr>
        <p:txBody>
          <a:bodyPr vert="horz" wrap="square" lIns="0" tIns="12700" rIns="0" bIns="0" rtlCol="0">
            <a:spAutoFit/>
          </a:bodyPr>
          <a:lstStyle/>
          <a:p>
            <a:pPr marL="146050">
              <a:lnSpc>
                <a:spcPct val="100000"/>
              </a:lnSpc>
              <a:spcBef>
                <a:spcPts val="100"/>
              </a:spcBef>
            </a:pPr>
            <a:r>
              <a:rPr lang="es" sz="1100" b="0" i="0" strike="noStrike" cap="none" spc="70" baseline="0" dirty="0">
                <a:solidFill>
                  <a:srgbClr val="FFFFFF"/>
                </a:solidFill>
                <a:effectLst/>
                <a:latin typeface="Arial"/>
                <a:ea typeface="Arial"/>
                <a:cs typeface="Arial"/>
              </a:rPr>
              <a:t>Práctica</a:t>
            </a:r>
            <a:r>
              <a:rPr lang="es" sz="1100" b="0" i="0" strike="noStrike" cap="none" spc="70" baseline="0" dirty="0">
                <a:solidFill>
                  <a:srgbClr val="FBAD1A"/>
                </a:solidFill>
                <a:effectLst/>
                <a:latin typeface="Arial"/>
                <a:ea typeface="Arial"/>
                <a:cs typeface="Arial"/>
              </a:rPr>
              <a:t> </a:t>
            </a:r>
            <a:r>
              <a:rPr lang="es" sz="1100" b="0" i="0" strike="noStrike" cap="none" spc="70" baseline="0" dirty="0" smtClean="0">
                <a:solidFill>
                  <a:srgbClr val="FBAD1A"/>
                </a:solidFill>
                <a:effectLst/>
                <a:latin typeface="Arial"/>
                <a:ea typeface="Arial"/>
                <a:cs typeface="Arial"/>
              </a:rPr>
              <a:t> </a:t>
            </a:r>
            <a:r>
              <a:rPr lang="es" sz="1100" b="0" i="0" strike="noStrike" cap="none" spc="45" baseline="0" dirty="0" smtClean="0">
                <a:solidFill>
                  <a:srgbClr val="FBAD1A"/>
                </a:solidFill>
                <a:effectLst/>
                <a:latin typeface="Arial"/>
                <a:ea typeface="Arial"/>
                <a:cs typeface="Arial"/>
              </a:rPr>
              <a:t>7 </a:t>
            </a:r>
            <a:r>
              <a:rPr lang="es" sz="1100" b="0" i="0" strike="noStrike" cap="none" spc="70" baseline="0" dirty="0" smtClean="0">
                <a:solidFill>
                  <a:srgbClr val="FBAD1A"/>
                </a:solidFill>
                <a:effectLst/>
                <a:latin typeface="Arial"/>
                <a:ea typeface="Arial"/>
                <a:cs typeface="Arial"/>
              </a:rPr>
              <a:t> </a:t>
            </a:r>
            <a:r>
              <a:rPr lang="es" sz="1100" b="0" i="0" strike="noStrike" cap="none" spc="70" baseline="0" dirty="0" smtClean="0">
                <a:solidFill>
                  <a:srgbClr val="FFFFFF"/>
                </a:solidFill>
                <a:effectLst/>
                <a:latin typeface="Arial"/>
                <a:ea typeface="Arial"/>
                <a:cs typeface="Arial"/>
              </a:rPr>
              <a:t> </a:t>
            </a:r>
            <a:r>
              <a:rPr lang="es" sz="1100" b="0" i="0" strike="noStrike" cap="none" spc="85" baseline="0" dirty="0">
                <a:solidFill>
                  <a:srgbClr val="FFFFFF"/>
                </a:solidFill>
                <a:effectLst/>
                <a:latin typeface="Arial"/>
                <a:ea typeface="Arial"/>
                <a:cs typeface="Arial"/>
              </a:rPr>
              <a:t>Gestión </a:t>
            </a:r>
            <a:r>
              <a:rPr lang="es" sz="1100" b="0" i="0" strike="noStrike" cap="none" spc="85" baseline="0" dirty="0">
                <a:solidFill>
                  <a:schemeClr val="bg1"/>
                </a:solidFill>
                <a:effectLst/>
                <a:latin typeface="Arial"/>
                <a:ea typeface="Arial"/>
                <a:cs typeface="Arial"/>
              </a:rPr>
              <a:t>de </a:t>
            </a:r>
            <a:r>
              <a:rPr lang="es" sz="1100" b="0" i="0" strike="noStrike" cap="none" spc="85" baseline="0" dirty="0" smtClean="0">
                <a:solidFill>
                  <a:schemeClr val="bg1"/>
                </a:solidFill>
                <a:effectLst/>
                <a:latin typeface="Arial"/>
                <a:ea typeface="Arial"/>
                <a:cs typeface="Arial"/>
              </a:rPr>
              <a:t>la </a:t>
            </a:r>
            <a:r>
              <a:rPr lang="pt-BR" sz="1100" b="0" i="0" strike="noStrike" cap="none" spc="85" baseline="0" dirty="0" err="1" smtClean="0">
                <a:solidFill>
                  <a:schemeClr val="bg1"/>
                </a:solidFill>
                <a:effectLst/>
                <a:latin typeface="Arial"/>
                <a:ea typeface="Arial"/>
                <a:cs typeface="Arial"/>
              </a:rPr>
              <a:t>conciencia</a:t>
            </a:r>
            <a:r>
              <a:rPr lang="es" sz="1100" b="0" i="0" strike="noStrike" cap="none" spc="85" baseline="0" dirty="0" smtClean="0">
                <a:solidFill>
                  <a:schemeClr val="bg1"/>
                </a:solidFill>
                <a:effectLst/>
                <a:latin typeface="Arial"/>
                <a:ea typeface="Arial"/>
                <a:cs typeface="Arial"/>
              </a:rPr>
              <a:t> </a:t>
            </a:r>
            <a:r>
              <a:rPr lang="es" sz="1100" b="0" i="0" strike="noStrike" cap="none" spc="85" baseline="0" dirty="0">
                <a:solidFill>
                  <a:srgbClr val="FFFFFF"/>
                </a:solidFill>
                <a:effectLst/>
                <a:latin typeface="Arial"/>
                <a:ea typeface="Arial"/>
                <a:cs typeface="Arial"/>
              </a:rPr>
              <a:t>plena</a:t>
            </a:r>
          </a:p>
          <a:p>
            <a:endParaRPr lang="es-ES_tradnl" sz="1050" spc="-5" dirty="0">
              <a:solidFill>
                <a:srgbClr val="FFFFFF"/>
              </a:solidFill>
              <a:latin typeface="Arial"/>
              <a:ea typeface="Arial"/>
              <a:cs typeface="Arial"/>
            </a:endParaRPr>
          </a:p>
          <a:p>
            <a:r>
              <a:rPr lang="es-ES_tradnl" sz="1050" spc="-5" dirty="0" smtClean="0">
                <a:solidFill>
                  <a:srgbClr val="FFFFFF"/>
                </a:solidFill>
                <a:latin typeface="Arial"/>
                <a:ea typeface="Arial"/>
                <a:cs typeface="Arial"/>
              </a:rPr>
              <a:t>   Conciencia </a:t>
            </a:r>
            <a:r>
              <a:rPr lang="es-ES_tradnl" sz="1050" spc="-5" dirty="0">
                <a:solidFill>
                  <a:srgbClr val="FFFFFF"/>
                </a:solidFill>
                <a:latin typeface="Arial"/>
                <a:ea typeface="Arial"/>
                <a:cs typeface="Arial"/>
              </a:rPr>
              <a:t>plena es estar </a:t>
            </a:r>
            <a:r>
              <a:rPr lang="es-ES_tradnl" sz="1050" spc="-5" dirty="0" smtClean="0">
                <a:solidFill>
                  <a:srgbClr val="FFFFFF"/>
                </a:solidFill>
                <a:latin typeface="Arial"/>
                <a:ea typeface="Arial"/>
                <a:cs typeface="Arial"/>
              </a:rPr>
              <a:t>presente </a:t>
            </a:r>
            <a:r>
              <a:rPr lang="es-ES_tradnl" sz="1050" spc="-5" dirty="0">
                <a:solidFill>
                  <a:srgbClr val="FFFFFF"/>
                </a:solidFill>
                <a:latin typeface="Arial"/>
                <a:ea typeface="Arial"/>
                <a:cs typeface="Arial"/>
              </a:rPr>
              <a:t>en el momento. </a:t>
            </a:r>
            <a:r>
              <a:rPr lang="es-ES_tradnl" sz="1050" spc="-5" dirty="0" smtClean="0">
                <a:solidFill>
                  <a:srgbClr val="FFFFFF"/>
                </a:solidFill>
                <a:latin typeface="Arial"/>
                <a:ea typeface="Arial"/>
                <a:cs typeface="Arial"/>
              </a:rPr>
              <a:t>Con </a:t>
            </a:r>
            <a:r>
              <a:rPr lang="es-ES_tradnl" sz="1050" spc="-5" dirty="0">
                <a:solidFill>
                  <a:srgbClr val="FFFFFF"/>
                </a:solidFill>
                <a:latin typeface="Arial"/>
                <a:ea typeface="Arial"/>
                <a:cs typeface="Arial"/>
              </a:rPr>
              <a:t>el </a:t>
            </a:r>
            <a:endParaRPr lang="es-ES_tradnl" sz="1050" spc="-5" dirty="0" smtClean="0">
              <a:solidFill>
                <a:srgbClr val="FFFFFF"/>
              </a:solidFill>
              <a:latin typeface="Arial"/>
              <a:ea typeface="Arial"/>
              <a:cs typeface="Arial"/>
            </a:endParaRPr>
          </a:p>
          <a:p>
            <a:r>
              <a:rPr lang="es-ES_tradnl" sz="1050" spc="-5" dirty="0">
                <a:solidFill>
                  <a:srgbClr val="FFFFFF"/>
                </a:solidFill>
                <a:latin typeface="Arial"/>
                <a:ea typeface="Arial"/>
                <a:cs typeface="Arial"/>
              </a:rPr>
              <a:t> </a:t>
            </a:r>
            <a:r>
              <a:rPr lang="es-ES_tradnl" sz="1050" spc="-5" dirty="0" smtClean="0">
                <a:solidFill>
                  <a:srgbClr val="FFFFFF"/>
                </a:solidFill>
                <a:latin typeface="Arial"/>
                <a:ea typeface="Arial"/>
                <a:cs typeface="Arial"/>
              </a:rPr>
              <a:t>  enfoque </a:t>
            </a:r>
            <a:r>
              <a:rPr lang="es-ES_tradnl" sz="1050" spc="-5" dirty="0">
                <a:solidFill>
                  <a:srgbClr val="FFFFFF"/>
                </a:solidFill>
                <a:latin typeface="Arial"/>
                <a:ea typeface="Arial"/>
                <a:cs typeface="Arial"/>
              </a:rPr>
              <a:t>actual de los estudios sobre el cerebro aprendimos que </a:t>
            </a:r>
            <a:endParaRPr lang="es-ES_tradnl" sz="1050" spc="-5" dirty="0" smtClean="0">
              <a:solidFill>
                <a:srgbClr val="FFFFFF"/>
              </a:solidFill>
              <a:latin typeface="Arial"/>
              <a:ea typeface="Arial"/>
              <a:cs typeface="Arial"/>
            </a:endParaRPr>
          </a:p>
          <a:p>
            <a:r>
              <a:rPr lang="es-ES_tradnl" sz="1050" spc="-5" dirty="0">
                <a:solidFill>
                  <a:srgbClr val="FFFFFF"/>
                </a:solidFill>
                <a:latin typeface="Arial"/>
                <a:ea typeface="Arial"/>
                <a:cs typeface="Arial"/>
              </a:rPr>
              <a:t> </a:t>
            </a:r>
            <a:r>
              <a:rPr lang="es-ES_tradnl" sz="1050" spc="-5" dirty="0" smtClean="0">
                <a:solidFill>
                  <a:srgbClr val="FFFFFF"/>
                </a:solidFill>
                <a:latin typeface="Arial"/>
                <a:ea typeface="Arial"/>
                <a:cs typeface="Arial"/>
              </a:rPr>
              <a:t>  podemos </a:t>
            </a:r>
            <a:r>
              <a:rPr lang="es-ES_tradnl" sz="1050" spc="-5" dirty="0">
                <a:solidFill>
                  <a:srgbClr val="FFFFFF"/>
                </a:solidFill>
                <a:latin typeface="Arial"/>
                <a:ea typeface="Arial"/>
                <a:cs typeface="Arial"/>
              </a:rPr>
              <a:t>administrar mejor lo que nuestros cerebros pueden </a:t>
            </a:r>
            <a:endParaRPr lang="es-ES_tradnl" sz="1050" spc="-5" dirty="0" smtClean="0">
              <a:solidFill>
                <a:srgbClr val="FFFFFF"/>
              </a:solidFill>
              <a:latin typeface="Arial"/>
              <a:ea typeface="Arial"/>
              <a:cs typeface="Arial"/>
            </a:endParaRPr>
          </a:p>
          <a:p>
            <a:r>
              <a:rPr lang="es-ES_tradnl" sz="1050" spc="-5" dirty="0">
                <a:solidFill>
                  <a:srgbClr val="FFFFFF"/>
                </a:solidFill>
                <a:latin typeface="Arial"/>
                <a:ea typeface="Arial"/>
                <a:cs typeface="Arial"/>
              </a:rPr>
              <a:t> </a:t>
            </a:r>
            <a:r>
              <a:rPr lang="es-ES_tradnl" sz="1050" spc="-5" dirty="0" smtClean="0">
                <a:solidFill>
                  <a:srgbClr val="FFFFFF"/>
                </a:solidFill>
                <a:latin typeface="Arial"/>
                <a:ea typeface="Arial"/>
                <a:cs typeface="Arial"/>
              </a:rPr>
              <a:t>  hacer</a:t>
            </a:r>
            <a:r>
              <a:rPr lang="es-ES_tradnl" sz="1050" spc="-5" dirty="0">
                <a:solidFill>
                  <a:srgbClr val="FFFFFF"/>
                </a:solidFill>
                <a:latin typeface="Arial"/>
                <a:ea typeface="Arial"/>
                <a:cs typeface="Arial"/>
              </a:rPr>
              <a:t>. Incluso podemos cambiar, o al menos modificar, su </a:t>
            </a:r>
            <a:endParaRPr lang="es-ES_tradnl" sz="1050" spc="-5" dirty="0" smtClean="0">
              <a:solidFill>
                <a:srgbClr val="FFFFFF"/>
              </a:solidFill>
              <a:latin typeface="Arial"/>
              <a:ea typeface="Arial"/>
              <a:cs typeface="Arial"/>
            </a:endParaRPr>
          </a:p>
          <a:p>
            <a:r>
              <a:rPr lang="es-ES_tradnl" sz="1050" spc="-5" dirty="0">
                <a:solidFill>
                  <a:srgbClr val="FFFFFF"/>
                </a:solidFill>
                <a:latin typeface="Arial"/>
                <a:ea typeface="Arial"/>
                <a:cs typeface="Arial"/>
              </a:rPr>
              <a:t> </a:t>
            </a:r>
            <a:r>
              <a:rPr lang="es-ES_tradnl" sz="1050" spc="-5" dirty="0" smtClean="0">
                <a:solidFill>
                  <a:srgbClr val="FFFFFF"/>
                </a:solidFill>
                <a:latin typeface="Arial"/>
                <a:ea typeface="Arial"/>
                <a:cs typeface="Arial"/>
              </a:rPr>
              <a:t>  programación </a:t>
            </a:r>
            <a:r>
              <a:rPr lang="es-ES_tradnl" sz="1050" spc="-5" dirty="0">
                <a:solidFill>
                  <a:srgbClr val="FFFFFF"/>
                </a:solidFill>
                <a:latin typeface="Arial"/>
                <a:ea typeface="Arial"/>
                <a:cs typeface="Arial"/>
              </a:rPr>
              <a:t>básica. </a:t>
            </a:r>
            <a:r>
              <a:rPr lang="es-ES" sz="1050" spc="-5" dirty="0">
                <a:solidFill>
                  <a:srgbClr val="FFFFFF"/>
                </a:solidFill>
                <a:latin typeface="Arial"/>
                <a:ea typeface="Arial"/>
                <a:cs typeface="Arial"/>
              </a:rPr>
              <a:t>Eso incluye: (1) gestión y regulación </a:t>
            </a:r>
            <a:endParaRPr lang="es-ES" sz="1050" spc="-5" dirty="0" smtClean="0">
              <a:solidFill>
                <a:srgbClr val="FFFFFF"/>
              </a:solidFill>
              <a:latin typeface="Arial"/>
              <a:ea typeface="Arial"/>
              <a:cs typeface="Arial"/>
            </a:endParaRPr>
          </a:p>
          <a:p>
            <a:r>
              <a:rPr lang="es-ES" sz="1050" spc="-5" dirty="0">
                <a:solidFill>
                  <a:srgbClr val="FFFFFF"/>
                </a:solidFill>
                <a:latin typeface="Arial"/>
                <a:ea typeface="Arial"/>
                <a:cs typeface="Arial"/>
              </a:rPr>
              <a:t> </a:t>
            </a:r>
            <a:r>
              <a:rPr lang="es-ES" sz="1050" spc="-5" dirty="0" smtClean="0">
                <a:solidFill>
                  <a:srgbClr val="FFFFFF"/>
                </a:solidFill>
                <a:latin typeface="Arial"/>
                <a:ea typeface="Arial"/>
                <a:cs typeface="Arial"/>
              </a:rPr>
              <a:t>  emocional</a:t>
            </a:r>
            <a:r>
              <a:rPr lang="es-ES" sz="1050" spc="-5" dirty="0">
                <a:solidFill>
                  <a:srgbClr val="FFFFFF"/>
                </a:solidFill>
                <a:latin typeface="Arial"/>
                <a:ea typeface="Arial"/>
                <a:cs typeface="Arial"/>
              </a:rPr>
              <a:t>; (2) gestión de enfoque y atención; y (3) gestión del </a:t>
            </a:r>
            <a:endParaRPr lang="es-ES" sz="1050" spc="-5" dirty="0" smtClean="0">
              <a:solidFill>
                <a:srgbClr val="FFFFFF"/>
              </a:solidFill>
              <a:latin typeface="Arial"/>
              <a:ea typeface="Arial"/>
              <a:cs typeface="Arial"/>
            </a:endParaRPr>
          </a:p>
          <a:p>
            <a:r>
              <a:rPr lang="es-ES" sz="1050" spc="-5" dirty="0">
                <a:solidFill>
                  <a:srgbClr val="FFFFFF"/>
                </a:solidFill>
                <a:latin typeface="Arial"/>
                <a:ea typeface="Arial"/>
                <a:cs typeface="Arial"/>
              </a:rPr>
              <a:t> </a:t>
            </a:r>
            <a:r>
              <a:rPr lang="es-ES" sz="1050" spc="-5" dirty="0" smtClean="0">
                <a:solidFill>
                  <a:srgbClr val="FFFFFF"/>
                </a:solidFill>
                <a:latin typeface="Arial"/>
                <a:ea typeface="Arial"/>
                <a:cs typeface="Arial"/>
              </a:rPr>
              <a:t>  estrés </a:t>
            </a:r>
            <a:r>
              <a:rPr lang="es-ES" sz="1050" spc="-5" dirty="0">
                <a:solidFill>
                  <a:srgbClr val="FFFFFF"/>
                </a:solidFill>
                <a:latin typeface="Arial"/>
                <a:ea typeface="Arial"/>
                <a:cs typeface="Arial"/>
              </a:rPr>
              <a:t>y relajación (que llevan a un sueño mejor). </a:t>
            </a:r>
            <a:r>
              <a:rPr lang="es-ES_tradnl" sz="1050" spc="-5" dirty="0">
                <a:solidFill>
                  <a:srgbClr val="FFFFFF"/>
                </a:solidFill>
                <a:latin typeface="Arial"/>
                <a:ea typeface="Arial"/>
                <a:cs typeface="Arial"/>
              </a:rPr>
              <a:t>Una vez que </a:t>
            </a:r>
            <a:r>
              <a:rPr lang="es-ES_tradnl" sz="1050" spc="-5" dirty="0" smtClean="0">
                <a:solidFill>
                  <a:srgbClr val="FFFFFF"/>
                </a:solidFill>
                <a:latin typeface="Arial"/>
                <a:ea typeface="Arial"/>
                <a:cs typeface="Arial"/>
              </a:rPr>
              <a:t>el</a:t>
            </a:r>
          </a:p>
          <a:p>
            <a:r>
              <a:rPr lang="es-ES_tradnl" sz="1050" spc="-5" dirty="0">
                <a:solidFill>
                  <a:srgbClr val="FFFFFF"/>
                </a:solidFill>
                <a:latin typeface="Arial"/>
                <a:ea typeface="Arial"/>
                <a:cs typeface="Arial"/>
              </a:rPr>
              <a:t> </a:t>
            </a:r>
            <a:r>
              <a:rPr lang="es-ES_tradnl" sz="1050" spc="-5" dirty="0" smtClean="0">
                <a:solidFill>
                  <a:srgbClr val="FFFFFF"/>
                </a:solidFill>
                <a:latin typeface="Arial"/>
                <a:ea typeface="Arial"/>
                <a:cs typeface="Arial"/>
              </a:rPr>
              <a:t>  </a:t>
            </a:r>
            <a:r>
              <a:rPr lang="es-ES_tradnl" sz="1050" spc="-5" dirty="0">
                <a:solidFill>
                  <a:srgbClr val="FFFFFF"/>
                </a:solidFill>
                <a:latin typeface="Arial"/>
                <a:ea typeface="Arial"/>
                <a:cs typeface="Arial"/>
              </a:rPr>
              <a:t>jefe está familiarizado con esas prácticas, él o ella se las puede </a:t>
            </a:r>
            <a:endParaRPr lang="es-ES_tradnl" sz="1050" spc="-5" dirty="0" smtClean="0">
              <a:solidFill>
                <a:srgbClr val="FFFFFF"/>
              </a:solidFill>
              <a:latin typeface="Arial"/>
              <a:ea typeface="Arial"/>
              <a:cs typeface="Arial"/>
            </a:endParaRPr>
          </a:p>
          <a:p>
            <a:r>
              <a:rPr lang="es-ES_tradnl" sz="1050" spc="-5" dirty="0">
                <a:solidFill>
                  <a:srgbClr val="FFFFFF"/>
                </a:solidFill>
                <a:latin typeface="Arial"/>
                <a:ea typeface="Arial"/>
                <a:cs typeface="Arial"/>
              </a:rPr>
              <a:t> </a:t>
            </a:r>
            <a:r>
              <a:rPr lang="es-ES_tradnl" sz="1050" spc="-5" dirty="0" smtClean="0">
                <a:solidFill>
                  <a:srgbClr val="FFFFFF"/>
                </a:solidFill>
                <a:latin typeface="Arial"/>
                <a:ea typeface="Arial"/>
                <a:cs typeface="Arial"/>
              </a:rPr>
              <a:t>  enseñar </a:t>
            </a:r>
            <a:r>
              <a:rPr lang="es-ES_tradnl" sz="1050" spc="-5" dirty="0">
                <a:solidFill>
                  <a:srgbClr val="FFFFFF"/>
                </a:solidFill>
                <a:latin typeface="Arial"/>
                <a:ea typeface="Arial"/>
                <a:cs typeface="Arial"/>
              </a:rPr>
              <a:t>a otros.</a:t>
            </a:r>
            <a:endParaRPr lang="pt-BR" sz="1050" spc="-5" dirty="0">
              <a:solidFill>
                <a:srgbClr val="FFFFFF"/>
              </a:solidFill>
              <a:latin typeface="Arial"/>
              <a:ea typeface="Arial"/>
              <a:cs typeface="Arial"/>
            </a:endParaRPr>
          </a:p>
          <a:p>
            <a:r>
              <a:rPr lang="en-US" sz="1050" spc="-5" dirty="0">
                <a:solidFill>
                  <a:srgbClr val="FFFFFF"/>
                </a:solidFill>
                <a:latin typeface="Arial"/>
                <a:ea typeface="Arial"/>
                <a:cs typeface="Arial"/>
              </a:rPr>
              <a:t>  </a:t>
            </a:r>
            <a:endParaRPr lang="es" sz="1050" spc="-5" dirty="0">
              <a:solidFill>
                <a:srgbClr val="FFFFFF"/>
              </a:solidFill>
              <a:latin typeface="Arial"/>
              <a:ea typeface="Arial"/>
              <a:cs typeface="Arial"/>
            </a:endParaRPr>
          </a:p>
        </p:txBody>
      </p:sp>
      <p:sp>
        <p:nvSpPr>
          <p:cNvPr id="25" name="object 25"/>
          <p:cNvSpPr/>
          <p:nvPr/>
        </p:nvSpPr>
        <p:spPr>
          <a:xfrm>
            <a:off x="269620" y="1393103"/>
            <a:ext cx="234188" cy="234175"/>
          </a:xfrm>
          <a:prstGeom prst="rect">
            <a:avLst/>
          </a:prstGeom>
          <a:blipFill rotWithShape="1">
            <a:blip r:embed="rId5"/>
            <a:stretch>
              <a:fillRect/>
            </a:stretch>
          </a:blipFill>
        </p:spPr>
        <p:txBody>
          <a:bodyPr wrap="square" lIns="0" tIns="0" rIns="0" bIns="0" rtlCol="0"/>
          <a:lstStyle/>
          <a:p>
            <a:endParaRPr dirty="0"/>
          </a:p>
        </p:txBody>
      </p:sp>
      <p:sp>
        <p:nvSpPr>
          <p:cNvPr id="26" name="object 26"/>
          <p:cNvSpPr txBox="1"/>
          <p:nvPr/>
        </p:nvSpPr>
        <p:spPr>
          <a:xfrm>
            <a:off x="265652" y="932903"/>
            <a:ext cx="847937" cy="656590"/>
          </a:xfrm>
          <a:prstGeom prst="rect">
            <a:avLst/>
          </a:prstGeom>
        </p:spPr>
        <p:txBody>
          <a:bodyPr vert="horz" wrap="square" lIns="0" tIns="12700" rIns="0" bIns="0" rtlCol="0">
            <a:spAutoFit/>
          </a:bodyPr>
          <a:lstStyle/>
          <a:p>
            <a:pPr marL="12700" marR="5080">
              <a:lnSpc>
                <a:spcPct val="100000"/>
              </a:lnSpc>
              <a:spcBef>
                <a:spcPts val="100"/>
              </a:spcBef>
            </a:pPr>
            <a:r>
              <a:rPr lang="es-ES" sz="900" b="0" i="0" strike="noStrike" cap="none" spc="-15" baseline="0" dirty="0" smtClean="0">
                <a:solidFill>
                  <a:srgbClr val="231F20"/>
                </a:solidFill>
                <a:effectLst/>
                <a:latin typeface="Arial" panose="020B0604020202020204" pitchFamily="34" charset="0"/>
                <a:ea typeface="Verdana"/>
                <a:cs typeface="Arial" panose="020B0604020202020204" pitchFamily="34" charset="0"/>
              </a:rPr>
              <a:t>Gestión de la conciencia plena</a:t>
            </a:r>
            <a:r>
              <a:rPr lang="es" sz="900" b="0" i="0" strike="noStrike" cap="none" spc="-15" baseline="0" dirty="0" smtClean="0">
                <a:solidFill>
                  <a:srgbClr val="231F20"/>
                </a:solidFill>
                <a:effectLst/>
                <a:latin typeface="Arial" panose="020B0604020202020204" pitchFamily="34" charset="0"/>
                <a:ea typeface="Verdana"/>
                <a:cs typeface="Arial" panose="020B0604020202020204" pitchFamily="34" charset="0"/>
              </a:rPr>
              <a:t> </a:t>
            </a:r>
            <a:r>
              <a:rPr lang="es" sz="900" b="0" i="0" strike="noStrike" cap="none" spc="-15" baseline="0" dirty="0">
                <a:solidFill>
                  <a:srgbClr val="231F20"/>
                </a:solidFill>
                <a:effectLst/>
                <a:latin typeface="Arial" panose="020B0604020202020204" pitchFamily="34" charset="0"/>
                <a:ea typeface="Verdana"/>
                <a:cs typeface="Arial" panose="020B0604020202020204" pitchFamily="34" charset="0"/>
              </a:rPr>
              <a:t>(MM)</a:t>
            </a:r>
          </a:p>
          <a:p>
            <a:pPr marL="87630">
              <a:lnSpc>
                <a:spcPct val="100000"/>
              </a:lnSpc>
              <a:spcBef>
                <a:spcPts val="715"/>
              </a:spcBef>
            </a:pPr>
            <a:r>
              <a:rPr lang="es" sz="900" b="0" i="0" strike="noStrike" cap="none" spc="45" baseline="0" dirty="0">
                <a:solidFill>
                  <a:srgbClr val="FFFFFF"/>
                </a:solidFill>
                <a:effectLst/>
                <a:latin typeface="Arial" panose="020B0604020202020204" pitchFamily="34" charset="0"/>
                <a:ea typeface="Arial"/>
                <a:cs typeface="Arial" panose="020B0604020202020204" pitchFamily="34" charset="0"/>
              </a:rPr>
              <a:t>7 </a:t>
            </a:r>
          </a:p>
        </p:txBody>
      </p:sp>
      <p:sp>
        <p:nvSpPr>
          <p:cNvPr id="27" name="object 29"/>
          <p:cNvSpPr txBox="1">
            <a:spLocks noGrp="1"/>
          </p:cNvSpPr>
          <p:nvPr>
            <p:ph type="ftr" sz="quarter" idx="4294967295"/>
          </p:nvPr>
        </p:nvSpPr>
        <p:spPr>
          <a:xfrm>
            <a:off x="215899" y="3402431"/>
            <a:ext cx="2548731" cy="103875"/>
          </a:xfrm>
          <a:prstGeom prst="rect">
            <a:avLst/>
          </a:prstGeom>
        </p:spPr>
        <p:txBody>
          <a:bodyPr vert="horz" wrap="square" lIns="0" tIns="11430" rIns="0" bIns="0" rtlCol="0">
            <a:spAutoFit/>
          </a:bodyPr>
          <a:lstStyle/>
          <a:p>
            <a:pPr marL="12700">
              <a:lnSpc>
                <a:spcPct val="100000"/>
              </a:lnSpc>
              <a:spcBef>
                <a:spcPts val="90"/>
              </a:spcBef>
            </a:pPr>
            <a:r>
              <a:rPr lang="es" sz="600" b="0" i="1" strike="noStrike" cap="none" spc="55" baseline="0" dirty="0">
                <a:solidFill>
                  <a:srgbClr val="58595B"/>
                </a:solidFill>
                <a:effectLst/>
                <a:latin typeface="Arial"/>
                <a:ea typeface="Arial"/>
                <a:cs typeface="Arial"/>
              </a:rPr>
              <a:t>©</a:t>
            </a:r>
            <a:r>
              <a:rPr lang="es" sz="600" b="0" i="1" strike="noStrike" cap="none" spc="-110" baseline="0" dirty="0">
                <a:solidFill>
                  <a:srgbClr val="58595B"/>
                </a:solidFill>
                <a:effectLst/>
                <a:latin typeface="Arial"/>
                <a:ea typeface="Arial"/>
                <a:cs typeface="Arial"/>
              </a:rPr>
              <a:t> </a:t>
            </a:r>
            <a:r>
              <a:rPr lang="es" sz="600" b="0" i="1" strike="noStrike" cap="none" spc="-25" baseline="0" dirty="0">
                <a:solidFill>
                  <a:srgbClr val="58595B"/>
                </a:solidFill>
                <a:effectLst/>
                <a:latin typeface="Arial"/>
                <a:ea typeface="Arial"/>
                <a:cs typeface="Arial"/>
              </a:rPr>
              <a:t>Copyright </a:t>
            </a:r>
            <a:r>
              <a:rPr lang="es" sz="600" b="0" i="1" strike="noStrike" cap="none" spc="-5" baseline="0" dirty="0">
                <a:solidFill>
                  <a:srgbClr val="58595B"/>
                </a:solidFill>
                <a:effectLst/>
                <a:latin typeface="Arial"/>
                <a:ea typeface="Arial"/>
                <a:cs typeface="Arial"/>
              </a:rPr>
              <a:t>2019, </a:t>
            </a:r>
            <a:r>
              <a:rPr lang="es" sz="600" b="0" i="1" strike="noStrike" cap="none" spc="-50" baseline="0" dirty="0">
                <a:solidFill>
                  <a:srgbClr val="58595B"/>
                </a:solidFill>
                <a:effectLst/>
                <a:latin typeface="Arial"/>
                <a:ea typeface="Arial"/>
                <a:cs typeface="Arial"/>
              </a:rPr>
              <a:t>TeamTelligent, </a:t>
            </a:r>
            <a:r>
              <a:rPr lang="es-PE" sz="600" b="0" i="1" strike="noStrike" cap="none" spc="-60" baseline="0" dirty="0" smtClean="0">
                <a:solidFill>
                  <a:srgbClr val="58595B"/>
                </a:solidFill>
                <a:effectLst/>
                <a:latin typeface="Arial"/>
                <a:ea typeface="Arial"/>
                <a:cs typeface="Arial"/>
              </a:rPr>
              <a:t>CLL</a:t>
            </a:r>
            <a:r>
              <a:rPr lang="es" sz="600" b="0" i="1" strike="noStrike" cap="none" spc="-6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smtClean="0">
                <a:solidFill>
                  <a:srgbClr val="58595B"/>
                </a:solidFill>
                <a:effectLst/>
                <a:latin typeface="Arial"/>
                <a:ea typeface="Arial"/>
                <a:cs typeface="Arial"/>
              </a:rPr>
              <a:t>Todos </a:t>
            </a:r>
            <a:r>
              <a:rPr lang="es" sz="600" b="0" i="1" strike="noStrike" cap="none" spc="-15" baseline="0" dirty="0">
                <a:solidFill>
                  <a:srgbClr val="58595B"/>
                </a:solidFill>
                <a:effectLst/>
                <a:latin typeface="Arial"/>
                <a:ea typeface="Arial"/>
                <a:cs typeface="Arial"/>
              </a:rPr>
              <a:t>los derechos reservados</a:t>
            </a:r>
            <a:r>
              <a:rPr lang="es" sz="600" b="0" i="1" strike="noStrike" cap="none" spc="55" baseline="0" dirty="0">
                <a:solidFill>
                  <a:srgbClr val="58595B"/>
                </a:solidFill>
                <a:effectLst/>
                <a:latin typeface="Arial"/>
                <a:ea typeface="Arial"/>
                <a:cs typeface="Arial"/>
              </a:rPr>
              <a:t> </a:t>
            </a:r>
            <a:r>
              <a:rPr lang="es" sz="600" b="0" i="1" strike="noStrike" cap="none" spc="-4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a:solidFill>
                  <a:srgbClr val="58595B"/>
                </a:solidFill>
                <a:effectLst/>
                <a:latin typeface="Arial"/>
                <a:ea typeface="Arial"/>
                <a:cs typeface="Arial"/>
              </a:rPr>
              <a:t>V5</a:t>
            </a:r>
            <a:r>
              <a:rPr lang="es" sz="600" b="0" i="1" strike="noStrike" cap="none" spc="55" baseline="0" dirty="0">
                <a:solidFill>
                  <a:srgbClr val="58595B"/>
                </a:solidFill>
                <a:effectLst/>
                <a:latin typeface="Arial"/>
                <a:ea typeface="Arial"/>
                <a:cs typeface="Arial"/>
              </a:rPr>
              <a:t> </a:t>
            </a:r>
          </a:p>
        </p:txBody>
      </p:sp>
      <p:sp>
        <p:nvSpPr>
          <p:cNvPr id="28" name="object 30"/>
          <p:cNvSpPr txBox="1"/>
          <p:nvPr/>
        </p:nvSpPr>
        <p:spPr>
          <a:xfrm>
            <a:off x="5109197" y="3402431"/>
            <a:ext cx="163358" cy="102973"/>
          </a:xfrm>
          <a:prstGeom prst="rect">
            <a:avLst/>
          </a:prstGeom>
        </p:spPr>
        <p:txBody>
          <a:bodyPr vert="horz" wrap="square" lIns="0" tIns="11430" rIns="0" bIns="0" rtlCol="0">
            <a:spAutoFit/>
          </a:bodyPr>
          <a:lstStyle/>
          <a:p>
            <a:pPr marL="12700">
              <a:lnSpc>
                <a:spcPct val="100000"/>
              </a:lnSpc>
              <a:spcBef>
                <a:spcPts val="90"/>
              </a:spcBef>
            </a:pPr>
            <a:r>
              <a:rPr lang="es" sz="600" b="0" i="0" strike="noStrike" cap="none" spc="-35" baseline="0">
                <a:solidFill>
                  <a:srgbClr val="58595B"/>
                </a:solidFill>
                <a:effectLst/>
                <a:latin typeface="Verdana"/>
                <a:ea typeface="Verdana"/>
                <a:cs typeface="Verdana"/>
              </a:rPr>
              <a:t>43A</a:t>
            </a:r>
          </a:p>
        </p:txBody>
      </p:sp>
    </p:spTree>
    <p:extLst>
      <p:ext uri="{BB962C8B-B14F-4D97-AF65-F5344CB8AC3E}">
        <p14:creationId xmlns:p14="http://schemas.microsoft.com/office/powerpoint/2010/main" val="1401829651"/>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0" y="186435"/>
            <a:ext cx="5486400"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strike="noStrike" cap="none" spc="5" baseline="0" dirty="0" smtClean="0">
                <a:solidFill>
                  <a:srgbClr val="58595B"/>
                </a:solidFill>
                <a:effectLst/>
                <a:latin typeface="Arial"/>
                <a:ea typeface="Arial"/>
                <a:cs typeface="Arial"/>
              </a:rPr>
              <a:t>BIBLIOTECA DE COMPORTAMIENTO DEL JEFE </a:t>
            </a:r>
            <a:r>
              <a:rPr lang="es-ES" sz="1000" b="0" strike="noStrike" cap="none" spc="5" baseline="0" dirty="0" smtClean="0">
                <a:solidFill>
                  <a:srgbClr val="58595B"/>
                </a:solidFill>
                <a:effectLst/>
                <a:latin typeface="Arial"/>
                <a:ea typeface="Arial"/>
                <a:cs typeface="Arial"/>
              </a:rPr>
              <a:t>CLL</a:t>
            </a:r>
            <a:r>
              <a:rPr lang="es" sz="1000" b="1" strike="noStrike" cap="none" spc="5" baseline="0" dirty="0" smtClean="0">
                <a:solidFill>
                  <a:srgbClr val="58595B"/>
                </a:solidFill>
                <a:effectLst/>
                <a:latin typeface="Arial"/>
                <a:ea typeface="Arial"/>
                <a:cs typeface="Arial"/>
              </a:rPr>
              <a:t>™</a:t>
            </a:r>
            <a:endParaRPr lang="es" sz="1000" b="1" strike="noStrike" cap="none" spc="5" baseline="0" dirty="0">
              <a:solidFill>
                <a:srgbClr val="58595B"/>
              </a:solidFill>
              <a:effectLst/>
              <a:latin typeface="Arial"/>
              <a:ea typeface="Arial"/>
              <a:cs typeface="Arial"/>
            </a:endParaRPr>
          </a:p>
        </p:txBody>
      </p:sp>
      <p:sp>
        <p:nvSpPr>
          <p:cNvPr id="3" name="object 4"/>
          <p:cNvSpPr/>
          <p:nvPr/>
        </p:nvSpPr>
        <p:spPr>
          <a:xfrm>
            <a:off x="1997026" y="667864"/>
            <a:ext cx="234188" cy="234175"/>
          </a:xfrm>
          <a:prstGeom prst="rect">
            <a:avLst/>
          </a:prstGeom>
          <a:blipFill rotWithShape="1">
            <a:blip r:embed="rId2"/>
            <a:stretch>
              <a:fillRect/>
            </a:stretch>
          </a:blip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4" name="object 5"/>
          <p:cNvSpPr/>
          <p:nvPr/>
        </p:nvSpPr>
        <p:spPr>
          <a:xfrm>
            <a:off x="164872" y="575015"/>
            <a:ext cx="891540" cy="2800350"/>
          </a:xfrm>
          <a:custGeom>
            <a:avLst/>
            <a:gdLst/>
            <a:ahLst/>
            <a:cxnLst/>
            <a:rect l="l" t="t" r="r" b="b"/>
            <a:pathLst>
              <a:path w="891540" h="2800350">
                <a:moveTo>
                  <a:pt x="0" y="2800350"/>
                </a:moveTo>
                <a:lnTo>
                  <a:pt x="891540" y="2800350"/>
                </a:lnTo>
                <a:lnTo>
                  <a:pt x="891540" y="0"/>
                </a:lnTo>
                <a:lnTo>
                  <a:pt x="0" y="0"/>
                </a:lnTo>
                <a:lnTo>
                  <a:pt x="0" y="2800350"/>
                </a:lnTo>
                <a:close/>
              </a:path>
            </a:pathLst>
          </a:custGeom>
          <a:solidFill>
            <a:srgbClr val="DCDDDE"/>
          </a:solid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5" name="object 8"/>
          <p:cNvSpPr/>
          <p:nvPr/>
        </p:nvSpPr>
        <p:spPr>
          <a:xfrm>
            <a:off x="1218363" y="575015"/>
            <a:ext cx="3963670" cy="2800350"/>
          </a:xfrm>
          <a:custGeom>
            <a:avLst/>
            <a:gdLst/>
            <a:ahLst/>
            <a:cxnLst/>
            <a:rect l="l" t="t" r="r" b="b"/>
            <a:pathLst>
              <a:path w="3963670" h="2800350">
                <a:moveTo>
                  <a:pt x="0" y="2800350"/>
                </a:moveTo>
                <a:lnTo>
                  <a:pt x="3963543" y="2800350"/>
                </a:lnTo>
                <a:lnTo>
                  <a:pt x="3963543" y="0"/>
                </a:lnTo>
                <a:lnTo>
                  <a:pt x="0" y="0"/>
                </a:lnTo>
                <a:lnTo>
                  <a:pt x="0" y="2800350"/>
                </a:lnTo>
                <a:close/>
              </a:path>
            </a:pathLst>
          </a:custGeom>
          <a:ln w="19050">
            <a:solidFill>
              <a:srgbClr val="FBAD1A"/>
            </a:solidFill>
          </a:ln>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6" name="object 10"/>
          <p:cNvSpPr txBox="1"/>
          <p:nvPr/>
        </p:nvSpPr>
        <p:spPr>
          <a:xfrm>
            <a:off x="1358569" y="684590"/>
            <a:ext cx="3284868" cy="182101"/>
          </a:xfrm>
          <a:prstGeom prst="rect">
            <a:avLst/>
          </a:prstGeom>
        </p:spPr>
        <p:txBody>
          <a:bodyPr vert="horz" wrap="square" lIns="0" tIns="12700" rIns="0" bIns="0" rtlCol="0">
            <a:spAutoFit/>
          </a:bodyPr>
          <a:lstStyle/>
          <a:p>
            <a:pPr>
              <a:lnSpc>
                <a:spcPct val="100000"/>
              </a:lnSpc>
              <a:spcBef>
                <a:spcPts val="100"/>
              </a:spcBef>
            </a:pPr>
            <a:r>
              <a:rPr lang="es" sz="1100" b="0" i="0" strike="noStrike" cap="none" spc="70" baseline="0" dirty="0">
                <a:solidFill>
                  <a:srgbClr val="58595B"/>
                </a:solidFill>
                <a:effectLst/>
                <a:latin typeface="Arial" panose="020B0604020202020204" pitchFamily="34" charset="0"/>
                <a:ea typeface="Arial"/>
                <a:cs typeface="Arial" panose="020B0604020202020204" pitchFamily="34" charset="0"/>
              </a:rPr>
              <a:t>Práctica</a:t>
            </a:r>
            <a:r>
              <a:rPr lang="es" sz="1100" b="0" i="0" strike="noStrike" cap="none" spc="70" baseline="0" dirty="0">
                <a:solidFill>
                  <a:srgbClr val="FFFFFF"/>
                </a:solidFill>
                <a:effectLst/>
                <a:latin typeface="Arial" panose="020B0604020202020204" pitchFamily="34" charset="0"/>
                <a:ea typeface="Arial"/>
                <a:cs typeface="Arial" panose="020B0604020202020204" pitchFamily="34" charset="0"/>
              </a:rPr>
              <a:t> </a:t>
            </a:r>
            <a:r>
              <a:rPr lang="es" sz="1100" b="0" i="0" strike="noStrike" cap="none" spc="70" baseline="0" dirty="0" smtClean="0">
                <a:solidFill>
                  <a:srgbClr val="FFFFFF"/>
                </a:solidFill>
                <a:effectLst/>
                <a:latin typeface="Arial" panose="020B0604020202020204" pitchFamily="34" charset="0"/>
                <a:ea typeface="Arial"/>
                <a:cs typeface="Arial" panose="020B0604020202020204" pitchFamily="34" charset="0"/>
              </a:rPr>
              <a:t>  </a:t>
            </a:r>
            <a:r>
              <a:rPr lang="es" sz="1100" b="0" i="0" strike="noStrike" cap="none" spc="45" baseline="0" dirty="0" smtClean="0">
                <a:solidFill>
                  <a:srgbClr val="FFFFFF"/>
                </a:solidFill>
                <a:effectLst/>
                <a:latin typeface="Arial" panose="020B0604020202020204" pitchFamily="34" charset="0"/>
                <a:ea typeface="Arial"/>
                <a:cs typeface="Arial" panose="020B0604020202020204" pitchFamily="34" charset="0"/>
              </a:rPr>
              <a:t>7 </a:t>
            </a:r>
            <a:r>
              <a:rPr lang="es" sz="1100" b="0" i="0" strike="noStrike" cap="none" spc="70" baseline="0" dirty="0" smtClean="0">
                <a:solidFill>
                  <a:srgbClr val="FFFFFF"/>
                </a:solidFill>
                <a:effectLst/>
                <a:latin typeface="Arial" panose="020B0604020202020204" pitchFamily="34" charset="0"/>
                <a:ea typeface="Arial"/>
                <a:cs typeface="Arial" panose="020B0604020202020204" pitchFamily="34" charset="0"/>
              </a:rPr>
              <a:t> </a:t>
            </a:r>
            <a:r>
              <a:rPr lang="es" sz="1100" b="0" i="0" strike="noStrike" cap="none" spc="70" baseline="0" dirty="0" smtClean="0">
                <a:solidFill>
                  <a:srgbClr val="58595B"/>
                </a:solidFill>
                <a:effectLst/>
                <a:latin typeface="Arial" panose="020B0604020202020204" pitchFamily="34" charset="0"/>
                <a:ea typeface="Arial"/>
                <a:cs typeface="Arial" panose="020B0604020202020204" pitchFamily="34" charset="0"/>
              </a:rPr>
              <a:t> </a:t>
            </a:r>
            <a:r>
              <a:rPr lang="es-ES" sz="1100" b="0" i="0" strike="noStrike" cap="none" spc="85" baseline="0" dirty="0" smtClean="0">
                <a:solidFill>
                  <a:srgbClr val="58595B"/>
                </a:solidFill>
                <a:effectLst/>
                <a:latin typeface="Arial" panose="020B0604020202020204" pitchFamily="34" charset="0"/>
                <a:ea typeface="Arial"/>
                <a:cs typeface="Arial" panose="020B0604020202020204" pitchFamily="34" charset="0"/>
              </a:rPr>
              <a:t>Gestión de la conciencia plena</a:t>
            </a:r>
            <a:endParaRPr lang="es" sz="1100" b="0" i="0" strike="noStrike" cap="none" spc="85" baseline="0" dirty="0">
              <a:solidFill>
                <a:srgbClr val="58595B"/>
              </a:solidFill>
              <a:effectLst/>
              <a:latin typeface="Arial" panose="020B0604020202020204" pitchFamily="34" charset="0"/>
              <a:ea typeface="Arial"/>
              <a:cs typeface="Arial" panose="020B0604020202020204" pitchFamily="34" charset="0"/>
            </a:endParaRPr>
          </a:p>
        </p:txBody>
      </p:sp>
      <p:sp>
        <p:nvSpPr>
          <p:cNvPr id="7" name="object 11"/>
          <p:cNvSpPr txBox="1"/>
          <p:nvPr/>
        </p:nvSpPr>
        <p:spPr>
          <a:xfrm>
            <a:off x="1446547" y="934913"/>
            <a:ext cx="3325007" cy="2006960"/>
          </a:xfrm>
          <a:prstGeom prst="rect">
            <a:avLst/>
          </a:prstGeom>
        </p:spPr>
        <p:txBody>
          <a:bodyPr vert="horz" wrap="square" lIns="0" tIns="80010" rIns="0" bIns="0" rtlCol="0">
            <a:spAutoFit/>
          </a:bodyPr>
          <a:lstStyle/>
          <a:p>
            <a:pPr>
              <a:lnSpc>
                <a:spcPct val="100000"/>
              </a:lnSpc>
              <a:spcBef>
                <a:spcPts val="630"/>
              </a:spcBef>
            </a:pPr>
            <a:r>
              <a:rPr lang="es-ES" sz="1050" b="1" i="0" strike="noStrike" cap="none" spc="-5" baseline="0" dirty="0" smtClean="0">
                <a:solidFill>
                  <a:srgbClr val="231F20"/>
                </a:solidFill>
                <a:effectLst/>
                <a:latin typeface="Arial" panose="020B0604020202020204" pitchFamily="34" charset="0"/>
                <a:ea typeface="Arial"/>
                <a:cs typeface="Arial" panose="020B0604020202020204" pitchFamily="34" charset="0"/>
              </a:rPr>
              <a:t>Puntos que se deben observar</a:t>
            </a:r>
            <a:r>
              <a:rPr lang="es" sz="1050" b="1" i="0" strike="noStrike" cap="none" spc="-5" baseline="0" dirty="0" smtClean="0">
                <a:solidFill>
                  <a:srgbClr val="231F20"/>
                </a:solidFill>
                <a:effectLst/>
                <a:latin typeface="Arial" panose="020B0604020202020204" pitchFamily="34" charset="0"/>
                <a:ea typeface="Arial"/>
                <a:cs typeface="Arial" panose="020B0604020202020204" pitchFamily="34" charset="0"/>
              </a:rPr>
              <a:t>:</a:t>
            </a:r>
            <a:endParaRPr lang="es" sz="1050" b="1" i="0" strike="noStrike" cap="none" spc="-5" baseline="0" dirty="0">
              <a:solidFill>
                <a:srgbClr val="231F20"/>
              </a:solidFill>
              <a:effectLst/>
              <a:latin typeface="Arial" panose="020B0604020202020204" pitchFamily="34" charset="0"/>
              <a:ea typeface="Arial"/>
              <a:cs typeface="Arial" panose="020B0604020202020204" pitchFamily="34" charset="0"/>
            </a:endParaRPr>
          </a:p>
          <a:p>
            <a:endParaRPr lang="es-ES_tradnl" sz="1050" spc="-5" dirty="0" smtClean="0">
              <a:solidFill>
                <a:srgbClr val="231F20"/>
              </a:solidFill>
              <a:latin typeface="Arial" panose="020B0604020202020204" pitchFamily="34" charset="0"/>
              <a:ea typeface="Arial"/>
              <a:cs typeface="Arial" panose="020B0604020202020204" pitchFamily="34" charset="0"/>
            </a:endParaRPr>
          </a:p>
          <a:p>
            <a:r>
              <a:rPr lang="es-ES_tradnl" sz="1050" spc="-5" dirty="0" smtClean="0">
                <a:solidFill>
                  <a:srgbClr val="231F20"/>
                </a:solidFill>
                <a:latin typeface="Arial" panose="020B0604020202020204" pitchFamily="34" charset="0"/>
                <a:ea typeface="Arial"/>
                <a:cs typeface="Arial" panose="020B0604020202020204" pitchFamily="34" charset="0"/>
              </a:rPr>
              <a:t>a. Sabe </a:t>
            </a:r>
            <a:r>
              <a:rPr lang="es-ES_tradnl" sz="1050" spc="-5" dirty="0">
                <a:solidFill>
                  <a:srgbClr val="231F20"/>
                </a:solidFill>
                <a:latin typeface="Arial" panose="020B0604020202020204" pitchFamily="34" charset="0"/>
                <a:ea typeface="Arial"/>
                <a:cs typeface="Arial" panose="020B0604020202020204" pitchFamily="34" charset="0"/>
              </a:rPr>
              <a:t>cómo funciona el </a:t>
            </a:r>
            <a:r>
              <a:rPr lang="es-ES_tradnl" sz="1050" spc="-5" dirty="0" smtClean="0">
                <a:solidFill>
                  <a:srgbClr val="231F20"/>
                </a:solidFill>
                <a:latin typeface="Arial" panose="020B0604020202020204" pitchFamily="34" charset="0"/>
                <a:ea typeface="Arial"/>
                <a:cs typeface="Arial" panose="020B0604020202020204" pitchFamily="34" charset="0"/>
              </a:rPr>
              <a:t>cerebro</a:t>
            </a:r>
            <a:r>
              <a:rPr lang="es-ES_tradnl" sz="400" spc="-5" dirty="0" smtClean="0">
                <a:solidFill>
                  <a:srgbClr val="231F20"/>
                </a:solidFill>
                <a:latin typeface="Arial" panose="020B0604020202020204" pitchFamily="34" charset="0"/>
                <a:ea typeface="Arial"/>
                <a:cs typeface="Arial" panose="020B0604020202020204" pitchFamily="34" charset="0"/>
              </a:rPr>
              <a:t/>
            </a:r>
            <a:br>
              <a:rPr lang="es-ES_tradnl" sz="400" spc="-5" dirty="0" smtClean="0">
                <a:solidFill>
                  <a:srgbClr val="231F20"/>
                </a:solidFill>
                <a:latin typeface="Arial" panose="020B0604020202020204" pitchFamily="34" charset="0"/>
                <a:ea typeface="Arial"/>
                <a:cs typeface="Arial" panose="020B0604020202020204" pitchFamily="34" charset="0"/>
              </a:rPr>
            </a:br>
            <a:r>
              <a:rPr lang="es-ES_tradnl" sz="400" spc="-5" dirty="0" smtClean="0">
                <a:solidFill>
                  <a:srgbClr val="231F20"/>
                </a:solidFill>
                <a:latin typeface="Arial" panose="020B0604020202020204" pitchFamily="34" charset="0"/>
                <a:ea typeface="Arial"/>
                <a:cs typeface="Arial" panose="020B0604020202020204" pitchFamily="34" charset="0"/>
              </a:rPr>
              <a:t/>
            </a:r>
            <a:br>
              <a:rPr lang="es-ES_tradnl" sz="400" spc="-5" dirty="0" smtClean="0">
                <a:solidFill>
                  <a:srgbClr val="231F20"/>
                </a:solidFill>
                <a:latin typeface="Arial" panose="020B0604020202020204" pitchFamily="34" charset="0"/>
                <a:ea typeface="Arial"/>
                <a:cs typeface="Arial" panose="020B0604020202020204" pitchFamily="34" charset="0"/>
              </a:rPr>
            </a:br>
            <a:r>
              <a:rPr lang="es-ES_tradnl" sz="1050" spc="-5" dirty="0" smtClean="0">
                <a:solidFill>
                  <a:srgbClr val="231F20"/>
                </a:solidFill>
                <a:latin typeface="Arial" panose="020B0604020202020204" pitchFamily="34" charset="0"/>
                <a:ea typeface="Arial"/>
                <a:cs typeface="Arial" panose="020B0604020202020204" pitchFamily="34" charset="0"/>
              </a:rPr>
              <a:t>b</a:t>
            </a:r>
            <a:r>
              <a:rPr lang="es-ES_tradnl" sz="1050" spc="-5" dirty="0">
                <a:solidFill>
                  <a:srgbClr val="231F20"/>
                </a:solidFill>
                <a:latin typeface="Arial" panose="020B0604020202020204" pitchFamily="34" charset="0"/>
                <a:ea typeface="Arial"/>
                <a:cs typeface="Arial" panose="020B0604020202020204" pitchFamily="34" charset="0"/>
              </a:rPr>
              <a:t>. Aprende y usa el cerebro al entrenar mejores </a:t>
            </a:r>
            <a:r>
              <a:rPr lang="es-ES_tradnl" sz="1050" spc="-5" dirty="0" smtClean="0">
                <a:solidFill>
                  <a:srgbClr val="231F20"/>
                </a:solidFill>
                <a:latin typeface="Arial" panose="020B0604020202020204" pitchFamily="34" charset="0"/>
                <a:ea typeface="Arial"/>
                <a:cs typeface="Arial" panose="020B0604020202020204" pitchFamily="34" charset="0"/>
              </a:rPr>
              <a:t>prácticas</a:t>
            </a:r>
            <a:endParaRPr lang="es-ES_tradnl" sz="1050" spc="-5" dirty="0" smtClean="0">
              <a:solidFill>
                <a:srgbClr val="231F20"/>
              </a:solidFill>
              <a:latin typeface="Arial" panose="020B0604020202020204" pitchFamily="34" charset="0"/>
              <a:ea typeface="Arial"/>
              <a:cs typeface="Arial" panose="020B0604020202020204" pitchFamily="34" charset="0"/>
            </a:endParaRPr>
          </a:p>
          <a:p>
            <a:r>
              <a:rPr lang="es-ES_tradnl" sz="400" spc="-5" dirty="0" smtClean="0">
                <a:solidFill>
                  <a:srgbClr val="231F20"/>
                </a:solidFill>
                <a:latin typeface="Arial" panose="020B0604020202020204" pitchFamily="34" charset="0"/>
                <a:ea typeface="Arial"/>
                <a:cs typeface="Arial" panose="020B0604020202020204" pitchFamily="34" charset="0"/>
              </a:rPr>
              <a:t/>
            </a:r>
            <a:br>
              <a:rPr lang="es-ES_tradnl" sz="400" spc="-5" dirty="0" smtClean="0">
                <a:solidFill>
                  <a:srgbClr val="231F20"/>
                </a:solidFill>
                <a:latin typeface="Arial" panose="020B0604020202020204" pitchFamily="34" charset="0"/>
                <a:ea typeface="Arial"/>
                <a:cs typeface="Arial" panose="020B0604020202020204" pitchFamily="34" charset="0"/>
              </a:rPr>
            </a:br>
            <a:r>
              <a:rPr lang="es-ES_tradnl" sz="1050" spc="-5" dirty="0" smtClean="0">
                <a:solidFill>
                  <a:srgbClr val="231F20"/>
                </a:solidFill>
                <a:latin typeface="Arial" panose="020B0604020202020204" pitchFamily="34" charset="0"/>
                <a:ea typeface="Arial"/>
                <a:cs typeface="Arial" panose="020B0604020202020204" pitchFamily="34" charset="0"/>
              </a:rPr>
              <a:t>c</a:t>
            </a:r>
            <a:r>
              <a:rPr lang="es-ES_tradnl" sz="1050" spc="-5" dirty="0">
                <a:solidFill>
                  <a:srgbClr val="231F20"/>
                </a:solidFill>
                <a:latin typeface="Arial" panose="020B0604020202020204" pitchFamily="34" charset="0"/>
                <a:ea typeface="Arial"/>
                <a:cs typeface="Arial" panose="020B0604020202020204" pitchFamily="34" charset="0"/>
              </a:rPr>
              <a:t>. Domina la regulación </a:t>
            </a:r>
            <a:r>
              <a:rPr lang="es-ES_tradnl" sz="1050" spc="-5" dirty="0" smtClean="0">
                <a:solidFill>
                  <a:srgbClr val="231F20"/>
                </a:solidFill>
                <a:latin typeface="Arial" panose="020B0604020202020204" pitchFamily="34" charset="0"/>
                <a:ea typeface="Arial"/>
                <a:cs typeface="Arial" panose="020B0604020202020204" pitchFamily="34" charset="0"/>
              </a:rPr>
              <a:t>emocional</a:t>
            </a:r>
          </a:p>
          <a:p>
            <a:endParaRPr lang="pt-BR" sz="400" spc="-5" dirty="0">
              <a:solidFill>
                <a:srgbClr val="231F20"/>
              </a:solidFill>
              <a:latin typeface="Arial" panose="020B0604020202020204" pitchFamily="34" charset="0"/>
              <a:ea typeface="Arial"/>
              <a:cs typeface="Arial" panose="020B0604020202020204" pitchFamily="34" charset="0"/>
            </a:endParaRPr>
          </a:p>
          <a:p>
            <a:r>
              <a:rPr lang="es-ES_tradnl" sz="1050" spc="-5" dirty="0" smtClean="0">
                <a:solidFill>
                  <a:srgbClr val="231F20"/>
                </a:solidFill>
                <a:latin typeface="Arial" panose="020B0604020202020204" pitchFamily="34" charset="0"/>
                <a:ea typeface="Arial"/>
                <a:cs typeface="Arial" panose="020B0604020202020204" pitchFamily="34" charset="0"/>
              </a:rPr>
              <a:t>d</a:t>
            </a:r>
            <a:r>
              <a:rPr lang="es-ES_tradnl" sz="1050" spc="-5" dirty="0">
                <a:solidFill>
                  <a:srgbClr val="231F20"/>
                </a:solidFill>
                <a:latin typeface="Arial" panose="020B0604020202020204" pitchFamily="34" charset="0"/>
                <a:ea typeface="Arial"/>
                <a:cs typeface="Arial" panose="020B0604020202020204" pitchFamily="34" charset="0"/>
              </a:rPr>
              <a:t>. Domina la gestión de atención </a:t>
            </a:r>
            <a:endParaRPr lang="es-ES_tradnl" sz="1050" spc="-5" dirty="0" smtClean="0">
              <a:solidFill>
                <a:srgbClr val="231F20"/>
              </a:solidFill>
              <a:latin typeface="Arial" panose="020B0604020202020204" pitchFamily="34" charset="0"/>
              <a:ea typeface="Arial"/>
              <a:cs typeface="Arial" panose="020B0604020202020204" pitchFamily="34" charset="0"/>
            </a:endParaRPr>
          </a:p>
          <a:p>
            <a:endParaRPr lang="pt-BR" sz="400" spc="-5" dirty="0">
              <a:solidFill>
                <a:srgbClr val="231F20"/>
              </a:solidFill>
              <a:latin typeface="Arial" panose="020B0604020202020204" pitchFamily="34" charset="0"/>
              <a:ea typeface="Arial"/>
              <a:cs typeface="Arial" panose="020B0604020202020204" pitchFamily="34" charset="0"/>
            </a:endParaRPr>
          </a:p>
          <a:p>
            <a:r>
              <a:rPr lang="es-ES_tradnl" sz="1050" spc="-5" dirty="0" smtClean="0">
                <a:solidFill>
                  <a:srgbClr val="231F20"/>
                </a:solidFill>
                <a:latin typeface="Arial" panose="020B0604020202020204" pitchFamily="34" charset="0"/>
                <a:ea typeface="Arial"/>
                <a:cs typeface="Arial" panose="020B0604020202020204" pitchFamily="34" charset="0"/>
              </a:rPr>
              <a:t>e</a:t>
            </a:r>
            <a:r>
              <a:rPr lang="es-ES_tradnl" sz="1050" spc="-5" dirty="0">
                <a:solidFill>
                  <a:srgbClr val="231F20"/>
                </a:solidFill>
                <a:latin typeface="Arial" panose="020B0604020202020204" pitchFamily="34" charset="0"/>
                <a:ea typeface="Arial"/>
                <a:cs typeface="Arial" panose="020B0604020202020204" pitchFamily="34" charset="0"/>
              </a:rPr>
              <a:t>. Ayuda a los demás a volverse cerebralmente más eficientes</a:t>
            </a:r>
            <a:endParaRPr lang="pt-BR" sz="1050" spc="-5" dirty="0">
              <a:solidFill>
                <a:srgbClr val="231F20"/>
              </a:solidFill>
              <a:latin typeface="Arial" panose="020B0604020202020204" pitchFamily="34" charset="0"/>
              <a:ea typeface="Arial"/>
              <a:cs typeface="Arial" panose="020B0604020202020204" pitchFamily="34" charset="0"/>
            </a:endParaRPr>
          </a:p>
          <a:p>
            <a:pPr marL="171450" indent="-171450">
              <a:lnSpc>
                <a:spcPct val="100000"/>
              </a:lnSpc>
              <a:spcBef>
                <a:spcPts val="530"/>
              </a:spcBef>
              <a:buAutoNum type="alphaLcPeriod"/>
              <a:tabLst>
                <a:tab pos="171450" algn="l"/>
              </a:tabLst>
            </a:pPr>
            <a:endParaRPr lang="es" sz="1050" b="0" i="0" strike="noStrike" cap="none" spc="-5" baseline="0" dirty="0">
              <a:solidFill>
                <a:srgbClr val="231F20"/>
              </a:solidFill>
              <a:effectLst/>
              <a:latin typeface="Arial" panose="020B0604020202020204" pitchFamily="34" charset="0"/>
              <a:ea typeface="Arial"/>
              <a:cs typeface="Arial" panose="020B0604020202020204" pitchFamily="34" charset="0"/>
            </a:endParaRPr>
          </a:p>
        </p:txBody>
      </p:sp>
      <p:sp>
        <p:nvSpPr>
          <p:cNvPr id="8" name="object 16"/>
          <p:cNvSpPr/>
          <p:nvPr/>
        </p:nvSpPr>
        <p:spPr>
          <a:xfrm>
            <a:off x="219705" y="2877296"/>
            <a:ext cx="344805" cy="431800"/>
          </a:xfrm>
          <a:custGeom>
            <a:avLst/>
            <a:gdLst/>
            <a:ahLst/>
            <a:cxnLst/>
            <a:rect l="l" t="t" r="r" b="b"/>
            <a:pathLst>
              <a:path w="344804" h="431800">
                <a:moveTo>
                  <a:pt x="286422" y="368769"/>
                </a:moveTo>
                <a:lnTo>
                  <a:pt x="119069" y="368769"/>
                </a:lnTo>
                <a:lnTo>
                  <a:pt x="119069" y="431393"/>
                </a:lnTo>
                <a:lnTo>
                  <a:pt x="286544" y="431393"/>
                </a:lnTo>
                <a:lnTo>
                  <a:pt x="286422" y="368769"/>
                </a:lnTo>
                <a:close/>
              </a:path>
              <a:path w="344804" h="431800">
                <a:moveTo>
                  <a:pt x="213760" y="0"/>
                </a:moveTo>
                <a:lnTo>
                  <a:pt x="165393" y="73"/>
                </a:lnTo>
                <a:lnTo>
                  <a:pt x="120421" y="14925"/>
                </a:lnTo>
                <a:lnTo>
                  <a:pt x="82027" y="42474"/>
                </a:lnTo>
                <a:lnTo>
                  <a:pt x="53393" y="80640"/>
                </a:lnTo>
                <a:lnTo>
                  <a:pt x="37700" y="127342"/>
                </a:lnTo>
                <a:lnTo>
                  <a:pt x="32701" y="152669"/>
                </a:lnTo>
                <a:lnTo>
                  <a:pt x="26041" y="177228"/>
                </a:lnTo>
                <a:lnTo>
                  <a:pt x="17687" y="201187"/>
                </a:lnTo>
                <a:lnTo>
                  <a:pt x="7601" y="224713"/>
                </a:lnTo>
                <a:lnTo>
                  <a:pt x="0" y="243172"/>
                </a:lnTo>
                <a:lnTo>
                  <a:pt x="62" y="253739"/>
                </a:lnTo>
                <a:lnTo>
                  <a:pt x="9228" y="259210"/>
                </a:lnTo>
                <a:lnTo>
                  <a:pt x="28937" y="262382"/>
                </a:lnTo>
                <a:lnTo>
                  <a:pt x="29940" y="262496"/>
                </a:lnTo>
                <a:lnTo>
                  <a:pt x="30779" y="263893"/>
                </a:lnTo>
                <a:lnTo>
                  <a:pt x="31693" y="264680"/>
                </a:lnTo>
                <a:lnTo>
                  <a:pt x="32985" y="284754"/>
                </a:lnTo>
                <a:lnTo>
                  <a:pt x="35158" y="304693"/>
                </a:lnTo>
                <a:lnTo>
                  <a:pt x="45777" y="342049"/>
                </a:lnTo>
                <a:lnTo>
                  <a:pt x="76365" y="366344"/>
                </a:lnTo>
                <a:lnTo>
                  <a:pt x="97084" y="369145"/>
                </a:lnTo>
                <a:lnTo>
                  <a:pt x="119069" y="368769"/>
                </a:lnTo>
                <a:lnTo>
                  <a:pt x="286422" y="368769"/>
                </a:lnTo>
                <a:lnTo>
                  <a:pt x="286988" y="298157"/>
                </a:lnTo>
                <a:lnTo>
                  <a:pt x="314974" y="252337"/>
                </a:lnTo>
                <a:lnTo>
                  <a:pt x="329013" y="228755"/>
                </a:lnTo>
                <a:lnTo>
                  <a:pt x="338842" y="203111"/>
                </a:lnTo>
                <a:lnTo>
                  <a:pt x="344342" y="175145"/>
                </a:lnTo>
                <a:lnTo>
                  <a:pt x="342295" y="126105"/>
                </a:lnTo>
                <a:lnTo>
                  <a:pt x="326193" y="81241"/>
                </a:lnTo>
                <a:lnTo>
                  <a:pt x="298056" y="43383"/>
                </a:lnTo>
                <a:lnTo>
                  <a:pt x="259905" y="15359"/>
                </a:lnTo>
                <a:lnTo>
                  <a:pt x="213760" y="0"/>
                </a:lnTo>
                <a:close/>
              </a:path>
            </a:pathLst>
          </a:custGeom>
          <a:solidFill>
            <a:srgbClr val="FBAD1A"/>
          </a:solid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9" name="object 17"/>
          <p:cNvSpPr/>
          <p:nvPr/>
        </p:nvSpPr>
        <p:spPr>
          <a:xfrm>
            <a:off x="575909" y="2914078"/>
            <a:ext cx="63855" cy="94494"/>
          </a:xfrm>
          <a:prstGeom prst="rect">
            <a:avLst/>
          </a:prstGeom>
          <a:blipFill rotWithShape="1">
            <a:blip r:embed="rId3"/>
            <a:stretch>
              <a:fillRect/>
            </a:stretch>
          </a:blip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10" name="object 18"/>
          <p:cNvSpPr/>
          <p:nvPr/>
        </p:nvSpPr>
        <p:spPr>
          <a:xfrm>
            <a:off x="436678" y="2506819"/>
            <a:ext cx="555625" cy="396875"/>
          </a:xfrm>
          <a:custGeom>
            <a:avLst/>
            <a:gdLst/>
            <a:ahLst/>
            <a:cxnLst/>
            <a:rect l="l" t="t" r="r" b="b"/>
            <a:pathLst>
              <a:path w="555625" h="396875">
                <a:moveTo>
                  <a:pt x="555205" y="198437"/>
                </a:moveTo>
                <a:lnTo>
                  <a:pt x="549566" y="238427"/>
                </a:lnTo>
                <a:lnTo>
                  <a:pt x="533391" y="275675"/>
                </a:lnTo>
                <a:lnTo>
                  <a:pt x="507797" y="309383"/>
                </a:lnTo>
                <a:lnTo>
                  <a:pt x="473900" y="338751"/>
                </a:lnTo>
                <a:lnTo>
                  <a:pt x="432817" y="362983"/>
                </a:lnTo>
                <a:lnTo>
                  <a:pt x="385663" y="381279"/>
                </a:lnTo>
                <a:lnTo>
                  <a:pt x="333555" y="392843"/>
                </a:lnTo>
                <a:lnTo>
                  <a:pt x="277609" y="396875"/>
                </a:lnTo>
                <a:lnTo>
                  <a:pt x="221662" y="392843"/>
                </a:lnTo>
                <a:lnTo>
                  <a:pt x="169553" y="381279"/>
                </a:lnTo>
                <a:lnTo>
                  <a:pt x="122397" y="362983"/>
                </a:lnTo>
                <a:lnTo>
                  <a:pt x="81311" y="338751"/>
                </a:lnTo>
                <a:lnTo>
                  <a:pt x="47412" y="309383"/>
                </a:lnTo>
                <a:lnTo>
                  <a:pt x="21816" y="275675"/>
                </a:lnTo>
                <a:lnTo>
                  <a:pt x="5640" y="238427"/>
                </a:lnTo>
                <a:lnTo>
                  <a:pt x="0" y="198437"/>
                </a:lnTo>
                <a:lnTo>
                  <a:pt x="5640" y="158447"/>
                </a:lnTo>
                <a:lnTo>
                  <a:pt x="21816" y="121199"/>
                </a:lnTo>
                <a:lnTo>
                  <a:pt x="47412" y="87491"/>
                </a:lnTo>
                <a:lnTo>
                  <a:pt x="81311" y="58123"/>
                </a:lnTo>
                <a:lnTo>
                  <a:pt x="122397" y="33891"/>
                </a:lnTo>
                <a:lnTo>
                  <a:pt x="169553" y="15595"/>
                </a:lnTo>
                <a:lnTo>
                  <a:pt x="221662" y="4031"/>
                </a:lnTo>
                <a:lnTo>
                  <a:pt x="277609" y="0"/>
                </a:lnTo>
                <a:lnTo>
                  <a:pt x="333555" y="4031"/>
                </a:lnTo>
                <a:lnTo>
                  <a:pt x="385663" y="15595"/>
                </a:lnTo>
                <a:lnTo>
                  <a:pt x="432817" y="33891"/>
                </a:lnTo>
                <a:lnTo>
                  <a:pt x="473900" y="58123"/>
                </a:lnTo>
                <a:lnTo>
                  <a:pt x="507797" y="87491"/>
                </a:lnTo>
                <a:lnTo>
                  <a:pt x="533391" y="121199"/>
                </a:lnTo>
                <a:lnTo>
                  <a:pt x="549566" y="158447"/>
                </a:lnTo>
                <a:lnTo>
                  <a:pt x="555205" y="198437"/>
                </a:lnTo>
                <a:close/>
              </a:path>
            </a:pathLst>
          </a:custGeom>
          <a:ln w="10858">
            <a:solidFill>
              <a:srgbClr val="FBAD1A"/>
            </a:solidFill>
          </a:ln>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11" name="object 19"/>
          <p:cNvSpPr/>
          <p:nvPr/>
        </p:nvSpPr>
        <p:spPr>
          <a:xfrm>
            <a:off x="544910" y="2520869"/>
            <a:ext cx="343259" cy="356288"/>
          </a:xfrm>
          <a:prstGeom prst="rect">
            <a:avLst/>
          </a:prstGeom>
          <a:blipFill rotWithShape="1">
            <a:blip r:embed="rId4"/>
            <a:stretch>
              <a:fillRect/>
            </a:stretch>
          </a:blip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12" name="object 22"/>
          <p:cNvSpPr/>
          <p:nvPr/>
        </p:nvSpPr>
        <p:spPr>
          <a:xfrm>
            <a:off x="1215188" y="3079963"/>
            <a:ext cx="3956685" cy="289560"/>
          </a:xfrm>
          <a:custGeom>
            <a:avLst/>
            <a:gdLst/>
            <a:ahLst/>
            <a:cxnLst/>
            <a:rect l="l" t="t" r="r" b="b"/>
            <a:pathLst>
              <a:path w="3956684" h="289560">
                <a:moveTo>
                  <a:pt x="0" y="289051"/>
                </a:moveTo>
                <a:lnTo>
                  <a:pt x="3956177" y="289051"/>
                </a:lnTo>
                <a:lnTo>
                  <a:pt x="3956177" y="0"/>
                </a:lnTo>
                <a:lnTo>
                  <a:pt x="0" y="0"/>
                </a:lnTo>
                <a:lnTo>
                  <a:pt x="0" y="289051"/>
                </a:lnTo>
                <a:close/>
              </a:path>
            </a:pathLst>
          </a:custGeom>
          <a:solidFill>
            <a:srgbClr val="FBAD1A"/>
          </a:solid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13" name="object 23"/>
          <p:cNvSpPr/>
          <p:nvPr/>
        </p:nvSpPr>
        <p:spPr>
          <a:xfrm>
            <a:off x="196788" y="1468882"/>
            <a:ext cx="234188" cy="234175"/>
          </a:xfrm>
          <a:prstGeom prst="rect">
            <a:avLst/>
          </a:prstGeom>
          <a:blipFill rotWithShape="1">
            <a:blip r:embed="rId5"/>
            <a:stretch>
              <a:fillRect/>
            </a:stretch>
          </a:blipFill>
        </p:spPr>
        <p:txBody>
          <a:bodyPr wrap="square" lIns="0" tIns="0" rIns="0" bIns="0" rtlCol="0"/>
          <a:lstStyle/>
          <a:p>
            <a:endParaRPr dirty="0">
              <a:latin typeface="Arial" panose="020B0604020202020204" pitchFamily="34" charset="0"/>
              <a:cs typeface="Arial" panose="020B0604020202020204" pitchFamily="34" charset="0"/>
            </a:endParaRPr>
          </a:p>
        </p:txBody>
      </p:sp>
      <p:sp>
        <p:nvSpPr>
          <p:cNvPr id="14" name="object 24"/>
          <p:cNvSpPr txBox="1"/>
          <p:nvPr/>
        </p:nvSpPr>
        <p:spPr>
          <a:xfrm>
            <a:off x="176520" y="494741"/>
            <a:ext cx="892432" cy="1180451"/>
          </a:xfrm>
          <a:prstGeom prst="rect">
            <a:avLst/>
          </a:prstGeom>
        </p:spPr>
        <p:txBody>
          <a:bodyPr vert="horz" wrap="square" lIns="0" tIns="46355" rIns="0" bIns="0" rtlCol="0">
            <a:spAutoFit/>
          </a:bodyPr>
          <a:lstStyle/>
          <a:p>
            <a:pPr marL="18415">
              <a:lnSpc>
                <a:spcPct val="100000"/>
              </a:lnSpc>
              <a:spcBef>
                <a:spcPts val="365"/>
              </a:spcBef>
            </a:pPr>
            <a:r>
              <a:rPr lang="es" sz="3100" b="0" i="0" strike="noStrike" cap="none" spc="-65" baseline="0" dirty="0">
                <a:solidFill>
                  <a:srgbClr val="231F20"/>
                </a:solidFill>
                <a:effectLst/>
                <a:latin typeface="Arial" panose="020B0604020202020204" pitchFamily="34" charset="0"/>
                <a:ea typeface="Verdana"/>
                <a:cs typeface="Arial" panose="020B0604020202020204" pitchFamily="34" charset="0"/>
              </a:rPr>
              <a:t>MM</a:t>
            </a:r>
          </a:p>
          <a:p>
            <a:pPr marL="31115" marR="30480">
              <a:lnSpc>
                <a:spcPct val="100000"/>
              </a:lnSpc>
              <a:spcBef>
                <a:spcPts val="85"/>
              </a:spcBef>
            </a:pPr>
            <a:r>
              <a:rPr lang="es-ES" sz="900" b="0" i="0" strike="noStrike" cap="none" spc="-15" baseline="0" dirty="0" smtClean="0">
                <a:solidFill>
                  <a:srgbClr val="231F20"/>
                </a:solidFill>
                <a:effectLst/>
                <a:latin typeface="Arial" panose="020B0604020202020204" pitchFamily="34" charset="0"/>
                <a:ea typeface="Verdana"/>
                <a:cs typeface="Arial" panose="020B0604020202020204" pitchFamily="34" charset="0"/>
              </a:rPr>
              <a:t>Gestión de la conciencia plena</a:t>
            </a:r>
            <a:r>
              <a:rPr lang="es" sz="900" b="0" i="0" strike="noStrike" cap="none" spc="-15" baseline="0" dirty="0" smtClean="0">
                <a:solidFill>
                  <a:srgbClr val="231F20"/>
                </a:solidFill>
                <a:effectLst/>
                <a:latin typeface="Arial" panose="020B0604020202020204" pitchFamily="34" charset="0"/>
                <a:ea typeface="Verdana"/>
                <a:cs typeface="Arial" panose="020B0604020202020204" pitchFamily="34" charset="0"/>
              </a:rPr>
              <a:t> </a:t>
            </a:r>
            <a:r>
              <a:rPr lang="es" sz="900" b="0" i="0" strike="noStrike" cap="none" spc="-15" baseline="0" dirty="0">
                <a:solidFill>
                  <a:srgbClr val="231F20"/>
                </a:solidFill>
                <a:effectLst/>
                <a:latin typeface="Arial" panose="020B0604020202020204" pitchFamily="34" charset="0"/>
                <a:ea typeface="Verdana"/>
                <a:cs typeface="Arial" panose="020B0604020202020204" pitchFamily="34" charset="0"/>
              </a:rPr>
              <a:t>(</a:t>
            </a:r>
            <a:r>
              <a:rPr lang="es" sz="900" b="0" i="0" strike="noStrike" cap="none" spc="-15" baseline="0" dirty="0" smtClean="0">
                <a:solidFill>
                  <a:srgbClr val="231F20"/>
                </a:solidFill>
                <a:effectLst/>
                <a:latin typeface="Arial" panose="020B0604020202020204" pitchFamily="34" charset="0"/>
                <a:ea typeface="Verdana"/>
                <a:cs typeface="Arial" panose="020B0604020202020204" pitchFamily="34" charset="0"/>
              </a:rPr>
              <a:t>MM)</a:t>
            </a:r>
          </a:p>
          <a:p>
            <a:pPr marL="109855">
              <a:lnSpc>
                <a:spcPct val="100000"/>
              </a:lnSpc>
              <a:spcBef>
                <a:spcPts val="715"/>
              </a:spcBef>
            </a:pPr>
            <a:r>
              <a:rPr lang="es" sz="900" b="0" i="0" strike="noStrike" cap="none" spc="45" baseline="0" dirty="0" smtClean="0">
                <a:solidFill>
                  <a:srgbClr val="FFFFFF"/>
                </a:solidFill>
                <a:effectLst/>
                <a:latin typeface="Arial" panose="020B0604020202020204" pitchFamily="34" charset="0"/>
                <a:ea typeface="Arial"/>
                <a:cs typeface="Arial" panose="020B0604020202020204" pitchFamily="34" charset="0"/>
              </a:rPr>
              <a:t>7 </a:t>
            </a:r>
            <a:endParaRPr lang="es" sz="900" b="0" i="0" strike="noStrike" cap="none" spc="45" baseline="0" dirty="0">
              <a:solidFill>
                <a:srgbClr val="FFFFFF"/>
              </a:solidFill>
              <a:effectLst/>
              <a:latin typeface="Arial" panose="020B0604020202020204" pitchFamily="34" charset="0"/>
              <a:ea typeface="Arial"/>
              <a:cs typeface="Arial" panose="020B0604020202020204" pitchFamily="34" charset="0"/>
            </a:endParaRPr>
          </a:p>
        </p:txBody>
      </p:sp>
      <p:sp>
        <p:nvSpPr>
          <p:cNvPr id="15" name="object 28"/>
          <p:cNvSpPr txBox="1"/>
          <p:nvPr/>
        </p:nvSpPr>
        <p:spPr>
          <a:xfrm>
            <a:off x="1374448" y="3134476"/>
            <a:ext cx="2489477" cy="163994"/>
          </a:xfrm>
          <a:prstGeom prst="rect">
            <a:avLst/>
          </a:prstGeom>
        </p:spPr>
        <p:txBody>
          <a:bodyPr vert="horz" wrap="square" lIns="0" tIns="19050" rIns="0" bIns="0" rtlCol="0">
            <a:spAutoFit/>
          </a:bodyPr>
          <a:lstStyle/>
          <a:p>
            <a:pPr marL="12700">
              <a:lnSpc>
                <a:spcPct val="100000"/>
              </a:lnSpc>
              <a:spcBef>
                <a:spcPts val="150"/>
              </a:spcBef>
            </a:pPr>
            <a:r>
              <a:rPr lang="es" sz="950" b="0" i="0" strike="noStrike" cap="none" spc="65" baseline="0" dirty="0">
                <a:solidFill>
                  <a:srgbClr val="FFFFFF"/>
                </a:solidFill>
                <a:effectLst/>
                <a:latin typeface="Arial" panose="020B0604020202020204" pitchFamily="34" charset="0"/>
                <a:ea typeface="Arial"/>
                <a:cs typeface="Arial" panose="020B0604020202020204" pitchFamily="34" charset="0"/>
              </a:rPr>
              <a:t>Dominio </a:t>
            </a:r>
            <a:r>
              <a:rPr lang="es" sz="950" b="0" i="0" strike="noStrike" cap="none" spc="-15" baseline="0" dirty="0">
                <a:solidFill>
                  <a:srgbClr val="FFFFFF"/>
                </a:solidFill>
                <a:effectLst/>
                <a:latin typeface="Arial" panose="020B0604020202020204" pitchFamily="34" charset="0"/>
                <a:ea typeface="Arial"/>
                <a:cs typeface="Arial" panose="020B0604020202020204" pitchFamily="34" charset="0"/>
              </a:rPr>
              <a:t>A: </a:t>
            </a:r>
            <a:r>
              <a:rPr lang="pt-BR" sz="950" b="0" i="0" strike="noStrike" cap="none" spc="45" baseline="0" dirty="0" err="1" smtClean="0">
                <a:solidFill>
                  <a:srgbClr val="FFFFFF"/>
                </a:solidFill>
                <a:effectLst/>
                <a:latin typeface="Arial" panose="020B0604020202020204" pitchFamily="34" charset="0"/>
                <a:ea typeface="Arial"/>
                <a:cs typeface="Arial" panose="020B0604020202020204" pitchFamily="34" charset="0"/>
              </a:rPr>
              <a:t>Liderazgo</a:t>
            </a:r>
            <a:r>
              <a:rPr lang="pt-BR" sz="950" b="0" i="0" strike="noStrike" cap="none" spc="45" baseline="0" dirty="0" smtClean="0">
                <a:solidFill>
                  <a:srgbClr val="FFFFFF"/>
                </a:solidFill>
                <a:effectLst/>
                <a:latin typeface="Arial" panose="020B0604020202020204" pitchFamily="34" charset="0"/>
                <a:ea typeface="Arial"/>
                <a:cs typeface="Arial" panose="020B0604020202020204" pitchFamily="34" charset="0"/>
              </a:rPr>
              <a:t> </a:t>
            </a:r>
            <a:r>
              <a:rPr lang="pt-BR" sz="950" b="0" i="0" strike="noStrike" cap="none" spc="45" baseline="0" dirty="0" err="1" smtClean="0">
                <a:solidFill>
                  <a:srgbClr val="FFFFFF"/>
                </a:solidFill>
                <a:effectLst/>
                <a:latin typeface="Arial" panose="020B0604020202020204" pitchFamily="34" charset="0"/>
                <a:ea typeface="Arial"/>
                <a:cs typeface="Arial" panose="020B0604020202020204" pitchFamily="34" charset="0"/>
              </a:rPr>
              <a:t>Personal</a:t>
            </a:r>
            <a:endParaRPr lang="es" sz="950" b="0" i="0" strike="noStrike" cap="none" spc="45" baseline="0" dirty="0">
              <a:solidFill>
                <a:srgbClr val="FFFFFF"/>
              </a:solidFill>
              <a:effectLst/>
              <a:latin typeface="Arial" panose="020B0604020202020204" pitchFamily="34" charset="0"/>
              <a:ea typeface="Arial"/>
              <a:cs typeface="Arial" panose="020B0604020202020204" pitchFamily="34" charset="0"/>
            </a:endParaRPr>
          </a:p>
        </p:txBody>
      </p:sp>
      <p:sp>
        <p:nvSpPr>
          <p:cNvPr id="16" name="object 31"/>
          <p:cNvSpPr txBox="1"/>
          <p:nvPr/>
        </p:nvSpPr>
        <p:spPr>
          <a:xfrm>
            <a:off x="149532" y="3463096"/>
            <a:ext cx="161451" cy="102973"/>
          </a:xfrm>
          <a:prstGeom prst="rect">
            <a:avLst/>
          </a:prstGeom>
        </p:spPr>
        <p:txBody>
          <a:bodyPr vert="horz" wrap="square" lIns="0" tIns="11430" rIns="0" bIns="0" rtlCol="0">
            <a:spAutoFit/>
          </a:bodyPr>
          <a:lstStyle/>
          <a:p>
            <a:pPr marL="12700">
              <a:lnSpc>
                <a:spcPct val="100000"/>
              </a:lnSpc>
              <a:spcBef>
                <a:spcPts val="90"/>
              </a:spcBef>
            </a:pPr>
            <a:r>
              <a:rPr lang="es" sz="600" b="0" i="0" strike="noStrike" cap="none" spc="-45" baseline="0">
                <a:solidFill>
                  <a:srgbClr val="58595B"/>
                </a:solidFill>
                <a:effectLst/>
                <a:latin typeface="Arial" panose="020B0604020202020204" pitchFamily="34" charset="0"/>
                <a:ea typeface="Verdana"/>
                <a:cs typeface="Arial" panose="020B0604020202020204" pitchFamily="34" charset="0"/>
              </a:rPr>
              <a:t>43B</a:t>
            </a:r>
          </a:p>
        </p:txBody>
      </p:sp>
      <p:sp>
        <p:nvSpPr>
          <p:cNvPr id="17" name="object 32"/>
          <p:cNvSpPr txBox="1"/>
          <p:nvPr/>
        </p:nvSpPr>
        <p:spPr>
          <a:xfrm>
            <a:off x="2628900" y="3463096"/>
            <a:ext cx="2575094" cy="103875"/>
          </a:xfrm>
          <a:prstGeom prst="rect">
            <a:avLst/>
          </a:prstGeom>
        </p:spPr>
        <p:txBody>
          <a:bodyPr vert="horz" wrap="square" lIns="0" tIns="11430" rIns="0" bIns="0" rtlCol="0">
            <a:spAutoFit/>
          </a:bodyPr>
          <a:lstStyle/>
          <a:p>
            <a:pPr marL="12700">
              <a:lnSpc>
                <a:spcPct val="100000"/>
              </a:lnSpc>
              <a:spcBef>
                <a:spcPts val="90"/>
              </a:spcBef>
            </a:pPr>
            <a:r>
              <a:rPr lang="es" sz="600" b="0" i="1" strike="noStrike" cap="none" spc="55" baseline="0" dirty="0">
                <a:solidFill>
                  <a:srgbClr val="58595B"/>
                </a:solidFill>
                <a:effectLst/>
                <a:latin typeface="Arial" panose="020B0604020202020204" pitchFamily="34" charset="0"/>
                <a:ea typeface="Arial"/>
                <a:cs typeface="Arial" panose="020B0604020202020204" pitchFamily="34" charset="0"/>
              </a:rPr>
              <a:t>©</a:t>
            </a:r>
            <a:r>
              <a:rPr lang="es" sz="600" b="0" i="1" strike="noStrike" cap="none" spc="-110" baseline="0" dirty="0">
                <a:solidFill>
                  <a:srgbClr val="58595B"/>
                </a:solidFill>
                <a:effectLst/>
                <a:latin typeface="Arial" panose="020B0604020202020204" pitchFamily="34" charset="0"/>
                <a:ea typeface="Arial"/>
                <a:cs typeface="Arial" panose="020B0604020202020204" pitchFamily="34" charset="0"/>
              </a:rPr>
              <a:t> </a:t>
            </a:r>
            <a:r>
              <a:rPr lang="es" sz="600" b="0" i="1" strike="noStrike" cap="none" spc="-25" baseline="0" dirty="0">
                <a:solidFill>
                  <a:srgbClr val="58595B"/>
                </a:solidFill>
                <a:effectLst/>
                <a:latin typeface="Arial" panose="020B0604020202020204" pitchFamily="34" charset="0"/>
                <a:ea typeface="Arial"/>
                <a:cs typeface="Arial" panose="020B0604020202020204" pitchFamily="34" charset="0"/>
              </a:rPr>
              <a:t>Copyright </a:t>
            </a:r>
            <a:r>
              <a:rPr lang="es" sz="600" b="0" i="1" strike="noStrike" cap="none" spc="-5" baseline="0" dirty="0">
                <a:solidFill>
                  <a:srgbClr val="58595B"/>
                </a:solidFill>
                <a:effectLst/>
                <a:latin typeface="Arial" panose="020B0604020202020204" pitchFamily="34" charset="0"/>
                <a:ea typeface="Arial"/>
                <a:cs typeface="Arial" panose="020B0604020202020204" pitchFamily="34" charset="0"/>
              </a:rPr>
              <a:t>2019, </a:t>
            </a:r>
            <a:r>
              <a:rPr lang="es" sz="600" b="0" i="1" strike="noStrike" cap="none" spc="-50" baseline="0" dirty="0">
                <a:solidFill>
                  <a:srgbClr val="58595B"/>
                </a:solidFill>
                <a:effectLst/>
                <a:latin typeface="Arial" panose="020B0604020202020204" pitchFamily="34" charset="0"/>
                <a:ea typeface="Arial"/>
                <a:cs typeface="Arial" panose="020B0604020202020204" pitchFamily="34" charset="0"/>
              </a:rPr>
              <a:t>TeamTelligent, </a:t>
            </a:r>
            <a:r>
              <a:rPr lang="es-PE" sz="600" b="0" i="1" strike="noStrike" cap="none" spc="-60" baseline="0" dirty="0" smtClean="0">
                <a:solidFill>
                  <a:srgbClr val="58595B"/>
                </a:solidFill>
                <a:effectLst/>
                <a:latin typeface="Arial" panose="020B0604020202020204" pitchFamily="34" charset="0"/>
                <a:ea typeface="Arial"/>
                <a:cs typeface="Arial" panose="020B0604020202020204" pitchFamily="34" charset="0"/>
              </a:rPr>
              <a:t>CLL</a:t>
            </a:r>
            <a:r>
              <a:rPr lang="es" sz="600" b="0" i="1" strike="noStrike" cap="none" spc="-60" baseline="0" dirty="0" smtClean="0">
                <a:solidFill>
                  <a:srgbClr val="58595B"/>
                </a:solidFill>
                <a:effectLst/>
                <a:latin typeface="Arial" panose="020B0604020202020204" pitchFamily="34" charset="0"/>
                <a:ea typeface="Arial"/>
                <a:cs typeface="Arial" panose="020B0604020202020204" pitchFamily="34" charset="0"/>
              </a:rPr>
              <a:t>. </a:t>
            </a:r>
            <a:r>
              <a:rPr lang="es" sz="600" b="0" i="1" strike="noStrike" cap="none" spc="55" baseline="0" dirty="0" smtClean="0">
                <a:solidFill>
                  <a:srgbClr val="58595B"/>
                </a:solidFill>
                <a:effectLst/>
                <a:latin typeface="Arial" panose="020B0604020202020204" pitchFamily="34" charset="0"/>
                <a:ea typeface="Arial"/>
                <a:cs typeface="Arial" panose="020B0604020202020204" pitchFamily="34" charset="0"/>
              </a:rPr>
              <a:t> </a:t>
            </a:r>
            <a:r>
              <a:rPr lang="es" sz="600" b="0" i="1" strike="noStrike" cap="none" spc="-15" baseline="0" dirty="0" smtClean="0">
                <a:solidFill>
                  <a:srgbClr val="58595B"/>
                </a:solidFill>
                <a:effectLst/>
                <a:latin typeface="Arial" panose="020B0604020202020204" pitchFamily="34" charset="0"/>
                <a:ea typeface="Arial"/>
                <a:cs typeface="Arial" panose="020B0604020202020204" pitchFamily="34" charset="0"/>
              </a:rPr>
              <a:t>Todos </a:t>
            </a:r>
            <a:r>
              <a:rPr lang="es" sz="600" b="0" i="1" strike="noStrike" cap="none" spc="-15" baseline="0" dirty="0">
                <a:solidFill>
                  <a:srgbClr val="58595B"/>
                </a:solidFill>
                <a:effectLst/>
                <a:latin typeface="Arial" panose="020B0604020202020204" pitchFamily="34" charset="0"/>
                <a:ea typeface="Arial"/>
                <a:cs typeface="Arial" panose="020B0604020202020204" pitchFamily="34" charset="0"/>
              </a:rPr>
              <a:t>los derechos reservados</a:t>
            </a:r>
            <a:r>
              <a:rPr lang="es" sz="600" b="0" i="1" strike="noStrike" cap="none" spc="55" baseline="0" dirty="0">
                <a:solidFill>
                  <a:srgbClr val="58595B"/>
                </a:solidFill>
                <a:effectLst/>
                <a:latin typeface="Arial" panose="020B0604020202020204" pitchFamily="34" charset="0"/>
                <a:ea typeface="Arial"/>
                <a:cs typeface="Arial" panose="020B0604020202020204" pitchFamily="34" charset="0"/>
              </a:rPr>
              <a:t> </a:t>
            </a:r>
            <a:r>
              <a:rPr lang="es" sz="600" b="0" i="1" strike="noStrike" cap="none" spc="-40" baseline="0" dirty="0" smtClean="0">
                <a:solidFill>
                  <a:srgbClr val="58595B"/>
                </a:solidFill>
                <a:effectLst/>
                <a:latin typeface="Arial" panose="020B0604020202020204" pitchFamily="34" charset="0"/>
                <a:ea typeface="Arial"/>
                <a:cs typeface="Arial" panose="020B0604020202020204" pitchFamily="34" charset="0"/>
              </a:rPr>
              <a:t>. </a:t>
            </a:r>
            <a:r>
              <a:rPr lang="es" sz="600" b="0" i="1" strike="noStrike" cap="none" spc="55" baseline="0" dirty="0" smtClean="0">
                <a:solidFill>
                  <a:srgbClr val="58595B"/>
                </a:solidFill>
                <a:effectLst/>
                <a:latin typeface="Arial" panose="020B0604020202020204" pitchFamily="34" charset="0"/>
                <a:ea typeface="Arial"/>
                <a:cs typeface="Arial" panose="020B0604020202020204" pitchFamily="34" charset="0"/>
              </a:rPr>
              <a:t>  </a:t>
            </a:r>
            <a:r>
              <a:rPr lang="es" sz="600" b="0" i="1" strike="noStrike" cap="none" spc="-15" baseline="0" dirty="0">
                <a:solidFill>
                  <a:srgbClr val="58595B"/>
                </a:solidFill>
                <a:effectLst/>
                <a:latin typeface="Arial" panose="020B0604020202020204" pitchFamily="34" charset="0"/>
                <a:ea typeface="Arial"/>
                <a:cs typeface="Arial" panose="020B0604020202020204" pitchFamily="34" charset="0"/>
              </a:rPr>
              <a:t>V5</a:t>
            </a:r>
            <a:r>
              <a:rPr lang="es" sz="600" b="0" i="1" strike="noStrike" cap="none" spc="55" baseline="0" dirty="0">
                <a:solidFill>
                  <a:srgbClr val="58595B"/>
                </a:solidFill>
                <a:effectLst/>
                <a:latin typeface="Arial" panose="020B0604020202020204" pitchFamily="34" charset="0"/>
                <a:ea typeface="Arial"/>
                <a:cs typeface="Arial" panose="020B0604020202020204" pitchFamily="34" charset="0"/>
              </a:rPr>
              <a:t> </a:t>
            </a:r>
          </a:p>
        </p:txBody>
      </p:sp>
    </p:spTree>
    <p:extLst>
      <p:ext uri="{BB962C8B-B14F-4D97-AF65-F5344CB8AC3E}">
        <p14:creationId xmlns:p14="http://schemas.microsoft.com/office/powerpoint/2010/main" val="272925114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0" y="186435"/>
            <a:ext cx="5486400"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strike="noStrike" cap="none" spc="5" baseline="0" dirty="0" smtClean="0">
                <a:solidFill>
                  <a:srgbClr val="58595B"/>
                </a:solidFill>
                <a:effectLst/>
                <a:latin typeface="Arial"/>
                <a:ea typeface="Arial"/>
                <a:cs typeface="Arial"/>
              </a:rPr>
              <a:t>BIBLIOTECA DE COMPORTAMIENTO DEL JEFE </a:t>
            </a:r>
            <a:r>
              <a:rPr lang="es-ES" sz="1000" b="0" strike="noStrike" cap="none" spc="5" baseline="0" dirty="0" smtClean="0">
                <a:solidFill>
                  <a:srgbClr val="58595B"/>
                </a:solidFill>
                <a:effectLst/>
                <a:latin typeface="Arial"/>
                <a:ea typeface="Arial"/>
                <a:cs typeface="Arial"/>
              </a:rPr>
              <a:t>CLL</a:t>
            </a:r>
            <a:r>
              <a:rPr lang="es" sz="1000" b="1" strike="noStrike" cap="none" spc="5" baseline="0" dirty="0" smtClean="0">
                <a:solidFill>
                  <a:srgbClr val="58595B"/>
                </a:solidFill>
                <a:effectLst/>
                <a:latin typeface="Arial"/>
                <a:ea typeface="Arial"/>
                <a:cs typeface="Arial"/>
              </a:rPr>
              <a:t>™</a:t>
            </a:r>
            <a:endParaRPr lang="es" sz="1000" b="1" strike="noStrike" cap="none" spc="5" baseline="0" dirty="0">
              <a:solidFill>
                <a:srgbClr val="58595B"/>
              </a:solidFill>
              <a:effectLst/>
              <a:latin typeface="Arial"/>
              <a:ea typeface="Arial"/>
              <a:cs typeface="Arial"/>
            </a:endParaRPr>
          </a:p>
        </p:txBody>
      </p:sp>
      <p:sp>
        <p:nvSpPr>
          <p:cNvPr id="5" name="object 6"/>
          <p:cNvSpPr/>
          <p:nvPr/>
        </p:nvSpPr>
        <p:spPr>
          <a:xfrm>
            <a:off x="256920" y="514350"/>
            <a:ext cx="891540" cy="2800350"/>
          </a:xfrm>
          <a:custGeom>
            <a:avLst/>
            <a:gdLst/>
            <a:ahLst/>
            <a:cxnLst/>
            <a:rect l="l" t="t" r="r" b="b"/>
            <a:pathLst>
              <a:path w="891540" h="2800350">
                <a:moveTo>
                  <a:pt x="0" y="2800350"/>
                </a:moveTo>
                <a:lnTo>
                  <a:pt x="891540" y="2800350"/>
                </a:lnTo>
                <a:lnTo>
                  <a:pt x="891540" y="0"/>
                </a:lnTo>
                <a:lnTo>
                  <a:pt x="0" y="0"/>
                </a:lnTo>
                <a:lnTo>
                  <a:pt x="0" y="2800350"/>
                </a:lnTo>
                <a:close/>
              </a:path>
            </a:pathLst>
          </a:custGeom>
          <a:solidFill>
            <a:srgbClr val="DCDDDE"/>
          </a:solidFill>
        </p:spPr>
        <p:txBody>
          <a:bodyPr wrap="square" lIns="0" tIns="0" rIns="0" bIns="0" rtlCol="0"/>
          <a:lstStyle/>
          <a:p>
            <a:endParaRPr dirty="0"/>
          </a:p>
        </p:txBody>
      </p:sp>
      <p:sp>
        <p:nvSpPr>
          <p:cNvPr id="6" name="object 7"/>
          <p:cNvSpPr/>
          <p:nvPr/>
        </p:nvSpPr>
        <p:spPr>
          <a:xfrm>
            <a:off x="1294257" y="514350"/>
            <a:ext cx="3963670" cy="2800350"/>
          </a:xfrm>
          <a:custGeom>
            <a:avLst/>
            <a:gdLst/>
            <a:ahLst/>
            <a:cxnLst/>
            <a:rect l="l" t="t" r="r" b="b"/>
            <a:pathLst>
              <a:path w="3963670" h="2800350">
                <a:moveTo>
                  <a:pt x="0" y="2800350"/>
                </a:moveTo>
                <a:lnTo>
                  <a:pt x="3963543" y="2800350"/>
                </a:lnTo>
                <a:lnTo>
                  <a:pt x="3963543" y="0"/>
                </a:lnTo>
                <a:lnTo>
                  <a:pt x="0" y="0"/>
                </a:lnTo>
                <a:lnTo>
                  <a:pt x="0" y="2800350"/>
                </a:lnTo>
                <a:close/>
              </a:path>
            </a:pathLst>
          </a:custGeom>
          <a:solidFill>
            <a:srgbClr val="823F98"/>
          </a:solidFill>
        </p:spPr>
        <p:txBody>
          <a:bodyPr wrap="square" lIns="0" tIns="0" rIns="0" bIns="0" rtlCol="0"/>
          <a:lstStyle/>
          <a:p>
            <a:endParaRPr dirty="0"/>
          </a:p>
        </p:txBody>
      </p:sp>
      <p:sp>
        <p:nvSpPr>
          <p:cNvPr id="7" name="object 9"/>
          <p:cNvSpPr txBox="1">
            <a:spLocks/>
          </p:cNvSpPr>
          <p:nvPr/>
        </p:nvSpPr>
        <p:spPr>
          <a:xfrm>
            <a:off x="244220" y="489051"/>
            <a:ext cx="835224" cy="485625"/>
          </a:xfrm>
          <a:prstGeom prst="rect">
            <a:avLst/>
          </a:prstGeom>
        </p:spPr>
        <p:txBody>
          <a:bodyPr vert="horz" wrap="square" lIns="0" tIns="12700" rIns="0" bIns="0" rtlCol="0" anchor="b">
            <a:spAutoFit/>
          </a:bodyPr>
          <a:lstStyle>
            <a:lvl1pPr algn="ctr" defTabSz="487650" rtl="0" eaLnBrk="1" latinLnBrk="0" hangingPunct="1">
              <a:lnSpc>
                <a:spcPct val="90000"/>
              </a:lnSpc>
              <a:spcBef>
                <a:spcPct val="0"/>
              </a:spcBef>
              <a:buNone/>
              <a:defRPr sz="3200" kern="1200">
                <a:solidFill>
                  <a:schemeClr val="tx1"/>
                </a:solidFill>
                <a:latin typeface="+mj-lt"/>
                <a:ea typeface="+mj-ea"/>
                <a:cs typeface="+mj-cs"/>
              </a:defRPr>
            </a:lvl1pPr>
          </a:lstStyle>
          <a:p>
            <a:pPr marL="12700">
              <a:lnSpc>
                <a:spcPct val="100000"/>
              </a:lnSpc>
              <a:spcBef>
                <a:spcPts val="100"/>
              </a:spcBef>
            </a:pPr>
            <a:r>
              <a:rPr lang="es" sz="3100" spc="-95" dirty="0" smtClean="0">
                <a:solidFill>
                  <a:srgbClr val="231F20"/>
                </a:solidFill>
                <a:latin typeface="Arial" panose="020B0604020202020204" pitchFamily="34" charset="0"/>
                <a:ea typeface="Verdana"/>
                <a:cs typeface="Arial" panose="020B0604020202020204" pitchFamily="34" charset="0"/>
              </a:rPr>
              <a:t>MTB</a:t>
            </a:r>
            <a:endParaRPr lang="es" sz="3100" spc="-95" dirty="0">
              <a:solidFill>
                <a:srgbClr val="231F20"/>
              </a:solidFill>
              <a:latin typeface="Arial" panose="020B0604020202020204" pitchFamily="34" charset="0"/>
              <a:ea typeface="Verdana"/>
              <a:cs typeface="Arial" panose="020B0604020202020204" pitchFamily="34" charset="0"/>
            </a:endParaRPr>
          </a:p>
        </p:txBody>
      </p:sp>
      <p:sp>
        <p:nvSpPr>
          <p:cNvPr id="8" name="object 12"/>
          <p:cNvSpPr/>
          <p:nvPr/>
        </p:nvSpPr>
        <p:spPr>
          <a:xfrm>
            <a:off x="2068067" y="562495"/>
            <a:ext cx="234187" cy="234175"/>
          </a:xfrm>
          <a:prstGeom prst="rect">
            <a:avLst/>
          </a:prstGeom>
          <a:blipFill rotWithShape="1">
            <a:blip r:embed="rId2"/>
            <a:stretch>
              <a:fillRect/>
            </a:stretch>
          </a:blipFill>
        </p:spPr>
        <p:txBody>
          <a:bodyPr wrap="square" lIns="0" tIns="0" rIns="0" bIns="0" rtlCol="0"/>
          <a:lstStyle/>
          <a:p>
            <a:endParaRPr dirty="0"/>
          </a:p>
        </p:txBody>
      </p:sp>
      <p:sp>
        <p:nvSpPr>
          <p:cNvPr id="9" name="object 13"/>
          <p:cNvSpPr txBox="1"/>
          <p:nvPr/>
        </p:nvSpPr>
        <p:spPr>
          <a:xfrm>
            <a:off x="1294256" y="577189"/>
            <a:ext cx="4132390" cy="2632131"/>
          </a:xfrm>
          <a:prstGeom prst="rect">
            <a:avLst/>
          </a:prstGeom>
        </p:spPr>
        <p:txBody>
          <a:bodyPr vert="horz" wrap="square" lIns="0" tIns="12700" rIns="0" bIns="0" rtlCol="0">
            <a:spAutoFit/>
          </a:bodyPr>
          <a:lstStyle/>
          <a:p>
            <a:pPr marL="146050">
              <a:lnSpc>
                <a:spcPct val="100000"/>
              </a:lnSpc>
              <a:spcBef>
                <a:spcPts val="100"/>
              </a:spcBef>
            </a:pPr>
            <a:r>
              <a:rPr lang="es" sz="1100" b="0" i="0" strike="noStrike" cap="none" spc="70" baseline="0" dirty="0" smtClean="0">
                <a:solidFill>
                  <a:srgbClr val="FFFFFF"/>
                </a:solidFill>
                <a:effectLst/>
                <a:latin typeface="Arial"/>
                <a:ea typeface="Arial"/>
                <a:cs typeface="Arial"/>
              </a:rPr>
              <a:t>Práctica </a:t>
            </a:r>
            <a:r>
              <a:rPr lang="es" sz="1100" b="0" i="0" strike="noStrike" cap="none" spc="70" baseline="0" dirty="0" smtClean="0">
                <a:solidFill>
                  <a:srgbClr val="823F98"/>
                </a:solidFill>
                <a:effectLst/>
                <a:latin typeface="Arial"/>
                <a:ea typeface="Arial"/>
                <a:cs typeface="Arial"/>
              </a:rPr>
              <a:t> </a:t>
            </a:r>
            <a:r>
              <a:rPr lang="es" sz="1100" b="0" i="0" strike="noStrike" cap="none" spc="55" baseline="0" dirty="0" smtClean="0">
                <a:solidFill>
                  <a:srgbClr val="823F98"/>
                </a:solidFill>
                <a:effectLst/>
                <a:latin typeface="Arial"/>
                <a:ea typeface="Arial"/>
                <a:cs typeface="Arial"/>
              </a:rPr>
              <a:t>24 </a:t>
            </a:r>
            <a:r>
              <a:rPr lang="es" sz="1100" b="0" i="0" strike="noStrike" cap="none" spc="70" baseline="0" dirty="0" smtClean="0">
                <a:solidFill>
                  <a:srgbClr val="823F98"/>
                </a:solidFill>
                <a:effectLst/>
                <a:latin typeface="Arial"/>
                <a:ea typeface="Arial"/>
                <a:cs typeface="Arial"/>
              </a:rPr>
              <a:t> </a:t>
            </a:r>
            <a:r>
              <a:rPr lang="es" sz="1100" b="0" i="0" strike="noStrike" cap="none" spc="70" baseline="0" dirty="0" smtClean="0">
                <a:solidFill>
                  <a:srgbClr val="FFFFFF"/>
                </a:solidFill>
                <a:effectLst/>
                <a:latin typeface="Arial"/>
                <a:ea typeface="Arial"/>
                <a:cs typeface="Arial"/>
              </a:rPr>
              <a:t> </a:t>
            </a:r>
            <a:r>
              <a:rPr lang="es" sz="1100" b="0" i="0" strike="noStrike" cap="none" spc="105" baseline="0" dirty="0">
                <a:solidFill>
                  <a:srgbClr val="FFFFFF"/>
                </a:solidFill>
                <a:effectLst/>
                <a:latin typeface="Arial"/>
                <a:ea typeface="Arial"/>
                <a:cs typeface="Arial"/>
              </a:rPr>
              <a:t>Gestión de los límites de los equipos</a:t>
            </a:r>
          </a:p>
          <a:p>
            <a:pPr>
              <a:lnSpc>
                <a:spcPct val="100000"/>
              </a:lnSpc>
            </a:pPr>
            <a:endParaRPr lang="pt-BR" sz="1400" dirty="0">
              <a:latin typeface="Times New Roman"/>
              <a:cs typeface="Times New Roman"/>
            </a:endParaRPr>
          </a:p>
          <a:p>
            <a:pPr marL="150495" marR="295910">
              <a:lnSpc>
                <a:spcPct val="106100"/>
              </a:lnSpc>
            </a:pPr>
            <a:r>
              <a:rPr lang="es-ES" sz="1050" spc="-35" dirty="0" smtClean="0">
                <a:solidFill>
                  <a:srgbClr val="FFFFFF"/>
                </a:solidFill>
                <a:latin typeface="Arial"/>
                <a:ea typeface="Arial"/>
                <a:cs typeface="Arial"/>
              </a:rPr>
              <a:t>Todos </a:t>
            </a:r>
            <a:r>
              <a:rPr lang="es-ES" sz="1050" spc="-35" dirty="0">
                <a:solidFill>
                  <a:srgbClr val="FFFFFF"/>
                </a:solidFill>
                <a:latin typeface="Arial"/>
                <a:ea typeface="Arial"/>
                <a:cs typeface="Arial"/>
              </a:rPr>
              <a:t>los equipos existen en un contexto más amplio; el equipo opera dentro de una organización mayor. Todas las empresas tienen </a:t>
            </a:r>
            <a:r>
              <a:rPr lang="es-ES" sz="1050" spc="-35" dirty="0" err="1">
                <a:solidFill>
                  <a:srgbClr val="FFFFFF"/>
                </a:solidFill>
                <a:latin typeface="Arial"/>
                <a:ea typeface="Arial"/>
                <a:cs typeface="Arial"/>
              </a:rPr>
              <a:t>algun</a:t>
            </a:r>
            <a:r>
              <a:rPr lang="es-ES" sz="1050" spc="-35" dirty="0">
                <a:solidFill>
                  <a:srgbClr val="FFFFFF"/>
                </a:solidFill>
                <a:latin typeface="Arial"/>
                <a:ea typeface="Arial"/>
                <a:cs typeface="Arial"/>
              </a:rPr>
              <a:t> nivel de ruido y conflicto. Hay una burocracia que establece demandas en cada equipo de la organización, como maneras específicas de hacer algo o cambios de estrategia y táctica. Algunos ruidos provienen  </a:t>
            </a:r>
            <a:r>
              <a:rPr lang="es-ES" sz="1050" spc="-35" dirty="0" smtClean="0">
                <a:solidFill>
                  <a:srgbClr val="FFFFFF"/>
                </a:solidFill>
                <a:latin typeface="Arial"/>
                <a:ea typeface="Arial"/>
                <a:cs typeface="Arial"/>
              </a:rPr>
              <a:t> de </a:t>
            </a:r>
            <a:r>
              <a:rPr lang="es-ES" sz="1050" spc="-35" dirty="0">
                <a:solidFill>
                  <a:srgbClr val="FFFFFF"/>
                </a:solidFill>
                <a:latin typeface="Arial"/>
                <a:ea typeface="Arial"/>
                <a:cs typeface="Arial"/>
              </a:rPr>
              <a:t>la política, de la competencia entre líderes y equipos, de divergencias sobre límites o de diferentes visiones sobre los aportes de los miembros individuales del equipo. Los </a:t>
            </a:r>
            <a:r>
              <a:rPr lang="es-ES" sz="1050" spc="-35" dirty="0" smtClean="0">
                <a:solidFill>
                  <a:srgbClr val="FFFFFF"/>
                </a:solidFill>
                <a:latin typeface="Arial"/>
                <a:ea typeface="Arial"/>
                <a:cs typeface="Arial"/>
              </a:rPr>
              <a:t>jefes </a:t>
            </a:r>
            <a:r>
              <a:rPr lang="es-ES" sz="1050" spc="-35" dirty="0">
                <a:solidFill>
                  <a:srgbClr val="FFFFFF"/>
                </a:solidFill>
                <a:latin typeface="Arial"/>
                <a:ea typeface="Arial"/>
                <a:cs typeface="Arial"/>
              </a:rPr>
              <a:t>tienen la responsabilidad de interceder por su equipo. Los </a:t>
            </a:r>
            <a:r>
              <a:rPr lang="es-ES" sz="1050" spc="-35" dirty="0" smtClean="0">
                <a:solidFill>
                  <a:srgbClr val="FFFFFF"/>
                </a:solidFill>
                <a:latin typeface="Arial"/>
                <a:ea typeface="Arial"/>
                <a:cs typeface="Arial"/>
              </a:rPr>
              <a:t>jefes </a:t>
            </a:r>
            <a:r>
              <a:rPr lang="es-ES" sz="1050" spc="-35" dirty="0">
                <a:solidFill>
                  <a:srgbClr val="FFFFFF"/>
                </a:solidFill>
                <a:latin typeface="Arial"/>
                <a:ea typeface="Arial"/>
                <a:cs typeface="Arial"/>
              </a:rPr>
              <a:t>necesitan filtrar todo el ruido, dejar que las cosas buenas ocurran para el equipo y bloquear lo demás para que no afecte al equipo.</a:t>
            </a:r>
            <a:endParaRPr lang="es" sz="1050" b="0" i="0" strike="noStrike" cap="none" spc="-45" baseline="0" dirty="0">
              <a:solidFill>
                <a:srgbClr val="FFFFFF"/>
              </a:solidFill>
              <a:effectLst/>
              <a:latin typeface="Arial"/>
              <a:ea typeface="Arial"/>
              <a:cs typeface="Arial"/>
            </a:endParaRPr>
          </a:p>
          <a:p>
            <a:pPr marL="150495" marR="175895">
              <a:lnSpc>
                <a:spcPct val="106100"/>
              </a:lnSpc>
            </a:pPr>
            <a:endParaRPr lang="pt-BR" sz="1100" dirty="0">
              <a:latin typeface="Arial"/>
              <a:cs typeface="Arial"/>
            </a:endParaRPr>
          </a:p>
        </p:txBody>
      </p:sp>
      <p:sp>
        <p:nvSpPr>
          <p:cNvPr id="10" name="object 16"/>
          <p:cNvSpPr/>
          <p:nvPr/>
        </p:nvSpPr>
        <p:spPr>
          <a:xfrm>
            <a:off x="243380" y="1496116"/>
            <a:ext cx="234188" cy="234175"/>
          </a:xfrm>
          <a:prstGeom prst="rect">
            <a:avLst/>
          </a:prstGeom>
          <a:blipFill rotWithShape="1">
            <a:blip r:embed="rId3"/>
            <a:stretch>
              <a:fillRect/>
            </a:stretch>
          </a:blipFill>
        </p:spPr>
        <p:txBody>
          <a:bodyPr wrap="square" lIns="0" tIns="0" rIns="0" bIns="0" rtlCol="0"/>
          <a:lstStyle/>
          <a:p>
            <a:endParaRPr dirty="0"/>
          </a:p>
        </p:txBody>
      </p:sp>
      <p:sp>
        <p:nvSpPr>
          <p:cNvPr id="11" name="object 17"/>
          <p:cNvSpPr txBox="1"/>
          <p:nvPr/>
        </p:nvSpPr>
        <p:spPr>
          <a:xfrm>
            <a:off x="256919" y="972311"/>
            <a:ext cx="868617" cy="718144"/>
          </a:xfrm>
          <a:prstGeom prst="rect">
            <a:avLst/>
          </a:prstGeom>
        </p:spPr>
        <p:txBody>
          <a:bodyPr vert="horz" wrap="square" lIns="0" tIns="27939" rIns="0" bIns="0" rtlCol="0">
            <a:spAutoFit/>
          </a:bodyPr>
          <a:lstStyle/>
          <a:p>
            <a:pPr marL="12700" marR="5080">
              <a:lnSpc>
                <a:spcPts val="1100"/>
              </a:lnSpc>
              <a:spcBef>
                <a:spcPts val="219"/>
              </a:spcBef>
            </a:pPr>
            <a:r>
              <a:rPr lang="es-ES_tradnl" sz="900" b="0" i="0" strike="noStrike" cap="none" spc="-40" baseline="0" dirty="0" smtClean="0">
                <a:solidFill>
                  <a:srgbClr val="231F20"/>
                </a:solidFill>
                <a:effectLst/>
                <a:latin typeface="Arial" panose="020B0604020202020204" pitchFamily="34" charset="0"/>
                <a:ea typeface="Verdana"/>
                <a:cs typeface="Arial" panose="020B0604020202020204" pitchFamily="34" charset="0"/>
              </a:rPr>
              <a:t>Gestión de los límites</a:t>
            </a:r>
            <a:r>
              <a:rPr lang="es" sz="900" b="0" i="0" strike="noStrike" cap="none" spc="-40" baseline="0" dirty="0" smtClean="0">
                <a:solidFill>
                  <a:srgbClr val="231F20"/>
                </a:solidFill>
                <a:effectLst/>
                <a:latin typeface="Arial" panose="020B0604020202020204" pitchFamily="34" charset="0"/>
                <a:ea typeface="Verdana"/>
                <a:cs typeface="Arial" panose="020B0604020202020204" pitchFamily="34" charset="0"/>
              </a:rPr>
              <a:t> </a:t>
            </a:r>
            <a:r>
              <a:rPr lang="es" sz="900" b="0" i="0" strike="noStrike" cap="none" spc="-40" baseline="0" dirty="0">
                <a:solidFill>
                  <a:srgbClr val="231F20"/>
                </a:solidFill>
                <a:effectLst/>
                <a:latin typeface="Arial" panose="020B0604020202020204" pitchFamily="34" charset="0"/>
                <a:ea typeface="Verdana"/>
                <a:cs typeface="Arial" panose="020B0604020202020204" pitchFamily="34" charset="0"/>
              </a:rPr>
              <a:t>de los equipos (MTB)</a:t>
            </a:r>
          </a:p>
          <a:p>
            <a:pPr marL="43815">
              <a:lnSpc>
                <a:spcPct val="100000"/>
              </a:lnSpc>
              <a:spcBef>
                <a:spcPts val="975"/>
              </a:spcBef>
            </a:pPr>
            <a:r>
              <a:rPr lang="es" sz="900" b="0" i="0" strike="noStrike" cap="none" spc="45" baseline="0" dirty="0">
                <a:solidFill>
                  <a:srgbClr val="FFFFFF"/>
                </a:solidFill>
                <a:effectLst/>
                <a:latin typeface="Arial"/>
                <a:ea typeface="Arial"/>
                <a:cs typeface="Arial"/>
              </a:rPr>
              <a:t>24</a:t>
            </a:r>
          </a:p>
        </p:txBody>
      </p:sp>
      <p:sp>
        <p:nvSpPr>
          <p:cNvPr id="12" name="object 20"/>
          <p:cNvSpPr/>
          <p:nvPr/>
        </p:nvSpPr>
        <p:spPr>
          <a:xfrm>
            <a:off x="348174" y="2549853"/>
            <a:ext cx="696850" cy="723802"/>
          </a:xfrm>
          <a:prstGeom prst="rect">
            <a:avLst/>
          </a:prstGeom>
          <a:blipFill rotWithShape="1">
            <a:blip r:embed="rId4"/>
            <a:stretch>
              <a:fillRect/>
            </a:stretch>
          </a:blipFill>
        </p:spPr>
        <p:txBody>
          <a:bodyPr wrap="square" lIns="0" tIns="0" rIns="0" bIns="0" rtlCol="0"/>
          <a:lstStyle/>
          <a:p>
            <a:endParaRPr dirty="0"/>
          </a:p>
        </p:txBody>
      </p:sp>
      <p:sp>
        <p:nvSpPr>
          <p:cNvPr id="13" name="object 23"/>
          <p:cNvSpPr txBox="1">
            <a:spLocks noGrp="1"/>
          </p:cNvSpPr>
          <p:nvPr>
            <p:ph type="ftr" sz="quarter" idx="4294967295"/>
          </p:nvPr>
        </p:nvSpPr>
        <p:spPr>
          <a:xfrm>
            <a:off x="215899" y="3402431"/>
            <a:ext cx="2555875" cy="103875"/>
          </a:xfrm>
          <a:prstGeom prst="rect">
            <a:avLst/>
          </a:prstGeom>
        </p:spPr>
        <p:txBody>
          <a:bodyPr vert="horz" wrap="square" lIns="0" tIns="11430" rIns="0" bIns="0" rtlCol="0">
            <a:spAutoFit/>
          </a:bodyPr>
          <a:lstStyle/>
          <a:p>
            <a:pPr marL="12700">
              <a:lnSpc>
                <a:spcPct val="100000"/>
              </a:lnSpc>
              <a:spcBef>
                <a:spcPts val="90"/>
              </a:spcBef>
            </a:pPr>
            <a:r>
              <a:rPr lang="es" sz="600" b="0" i="1" strike="noStrike" cap="none" spc="55" baseline="0" dirty="0">
                <a:solidFill>
                  <a:srgbClr val="58595B"/>
                </a:solidFill>
                <a:effectLst/>
                <a:latin typeface="Arial"/>
                <a:ea typeface="Arial"/>
                <a:cs typeface="Arial"/>
              </a:rPr>
              <a:t>©</a:t>
            </a:r>
            <a:r>
              <a:rPr lang="es" sz="600" b="0" i="1" strike="noStrike" cap="none" spc="-110" baseline="0" dirty="0">
                <a:solidFill>
                  <a:srgbClr val="58595B"/>
                </a:solidFill>
                <a:effectLst/>
                <a:latin typeface="Arial"/>
                <a:ea typeface="Arial"/>
                <a:cs typeface="Arial"/>
              </a:rPr>
              <a:t> </a:t>
            </a:r>
            <a:r>
              <a:rPr lang="es" sz="600" b="0" i="1" strike="noStrike" cap="none" spc="-25" baseline="0" dirty="0">
                <a:solidFill>
                  <a:srgbClr val="58595B"/>
                </a:solidFill>
                <a:effectLst/>
                <a:latin typeface="Arial"/>
                <a:ea typeface="Arial"/>
                <a:cs typeface="Arial"/>
              </a:rPr>
              <a:t>Copyright </a:t>
            </a:r>
            <a:r>
              <a:rPr lang="es" sz="600" b="0" i="1" strike="noStrike" cap="none" spc="-5" baseline="0" dirty="0">
                <a:solidFill>
                  <a:srgbClr val="58595B"/>
                </a:solidFill>
                <a:effectLst/>
                <a:latin typeface="Arial"/>
                <a:ea typeface="Arial"/>
                <a:cs typeface="Arial"/>
              </a:rPr>
              <a:t>2019, </a:t>
            </a:r>
            <a:r>
              <a:rPr lang="es" sz="600" b="0" i="1" strike="noStrike" cap="none" spc="-50" baseline="0" dirty="0">
                <a:solidFill>
                  <a:srgbClr val="58595B"/>
                </a:solidFill>
                <a:effectLst/>
                <a:latin typeface="Arial"/>
                <a:ea typeface="Arial"/>
                <a:cs typeface="Arial"/>
              </a:rPr>
              <a:t>TeamTelligent, </a:t>
            </a:r>
            <a:r>
              <a:rPr lang="es-PE" sz="600" b="0" i="1" strike="noStrike" cap="none" spc="-60" baseline="0" dirty="0" smtClean="0">
                <a:solidFill>
                  <a:srgbClr val="58595B"/>
                </a:solidFill>
                <a:effectLst/>
                <a:latin typeface="Arial"/>
                <a:ea typeface="Arial"/>
                <a:cs typeface="Arial"/>
              </a:rPr>
              <a:t>CLL</a:t>
            </a:r>
            <a:r>
              <a:rPr lang="es" sz="600" b="0" i="1" strike="noStrike" cap="none" spc="-6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smtClean="0">
                <a:solidFill>
                  <a:srgbClr val="58595B"/>
                </a:solidFill>
                <a:effectLst/>
                <a:latin typeface="Arial"/>
                <a:ea typeface="Arial"/>
                <a:cs typeface="Arial"/>
              </a:rPr>
              <a:t>Todos </a:t>
            </a:r>
            <a:r>
              <a:rPr lang="es" sz="600" b="0" i="1" strike="noStrike" cap="none" spc="-15" baseline="0" dirty="0">
                <a:solidFill>
                  <a:srgbClr val="58595B"/>
                </a:solidFill>
                <a:effectLst/>
                <a:latin typeface="Arial"/>
                <a:ea typeface="Arial"/>
                <a:cs typeface="Arial"/>
              </a:rPr>
              <a:t>los derechos reservados</a:t>
            </a:r>
            <a:r>
              <a:rPr lang="es" sz="600" b="0" i="1" strike="noStrike" cap="none" spc="55" baseline="0" dirty="0">
                <a:solidFill>
                  <a:srgbClr val="58595B"/>
                </a:solidFill>
                <a:effectLst/>
                <a:latin typeface="Arial"/>
                <a:ea typeface="Arial"/>
                <a:cs typeface="Arial"/>
              </a:rPr>
              <a:t> </a:t>
            </a:r>
            <a:r>
              <a:rPr lang="es" sz="600" b="0" i="1" strike="noStrike" cap="none" spc="-4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a:solidFill>
                  <a:srgbClr val="58595B"/>
                </a:solidFill>
                <a:effectLst/>
                <a:latin typeface="Arial"/>
                <a:ea typeface="Arial"/>
                <a:cs typeface="Arial"/>
              </a:rPr>
              <a:t>V5</a:t>
            </a:r>
            <a:r>
              <a:rPr lang="es" sz="600" b="0" i="1" strike="noStrike" cap="none" spc="55" baseline="0" dirty="0">
                <a:solidFill>
                  <a:srgbClr val="58595B"/>
                </a:solidFill>
                <a:effectLst/>
                <a:latin typeface="Arial"/>
                <a:ea typeface="Arial"/>
                <a:cs typeface="Arial"/>
              </a:rPr>
              <a:t> </a:t>
            </a:r>
          </a:p>
        </p:txBody>
      </p:sp>
      <p:sp>
        <p:nvSpPr>
          <p:cNvPr id="14" name="object 24"/>
          <p:cNvSpPr txBox="1"/>
          <p:nvPr/>
        </p:nvSpPr>
        <p:spPr>
          <a:xfrm>
            <a:off x="5109197" y="3402431"/>
            <a:ext cx="163358" cy="102973"/>
          </a:xfrm>
          <a:prstGeom prst="rect">
            <a:avLst/>
          </a:prstGeom>
        </p:spPr>
        <p:txBody>
          <a:bodyPr vert="horz" wrap="square" lIns="0" tIns="11430" rIns="0" bIns="0" rtlCol="0">
            <a:spAutoFit/>
          </a:bodyPr>
          <a:lstStyle/>
          <a:p>
            <a:pPr marL="12700">
              <a:lnSpc>
                <a:spcPct val="100000"/>
              </a:lnSpc>
              <a:spcBef>
                <a:spcPts val="90"/>
              </a:spcBef>
            </a:pPr>
            <a:r>
              <a:rPr lang="es" sz="600" b="0" i="0" strike="noStrike" cap="none" spc="-35" baseline="0">
                <a:solidFill>
                  <a:srgbClr val="58595B"/>
                </a:solidFill>
                <a:effectLst/>
                <a:latin typeface="Verdana"/>
                <a:ea typeface="Verdana"/>
                <a:cs typeface="Verdana"/>
              </a:rPr>
              <a:t>44A</a:t>
            </a:r>
          </a:p>
        </p:txBody>
      </p:sp>
    </p:spTree>
    <p:extLst>
      <p:ext uri="{BB962C8B-B14F-4D97-AF65-F5344CB8AC3E}">
        <p14:creationId xmlns:p14="http://schemas.microsoft.com/office/powerpoint/2010/main" val="1981162200"/>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0" y="186435"/>
            <a:ext cx="5486400"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strike="noStrike" cap="none" spc="5" baseline="0" dirty="0" smtClean="0">
                <a:solidFill>
                  <a:srgbClr val="58595B"/>
                </a:solidFill>
                <a:effectLst/>
                <a:latin typeface="Arial"/>
                <a:ea typeface="Arial"/>
                <a:cs typeface="Arial"/>
              </a:rPr>
              <a:t>BIBLIOTECA DE COMPORTAMIENTO DEL JEFE </a:t>
            </a:r>
            <a:r>
              <a:rPr lang="es-ES" sz="1000" b="0" strike="noStrike" cap="none" spc="5" baseline="0" dirty="0" smtClean="0">
                <a:solidFill>
                  <a:srgbClr val="58595B"/>
                </a:solidFill>
                <a:effectLst/>
                <a:latin typeface="Arial"/>
                <a:ea typeface="Arial"/>
                <a:cs typeface="Arial"/>
              </a:rPr>
              <a:t>CLL</a:t>
            </a:r>
            <a:r>
              <a:rPr lang="es" sz="1000" b="1" strike="noStrike" cap="none" spc="5" baseline="0" dirty="0" smtClean="0">
                <a:solidFill>
                  <a:srgbClr val="58595B"/>
                </a:solidFill>
                <a:effectLst/>
                <a:latin typeface="Arial"/>
                <a:ea typeface="Arial"/>
                <a:cs typeface="Arial"/>
              </a:rPr>
              <a:t>™</a:t>
            </a:r>
            <a:endParaRPr lang="es" sz="1000" b="1" strike="noStrike" cap="none" spc="5" baseline="0" dirty="0">
              <a:solidFill>
                <a:srgbClr val="58595B"/>
              </a:solidFill>
              <a:effectLst/>
              <a:latin typeface="Arial"/>
              <a:ea typeface="Arial"/>
              <a:cs typeface="Arial"/>
            </a:endParaRPr>
          </a:p>
        </p:txBody>
      </p:sp>
      <p:sp>
        <p:nvSpPr>
          <p:cNvPr id="3" name="object 4"/>
          <p:cNvSpPr/>
          <p:nvPr/>
        </p:nvSpPr>
        <p:spPr>
          <a:xfrm>
            <a:off x="1971746" y="576278"/>
            <a:ext cx="234188" cy="234175"/>
          </a:xfrm>
          <a:prstGeom prst="rect">
            <a:avLst/>
          </a:prstGeom>
          <a:blipFill rotWithShape="1">
            <a:blip r:embed="rId2"/>
            <a:stretch>
              <a:fillRect/>
            </a:stretch>
          </a:blipFill>
        </p:spPr>
        <p:txBody>
          <a:bodyPr wrap="square" lIns="0" tIns="0" rIns="0" bIns="0" rtlCol="0"/>
          <a:lstStyle/>
          <a:p>
            <a:endParaRPr dirty="0"/>
          </a:p>
        </p:txBody>
      </p:sp>
      <p:sp>
        <p:nvSpPr>
          <p:cNvPr id="4" name="object 5"/>
          <p:cNvSpPr/>
          <p:nvPr/>
        </p:nvSpPr>
        <p:spPr>
          <a:xfrm>
            <a:off x="129739" y="483429"/>
            <a:ext cx="891540" cy="2800350"/>
          </a:xfrm>
          <a:custGeom>
            <a:avLst/>
            <a:gdLst/>
            <a:ahLst/>
            <a:cxnLst/>
            <a:rect l="l" t="t" r="r" b="b"/>
            <a:pathLst>
              <a:path w="891540" h="2800350">
                <a:moveTo>
                  <a:pt x="0" y="2800350"/>
                </a:moveTo>
                <a:lnTo>
                  <a:pt x="891540" y="2800350"/>
                </a:lnTo>
                <a:lnTo>
                  <a:pt x="891540" y="0"/>
                </a:lnTo>
                <a:lnTo>
                  <a:pt x="0" y="0"/>
                </a:lnTo>
                <a:lnTo>
                  <a:pt x="0" y="2800350"/>
                </a:lnTo>
                <a:close/>
              </a:path>
            </a:pathLst>
          </a:custGeom>
          <a:solidFill>
            <a:srgbClr val="DCDDDE"/>
          </a:solidFill>
        </p:spPr>
        <p:txBody>
          <a:bodyPr wrap="square" lIns="0" tIns="0" rIns="0" bIns="0" rtlCol="0"/>
          <a:lstStyle/>
          <a:p>
            <a:endParaRPr dirty="0"/>
          </a:p>
        </p:txBody>
      </p:sp>
      <p:sp>
        <p:nvSpPr>
          <p:cNvPr id="5" name="object 8"/>
          <p:cNvSpPr/>
          <p:nvPr/>
        </p:nvSpPr>
        <p:spPr>
          <a:xfrm>
            <a:off x="1185870" y="483429"/>
            <a:ext cx="3963670" cy="2800350"/>
          </a:xfrm>
          <a:custGeom>
            <a:avLst/>
            <a:gdLst/>
            <a:ahLst/>
            <a:cxnLst/>
            <a:rect l="l" t="t" r="r" b="b"/>
            <a:pathLst>
              <a:path w="3963670" h="2800350">
                <a:moveTo>
                  <a:pt x="0" y="2800350"/>
                </a:moveTo>
                <a:lnTo>
                  <a:pt x="3963543" y="2800350"/>
                </a:lnTo>
                <a:lnTo>
                  <a:pt x="3963543" y="0"/>
                </a:lnTo>
                <a:lnTo>
                  <a:pt x="0" y="0"/>
                </a:lnTo>
                <a:lnTo>
                  <a:pt x="0" y="2800350"/>
                </a:lnTo>
                <a:close/>
              </a:path>
            </a:pathLst>
          </a:custGeom>
          <a:ln w="19050">
            <a:solidFill>
              <a:srgbClr val="823F98"/>
            </a:solidFill>
          </a:ln>
        </p:spPr>
        <p:txBody>
          <a:bodyPr wrap="square" lIns="0" tIns="0" rIns="0" bIns="0" rtlCol="0"/>
          <a:lstStyle/>
          <a:p>
            <a:endParaRPr dirty="0"/>
          </a:p>
        </p:txBody>
      </p:sp>
      <p:sp>
        <p:nvSpPr>
          <p:cNvPr id="6" name="object 10"/>
          <p:cNvSpPr txBox="1"/>
          <p:nvPr/>
        </p:nvSpPr>
        <p:spPr>
          <a:xfrm>
            <a:off x="1340366" y="593004"/>
            <a:ext cx="3784726" cy="182101"/>
          </a:xfrm>
          <a:prstGeom prst="rect">
            <a:avLst/>
          </a:prstGeom>
        </p:spPr>
        <p:txBody>
          <a:bodyPr vert="horz" wrap="square" lIns="0" tIns="12700" rIns="0" bIns="0" rtlCol="0">
            <a:spAutoFit/>
          </a:bodyPr>
          <a:lstStyle/>
          <a:p>
            <a:pPr>
              <a:lnSpc>
                <a:spcPct val="100000"/>
              </a:lnSpc>
              <a:spcBef>
                <a:spcPts val="100"/>
              </a:spcBef>
            </a:pPr>
            <a:r>
              <a:rPr lang="es" sz="1100" b="0" i="0" strike="noStrike" cap="none" spc="70" baseline="0" dirty="0" smtClean="0">
                <a:solidFill>
                  <a:srgbClr val="58595B"/>
                </a:solidFill>
                <a:effectLst/>
                <a:latin typeface="Arial"/>
                <a:ea typeface="Arial"/>
                <a:cs typeface="Arial"/>
              </a:rPr>
              <a:t>Práctica </a:t>
            </a:r>
            <a:r>
              <a:rPr lang="es" sz="1100" b="0" i="0" strike="noStrike" cap="none" spc="70" baseline="0" dirty="0" smtClean="0">
                <a:solidFill>
                  <a:srgbClr val="FFFFFF"/>
                </a:solidFill>
                <a:effectLst/>
                <a:latin typeface="Arial"/>
                <a:ea typeface="Arial"/>
                <a:cs typeface="Arial"/>
              </a:rPr>
              <a:t> </a:t>
            </a:r>
            <a:r>
              <a:rPr lang="es" sz="1100" b="0" i="0" strike="noStrike" cap="none" spc="55" baseline="0" dirty="0" smtClean="0">
                <a:solidFill>
                  <a:srgbClr val="FFFFFF"/>
                </a:solidFill>
                <a:effectLst/>
                <a:latin typeface="Arial"/>
                <a:ea typeface="Arial"/>
                <a:cs typeface="Arial"/>
              </a:rPr>
              <a:t>24 </a:t>
            </a:r>
            <a:r>
              <a:rPr lang="es" sz="1100" b="0" i="0" strike="noStrike" cap="none" spc="70" baseline="0" dirty="0" smtClean="0">
                <a:solidFill>
                  <a:srgbClr val="FFFFFF"/>
                </a:solidFill>
                <a:effectLst/>
                <a:latin typeface="Arial"/>
                <a:ea typeface="Arial"/>
                <a:cs typeface="Arial"/>
              </a:rPr>
              <a:t> </a:t>
            </a:r>
            <a:r>
              <a:rPr lang="es" sz="1100" b="0" i="0" strike="noStrike" cap="none" spc="70" baseline="0" dirty="0" smtClean="0">
                <a:solidFill>
                  <a:srgbClr val="58595B"/>
                </a:solidFill>
                <a:effectLst/>
                <a:latin typeface="Arial"/>
                <a:ea typeface="Arial"/>
                <a:cs typeface="Arial"/>
              </a:rPr>
              <a:t> </a:t>
            </a:r>
            <a:r>
              <a:rPr lang="es" sz="1100" b="0" i="0" strike="noStrike" cap="none" spc="105" baseline="0" dirty="0">
                <a:solidFill>
                  <a:srgbClr val="58595B"/>
                </a:solidFill>
                <a:effectLst/>
                <a:latin typeface="Arial"/>
                <a:ea typeface="Arial"/>
                <a:cs typeface="Arial"/>
              </a:rPr>
              <a:t>Gestión de los límites de los equipos</a:t>
            </a:r>
          </a:p>
        </p:txBody>
      </p:sp>
      <p:sp>
        <p:nvSpPr>
          <p:cNvPr id="7" name="object 11"/>
          <p:cNvSpPr txBox="1"/>
          <p:nvPr/>
        </p:nvSpPr>
        <p:spPr>
          <a:xfrm>
            <a:off x="1354655" y="1027052"/>
            <a:ext cx="3703119" cy="1809470"/>
          </a:xfrm>
          <a:prstGeom prst="rect">
            <a:avLst/>
          </a:prstGeom>
        </p:spPr>
        <p:txBody>
          <a:bodyPr vert="horz" wrap="square" lIns="0" tIns="67310" rIns="0" bIns="0" rtlCol="0">
            <a:spAutoFit/>
          </a:bodyPr>
          <a:lstStyle/>
          <a:p>
            <a:pPr>
              <a:lnSpc>
                <a:spcPct val="100000"/>
              </a:lnSpc>
              <a:spcBef>
                <a:spcPts val="530"/>
              </a:spcBef>
            </a:pPr>
            <a:r>
              <a:rPr lang="es-ES" sz="1100" b="1" i="0" strike="noStrike" cap="none" spc="-5" baseline="0" dirty="0" smtClean="0">
                <a:solidFill>
                  <a:srgbClr val="231F20"/>
                </a:solidFill>
                <a:effectLst/>
                <a:latin typeface="Arial"/>
                <a:ea typeface="Arial"/>
                <a:cs typeface="Arial"/>
              </a:rPr>
              <a:t>Puntos que se deben observar</a:t>
            </a:r>
            <a:r>
              <a:rPr lang="es" sz="1100" b="1" i="0" strike="noStrike" cap="none" spc="-5" baseline="0" dirty="0" smtClean="0">
                <a:solidFill>
                  <a:srgbClr val="231F20"/>
                </a:solidFill>
                <a:effectLst/>
                <a:latin typeface="Arial"/>
                <a:ea typeface="Arial"/>
                <a:cs typeface="Arial"/>
              </a:rPr>
              <a:t>:</a:t>
            </a:r>
            <a:endParaRPr lang="es" sz="1100" b="1" i="0" strike="noStrike" cap="none" spc="-5" baseline="0" dirty="0">
              <a:solidFill>
                <a:srgbClr val="231F20"/>
              </a:solidFill>
              <a:effectLst/>
              <a:latin typeface="Arial"/>
              <a:ea typeface="Arial"/>
              <a:cs typeface="Arial"/>
            </a:endParaRPr>
          </a:p>
          <a:p>
            <a:pPr marL="171450" indent="-171450">
              <a:lnSpc>
                <a:spcPct val="100000"/>
              </a:lnSpc>
              <a:spcBef>
                <a:spcPts val="430"/>
              </a:spcBef>
              <a:buAutoNum type="alphaLcPeriod"/>
              <a:tabLst>
                <a:tab pos="171450" algn="l"/>
              </a:tabLst>
            </a:pPr>
            <a:r>
              <a:rPr lang="es" sz="1100" b="0" i="0" strike="noStrike" cap="none" spc="-35" baseline="0" dirty="0">
                <a:solidFill>
                  <a:srgbClr val="231F20"/>
                </a:solidFill>
                <a:effectLst/>
                <a:latin typeface="Arial"/>
                <a:ea typeface="Arial"/>
                <a:cs typeface="Arial"/>
              </a:rPr>
              <a:t>Administra los límites del equipo </a:t>
            </a:r>
            <a:r>
              <a:rPr lang="es" sz="1100" b="0" i="0" strike="noStrike" cap="none" spc="-30" baseline="0" dirty="0" smtClean="0">
                <a:solidFill>
                  <a:srgbClr val="231F20"/>
                </a:solidFill>
                <a:effectLst/>
                <a:latin typeface="Arial"/>
                <a:ea typeface="Arial"/>
                <a:cs typeface="Arial"/>
              </a:rPr>
              <a:t>y </a:t>
            </a:r>
            <a:r>
              <a:rPr lang="es" sz="1100" b="0" i="0" strike="noStrike" cap="none" spc="-35" baseline="0" dirty="0" smtClean="0">
                <a:solidFill>
                  <a:srgbClr val="231F20"/>
                </a:solidFill>
                <a:effectLst/>
                <a:latin typeface="Arial"/>
                <a:ea typeface="Arial"/>
                <a:cs typeface="Arial"/>
              </a:rPr>
              <a:t> </a:t>
            </a:r>
            <a:r>
              <a:rPr lang="es" sz="1100" b="0" i="0" strike="noStrike" cap="none" spc="-20" baseline="0" dirty="0" smtClean="0">
                <a:solidFill>
                  <a:srgbClr val="231F20"/>
                </a:solidFill>
                <a:effectLst/>
                <a:latin typeface="Arial"/>
                <a:ea typeface="Arial"/>
                <a:cs typeface="Arial"/>
              </a:rPr>
              <a:t>filtra </a:t>
            </a:r>
            <a:r>
              <a:rPr lang="es" sz="1100" b="0" i="0" strike="noStrike" cap="none" spc="-20" baseline="0" dirty="0">
                <a:solidFill>
                  <a:srgbClr val="231F20"/>
                </a:solidFill>
                <a:effectLst/>
                <a:latin typeface="Arial"/>
                <a:ea typeface="Arial"/>
                <a:cs typeface="Arial"/>
              </a:rPr>
              <a:t>los ruidos externos</a:t>
            </a:r>
          </a:p>
          <a:p>
            <a:pPr marL="171450" marR="149860" indent="-171450">
              <a:lnSpc>
                <a:spcPts val="1300"/>
              </a:lnSpc>
              <a:spcBef>
                <a:spcPts val="490"/>
              </a:spcBef>
              <a:buAutoNum type="alphaLcPeriod"/>
              <a:tabLst>
                <a:tab pos="171450" algn="l"/>
              </a:tabLst>
            </a:pPr>
            <a:r>
              <a:rPr lang="es" sz="1100" b="0" i="0" strike="noStrike" cap="none" spc="-35" baseline="0" dirty="0">
                <a:solidFill>
                  <a:srgbClr val="231F20"/>
                </a:solidFill>
                <a:effectLst/>
                <a:latin typeface="Arial"/>
                <a:ea typeface="Arial"/>
                <a:cs typeface="Arial"/>
              </a:rPr>
              <a:t>Utiliza sus capacidades centrales para negociar</a:t>
            </a:r>
            <a:r>
              <a:rPr lang="es" sz="1100" b="0" i="0" strike="noStrike" cap="none" spc="-30" baseline="0" dirty="0">
                <a:solidFill>
                  <a:srgbClr val="231F20"/>
                </a:solidFill>
                <a:effectLst/>
                <a:latin typeface="Arial"/>
                <a:ea typeface="Arial"/>
                <a:cs typeface="Arial"/>
              </a:rPr>
              <a:t>, utilizar apalancamiento </a:t>
            </a:r>
            <a:r>
              <a:rPr lang="es" sz="1100" b="0" i="0" strike="noStrike" cap="none" spc="-30" baseline="0" dirty="0" smtClean="0">
                <a:solidFill>
                  <a:srgbClr val="231F20"/>
                </a:solidFill>
                <a:effectLst/>
                <a:latin typeface="Arial"/>
                <a:ea typeface="Arial"/>
                <a:cs typeface="Arial"/>
              </a:rPr>
              <a:t>político </a:t>
            </a:r>
            <a:r>
              <a:rPr lang="es" sz="1100" b="0" i="0" strike="noStrike" cap="none" spc="-35" baseline="0" dirty="0" smtClean="0">
                <a:solidFill>
                  <a:srgbClr val="231F20"/>
                </a:solidFill>
                <a:effectLst/>
                <a:latin typeface="Arial"/>
                <a:ea typeface="Arial"/>
                <a:cs typeface="Arial"/>
              </a:rPr>
              <a:t> </a:t>
            </a:r>
            <a:r>
              <a:rPr lang="es" sz="1100" b="0" i="0" strike="noStrike" cap="none" spc="-40" baseline="0" dirty="0" smtClean="0">
                <a:solidFill>
                  <a:srgbClr val="231F20"/>
                </a:solidFill>
                <a:effectLst/>
                <a:latin typeface="Arial"/>
                <a:ea typeface="Arial"/>
                <a:cs typeface="Arial"/>
              </a:rPr>
              <a:t>y </a:t>
            </a:r>
            <a:r>
              <a:rPr lang="es" sz="1100" b="0" i="0" strike="noStrike" cap="none" spc="-35" baseline="0" dirty="0" smtClean="0">
                <a:solidFill>
                  <a:srgbClr val="231F20"/>
                </a:solidFill>
                <a:effectLst/>
                <a:latin typeface="Arial"/>
                <a:ea typeface="Arial"/>
                <a:cs typeface="Arial"/>
              </a:rPr>
              <a:t> </a:t>
            </a:r>
            <a:r>
              <a:rPr lang="es" sz="1100" b="0" i="0" strike="noStrike" cap="none" spc="-30" baseline="0" dirty="0" smtClean="0">
                <a:solidFill>
                  <a:srgbClr val="231F20"/>
                </a:solidFill>
                <a:effectLst/>
                <a:latin typeface="Arial"/>
                <a:ea typeface="Arial"/>
                <a:cs typeface="Arial"/>
              </a:rPr>
              <a:t>reducir </a:t>
            </a:r>
            <a:r>
              <a:rPr lang="es" sz="1100" b="0" i="0" strike="noStrike" cap="none" spc="-30" baseline="0" dirty="0">
                <a:solidFill>
                  <a:srgbClr val="231F20"/>
                </a:solidFill>
                <a:effectLst/>
                <a:latin typeface="Arial"/>
                <a:ea typeface="Arial"/>
                <a:cs typeface="Arial"/>
              </a:rPr>
              <a:t>las distracciones del equipo </a:t>
            </a:r>
          </a:p>
          <a:p>
            <a:pPr marL="171450" marR="179070" indent="-171450">
              <a:lnSpc>
                <a:spcPts val="1300"/>
              </a:lnSpc>
              <a:spcBef>
                <a:spcPts val="450"/>
              </a:spcBef>
              <a:buAutoNum type="alphaLcPeriod"/>
              <a:tabLst>
                <a:tab pos="171450" algn="l"/>
              </a:tabLst>
            </a:pPr>
            <a:r>
              <a:rPr lang="es" sz="1100" b="0" i="0" strike="noStrike" cap="none" spc="-30" baseline="0" dirty="0">
                <a:solidFill>
                  <a:srgbClr val="231F20"/>
                </a:solidFill>
                <a:effectLst/>
                <a:latin typeface="Arial"/>
                <a:ea typeface="Arial"/>
                <a:cs typeface="Arial"/>
              </a:rPr>
              <a:t>Absorbe cualquier exaltación negativa con relación al </a:t>
            </a:r>
            <a:r>
              <a:rPr lang="es" sz="1100" b="0" i="0" strike="noStrike" cap="none" spc="-35" baseline="0" dirty="0">
                <a:solidFill>
                  <a:srgbClr val="231F20"/>
                </a:solidFill>
                <a:effectLst/>
                <a:latin typeface="Arial"/>
                <a:ea typeface="Arial"/>
                <a:cs typeface="Arial"/>
              </a:rPr>
              <a:t>equipo </a:t>
            </a:r>
            <a:r>
              <a:rPr lang="es" sz="1100" b="0" i="0" strike="noStrike" cap="none" spc="-35" baseline="0" dirty="0" smtClean="0">
                <a:solidFill>
                  <a:srgbClr val="231F20"/>
                </a:solidFill>
                <a:effectLst/>
                <a:latin typeface="Arial"/>
                <a:ea typeface="Arial"/>
                <a:cs typeface="Arial"/>
              </a:rPr>
              <a:t>y </a:t>
            </a:r>
            <a:r>
              <a:rPr lang="es" sz="1100" b="0" i="0" strike="noStrike" cap="none" spc="-30" baseline="0" dirty="0" smtClean="0">
                <a:solidFill>
                  <a:srgbClr val="231F20"/>
                </a:solidFill>
                <a:effectLst/>
                <a:latin typeface="Arial"/>
                <a:ea typeface="Arial"/>
                <a:cs typeface="Arial"/>
              </a:rPr>
              <a:t> </a:t>
            </a:r>
            <a:r>
              <a:rPr lang="es" sz="1100" b="0" i="0" strike="noStrike" cap="none" spc="-25" baseline="0" dirty="0" smtClean="0">
                <a:solidFill>
                  <a:srgbClr val="231F20"/>
                </a:solidFill>
                <a:effectLst/>
                <a:latin typeface="Arial"/>
                <a:ea typeface="Arial"/>
                <a:cs typeface="Arial"/>
              </a:rPr>
              <a:t>le </a:t>
            </a:r>
            <a:r>
              <a:rPr lang="es" sz="1100" b="0" i="0" strike="noStrike" cap="none" spc="-25" baseline="0" dirty="0">
                <a:solidFill>
                  <a:srgbClr val="231F20"/>
                </a:solidFill>
                <a:effectLst/>
                <a:latin typeface="Arial"/>
                <a:ea typeface="Arial"/>
                <a:cs typeface="Arial"/>
              </a:rPr>
              <a:t>hace </a:t>
            </a:r>
            <a:r>
              <a:rPr lang="es" sz="1100" b="0" i="0" strike="noStrike" cap="none" spc="-30" baseline="0" dirty="0">
                <a:solidFill>
                  <a:srgbClr val="231F20"/>
                </a:solidFill>
                <a:effectLst/>
                <a:latin typeface="Arial"/>
                <a:ea typeface="Arial"/>
                <a:cs typeface="Arial"/>
              </a:rPr>
              <a:t>elogios al equipo </a:t>
            </a:r>
          </a:p>
          <a:p>
            <a:pPr marL="171450" indent="-171450">
              <a:lnSpc>
                <a:spcPct val="100000"/>
              </a:lnSpc>
              <a:spcBef>
                <a:spcPts val="390"/>
              </a:spcBef>
              <a:buAutoNum type="alphaLcPeriod"/>
              <a:tabLst>
                <a:tab pos="171450" algn="l"/>
              </a:tabLst>
            </a:pPr>
            <a:r>
              <a:rPr lang="es" sz="1100" b="0" i="0" strike="noStrike" cap="none" spc="-25" baseline="0" dirty="0">
                <a:solidFill>
                  <a:srgbClr val="231F20"/>
                </a:solidFill>
                <a:effectLst/>
                <a:latin typeface="Arial"/>
                <a:ea typeface="Arial"/>
                <a:cs typeface="Arial"/>
              </a:rPr>
              <a:t>Es un defensor del </a:t>
            </a:r>
            <a:r>
              <a:rPr lang="es" sz="1100" b="0" i="0" strike="noStrike" cap="none" spc="-35" baseline="0" dirty="0" smtClean="0">
                <a:solidFill>
                  <a:srgbClr val="231F20"/>
                </a:solidFill>
                <a:effectLst/>
                <a:latin typeface="Arial"/>
                <a:ea typeface="Arial"/>
                <a:cs typeface="Arial"/>
              </a:rPr>
              <a:t>equipo </a:t>
            </a:r>
            <a:r>
              <a:rPr lang="es" sz="1100" b="0" i="0" strike="noStrike" cap="none" spc="-25" baseline="0" dirty="0" smtClean="0">
                <a:solidFill>
                  <a:srgbClr val="231F20"/>
                </a:solidFill>
                <a:effectLst/>
                <a:latin typeface="Arial"/>
                <a:ea typeface="Arial"/>
                <a:cs typeface="Arial"/>
              </a:rPr>
              <a:t> </a:t>
            </a:r>
            <a:r>
              <a:rPr lang="es" sz="1100" b="0" i="0" strike="noStrike" cap="none" spc="15" baseline="0" dirty="0" smtClean="0">
                <a:solidFill>
                  <a:srgbClr val="231F20"/>
                </a:solidFill>
                <a:effectLst/>
                <a:latin typeface="Arial"/>
                <a:ea typeface="Arial"/>
                <a:cs typeface="Arial"/>
              </a:rPr>
              <a:t> </a:t>
            </a:r>
            <a:r>
              <a:rPr lang="es" sz="1100" b="0" i="0" strike="noStrike" cap="none" spc="-25" baseline="0" dirty="0">
                <a:solidFill>
                  <a:srgbClr val="231F20"/>
                </a:solidFill>
                <a:effectLst/>
                <a:latin typeface="Arial"/>
                <a:ea typeface="Arial"/>
                <a:cs typeface="Arial"/>
              </a:rPr>
              <a:t>dentro de un contexto más amplio</a:t>
            </a:r>
          </a:p>
        </p:txBody>
      </p:sp>
      <p:sp>
        <p:nvSpPr>
          <p:cNvPr id="8" name="object 14"/>
          <p:cNvSpPr/>
          <p:nvPr/>
        </p:nvSpPr>
        <p:spPr>
          <a:xfrm>
            <a:off x="150007" y="1465195"/>
            <a:ext cx="234188" cy="234175"/>
          </a:xfrm>
          <a:prstGeom prst="rect">
            <a:avLst/>
          </a:prstGeom>
          <a:blipFill rotWithShape="1">
            <a:blip r:embed="rId3"/>
            <a:stretch>
              <a:fillRect/>
            </a:stretch>
          </a:blipFill>
        </p:spPr>
        <p:txBody>
          <a:bodyPr wrap="square" lIns="0" tIns="0" rIns="0" bIns="0" rtlCol="0"/>
          <a:lstStyle/>
          <a:p>
            <a:endParaRPr dirty="0"/>
          </a:p>
        </p:txBody>
      </p:sp>
      <p:sp>
        <p:nvSpPr>
          <p:cNvPr id="9" name="object 15"/>
          <p:cNvSpPr txBox="1"/>
          <p:nvPr/>
        </p:nvSpPr>
        <p:spPr>
          <a:xfrm>
            <a:off x="129738" y="424587"/>
            <a:ext cx="964365" cy="1239442"/>
          </a:xfrm>
          <a:prstGeom prst="rect">
            <a:avLst/>
          </a:prstGeom>
        </p:spPr>
        <p:txBody>
          <a:bodyPr vert="horz" wrap="square" lIns="0" tIns="46355" rIns="0" bIns="0" rtlCol="0">
            <a:spAutoFit/>
          </a:bodyPr>
          <a:lstStyle/>
          <a:p>
            <a:pPr marL="18415">
              <a:lnSpc>
                <a:spcPct val="100000"/>
              </a:lnSpc>
              <a:spcBef>
                <a:spcPts val="365"/>
              </a:spcBef>
            </a:pPr>
            <a:r>
              <a:rPr lang="es" sz="3100" b="0" i="0" strike="noStrike" cap="none" spc="-95" baseline="0" dirty="0">
                <a:solidFill>
                  <a:srgbClr val="231F20"/>
                </a:solidFill>
                <a:effectLst/>
                <a:latin typeface="Arial" panose="020B0604020202020204" pitchFamily="34" charset="0"/>
                <a:ea typeface="Verdana"/>
                <a:cs typeface="Arial" panose="020B0604020202020204" pitchFamily="34" charset="0"/>
              </a:rPr>
              <a:t>MTB</a:t>
            </a:r>
          </a:p>
          <a:p>
            <a:pPr marL="31115" marR="212725">
              <a:lnSpc>
                <a:spcPts val="1100"/>
              </a:lnSpc>
              <a:spcBef>
                <a:spcPts val="204"/>
              </a:spcBef>
            </a:pPr>
            <a:r>
              <a:rPr lang="es-ES_tradnl" sz="900" b="0" i="0" strike="noStrike" cap="none" spc="-40" baseline="0" dirty="0" smtClean="0">
                <a:solidFill>
                  <a:srgbClr val="231F20"/>
                </a:solidFill>
                <a:effectLst/>
                <a:latin typeface="Arial" panose="020B0604020202020204" pitchFamily="34" charset="0"/>
                <a:ea typeface="Verdana"/>
                <a:cs typeface="Arial" panose="020B0604020202020204" pitchFamily="34" charset="0"/>
              </a:rPr>
              <a:t>Gestión de los límites</a:t>
            </a:r>
            <a:r>
              <a:rPr lang="es" sz="900" b="0" i="0" strike="noStrike" cap="none" spc="-40" baseline="0" dirty="0" smtClean="0">
                <a:solidFill>
                  <a:srgbClr val="231F20"/>
                </a:solidFill>
                <a:effectLst/>
                <a:latin typeface="Arial" panose="020B0604020202020204" pitchFamily="34" charset="0"/>
                <a:ea typeface="Verdana"/>
                <a:cs typeface="Arial" panose="020B0604020202020204" pitchFamily="34" charset="0"/>
              </a:rPr>
              <a:t> </a:t>
            </a:r>
            <a:r>
              <a:rPr lang="es" sz="900" b="0" i="0" strike="noStrike" cap="none" spc="-40" baseline="0" dirty="0">
                <a:solidFill>
                  <a:srgbClr val="231F20"/>
                </a:solidFill>
                <a:effectLst/>
                <a:latin typeface="Arial" panose="020B0604020202020204" pitchFamily="34" charset="0"/>
                <a:ea typeface="Verdana"/>
                <a:cs typeface="Arial" panose="020B0604020202020204" pitchFamily="34" charset="0"/>
              </a:rPr>
              <a:t>de los equipos (MTB)</a:t>
            </a:r>
          </a:p>
          <a:p>
            <a:pPr marL="66040">
              <a:lnSpc>
                <a:spcPct val="100000"/>
              </a:lnSpc>
              <a:spcBef>
                <a:spcPts val="975"/>
              </a:spcBef>
            </a:pPr>
            <a:r>
              <a:rPr lang="es" sz="900" b="0" i="0" strike="noStrike" cap="none" spc="45" baseline="0" dirty="0">
                <a:solidFill>
                  <a:srgbClr val="FFFFFF"/>
                </a:solidFill>
                <a:effectLst/>
                <a:latin typeface="Arial" panose="020B0604020202020204" pitchFamily="34" charset="0"/>
                <a:ea typeface="Arial"/>
                <a:cs typeface="Arial" panose="020B0604020202020204" pitchFamily="34" charset="0"/>
              </a:rPr>
              <a:t>24</a:t>
            </a:r>
          </a:p>
        </p:txBody>
      </p:sp>
      <p:sp>
        <p:nvSpPr>
          <p:cNvPr id="10" name="object 18"/>
          <p:cNvSpPr/>
          <p:nvPr/>
        </p:nvSpPr>
        <p:spPr>
          <a:xfrm>
            <a:off x="1182695" y="2988377"/>
            <a:ext cx="3956685" cy="289560"/>
          </a:xfrm>
          <a:custGeom>
            <a:avLst/>
            <a:gdLst/>
            <a:ahLst/>
            <a:cxnLst/>
            <a:rect l="l" t="t" r="r" b="b"/>
            <a:pathLst>
              <a:path w="3956684" h="289560">
                <a:moveTo>
                  <a:pt x="0" y="289051"/>
                </a:moveTo>
                <a:lnTo>
                  <a:pt x="3956177" y="289051"/>
                </a:lnTo>
                <a:lnTo>
                  <a:pt x="3956177" y="0"/>
                </a:lnTo>
                <a:lnTo>
                  <a:pt x="0" y="0"/>
                </a:lnTo>
                <a:lnTo>
                  <a:pt x="0" y="289051"/>
                </a:lnTo>
                <a:close/>
              </a:path>
            </a:pathLst>
          </a:custGeom>
          <a:solidFill>
            <a:srgbClr val="823F98"/>
          </a:solidFill>
        </p:spPr>
        <p:txBody>
          <a:bodyPr wrap="square" lIns="0" tIns="0" rIns="0" bIns="0" rtlCol="0"/>
          <a:lstStyle/>
          <a:p>
            <a:endParaRPr dirty="0"/>
          </a:p>
        </p:txBody>
      </p:sp>
      <p:sp>
        <p:nvSpPr>
          <p:cNvPr id="11" name="object 19"/>
          <p:cNvSpPr/>
          <p:nvPr/>
        </p:nvSpPr>
        <p:spPr>
          <a:xfrm>
            <a:off x="239784" y="2518932"/>
            <a:ext cx="696849" cy="723802"/>
          </a:xfrm>
          <a:prstGeom prst="rect">
            <a:avLst/>
          </a:prstGeom>
          <a:blipFill rotWithShape="1">
            <a:blip r:embed="rId4"/>
            <a:stretch>
              <a:fillRect/>
            </a:stretch>
          </a:blipFill>
        </p:spPr>
        <p:txBody>
          <a:bodyPr wrap="square" lIns="0" tIns="0" rIns="0" bIns="0" rtlCol="0"/>
          <a:lstStyle/>
          <a:p>
            <a:endParaRPr dirty="0"/>
          </a:p>
        </p:txBody>
      </p:sp>
      <p:sp>
        <p:nvSpPr>
          <p:cNvPr id="12" name="object 22"/>
          <p:cNvSpPr txBox="1"/>
          <p:nvPr/>
        </p:nvSpPr>
        <p:spPr>
          <a:xfrm>
            <a:off x="1341956" y="3055590"/>
            <a:ext cx="2942990" cy="163994"/>
          </a:xfrm>
          <a:prstGeom prst="rect">
            <a:avLst/>
          </a:prstGeom>
        </p:spPr>
        <p:txBody>
          <a:bodyPr vert="horz" wrap="square" lIns="0" tIns="19050" rIns="0" bIns="0" rtlCol="0">
            <a:spAutoFit/>
          </a:bodyPr>
          <a:lstStyle/>
          <a:p>
            <a:pPr marL="12700">
              <a:lnSpc>
                <a:spcPct val="100000"/>
              </a:lnSpc>
              <a:spcBef>
                <a:spcPts val="150"/>
              </a:spcBef>
            </a:pPr>
            <a:r>
              <a:rPr lang="es" sz="950" b="0" i="0" strike="noStrike" cap="none" spc="65" baseline="0" dirty="0">
                <a:solidFill>
                  <a:srgbClr val="FFFFFF"/>
                </a:solidFill>
                <a:effectLst/>
                <a:latin typeface="Arial"/>
                <a:ea typeface="Arial"/>
                <a:cs typeface="Arial"/>
              </a:rPr>
              <a:t>Dominio </a:t>
            </a:r>
            <a:r>
              <a:rPr lang="es" sz="950" b="0" i="0" strike="noStrike" cap="none" spc="0" baseline="0" dirty="0">
                <a:solidFill>
                  <a:srgbClr val="FFFFFF"/>
                </a:solidFill>
                <a:effectLst/>
                <a:latin typeface="Arial"/>
                <a:ea typeface="Arial"/>
                <a:cs typeface="Arial"/>
              </a:rPr>
              <a:t>D: </a:t>
            </a:r>
            <a:r>
              <a:rPr lang="pt-BR" sz="950" b="0" i="0" strike="noStrike" cap="none" spc="60" baseline="0" dirty="0" err="1" smtClean="0">
                <a:solidFill>
                  <a:srgbClr val="FFFFFF"/>
                </a:solidFill>
                <a:effectLst/>
                <a:latin typeface="Arial"/>
                <a:ea typeface="Arial"/>
                <a:cs typeface="Arial"/>
              </a:rPr>
              <a:t>Gestionar</a:t>
            </a:r>
            <a:r>
              <a:rPr lang="pt-BR" sz="950" b="0" i="0" strike="noStrike" cap="none" spc="60" baseline="0" dirty="0" smtClean="0">
                <a:solidFill>
                  <a:srgbClr val="FFFFFF"/>
                </a:solidFill>
                <a:effectLst/>
                <a:latin typeface="Arial"/>
                <a:ea typeface="Arial"/>
                <a:cs typeface="Arial"/>
              </a:rPr>
              <a:t> </a:t>
            </a:r>
            <a:r>
              <a:rPr lang="pt-BR" sz="950" b="0" i="0" strike="noStrike" cap="none" spc="60" baseline="0" dirty="0" err="1" smtClean="0">
                <a:solidFill>
                  <a:srgbClr val="FFFFFF"/>
                </a:solidFill>
                <a:effectLst/>
                <a:latin typeface="Arial"/>
                <a:ea typeface="Arial"/>
                <a:cs typeface="Arial"/>
              </a:rPr>
              <a:t>el</a:t>
            </a:r>
            <a:r>
              <a:rPr lang="pt-BR" sz="950" b="0" i="0" strike="noStrike" cap="none" spc="60" baseline="0" dirty="0" smtClean="0">
                <a:solidFill>
                  <a:srgbClr val="FFFFFF"/>
                </a:solidFill>
                <a:effectLst/>
                <a:latin typeface="Arial"/>
                <a:ea typeface="Arial"/>
                <a:cs typeface="Arial"/>
              </a:rPr>
              <a:t> </a:t>
            </a:r>
            <a:r>
              <a:rPr lang="pt-BR" sz="950" b="0" i="0" strike="noStrike" cap="none" spc="60" baseline="0" dirty="0" err="1" smtClean="0">
                <a:solidFill>
                  <a:srgbClr val="FFFFFF"/>
                </a:solidFill>
                <a:effectLst/>
                <a:latin typeface="Arial"/>
                <a:ea typeface="Arial"/>
                <a:cs typeface="Arial"/>
              </a:rPr>
              <a:t>trabajo</a:t>
            </a:r>
            <a:r>
              <a:rPr lang="es" sz="950" b="0" i="0" strike="noStrike" cap="none" spc="60" baseline="0" dirty="0" smtClean="0">
                <a:solidFill>
                  <a:srgbClr val="FFFFFF"/>
                </a:solidFill>
                <a:effectLst/>
                <a:latin typeface="Arial"/>
                <a:ea typeface="Arial"/>
                <a:cs typeface="Arial"/>
              </a:rPr>
              <a:t> </a:t>
            </a:r>
            <a:endParaRPr lang="es" sz="950" b="0" i="0" strike="noStrike" cap="none" spc="60" baseline="0" dirty="0">
              <a:solidFill>
                <a:srgbClr val="FFFFFF"/>
              </a:solidFill>
              <a:effectLst/>
              <a:latin typeface="Arial"/>
              <a:ea typeface="Arial"/>
              <a:cs typeface="Arial"/>
            </a:endParaRPr>
          </a:p>
        </p:txBody>
      </p:sp>
      <p:sp>
        <p:nvSpPr>
          <p:cNvPr id="13" name="object 25"/>
          <p:cNvSpPr txBox="1"/>
          <p:nvPr/>
        </p:nvSpPr>
        <p:spPr>
          <a:xfrm>
            <a:off x="117039" y="3371510"/>
            <a:ext cx="161451" cy="102973"/>
          </a:xfrm>
          <a:prstGeom prst="rect">
            <a:avLst/>
          </a:prstGeom>
        </p:spPr>
        <p:txBody>
          <a:bodyPr vert="horz" wrap="square" lIns="0" tIns="11430" rIns="0" bIns="0" rtlCol="0">
            <a:spAutoFit/>
          </a:bodyPr>
          <a:lstStyle/>
          <a:p>
            <a:pPr marL="12700">
              <a:lnSpc>
                <a:spcPct val="100000"/>
              </a:lnSpc>
              <a:spcBef>
                <a:spcPts val="90"/>
              </a:spcBef>
            </a:pPr>
            <a:r>
              <a:rPr lang="es" sz="600" b="0" i="0" strike="noStrike" cap="none" spc="-45" baseline="0">
                <a:solidFill>
                  <a:srgbClr val="58595B"/>
                </a:solidFill>
                <a:effectLst/>
                <a:latin typeface="Verdana"/>
                <a:ea typeface="Verdana"/>
                <a:cs typeface="Verdana"/>
              </a:rPr>
              <a:t>44B</a:t>
            </a:r>
          </a:p>
        </p:txBody>
      </p:sp>
      <p:sp>
        <p:nvSpPr>
          <p:cNvPr id="14" name="object 26"/>
          <p:cNvSpPr txBox="1"/>
          <p:nvPr/>
        </p:nvSpPr>
        <p:spPr>
          <a:xfrm>
            <a:off x="2664619" y="3371510"/>
            <a:ext cx="2506882" cy="103875"/>
          </a:xfrm>
          <a:prstGeom prst="rect">
            <a:avLst/>
          </a:prstGeom>
        </p:spPr>
        <p:txBody>
          <a:bodyPr vert="horz" wrap="square" lIns="0" tIns="11430" rIns="0" bIns="0" rtlCol="0">
            <a:spAutoFit/>
          </a:bodyPr>
          <a:lstStyle/>
          <a:p>
            <a:pPr marL="12700">
              <a:lnSpc>
                <a:spcPct val="100000"/>
              </a:lnSpc>
              <a:spcBef>
                <a:spcPts val="90"/>
              </a:spcBef>
            </a:pPr>
            <a:r>
              <a:rPr lang="es" sz="600" b="0" i="1" strike="noStrike" cap="none" spc="55" baseline="0" dirty="0">
                <a:solidFill>
                  <a:srgbClr val="58595B"/>
                </a:solidFill>
                <a:effectLst/>
                <a:latin typeface="Arial"/>
                <a:ea typeface="Arial"/>
                <a:cs typeface="Arial"/>
              </a:rPr>
              <a:t>©</a:t>
            </a:r>
            <a:r>
              <a:rPr lang="es" sz="600" b="0" i="1" strike="noStrike" cap="none" spc="-110" baseline="0" dirty="0">
                <a:solidFill>
                  <a:srgbClr val="58595B"/>
                </a:solidFill>
                <a:effectLst/>
                <a:latin typeface="Arial"/>
                <a:ea typeface="Arial"/>
                <a:cs typeface="Arial"/>
              </a:rPr>
              <a:t> </a:t>
            </a:r>
            <a:r>
              <a:rPr lang="es" sz="600" b="0" i="1" strike="noStrike" cap="none" spc="-25" baseline="0" dirty="0">
                <a:solidFill>
                  <a:srgbClr val="58595B"/>
                </a:solidFill>
                <a:effectLst/>
                <a:latin typeface="Arial"/>
                <a:ea typeface="Arial"/>
                <a:cs typeface="Arial"/>
              </a:rPr>
              <a:t>Copyright </a:t>
            </a:r>
            <a:r>
              <a:rPr lang="es" sz="600" b="0" i="1" strike="noStrike" cap="none" spc="-5" baseline="0" dirty="0">
                <a:solidFill>
                  <a:srgbClr val="58595B"/>
                </a:solidFill>
                <a:effectLst/>
                <a:latin typeface="Arial"/>
                <a:ea typeface="Arial"/>
                <a:cs typeface="Arial"/>
              </a:rPr>
              <a:t>2019, </a:t>
            </a:r>
            <a:r>
              <a:rPr lang="es" sz="600" b="0" i="1" strike="noStrike" cap="none" spc="-50" baseline="0" dirty="0">
                <a:solidFill>
                  <a:srgbClr val="58595B"/>
                </a:solidFill>
                <a:effectLst/>
                <a:latin typeface="Arial"/>
                <a:ea typeface="Arial"/>
                <a:cs typeface="Arial"/>
              </a:rPr>
              <a:t>TeamTelligent, </a:t>
            </a:r>
            <a:r>
              <a:rPr lang="es-PE" sz="600" b="0" i="1" strike="noStrike" cap="none" spc="-60" baseline="0" dirty="0" smtClean="0">
                <a:solidFill>
                  <a:srgbClr val="58595B"/>
                </a:solidFill>
                <a:effectLst/>
                <a:latin typeface="Arial"/>
                <a:ea typeface="Arial"/>
                <a:cs typeface="Arial"/>
              </a:rPr>
              <a:t>CLL</a:t>
            </a:r>
            <a:r>
              <a:rPr lang="es" sz="600" b="0" i="1" strike="noStrike" cap="none" spc="-6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smtClean="0">
                <a:solidFill>
                  <a:srgbClr val="58595B"/>
                </a:solidFill>
                <a:effectLst/>
                <a:latin typeface="Arial"/>
                <a:ea typeface="Arial"/>
                <a:cs typeface="Arial"/>
              </a:rPr>
              <a:t>Todos </a:t>
            </a:r>
            <a:r>
              <a:rPr lang="es" sz="600" b="0" i="1" strike="noStrike" cap="none" spc="-15" baseline="0" dirty="0">
                <a:solidFill>
                  <a:srgbClr val="58595B"/>
                </a:solidFill>
                <a:effectLst/>
                <a:latin typeface="Arial"/>
                <a:ea typeface="Arial"/>
                <a:cs typeface="Arial"/>
              </a:rPr>
              <a:t>los derechos reservados</a:t>
            </a:r>
            <a:r>
              <a:rPr lang="es" sz="600" b="0" i="1" strike="noStrike" cap="none" spc="55" baseline="0" dirty="0">
                <a:solidFill>
                  <a:srgbClr val="58595B"/>
                </a:solidFill>
                <a:effectLst/>
                <a:latin typeface="Arial"/>
                <a:ea typeface="Arial"/>
                <a:cs typeface="Arial"/>
              </a:rPr>
              <a:t> </a:t>
            </a:r>
            <a:r>
              <a:rPr lang="es" sz="600" b="0" i="1" strike="noStrike" cap="none" spc="-4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a:solidFill>
                  <a:srgbClr val="58595B"/>
                </a:solidFill>
                <a:effectLst/>
                <a:latin typeface="Arial"/>
                <a:ea typeface="Arial"/>
                <a:cs typeface="Arial"/>
              </a:rPr>
              <a:t>V5</a:t>
            </a:r>
            <a:r>
              <a:rPr lang="es" sz="600" b="0" i="1" strike="noStrike" cap="none" spc="55" baseline="0" dirty="0">
                <a:solidFill>
                  <a:srgbClr val="58595B"/>
                </a:solidFill>
                <a:effectLst/>
                <a:latin typeface="Arial"/>
                <a:ea typeface="Arial"/>
                <a:cs typeface="Arial"/>
              </a:rPr>
              <a:t> </a:t>
            </a:r>
          </a:p>
        </p:txBody>
      </p:sp>
    </p:spTree>
    <p:extLst>
      <p:ext uri="{BB962C8B-B14F-4D97-AF65-F5344CB8AC3E}">
        <p14:creationId xmlns:p14="http://schemas.microsoft.com/office/powerpoint/2010/main" val="1502428506"/>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0" y="186435"/>
            <a:ext cx="5486400"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strike="noStrike" cap="none" spc="5" baseline="0" dirty="0" smtClean="0">
                <a:solidFill>
                  <a:srgbClr val="58595B"/>
                </a:solidFill>
                <a:effectLst/>
                <a:latin typeface="Arial"/>
                <a:ea typeface="Arial"/>
                <a:cs typeface="Arial"/>
              </a:rPr>
              <a:t>BIBLIOTECA DE COMPORTAMIENTO DEL JEFE </a:t>
            </a:r>
            <a:r>
              <a:rPr lang="es-ES" sz="1000" b="0" strike="noStrike" cap="none" spc="5" baseline="0" dirty="0" smtClean="0">
                <a:solidFill>
                  <a:srgbClr val="58595B"/>
                </a:solidFill>
                <a:effectLst/>
                <a:latin typeface="Arial"/>
                <a:ea typeface="Arial"/>
                <a:cs typeface="Arial"/>
              </a:rPr>
              <a:t>CLL</a:t>
            </a:r>
            <a:r>
              <a:rPr lang="es" sz="1000" b="1" strike="noStrike" cap="none" spc="5" baseline="0" dirty="0" smtClean="0">
                <a:solidFill>
                  <a:srgbClr val="58595B"/>
                </a:solidFill>
                <a:effectLst/>
                <a:latin typeface="Arial"/>
                <a:ea typeface="Arial"/>
                <a:cs typeface="Arial"/>
              </a:rPr>
              <a:t>™</a:t>
            </a:r>
            <a:endParaRPr lang="es" sz="1000" b="1" strike="noStrike" cap="none" spc="5" baseline="0" dirty="0">
              <a:solidFill>
                <a:srgbClr val="58595B"/>
              </a:solidFill>
              <a:effectLst/>
              <a:latin typeface="Arial"/>
              <a:ea typeface="Arial"/>
              <a:cs typeface="Arial"/>
            </a:endParaRPr>
          </a:p>
        </p:txBody>
      </p:sp>
      <p:sp>
        <p:nvSpPr>
          <p:cNvPr id="4" name="object 6"/>
          <p:cNvSpPr/>
          <p:nvPr/>
        </p:nvSpPr>
        <p:spPr>
          <a:xfrm>
            <a:off x="269620" y="489051"/>
            <a:ext cx="891540" cy="2800350"/>
          </a:xfrm>
          <a:custGeom>
            <a:avLst/>
            <a:gdLst/>
            <a:ahLst/>
            <a:cxnLst/>
            <a:rect l="l" t="t" r="r" b="b"/>
            <a:pathLst>
              <a:path w="891540" h="2800350">
                <a:moveTo>
                  <a:pt x="0" y="2800350"/>
                </a:moveTo>
                <a:lnTo>
                  <a:pt x="891540" y="2800350"/>
                </a:lnTo>
                <a:lnTo>
                  <a:pt x="891540" y="0"/>
                </a:lnTo>
                <a:lnTo>
                  <a:pt x="0" y="0"/>
                </a:lnTo>
                <a:lnTo>
                  <a:pt x="0" y="2800350"/>
                </a:lnTo>
                <a:close/>
              </a:path>
            </a:pathLst>
          </a:custGeom>
          <a:solidFill>
            <a:srgbClr val="DCDDDE"/>
          </a:solidFill>
        </p:spPr>
        <p:txBody>
          <a:bodyPr wrap="square" lIns="0" tIns="0" rIns="0" bIns="0" rtlCol="0"/>
          <a:lstStyle/>
          <a:p>
            <a:endParaRPr dirty="0"/>
          </a:p>
        </p:txBody>
      </p:sp>
      <p:sp>
        <p:nvSpPr>
          <p:cNvPr id="5" name="object 7"/>
          <p:cNvSpPr/>
          <p:nvPr/>
        </p:nvSpPr>
        <p:spPr>
          <a:xfrm>
            <a:off x="1294257" y="514350"/>
            <a:ext cx="3963670" cy="2800350"/>
          </a:xfrm>
          <a:custGeom>
            <a:avLst/>
            <a:gdLst/>
            <a:ahLst/>
            <a:cxnLst/>
            <a:rect l="l" t="t" r="r" b="b"/>
            <a:pathLst>
              <a:path w="3963670" h="2800350">
                <a:moveTo>
                  <a:pt x="0" y="2800350"/>
                </a:moveTo>
                <a:lnTo>
                  <a:pt x="3963543" y="2800350"/>
                </a:lnTo>
                <a:lnTo>
                  <a:pt x="3963543" y="0"/>
                </a:lnTo>
                <a:lnTo>
                  <a:pt x="0" y="0"/>
                </a:lnTo>
                <a:lnTo>
                  <a:pt x="0" y="2800350"/>
                </a:lnTo>
                <a:close/>
              </a:path>
            </a:pathLst>
          </a:custGeom>
          <a:solidFill>
            <a:srgbClr val="823F98"/>
          </a:solidFill>
        </p:spPr>
        <p:txBody>
          <a:bodyPr wrap="square" lIns="0" tIns="0" rIns="0" bIns="0" rtlCol="0"/>
          <a:lstStyle/>
          <a:p>
            <a:endParaRPr dirty="0"/>
          </a:p>
        </p:txBody>
      </p:sp>
      <p:sp>
        <p:nvSpPr>
          <p:cNvPr id="6" name="object 9"/>
          <p:cNvSpPr txBox="1">
            <a:spLocks/>
          </p:cNvSpPr>
          <p:nvPr/>
        </p:nvSpPr>
        <p:spPr>
          <a:xfrm>
            <a:off x="244220" y="489051"/>
            <a:ext cx="778653" cy="485625"/>
          </a:xfrm>
          <a:prstGeom prst="rect">
            <a:avLst/>
          </a:prstGeom>
        </p:spPr>
        <p:txBody>
          <a:bodyPr vert="horz" wrap="square" lIns="0" tIns="12700" rIns="0" bIns="0" rtlCol="0" anchor="b">
            <a:spAutoFit/>
          </a:bodyPr>
          <a:lstStyle>
            <a:lvl1pPr algn="ctr" defTabSz="487650" rtl="0" eaLnBrk="1" latinLnBrk="0" hangingPunct="1">
              <a:lnSpc>
                <a:spcPct val="90000"/>
              </a:lnSpc>
              <a:spcBef>
                <a:spcPct val="0"/>
              </a:spcBef>
              <a:buNone/>
              <a:defRPr sz="3200" kern="1200">
                <a:solidFill>
                  <a:schemeClr val="tx1"/>
                </a:solidFill>
                <a:latin typeface="+mj-lt"/>
                <a:ea typeface="+mj-ea"/>
                <a:cs typeface="+mj-cs"/>
              </a:defRPr>
            </a:lvl1pPr>
          </a:lstStyle>
          <a:p>
            <a:pPr marL="12700">
              <a:lnSpc>
                <a:spcPct val="100000"/>
              </a:lnSpc>
              <a:spcBef>
                <a:spcPts val="100"/>
              </a:spcBef>
            </a:pPr>
            <a:r>
              <a:rPr lang="es" sz="3100" spc="50" dirty="0" smtClean="0">
                <a:solidFill>
                  <a:srgbClr val="231F20"/>
                </a:solidFill>
                <a:latin typeface="Arial" panose="020B0604020202020204" pitchFamily="34" charset="0"/>
                <a:ea typeface="Verdana"/>
                <a:cs typeface="Arial" panose="020B0604020202020204" pitchFamily="34" charset="0"/>
              </a:rPr>
              <a:t>M</a:t>
            </a:r>
            <a:r>
              <a:rPr lang="es" sz="3100" spc="-395" dirty="0" smtClean="0">
                <a:solidFill>
                  <a:srgbClr val="231F20"/>
                </a:solidFill>
                <a:latin typeface="Arial" panose="020B0604020202020204" pitchFamily="34" charset="0"/>
                <a:ea typeface="Verdana"/>
                <a:cs typeface="Arial" panose="020B0604020202020204" pitchFamily="34" charset="0"/>
              </a:rPr>
              <a:t>TS</a:t>
            </a:r>
            <a:endParaRPr lang="es" sz="3100" spc="-395" dirty="0">
              <a:solidFill>
                <a:srgbClr val="231F20"/>
              </a:solidFill>
              <a:latin typeface="Arial" panose="020B0604020202020204" pitchFamily="34" charset="0"/>
              <a:ea typeface="Verdana"/>
              <a:cs typeface="Arial" panose="020B0604020202020204" pitchFamily="34" charset="0"/>
            </a:endParaRPr>
          </a:p>
        </p:txBody>
      </p:sp>
      <p:sp>
        <p:nvSpPr>
          <p:cNvPr id="7" name="object 11"/>
          <p:cNvSpPr/>
          <p:nvPr/>
        </p:nvSpPr>
        <p:spPr>
          <a:xfrm>
            <a:off x="2068067" y="562495"/>
            <a:ext cx="234187" cy="234175"/>
          </a:xfrm>
          <a:prstGeom prst="rect">
            <a:avLst/>
          </a:prstGeom>
          <a:blipFill rotWithShape="1">
            <a:blip r:embed="rId2"/>
            <a:stretch>
              <a:fillRect/>
            </a:stretch>
          </a:blipFill>
        </p:spPr>
        <p:txBody>
          <a:bodyPr wrap="square" lIns="0" tIns="0" rIns="0" bIns="0" rtlCol="0"/>
          <a:lstStyle/>
          <a:p>
            <a:endParaRPr dirty="0"/>
          </a:p>
        </p:txBody>
      </p:sp>
      <p:sp>
        <p:nvSpPr>
          <p:cNvPr id="8" name="object 12"/>
          <p:cNvSpPr txBox="1">
            <a:spLocks/>
          </p:cNvSpPr>
          <p:nvPr/>
        </p:nvSpPr>
        <p:spPr>
          <a:xfrm>
            <a:off x="1385888" y="561488"/>
            <a:ext cx="4111886" cy="2772554"/>
          </a:xfrm>
          <a:prstGeom prst="rect">
            <a:avLst/>
          </a:prstGeom>
        </p:spPr>
        <p:txBody>
          <a:bodyPr vert="horz" wrap="square" lIns="0" tIns="40640" rIns="0" bIns="0" rtlCol="0">
            <a:spAutoFit/>
          </a:bodyPr>
          <a:lstStyle>
            <a:lvl1pPr marL="121912" indent="-121912" algn="l" defTabSz="487650" rtl="0" eaLnBrk="1" latinLnBrk="0" hangingPunct="1">
              <a:lnSpc>
                <a:spcPct val="90000"/>
              </a:lnSpc>
              <a:spcBef>
                <a:spcPts val="533"/>
              </a:spcBef>
              <a:buFont typeface="Arial" panose="020B0604020202020204" pitchFamily="34" charset="0"/>
              <a:buChar char="•"/>
              <a:defRPr sz="1493" kern="1200">
                <a:solidFill>
                  <a:schemeClr val="tx1"/>
                </a:solidFill>
                <a:latin typeface="+mn-lt"/>
                <a:ea typeface="+mn-ea"/>
                <a:cs typeface="+mn-cs"/>
              </a:defRPr>
            </a:lvl1pPr>
            <a:lvl2pPr marL="365737" indent="-121912" algn="l" defTabSz="487650" rtl="0" eaLnBrk="1" latinLnBrk="0" hangingPunct="1">
              <a:lnSpc>
                <a:spcPct val="90000"/>
              </a:lnSpc>
              <a:spcBef>
                <a:spcPts val="267"/>
              </a:spcBef>
              <a:buFont typeface="Arial" panose="020B0604020202020204" pitchFamily="34" charset="0"/>
              <a:buChar char="•"/>
              <a:defRPr sz="1280" kern="1200">
                <a:solidFill>
                  <a:schemeClr val="tx1"/>
                </a:solidFill>
                <a:latin typeface="+mn-lt"/>
                <a:ea typeface="+mn-ea"/>
                <a:cs typeface="+mn-cs"/>
              </a:defRPr>
            </a:lvl2pPr>
            <a:lvl3pPr marL="609562" indent="-121912" algn="l" defTabSz="487650" rtl="0" eaLnBrk="1" latinLnBrk="0" hangingPunct="1">
              <a:lnSpc>
                <a:spcPct val="90000"/>
              </a:lnSpc>
              <a:spcBef>
                <a:spcPts val="267"/>
              </a:spcBef>
              <a:buFont typeface="Arial" panose="020B0604020202020204" pitchFamily="34" charset="0"/>
              <a:buChar char="•"/>
              <a:defRPr sz="1067" kern="1200">
                <a:solidFill>
                  <a:schemeClr val="tx1"/>
                </a:solidFill>
                <a:latin typeface="+mn-lt"/>
                <a:ea typeface="+mn-ea"/>
                <a:cs typeface="+mn-cs"/>
              </a:defRPr>
            </a:lvl3pPr>
            <a:lvl4pPr marL="853387" indent="-121912" algn="l" defTabSz="487650" rtl="0" eaLnBrk="1" latinLnBrk="0" hangingPunct="1">
              <a:lnSpc>
                <a:spcPct val="90000"/>
              </a:lnSpc>
              <a:spcBef>
                <a:spcPts val="267"/>
              </a:spcBef>
              <a:buFont typeface="Arial" panose="020B0604020202020204" pitchFamily="34" charset="0"/>
              <a:buChar char="•"/>
              <a:defRPr sz="960" kern="1200">
                <a:solidFill>
                  <a:schemeClr val="tx1"/>
                </a:solidFill>
                <a:latin typeface="+mn-lt"/>
                <a:ea typeface="+mn-ea"/>
                <a:cs typeface="+mn-cs"/>
              </a:defRPr>
            </a:lvl4pPr>
            <a:lvl5pPr marL="1097211" indent="-121912" algn="l" defTabSz="487650" rtl="0" eaLnBrk="1" latinLnBrk="0" hangingPunct="1">
              <a:lnSpc>
                <a:spcPct val="90000"/>
              </a:lnSpc>
              <a:spcBef>
                <a:spcPts val="267"/>
              </a:spcBef>
              <a:buFont typeface="Arial" panose="020B0604020202020204" pitchFamily="34" charset="0"/>
              <a:buChar char="•"/>
              <a:defRPr sz="960" kern="1200">
                <a:solidFill>
                  <a:schemeClr val="tx1"/>
                </a:solidFill>
                <a:latin typeface="+mn-lt"/>
                <a:ea typeface="+mn-ea"/>
                <a:cs typeface="+mn-cs"/>
              </a:defRPr>
            </a:lvl5pPr>
            <a:lvl6pPr marL="1341036" indent="-121912" algn="l" defTabSz="487650" rtl="0" eaLnBrk="1" latinLnBrk="0" hangingPunct="1">
              <a:lnSpc>
                <a:spcPct val="90000"/>
              </a:lnSpc>
              <a:spcBef>
                <a:spcPts val="267"/>
              </a:spcBef>
              <a:buFont typeface="Arial" panose="020B0604020202020204" pitchFamily="34" charset="0"/>
              <a:buChar char="•"/>
              <a:defRPr sz="960" kern="1200">
                <a:solidFill>
                  <a:schemeClr val="tx1"/>
                </a:solidFill>
                <a:latin typeface="+mn-lt"/>
                <a:ea typeface="+mn-ea"/>
                <a:cs typeface="+mn-cs"/>
              </a:defRPr>
            </a:lvl6pPr>
            <a:lvl7pPr marL="1584861" indent="-121912" algn="l" defTabSz="487650" rtl="0" eaLnBrk="1" latinLnBrk="0" hangingPunct="1">
              <a:lnSpc>
                <a:spcPct val="90000"/>
              </a:lnSpc>
              <a:spcBef>
                <a:spcPts val="267"/>
              </a:spcBef>
              <a:buFont typeface="Arial" panose="020B0604020202020204" pitchFamily="34" charset="0"/>
              <a:buChar char="•"/>
              <a:defRPr sz="960" kern="1200">
                <a:solidFill>
                  <a:schemeClr val="tx1"/>
                </a:solidFill>
                <a:latin typeface="+mn-lt"/>
                <a:ea typeface="+mn-ea"/>
                <a:cs typeface="+mn-cs"/>
              </a:defRPr>
            </a:lvl7pPr>
            <a:lvl8pPr marL="1828686" indent="-121912" algn="l" defTabSz="487650" rtl="0" eaLnBrk="1" latinLnBrk="0" hangingPunct="1">
              <a:lnSpc>
                <a:spcPct val="90000"/>
              </a:lnSpc>
              <a:spcBef>
                <a:spcPts val="267"/>
              </a:spcBef>
              <a:buFont typeface="Arial" panose="020B0604020202020204" pitchFamily="34" charset="0"/>
              <a:buChar char="•"/>
              <a:defRPr sz="960" kern="1200">
                <a:solidFill>
                  <a:schemeClr val="tx1"/>
                </a:solidFill>
                <a:latin typeface="+mn-lt"/>
                <a:ea typeface="+mn-ea"/>
                <a:cs typeface="+mn-cs"/>
              </a:defRPr>
            </a:lvl8pPr>
            <a:lvl9pPr marL="2072510" indent="-121912" algn="l" defTabSz="487650" rtl="0" eaLnBrk="1" latinLnBrk="0" hangingPunct="1">
              <a:lnSpc>
                <a:spcPct val="90000"/>
              </a:lnSpc>
              <a:spcBef>
                <a:spcPts val="267"/>
              </a:spcBef>
              <a:buFont typeface="Arial" panose="020B0604020202020204" pitchFamily="34" charset="0"/>
              <a:buChar char="•"/>
              <a:defRPr sz="960" kern="1200">
                <a:solidFill>
                  <a:schemeClr val="tx1"/>
                </a:solidFill>
                <a:latin typeface="+mn-lt"/>
                <a:ea typeface="+mn-ea"/>
                <a:cs typeface="+mn-cs"/>
              </a:defRPr>
            </a:lvl9pPr>
          </a:lstStyle>
          <a:p>
            <a:pPr marL="0" marR="103505" indent="0">
              <a:lnSpc>
                <a:spcPct val="100000"/>
              </a:lnSpc>
              <a:spcBef>
                <a:spcPts val="320"/>
              </a:spcBef>
              <a:buNone/>
            </a:pPr>
            <a:r>
              <a:rPr lang="es" sz="1100" spc="70" dirty="0" smtClean="0">
                <a:solidFill>
                  <a:srgbClr val="FFFFFF"/>
                </a:solidFill>
                <a:latin typeface="Arial"/>
                <a:ea typeface="Arial"/>
                <a:cs typeface="Arial"/>
              </a:rPr>
              <a:t>Práctica </a:t>
            </a:r>
            <a:r>
              <a:rPr lang="es" sz="1100" spc="70" dirty="0" smtClean="0">
                <a:solidFill>
                  <a:srgbClr val="823F98"/>
                </a:solidFill>
                <a:latin typeface="Arial"/>
                <a:ea typeface="Arial"/>
                <a:cs typeface="Arial"/>
              </a:rPr>
              <a:t>  </a:t>
            </a:r>
            <a:r>
              <a:rPr lang="es" sz="1100" spc="15" dirty="0" smtClean="0">
                <a:solidFill>
                  <a:srgbClr val="823F98"/>
                </a:solidFill>
                <a:latin typeface="Arial"/>
                <a:ea typeface="Arial"/>
                <a:cs typeface="Arial"/>
              </a:rPr>
              <a:t>23 </a:t>
            </a:r>
            <a:r>
              <a:rPr lang="es" sz="1100" spc="70" dirty="0" smtClean="0">
                <a:solidFill>
                  <a:srgbClr val="823F98"/>
                </a:solidFill>
                <a:latin typeface="Arial"/>
                <a:ea typeface="Arial"/>
                <a:cs typeface="Arial"/>
              </a:rPr>
              <a:t> </a:t>
            </a:r>
            <a:r>
              <a:rPr lang="es" sz="1100" spc="70" dirty="0" smtClean="0">
                <a:solidFill>
                  <a:srgbClr val="FFFFFF"/>
                </a:solidFill>
                <a:latin typeface="Arial"/>
                <a:ea typeface="Arial"/>
                <a:cs typeface="Arial"/>
              </a:rPr>
              <a:t> </a:t>
            </a:r>
            <a:r>
              <a:rPr lang="es" sz="1100" spc="105" dirty="0" smtClean="0">
                <a:solidFill>
                  <a:srgbClr val="FFFFFF"/>
                </a:solidFill>
                <a:latin typeface="Arial"/>
                <a:ea typeface="Arial"/>
                <a:cs typeface="Arial"/>
              </a:rPr>
              <a:t>Gestión de estructuras de equipo, operaciones y procesos</a:t>
            </a:r>
          </a:p>
          <a:p>
            <a:pPr marL="0" indent="0">
              <a:lnSpc>
                <a:spcPct val="100000"/>
              </a:lnSpc>
              <a:spcBef>
                <a:spcPts val="45"/>
              </a:spcBef>
              <a:buNone/>
            </a:pPr>
            <a:endParaRPr lang="pt-BR" sz="1050" dirty="0" smtClean="0">
              <a:latin typeface="Arial" panose="020B0604020202020204" pitchFamily="34" charset="0"/>
              <a:cs typeface="Arial" panose="020B0604020202020204" pitchFamily="34" charset="0"/>
            </a:endParaRPr>
          </a:p>
          <a:p>
            <a:pPr marL="28583" marR="266065" indent="0">
              <a:lnSpc>
                <a:spcPts val="1300"/>
              </a:lnSpc>
              <a:buNone/>
            </a:pPr>
            <a:r>
              <a:rPr lang="es" sz="1050" spc="-20" dirty="0" smtClean="0">
                <a:solidFill>
                  <a:srgbClr val="FFFFFF"/>
                </a:solidFill>
                <a:latin typeface="Arial" panose="020B0604020202020204" pitchFamily="34" charset="0"/>
                <a:ea typeface="Arial"/>
                <a:cs typeface="Arial" panose="020B0604020202020204" pitchFamily="34" charset="0"/>
              </a:rPr>
              <a:t>Para cada desafío de gestión, existen procesos de mejores </a:t>
            </a:r>
            <a:r>
              <a:rPr lang="es" sz="1050" spc="-15" dirty="0" smtClean="0">
                <a:solidFill>
                  <a:srgbClr val="FFFFFF"/>
                </a:solidFill>
                <a:latin typeface="Arial" panose="020B0604020202020204" pitchFamily="34" charset="0"/>
                <a:ea typeface="Arial"/>
                <a:cs typeface="Arial" panose="020B0604020202020204" pitchFamily="34" charset="0"/>
              </a:rPr>
              <a:t>prácticas</a:t>
            </a:r>
            <a:r>
              <a:rPr lang="es" sz="1050" spc="-20" dirty="0" smtClean="0">
                <a:solidFill>
                  <a:srgbClr val="FFFFFF"/>
                </a:solidFill>
                <a:latin typeface="Arial" panose="020B0604020202020204" pitchFamily="34" charset="0"/>
                <a:ea typeface="Arial"/>
                <a:cs typeface="Arial" panose="020B0604020202020204" pitchFamily="34" charset="0"/>
              </a:rPr>
              <a:t>. Los </a:t>
            </a:r>
            <a:r>
              <a:rPr lang="es-PE" sz="1050" spc="-20" dirty="0" smtClean="0">
                <a:solidFill>
                  <a:srgbClr val="FFFFFF"/>
                </a:solidFill>
                <a:latin typeface="Arial" panose="020B0604020202020204" pitchFamily="34" charset="0"/>
                <a:ea typeface="Arial"/>
                <a:cs typeface="Arial" panose="020B0604020202020204" pitchFamily="34" charset="0"/>
              </a:rPr>
              <a:t>jefes </a:t>
            </a:r>
            <a:r>
              <a:rPr lang="es" sz="1050" spc="-20" dirty="0" smtClean="0">
                <a:solidFill>
                  <a:srgbClr val="FFFFFF"/>
                </a:solidFill>
                <a:latin typeface="Arial" panose="020B0604020202020204" pitchFamily="34" charset="0"/>
                <a:ea typeface="Arial"/>
                <a:cs typeface="Arial" panose="020B0604020202020204" pitchFamily="34" charset="0"/>
              </a:rPr>
              <a:t>saben que, para que las </a:t>
            </a:r>
            <a:r>
              <a:rPr lang="es" sz="1050" spc="-15" dirty="0" smtClean="0">
                <a:solidFill>
                  <a:srgbClr val="FFFFFF"/>
                </a:solidFill>
                <a:latin typeface="Arial" panose="020B0604020202020204" pitchFamily="34" charset="0"/>
                <a:ea typeface="Arial"/>
                <a:cs typeface="Arial" panose="020B0604020202020204" pitchFamily="34" charset="0"/>
              </a:rPr>
              <a:t>personas </a:t>
            </a:r>
            <a:r>
              <a:rPr lang="es" sz="1050" spc="-20" dirty="0" smtClean="0">
                <a:solidFill>
                  <a:srgbClr val="FFFFFF"/>
                </a:solidFill>
                <a:latin typeface="Arial" panose="020B0604020202020204" pitchFamily="34" charset="0"/>
                <a:ea typeface="Arial"/>
                <a:cs typeface="Arial" panose="020B0604020202020204" pitchFamily="34" charset="0"/>
              </a:rPr>
              <a:t> </a:t>
            </a:r>
            <a:r>
              <a:rPr lang="es" sz="1050" spc="-10" dirty="0" smtClean="0">
                <a:solidFill>
                  <a:srgbClr val="FFFFFF"/>
                </a:solidFill>
                <a:latin typeface="Arial" panose="020B0604020202020204" pitchFamily="34" charset="0"/>
                <a:ea typeface="Arial"/>
                <a:cs typeface="Arial" panose="020B0604020202020204" pitchFamily="34" charset="0"/>
              </a:rPr>
              <a:t>trabajen efectivamente</a:t>
            </a:r>
            <a:r>
              <a:rPr lang="es" sz="1050" spc="-20" dirty="0" smtClean="0">
                <a:solidFill>
                  <a:srgbClr val="FFFFFF"/>
                </a:solidFill>
                <a:latin typeface="Arial" panose="020B0604020202020204" pitchFamily="34" charset="0"/>
                <a:ea typeface="Arial"/>
                <a:cs typeface="Arial" panose="020B0604020202020204" pitchFamily="34" charset="0"/>
              </a:rPr>
              <a:t> </a:t>
            </a:r>
            <a:r>
              <a:rPr lang="es" sz="1050" spc="-30" dirty="0" smtClean="0">
                <a:solidFill>
                  <a:srgbClr val="FFFFFF"/>
                </a:solidFill>
                <a:latin typeface="Arial" panose="020B0604020202020204" pitchFamily="34" charset="0"/>
                <a:ea typeface="Arial"/>
                <a:cs typeface="Arial" panose="020B0604020202020204" pitchFamily="34" charset="0"/>
              </a:rPr>
              <a:t>, es esencial que las estructuras y los procesos estén alineados</a:t>
            </a:r>
            <a:r>
              <a:rPr lang="es" sz="1050" spc="-20" dirty="0" smtClean="0">
                <a:solidFill>
                  <a:srgbClr val="FFFFFF"/>
                </a:solidFill>
                <a:latin typeface="Arial" panose="020B0604020202020204" pitchFamily="34" charset="0"/>
                <a:ea typeface="Arial"/>
                <a:cs typeface="Arial" panose="020B0604020202020204" pitchFamily="34" charset="0"/>
              </a:rPr>
              <a:t>. Es importante tener reglas de compromiso y estructuras operativas acordadas</a:t>
            </a:r>
            <a:r>
              <a:rPr lang="es" sz="1050" spc="-10" dirty="0" smtClean="0">
                <a:solidFill>
                  <a:srgbClr val="FFFFFF"/>
                </a:solidFill>
                <a:latin typeface="Arial" panose="020B0604020202020204" pitchFamily="34" charset="0"/>
                <a:ea typeface="Arial"/>
                <a:cs typeface="Arial" panose="020B0604020202020204" pitchFamily="34" charset="0"/>
              </a:rPr>
              <a:t>. </a:t>
            </a:r>
            <a:r>
              <a:rPr lang="es" sz="1050" spc="-15" dirty="0" smtClean="0">
                <a:solidFill>
                  <a:srgbClr val="FFFFFF"/>
                </a:solidFill>
                <a:latin typeface="Arial" panose="020B0604020202020204" pitchFamily="34" charset="0"/>
                <a:ea typeface="Arial"/>
                <a:cs typeface="Arial" panose="020B0604020202020204" pitchFamily="34" charset="0"/>
              </a:rPr>
              <a:t>El uso de formularios o </a:t>
            </a:r>
            <a:r>
              <a:rPr lang="es" sz="1050" i="1" spc="-20" dirty="0" smtClean="0">
                <a:solidFill>
                  <a:srgbClr val="FFFFFF"/>
                </a:solidFill>
                <a:latin typeface="Arial" panose="020B0604020202020204" pitchFamily="34" charset="0"/>
                <a:ea typeface="Arial"/>
                <a:cs typeface="Arial" panose="020B0604020202020204" pitchFamily="34" charset="0"/>
              </a:rPr>
              <a:t>templates </a:t>
            </a:r>
            <a:r>
              <a:rPr lang="es" sz="1050" spc="-20" dirty="0" smtClean="0">
                <a:solidFill>
                  <a:srgbClr val="FFFFFF"/>
                </a:solidFill>
                <a:latin typeface="Arial" panose="020B0604020202020204" pitchFamily="34" charset="0"/>
                <a:ea typeface="Arial"/>
                <a:cs typeface="Arial" panose="020B0604020202020204" pitchFamily="34" charset="0"/>
              </a:rPr>
              <a:t>(modelos) de registro</a:t>
            </a:r>
            <a:r>
              <a:rPr lang="es" sz="1050" spc="-15" dirty="0" smtClean="0">
                <a:solidFill>
                  <a:srgbClr val="FFFFFF"/>
                </a:solidFill>
                <a:latin typeface="Arial" panose="020B0604020202020204" pitchFamily="34" charset="0"/>
                <a:ea typeface="Arial"/>
                <a:cs typeface="Arial" panose="020B0604020202020204" pitchFamily="34" charset="0"/>
              </a:rPr>
              <a:t>, gestión de proyectos y otras herramientas pragmáticas </a:t>
            </a:r>
            <a:r>
              <a:rPr lang="es" sz="1050" spc="-20" dirty="0" smtClean="0">
                <a:solidFill>
                  <a:srgbClr val="FFFFFF"/>
                </a:solidFill>
                <a:latin typeface="Arial" panose="020B0604020202020204" pitchFamily="34" charset="0"/>
                <a:ea typeface="Arial"/>
                <a:cs typeface="Arial" panose="020B0604020202020204" pitchFamily="34" charset="0"/>
              </a:rPr>
              <a:t>crea consistencia y estabilidad</a:t>
            </a:r>
            <a:r>
              <a:rPr lang="es" sz="1050" spc="-25" dirty="0" smtClean="0">
                <a:solidFill>
                  <a:srgbClr val="FFFFFF"/>
                </a:solidFill>
                <a:latin typeface="Arial" panose="020B0604020202020204" pitchFamily="34" charset="0"/>
                <a:ea typeface="Arial"/>
                <a:cs typeface="Arial" panose="020B0604020202020204" pitchFamily="34" charset="0"/>
              </a:rPr>
              <a:t>. </a:t>
            </a:r>
            <a:r>
              <a:rPr lang="es" sz="1050" spc="-15" dirty="0" smtClean="0">
                <a:solidFill>
                  <a:srgbClr val="FFFFFF"/>
                </a:solidFill>
                <a:latin typeface="Arial" panose="020B0604020202020204" pitchFamily="34" charset="0"/>
                <a:ea typeface="Arial"/>
                <a:cs typeface="Arial" panose="020B0604020202020204" pitchFamily="34" charset="0"/>
              </a:rPr>
              <a:t>Los procesos que funcionan </a:t>
            </a:r>
            <a:r>
              <a:rPr lang="es" sz="1050" spc="-20" dirty="0" smtClean="0">
                <a:solidFill>
                  <a:srgbClr val="FFFFFF"/>
                </a:solidFill>
                <a:latin typeface="Arial" panose="020B0604020202020204" pitchFamily="34" charset="0"/>
                <a:ea typeface="Arial"/>
                <a:cs typeface="Arial" panose="020B0604020202020204" pitchFamily="34" charset="0"/>
              </a:rPr>
              <a:t> </a:t>
            </a:r>
            <a:r>
              <a:rPr lang="es" sz="1050" spc="-10" dirty="0" smtClean="0">
                <a:solidFill>
                  <a:srgbClr val="FFFFFF"/>
                </a:solidFill>
                <a:latin typeface="Arial" panose="020B0604020202020204" pitchFamily="34" charset="0"/>
                <a:ea typeface="Arial"/>
                <a:cs typeface="Arial" panose="020B0604020202020204" pitchFamily="34" charset="0"/>
              </a:rPr>
              <a:t>unen a las personas que trabajan juntas. Eso </a:t>
            </a:r>
            <a:r>
              <a:rPr lang="es" sz="1050" spc="-20" dirty="0" smtClean="0">
                <a:solidFill>
                  <a:srgbClr val="FFFFFF"/>
                </a:solidFill>
                <a:latin typeface="Arial" panose="020B0604020202020204" pitchFamily="34" charset="0"/>
                <a:ea typeface="Arial"/>
                <a:cs typeface="Arial" panose="020B0604020202020204" pitchFamily="34" charset="0"/>
              </a:rPr>
              <a:t>incluye conectar las actividades llevadas a cabo por los colaboradores con sus metas, </a:t>
            </a:r>
            <a:r>
              <a:rPr lang="es" sz="1050" spc="-15" dirty="0" smtClean="0">
                <a:solidFill>
                  <a:srgbClr val="FFFFFF"/>
                </a:solidFill>
                <a:latin typeface="Arial" panose="020B0604020202020204" pitchFamily="34" charset="0"/>
                <a:ea typeface="Arial"/>
                <a:cs typeface="Arial" panose="020B0604020202020204" pitchFamily="34" charset="0"/>
              </a:rPr>
              <a:t>tomar </a:t>
            </a:r>
            <a:r>
              <a:rPr lang="es" sz="1050" spc="-20" dirty="0" smtClean="0">
                <a:solidFill>
                  <a:srgbClr val="FFFFFF"/>
                </a:solidFill>
                <a:latin typeface="Arial" panose="020B0604020202020204" pitchFamily="34" charset="0"/>
                <a:ea typeface="Arial"/>
                <a:cs typeface="Arial" panose="020B0604020202020204" pitchFamily="34" charset="0"/>
              </a:rPr>
              <a:t>decisiones, manejar conflictos</a:t>
            </a:r>
            <a:r>
              <a:rPr lang="es" sz="1050" spc="-15" dirty="0" smtClean="0">
                <a:solidFill>
                  <a:srgbClr val="FFFFFF"/>
                </a:solidFill>
                <a:latin typeface="Arial" panose="020B0604020202020204" pitchFamily="34" charset="0"/>
                <a:ea typeface="Arial"/>
                <a:cs typeface="Arial" panose="020B0604020202020204" pitchFamily="34" charset="0"/>
              </a:rPr>
              <a:t>, monitorear el progreso</a:t>
            </a:r>
            <a:r>
              <a:rPr lang="es" sz="1050" spc="-20" dirty="0" smtClean="0">
                <a:solidFill>
                  <a:srgbClr val="FFFFFF"/>
                </a:solidFill>
                <a:latin typeface="Arial" panose="020B0604020202020204" pitchFamily="34" charset="0"/>
                <a:ea typeface="Arial"/>
                <a:cs typeface="Arial" panose="020B0604020202020204" pitchFamily="34" charset="0"/>
              </a:rPr>
              <a:t>, </a:t>
            </a:r>
            <a:r>
              <a:rPr lang="es" sz="1050" spc="-15" dirty="0" smtClean="0">
                <a:solidFill>
                  <a:srgbClr val="FFFFFF"/>
                </a:solidFill>
                <a:latin typeface="Arial" panose="020B0604020202020204" pitchFamily="34" charset="0"/>
                <a:ea typeface="Arial"/>
                <a:cs typeface="Arial" panose="020B0604020202020204" pitchFamily="34" charset="0"/>
              </a:rPr>
              <a:t>medir los resultados </a:t>
            </a:r>
            <a:r>
              <a:rPr lang="es" sz="1050" spc="-20" dirty="0" smtClean="0">
                <a:solidFill>
                  <a:srgbClr val="FFFFFF"/>
                </a:solidFill>
                <a:latin typeface="Arial" panose="020B0604020202020204" pitchFamily="34" charset="0"/>
                <a:ea typeface="Arial"/>
                <a:cs typeface="Arial" panose="020B0604020202020204" pitchFamily="34" charset="0"/>
              </a:rPr>
              <a:t>y tener influencia sobre los stakeholders. </a:t>
            </a:r>
            <a:r>
              <a:rPr lang="es" sz="1050" spc="-10" smtClean="0">
                <a:solidFill>
                  <a:srgbClr val="FFFFFF"/>
                </a:solidFill>
                <a:latin typeface="Arial" panose="020B0604020202020204" pitchFamily="34" charset="0"/>
                <a:ea typeface="Arial"/>
                <a:cs typeface="Arial" panose="020B0604020202020204" pitchFamily="34" charset="0"/>
              </a:rPr>
              <a:t>El líder de equipo</a:t>
            </a:r>
            <a:r>
              <a:rPr lang="es" sz="1050" spc="-15" smtClean="0">
                <a:solidFill>
                  <a:srgbClr val="FFFFFF"/>
                </a:solidFill>
                <a:latin typeface="Arial" panose="020B0604020202020204" pitchFamily="34" charset="0"/>
                <a:ea typeface="Arial"/>
                <a:cs typeface="Arial" panose="020B0604020202020204" pitchFamily="34" charset="0"/>
              </a:rPr>
              <a:t> </a:t>
            </a:r>
            <a:r>
              <a:rPr lang="es" sz="1050" spc="-15" dirty="0" smtClean="0">
                <a:solidFill>
                  <a:srgbClr val="FFFFFF"/>
                </a:solidFill>
                <a:latin typeface="Arial" panose="020B0604020202020204" pitchFamily="34" charset="0"/>
                <a:ea typeface="Arial"/>
                <a:cs typeface="Arial" panose="020B0604020202020204" pitchFamily="34" charset="0"/>
              </a:rPr>
              <a:t>necesita hacer la conexión entre la mejor práctica </a:t>
            </a:r>
            <a:r>
              <a:rPr lang="es" sz="1050" spc="-20" dirty="0" smtClean="0">
                <a:solidFill>
                  <a:srgbClr val="FFFFFF"/>
                </a:solidFill>
                <a:latin typeface="Arial" panose="020B0604020202020204" pitchFamily="34" charset="0"/>
                <a:ea typeface="Arial"/>
                <a:cs typeface="Arial" panose="020B0604020202020204" pitchFamily="34" charset="0"/>
              </a:rPr>
              <a:t> </a:t>
            </a:r>
            <a:r>
              <a:rPr lang="es" sz="1050" spc="-10" dirty="0" smtClean="0">
                <a:solidFill>
                  <a:srgbClr val="FFFFFF"/>
                </a:solidFill>
                <a:latin typeface="Arial" panose="020B0604020202020204" pitchFamily="34" charset="0"/>
                <a:ea typeface="Arial"/>
                <a:cs typeface="Arial" panose="020B0604020202020204" pitchFamily="34" charset="0"/>
              </a:rPr>
              <a:t>y cada </a:t>
            </a:r>
            <a:r>
              <a:rPr lang="es" sz="1050" spc="-20" dirty="0" smtClean="0">
                <a:solidFill>
                  <a:srgbClr val="FFFFFF"/>
                </a:solidFill>
                <a:latin typeface="Arial" panose="020B0604020202020204" pitchFamily="34" charset="0"/>
                <a:ea typeface="Arial"/>
                <a:cs typeface="Arial" panose="020B0604020202020204" pitchFamily="34" charset="0"/>
              </a:rPr>
              <a:t>necesidad.</a:t>
            </a:r>
            <a:endParaRPr lang="es" sz="1050" spc="-20" dirty="0">
              <a:solidFill>
                <a:srgbClr val="FFFFFF"/>
              </a:solidFill>
              <a:latin typeface="Arial" panose="020B0604020202020204" pitchFamily="34" charset="0"/>
              <a:ea typeface="Arial"/>
              <a:cs typeface="Arial" panose="020B0604020202020204" pitchFamily="34" charset="0"/>
            </a:endParaRPr>
          </a:p>
        </p:txBody>
      </p:sp>
      <p:sp>
        <p:nvSpPr>
          <p:cNvPr id="9" name="object 15"/>
          <p:cNvSpPr/>
          <p:nvPr/>
        </p:nvSpPr>
        <p:spPr>
          <a:xfrm>
            <a:off x="262063" y="1850995"/>
            <a:ext cx="234188" cy="234175"/>
          </a:xfrm>
          <a:prstGeom prst="rect">
            <a:avLst/>
          </a:prstGeom>
          <a:blipFill rotWithShape="1">
            <a:blip r:embed="rId3"/>
            <a:stretch>
              <a:fillRect/>
            </a:stretch>
          </a:blipFill>
        </p:spPr>
        <p:txBody>
          <a:bodyPr wrap="square" lIns="0" tIns="0" rIns="0" bIns="0" rtlCol="0"/>
          <a:lstStyle/>
          <a:p>
            <a:endParaRPr dirty="0"/>
          </a:p>
        </p:txBody>
      </p:sp>
      <p:sp>
        <p:nvSpPr>
          <p:cNvPr id="10" name="object 16"/>
          <p:cNvSpPr txBox="1"/>
          <p:nvPr/>
        </p:nvSpPr>
        <p:spPr>
          <a:xfrm>
            <a:off x="294390" y="973383"/>
            <a:ext cx="835860" cy="1057917"/>
          </a:xfrm>
          <a:prstGeom prst="rect">
            <a:avLst/>
          </a:prstGeom>
        </p:spPr>
        <p:txBody>
          <a:bodyPr vert="horz" wrap="square" lIns="0" tIns="27939" rIns="0" bIns="0" rtlCol="0">
            <a:spAutoFit/>
          </a:bodyPr>
          <a:lstStyle/>
          <a:p>
            <a:pPr marL="12700" marR="5080">
              <a:lnSpc>
                <a:spcPts val="1100"/>
              </a:lnSpc>
              <a:spcBef>
                <a:spcPts val="219"/>
              </a:spcBef>
            </a:pPr>
            <a:r>
              <a:rPr lang="es" sz="900" b="0" i="0" strike="noStrike" cap="none" spc="-35" baseline="0" dirty="0">
                <a:solidFill>
                  <a:srgbClr val="231F20"/>
                </a:solidFill>
                <a:effectLst/>
                <a:latin typeface="Arial" panose="020B0604020202020204" pitchFamily="34" charset="0"/>
                <a:ea typeface="Verdana"/>
                <a:cs typeface="Arial" panose="020B0604020202020204" pitchFamily="34" charset="0"/>
              </a:rPr>
              <a:t>Gestión de estructuras de equipos, operaciones y procesos </a:t>
            </a:r>
            <a:r>
              <a:rPr lang="es" sz="900" b="0" i="0" strike="noStrike" cap="none" spc="-35" baseline="0" dirty="0" smtClean="0">
                <a:solidFill>
                  <a:srgbClr val="231F20"/>
                </a:solidFill>
                <a:effectLst/>
                <a:latin typeface="Arial" panose="020B0604020202020204" pitchFamily="34" charset="0"/>
                <a:ea typeface="Verdana"/>
                <a:cs typeface="Arial" panose="020B0604020202020204" pitchFamily="34" charset="0"/>
              </a:rPr>
              <a:t> (MTS)</a:t>
            </a:r>
            <a:endParaRPr lang="es" sz="900" spc="-35" dirty="0">
              <a:solidFill>
                <a:srgbClr val="231F20"/>
              </a:solidFill>
              <a:latin typeface="Arial" panose="020B0604020202020204" pitchFamily="34" charset="0"/>
              <a:ea typeface="Verdana"/>
              <a:cs typeface="Arial" panose="020B0604020202020204" pitchFamily="34" charset="0"/>
            </a:endParaRPr>
          </a:p>
          <a:p>
            <a:pPr marL="12700" marR="5080">
              <a:lnSpc>
                <a:spcPts val="1100"/>
              </a:lnSpc>
              <a:spcBef>
                <a:spcPts val="219"/>
              </a:spcBef>
            </a:pPr>
            <a:endParaRPr lang="es" sz="900" b="0" i="0" strike="noStrike" cap="none" spc="-35" baseline="0" dirty="0" smtClean="0">
              <a:solidFill>
                <a:srgbClr val="231F20"/>
              </a:solidFill>
              <a:effectLst/>
              <a:latin typeface="Arial" panose="020B0604020202020204" pitchFamily="34" charset="0"/>
              <a:ea typeface="Verdana"/>
              <a:cs typeface="Arial" panose="020B0604020202020204" pitchFamily="34" charset="0"/>
            </a:endParaRPr>
          </a:p>
          <a:p>
            <a:pPr marL="12700" marR="5080">
              <a:lnSpc>
                <a:spcPts val="1100"/>
              </a:lnSpc>
              <a:spcBef>
                <a:spcPts val="219"/>
              </a:spcBef>
            </a:pPr>
            <a:r>
              <a:rPr lang="es" sz="900" b="0" i="0" strike="noStrike" cap="none" spc="15" baseline="0" dirty="0" smtClean="0">
                <a:solidFill>
                  <a:srgbClr val="FFFFFF"/>
                </a:solidFill>
                <a:effectLst/>
                <a:latin typeface="Arial" panose="020B0604020202020204" pitchFamily="34" charset="0"/>
                <a:ea typeface="Arial"/>
                <a:cs typeface="Arial" panose="020B0604020202020204" pitchFamily="34" charset="0"/>
              </a:rPr>
              <a:t>23</a:t>
            </a:r>
            <a:endParaRPr lang="es" sz="900" b="0" i="0" strike="noStrike" cap="none" spc="15" baseline="0" dirty="0">
              <a:solidFill>
                <a:srgbClr val="FFFFFF"/>
              </a:solidFill>
              <a:effectLst/>
              <a:latin typeface="Arial" panose="020B0604020202020204" pitchFamily="34" charset="0"/>
              <a:ea typeface="Arial"/>
              <a:cs typeface="Arial" panose="020B0604020202020204" pitchFamily="34" charset="0"/>
            </a:endParaRPr>
          </a:p>
        </p:txBody>
      </p:sp>
      <p:sp>
        <p:nvSpPr>
          <p:cNvPr id="11" name="object 19"/>
          <p:cNvSpPr/>
          <p:nvPr/>
        </p:nvSpPr>
        <p:spPr>
          <a:xfrm>
            <a:off x="348174" y="2549853"/>
            <a:ext cx="696850" cy="723802"/>
          </a:xfrm>
          <a:prstGeom prst="rect">
            <a:avLst/>
          </a:prstGeom>
          <a:blipFill rotWithShape="1">
            <a:blip r:embed="rId4"/>
            <a:stretch>
              <a:fillRect/>
            </a:stretch>
          </a:blipFill>
        </p:spPr>
        <p:txBody>
          <a:bodyPr wrap="square" lIns="0" tIns="0" rIns="0" bIns="0" rtlCol="0"/>
          <a:lstStyle/>
          <a:p>
            <a:endParaRPr dirty="0"/>
          </a:p>
        </p:txBody>
      </p:sp>
      <p:sp>
        <p:nvSpPr>
          <p:cNvPr id="12" name="object 22"/>
          <p:cNvSpPr txBox="1">
            <a:spLocks noGrp="1"/>
          </p:cNvSpPr>
          <p:nvPr>
            <p:ph type="ftr" sz="quarter" idx="4294967295"/>
          </p:nvPr>
        </p:nvSpPr>
        <p:spPr>
          <a:xfrm>
            <a:off x="215899" y="3402431"/>
            <a:ext cx="2620169" cy="103875"/>
          </a:xfrm>
          <a:prstGeom prst="rect">
            <a:avLst/>
          </a:prstGeom>
        </p:spPr>
        <p:txBody>
          <a:bodyPr vert="horz" wrap="square" lIns="0" tIns="11430" rIns="0" bIns="0" rtlCol="0">
            <a:spAutoFit/>
          </a:bodyPr>
          <a:lstStyle/>
          <a:p>
            <a:pPr marL="12700">
              <a:lnSpc>
                <a:spcPct val="100000"/>
              </a:lnSpc>
              <a:spcBef>
                <a:spcPts val="90"/>
              </a:spcBef>
            </a:pPr>
            <a:r>
              <a:rPr lang="es" sz="600" b="0" i="1" strike="noStrike" cap="none" spc="55" baseline="0" dirty="0">
                <a:solidFill>
                  <a:srgbClr val="58595B"/>
                </a:solidFill>
                <a:effectLst/>
                <a:latin typeface="Arial"/>
                <a:ea typeface="Arial"/>
                <a:cs typeface="Arial"/>
              </a:rPr>
              <a:t>©</a:t>
            </a:r>
            <a:r>
              <a:rPr lang="es" sz="600" b="0" i="1" strike="noStrike" cap="none" spc="-110" baseline="0" dirty="0">
                <a:solidFill>
                  <a:srgbClr val="58595B"/>
                </a:solidFill>
                <a:effectLst/>
                <a:latin typeface="Arial"/>
                <a:ea typeface="Arial"/>
                <a:cs typeface="Arial"/>
              </a:rPr>
              <a:t> </a:t>
            </a:r>
            <a:r>
              <a:rPr lang="es" sz="600" b="0" i="1" strike="noStrike" cap="none" spc="-25" baseline="0" dirty="0">
                <a:solidFill>
                  <a:srgbClr val="58595B"/>
                </a:solidFill>
                <a:effectLst/>
                <a:latin typeface="Arial"/>
                <a:ea typeface="Arial"/>
                <a:cs typeface="Arial"/>
              </a:rPr>
              <a:t>Copyright </a:t>
            </a:r>
            <a:r>
              <a:rPr lang="es" sz="600" b="0" i="1" strike="noStrike" cap="none" spc="-5" baseline="0" dirty="0">
                <a:solidFill>
                  <a:srgbClr val="58595B"/>
                </a:solidFill>
                <a:effectLst/>
                <a:latin typeface="Arial"/>
                <a:ea typeface="Arial"/>
                <a:cs typeface="Arial"/>
              </a:rPr>
              <a:t>2019, </a:t>
            </a:r>
            <a:r>
              <a:rPr lang="es" sz="600" b="0" i="1" strike="noStrike" cap="none" spc="-50" baseline="0" dirty="0">
                <a:solidFill>
                  <a:srgbClr val="58595B"/>
                </a:solidFill>
                <a:effectLst/>
                <a:latin typeface="Arial"/>
                <a:ea typeface="Arial"/>
                <a:cs typeface="Arial"/>
              </a:rPr>
              <a:t>TeamTelligent, </a:t>
            </a:r>
            <a:r>
              <a:rPr lang="es-PE" sz="600" b="0" i="1" strike="noStrike" cap="none" spc="-60" baseline="0" dirty="0" smtClean="0">
                <a:solidFill>
                  <a:srgbClr val="58595B"/>
                </a:solidFill>
                <a:effectLst/>
                <a:latin typeface="Arial"/>
                <a:ea typeface="Arial"/>
                <a:cs typeface="Arial"/>
              </a:rPr>
              <a:t>CLL</a:t>
            </a:r>
            <a:r>
              <a:rPr lang="es" sz="600" b="0" i="1" strike="noStrike" cap="none" spc="-6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smtClean="0">
                <a:solidFill>
                  <a:srgbClr val="58595B"/>
                </a:solidFill>
                <a:effectLst/>
                <a:latin typeface="Arial"/>
                <a:ea typeface="Arial"/>
                <a:cs typeface="Arial"/>
              </a:rPr>
              <a:t>Todos </a:t>
            </a:r>
            <a:r>
              <a:rPr lang="es" sz="600" b="0" i="1" strike="noStrike" cap="none" spc="-15" baseline="0" dirty="0">
                <a:solidFill>
                  <a:srgbClr val="58595B"/>
                </a:solidFill>
                <a:effectLst/>
                <a:latin typeface="Arial"/>
                <a:ea typeface="Arial"/>
                <a:cs typeface="Arial"/>
              </a:rPr>
              <a:t>los derechos reservados</a:t>
            </a:r>
            <a:r>
              <a:rPr lang="es" sz="600" b="0" i="1" strike="noStrike" cap="none" spc="55" baseline="0" dirty="0">
                <a:solidFill>
                  <a:srgbClr val="58595B"/>
                </a:solidFill>
                <a:effectLst/>
                <a:latin typeface="Arial"/>
                <a:ea typeface="Arial"/>
                <a:cs typeface="Arial"/>
              </a:rPr>
              <a:t> </a:t>
            </a:r>
            <a:r>
              <a:rPr lang="es" sz="600" b="0" i="1" strike="noStrike" cap="none" spc="-4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a:solidFill>
                  <a:srgbClr val="58595B"/>
                </a:solidFill>
                <a:effectLst/>
                <a:latin typeface="Arial"/>
                <a:ea typeface="Arial"/>
                <a:cs typeface="Arial"/>
              </a:rPr>
              <a:t>V5</a:t>
            </a:r>
            <a:r>
              <a:rPr lang="es" sz="600" b="0" i="1" strike="noStrike" cap="none" spc="55" baseline="0" dirty="0">
                <a:solidFill>
                  <a:srgbClr val="58595B"/>
                </a:solidFill>
                <a:effectLst/>
                <a:latin typeface="Arial"/>
                <a:ea typeface="Arial"/>
                <a:cs typeface="Arial"/>
              </a:rPr>
              <a:t> </a:t>
            </a:r>
          </a:p>
        </p:txBody>
      </p:sp>
      <p:sp>
        <p:nvSpPr>
          <p:cNvPr id="13" name="object 23"/>
          <p:cNvSpPr txBox="1"/>
          <p:nvPr/>
        </p:nvSpPr>
        <p:spPr>
          <a:xfrm>
            <a:off x="5109197" y="3402431"/>
            <a:ext cx="163358" cy="102973"/>
          </a:xfrm>
          <a:prstGeom prst="rect">
            <a:avLst/>
          </a:prstGeom>
        </p:spPr>
        <p:txBody>
          <a:bodyPr vert="horz" wrap="square" lIns="0" tIns="11430" rIns="0" bIns="0" rtlCol="0">
            <a:spAutoFit/>
          </a:bodyPr>
          <a:lstStyle/>
          <a:p>
            <a:pPr marL="12700">
              <a:lnSpc>
                <a:spcPct val="100000"/>
              </a:lnSpc>
              <a:spcBef>
                <a:spcPts val="90"/>
              </a:spcBef>
            </a:pPr>
            <a:r>
              <a:rPr lang="es" sz="600" b="0" i="0" strike="noStrike" cap="none" spc="-35" baseline="0">
                <a:solidFill>
                  <a:srgbClr val="58595B"/>
                </a:solidFill>
                <a:effectLst/>
                <a:latin typeface="Verdana"/>
                <a:ea typeface="Verdana"/>
                <a:cs typeface="Verdana"/>
              </a:rPr>
              <a:t>45A</a:t>
            </a:r>
          </a:p>
        </p:txBody>
      </p:sp>
    </p:spTree>
    <p:extLst>
      <p:ext uri="{BB962C8B-B14F-4D97-AF65-F5344CB8AC3E}">
        <p14:creationId xmlns:p14="http://schemas.microsoft.com/office/powerpoint/2010/main" val="1245942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object 3"/>
          <p:cNvSpPr txBox="1"/>
          <p:nvPr/>
        </p:nvSpPr>
        <p:spPr>
          <a:xfrm>
            <a:off x="607469" y="1367922"/>
            <a:ext cx="4269281" cy="1652488"/>
          </a:xfrm>
          <a:prstGeom prst="rect">
            <a:avLst/>
          </a:prstGeom>
        </p:spPr>
        <p:txBody>
          <a:bodyPr vert="horz" wrap="square" lIns="0" tIns="12700" rIns="0" bIns="0" rtlCol="0">
            <a:spAutoFit/>
          </a:bodyPr>
          <a:lstStyle/>
          <a:p>
            <a:pPr marL="12700" marR="5080" algn="ctr">
              <a:lnSpc>
                <a:spcPct val="111100"/>
              </a:lnSpc>
              <a:spcBef>
                <a:spcPts val="100"/>
              </a:spcBef>
            </a:pPr>
            <a:r>
              <a:rPr lang="es" sz="1600" b="0" i="0" strike="noStrike" cap="none" spc="-40" baseline="0" dirty="0">
                <a:solidFill>
                  <a:srgbClr val="221F1F"/>
                </a:solidFill>
                <a:effectLst/>
                <a:latin typeface="Arial"/>
                <a:ea typeface="Arial"/>
                <a:cs typeface="Arial"/>
              </a:rPr>
              <a:t>Traducir la misión, visión, valores, estrategia y tácticas de la empresa en un plan conjunto de metas y </a:t>
            </a:r>
            <a:r>
              <a:rPr lang="es" sz="1600" b="0" i="0" strike="noStrike" cap="none" spc="-40" baseline="0" dirty="0" smtClean="0">
                <a:solidFill>
                  <a:srgbClr val="221F1F"/>
                </a:solidFill>
                <a:effectLst/>
                <a:latin typeface="Arial"/>
                <a:ea typeface="Arial"/>
                <a:cs typeface="Arial"/>
              </a:rPr>
              <a:t>acciones, </a:t>
            </a:r>
            <a:r>
              <a:rPr lang="es" sz="1600" b="0" i="0" strike="noStrike" cap="none" spc="-40" baseline="0" dirty="0">
                <a:solidFill>
                  <a:srgbClr val="221F1F"/>
                </a:solidFill>
                <a:effectLst/>
                <a:latin typeface="Arial"/>
                <a:ea typeface="Arial"/>
                <a:cs typeface="Arial"/>
              </a:rPr>
              <a:t>y después ejecutar el plan según lo proyectado o aún mejor, en el plazo estipulado y dentro o por debajo del</a:t>
            </a:r>
          </a:p>
          <a:p>
            <a:pPr marL="12700" marR="5080" algn="ctr">
              <a:lnSpc>
                <a:spcPct val="111100"/>
              </a:lnSpc>
              <a:spcBef>
                <a:spcPts val="100"/>
              </a:spcBef>
            </a:pPr>
            <a:r>
              <a:rPr lang="es" sz="1600" b="0" i="0" strike="noStrike" cap="none" spc="-40" baseline="0" dirty="0">
                <a:solidFill>
                  <a:srgbClr val="221F1F"/>
                </a:solidFill>
                <a:effectLst/>
                <a:latin typeface="Arial"/>
                <a:ea typeface="Arial"/>
                <a:cs typeface="Arial"/>
              </a:rPr>
              <a:t>presupuesto.</a:t>
            </a:r>
          </a:p>
        </p:txBody>
      </p:sp>
      <p:sp>
        <p:nvSpPr>
          <p:cNvPr id="13" name="object 4"/>
          <p:cNvSpPr/>
          <p:nvPr/>
        </p:nvSpPr>
        <p:spPr>
          <a:xfrm>
            <a:off x="234950" y="520700"/>
            <a:ext cx="5016500" cy="2787650"/>
          </a:xfrm>
          <a:custGeom>
            <a:avLst/>
            <a:gdLst/>
            <a:ahLst/>
            <a:cxnLst/>
            <a:rect l="l" t="t" r="r" b="b"/>
            <a:pathLst>
              <a:path w="5016500" h="2787650">
                <a:moveTo>
                  <a:pt x="0" y="2787650"/>
                </a:moveTo>
                <a:lnTo>
                  <a:pt x="5016500" y="2787650"/>
                </a:lnTo>
                <a:lnTo>
                  <a:pt x="5016500" y="0"/>
                </a:lnTo>
                <a:lnTo>
                  <a:pt x="0" y="0"/>
                </a:lnTo>
                <a:lnTo>
                  <a:pt x="0" y="2787650"/>
                </a:lnTo>
                <a:close/>
              </a:path>
            </a:pathLst>
          </a:custGeom>
          <a:ln w="12700">
            <a:solidFill>
              <a:srgbClr val="808285"/>
            </a:solidFill>
          </a:ln>
        </p:spPr>
        <p:txBody>
          <a:bodyPr wrap="square" lIns="0" tIns="0" rIns="0" bIns="0" rtlCol="0"/>
          <a:lstStyle/>
          <a:p>
            <a:endParaRPr dirty="0"/>
          </a:p>
        </p:txBody>
      </p:sp>
      <p:sp>
        <p:nvSpPr>
          <p:cNvPr id="14" name="object 5"/>
          <p:cNvSpPr/>
          <p:nvPr/>
        </p:nvSpPr>
        <p:spPr>
          <a:xfrm>
            <a:off x="234950" y="520700"/>
            <a:ext cx="5016500" cy="2787650"/>
          </a:xfrm>
          <a:custGeom>
            <a:avLst/>
            <a:gdLst/>
            <a:ahLst/>
            <a:cxnLst/>
            <a:rect l="l" t="t" r="r" b="b"/>
            <a:pathLst>
              <a:path w="5016500" h="2787650">
                <a:moveTo>
                  <a:pt x="0" y="2787650"/>
                </a:moveTo>
                <a:lnTo>
                  <a:pt x="5016500" y="2787650"/>
                </a:lnTo>
                <a:lnTo>
                  <a:pt x="5016500" y="0"/>
                </a:lnTo>
                <a:lnTo>
                  <a:pt x="0" y="0"/>
                </a:lnTo>
                <a:lnTo>
                  <a:pt x="0" y="2787650"/>
                </a:lnTo>
                <a:close/>
              </a:path>
            </a:pathLst>
          </a:custGeom>
          <a:ln w="12700">
            <a:solidFill>
              <a:srgbClr val="EF373D"/>
            </a:solidFill>
          </a:ln>
        </p:spPr>
        <p:txBody>
          <a:bodyPr wrap="square" lIns="0" tIns="0" rIns="0" bIns="0" rtlCol="0"/>
          <a:lstStyle/>
          <a:p>
            <a:endParaRPr dirty="0"/>
          </a:p>
        </p:txBody>
      </p:sp>
      <p:sp>
        <p:nvSpPr>
          <p:cNvPr id="15" name="object 6"/>
          <p:cNvSpPr/>
          <p:nvPr/>
        </p:nvSpPr>
        <p:spPr>
          <a:xfrm>
            <a:off x="228600" y="514350"/>
            <a:ext cx="5029200" cy="619760"/>
          </a:xfrm>
          <a:custGeom>
            <a:avLst/>
            <a:gdLst/>
            <a:ahLst/>
            <a:cxnLst/>
            <a:rect l="l" t="t" r="r" b="b"/>
            <a:pathLst>
              <a:path w="5029200" h="619760">
                <a:moveTo>
                  <a:pt x="0" y="619506"/>
                </a:moveTo>
                <a:lnTo>
                  <a:pt x="5029200" y="619506"/>
                </a:lnTo>
                <a:lnTo>
                  <a:pt x="5029200" y="0"/>
                </a:lnTo>
                <a:lnTo>
                  <a:pt x="0" y="0"/>
                </a:lnTo>
                <a:lnTo>
                  <a:pt x="0" y="619506"/>
                </a:lnTo>
                <a:close/>
              </a:path>
            </a:pathLst>
          </a:custGeom>
          <a:solidFill>
            <a:srgbClr val="EF373D"/>
          </a:solidFill>
        </p:spPr>
        <p:txBody>
          <a:bodyPr wrap="square" lIns="0" tIns="0" rIns="0" bIns="0" rtlCol="0"/>
          <a:lstStyle/>
          <a:p>
            <a:endParaRPr dirty="0"/>
          </a:p>
        </p:txBody>
      </p:sp>
      <p:sp>
        <p:nvSpPr>
          <p:cNvPr id="16" name="object 7"/>
          <p:cNvSpPr txBox="1"/>
          <p:nvPr/>
        </p:nvSpPr>
        <p:spPr>
          <a:xfrm>
            <a:off x="1702130" y="790955"/>
            <a:ext cx="2949016" cy="256797"/>
          </a:xfrm>
          <a:prstGeom prst="rect">
            <a:avLst/>
          </a:prstGeom>
        </p:spPr>
        <p:txBody>
          <a:bodyPr vert="horz" wrap="square" lIns="0" tIns="12700" rIns="0" bIns="0" rtlCol="0">
            <a:spAutoFit/>
          </a:bodyPr>
          <a:lstStyle/>
          <a:p>
            <a:pPr marL="12700">
              <a:lnSpc>
                <a:spcPct val="100000"/>
              </a:lnSpc>
              <a:spcBef>
                <a:spcPts val="100"/>
              </a:spcBef>
            </a:pPr>
            <a:r>
              <a:rPr lang="es" sz="1600" b="0" i="0" strike="noStrike" cap="none" spc="65" baseline="0">
                <a:solidFill>
                  <a:srgbClr val="FFFFFF"/>
                </a:solidFill>
                <a:effectLst/>
                <a:latin typeface="Arial"/>
                <a:ea typeface="Arial"/>
                <a:cs typeface="Arial"/>
              </a:rPr>
              <a:t>PRODUCIR RESULTADOS</a:t>
            </a:r>
          </a:p>
        </p:txBody>
      </p:sp>
      <p:sp>
        <p:nvSpPr>
          <p:cNvPr id="17" name="object 8"/>
          <p:cNvSpPr/>
          <p:nvPr/>
        </p:nvSpPr>
        <p:spPr>
          <a:xfrm>
            <a:off x="2601417" y="479501"/>
            <a:ext cx="283845" cy="283845"/>
          </a:xfrm>
          <a:custGeom>
            <a:avLst/>
            <a:gdLst/>
            <a:ahLst/>
            <a:cxnLst/>
            <a:rect l="l" t="t" r="r" b="b"/>
            <a:pathLst>
              <a:path w="283844" h="283845">
                <a:moveTo>
                  <a:pt x="141782" y="0"/>
                </a:moveTo>
                <a:lnTo>
                  <a:pt x="96967" y="7227"/>
                </a:lnTo>
                <a:lnTo>
                  <a:pt x="58046" y="27354"/>
                </a:lnTo>
                <a:lnTo>
                  <a:pt x="27354" y="58046"/>
                </a:lnTo>
                <a:lnTo>
                  <a:pt x="7227" y="96967"/>
                </a:lnTo>
                <a:lnTo>
                  <a:pt x="0" y="141782"/>
                </a:lnTo>
                <a:lnTo>
                  <a:pt x="7227" y="186598"/>
                </a:lnTo>
                <a:lnTo>
                  <a:pt x="27354" y="225519"/>
                </a:lnTo>
                <a:lnTo>
                  <a:pt x="58046" y="256210"/>
                </a:lnTo>
                <a:lnTo>
                  <a:pt x="96967" y="276337"/>
                </a:lnTo>
                <a:lnTo>
                  <a:pt x="141782" y="283565"/>
                </a:lnTo>
                <a:lnTo>
                  <a:pt x="186598" y="276337"/>
                </a:lnTo>
                <a:lnTo>
                  <a:pt x="225519" y="256210"/>
                </a:lnTo>
                <a:lnTo>
                  <a:pt x="256210" y="225519"/>
                </a:lnTo>
                <a:lnTo>
                  <a:pt x="276337" y="186598"/>
                </a:lnTo>
                <a:lnTo>
                  <a:pt x="283565" y="141782"/>
                </a:lnTo>
                <a:lnTo>
                  <a:pt x="276337" y="96967"/>
                </a:lnTo>
                <a:lnTo>
                  <a:pt x="256210" y="58046"/>
                </a:lnTo>
                <a:lnTo>
                  <a:pt x="225519" y="27354"/>
                </a:lnTo>
                <a:lnTo>
                  <a:pt x="186598" y="7227"/>
                </a:lnTo>
                <a:lnTo>
                  <a:pt x="141782" y="0"/>
                </a:lnTo>
                <a:close/>
              </a:path>
            </a:pathLst>
          </a:custGeom>
          <a:solidFill>
            <a:srgbClr val="FFFFFF"/>
          </a:solidFill>
        </p:spPr>
        <p:txBody>
          <a:bodyPr wrap="square" lIns="0" tIns="0" rIns="0" bIns="0" rtlCol="0"/>
          <a:lstStyle/>
          <a:p>
            <a:endParaRPr dirty="0"/>
          </a:p>
        </p:txBody>
      </p:sp>
      <p:sp>
        <p:nvSpPr>
          <p:cNvPr id="18" name="object 9"/>
          <p:cNvSpPr/>
          <p:nvPr/>
        </p:nvSpPr>
        <p:spPr>
          <a:xfrm>
            <a:off x="2601417" y="479501"/>
            <a:ext cx="283845" cy="283845"/>
          </a:xfrm>
          <a:custGeom>
            <a:avLst/>
            <a:gdLst/>
            <a:ahLst/>
            <a:cxnLst/>
            <a:rect l="l" t="t" r="r" b="b"/>
            <a:pathLst>
              <a:path w="283844" h="283845">
                <a:moveTo>
                  <a:pt x="141782" y="283565"/>
                </a:moveTo>
                <a:lnTo>
                  <a:pt x="186598" y="276337"/>
                </a:lnTo>
                <a:lnTo>
                  <a:pt x="225519" y="256210"/>
                </a:lnTo>
                <a:lnTo>
                  <a:pt x="256210" y="225519"/>
                </a:lnTo>
                <a:lnTo>
                  <a:pt x="276337" y="186598"/>
                </a:lnTo>
                <a:lnTo>
                  <a:pt x="283565" y="141782"/>
                </a:lnTo>
                <a:lnTo>
                  <a:pt x="276337" y="96967"/>
                </a:lnTo>
                <a:lnTo>
                  <a:pt x="256210" y="58046"/>
                </a:lnTo>
                <a:lnTo>
                  <a:pt x="225519" y="27354"/>
                </a:lnTo>
                <a:lnTo>
                  <a:pt x="186598" y="7227"/>
                </a:lnTo>
                <a:lnTo>
                  <a:pt x="141782" y="0"/>
                </a:lnTo>
                <a:lnTo>
                  <a:pt x="96967" y="7227"/>
                </a:lnTo>
                <a:lnTo>
                  <a:pt x="58046" y="27354"/>
                </a:lnTo>
                <a:lnTo>
                  <a:pt x="27354" y="58046"/>
                </a:lnTo>
                <a:lnTo>
                  <a:pt x="7227" y="96967"/>
                </a:lnTo>
                <a:lnTo>
                  <a:pt x="0" y="141782"/>
                </a:lnTo>
                <a:lnTo>
                  <a:pt x="7227" y="186598"/>
                </a:lnTo>
                <a:lnTo>
                  <a:pt x="27354" y="225519"/>
                </a:lnTo>
                <a:lnTo>
                  <a:pt x="58046" y="256210"/>
                </a:lnTo>
                <a:lnTo>
                  <a:pt x="96967" y="276337"/>
                </a:lnTo>
                <a:lnTo>
                  <a:pt x="141782" y="283565"/>
                </a:lnTo>
                <a:close/>
              </a:path>
            </a:pathLst>
          </a:custGeom>
          <a:ln w="12700">
            <a:solidFill>
              <a:srgbClr val="EF373D"/>
            </a:solidFill>
          </a:ln>
        </p:spPr>
        <p:txBody>
          <a:bodyPr wrap="square" lIns="0" tIns="0" rIns="0" bIns="0" rtlCol="0"/>
          <a:lstStyle/>
          <a:p>
            <a:endParaRPr dirty="0"/>
          </a:p>
        </p:txBody>
      </p:sp>
      <p:sp>
        <p:nvSpPr>
          <p:cNvPr id="19" name="object 10"/>
          <p:cNvSpPr txBox="1"/>
          <p:nvPr/>
        </p:nvSpPr>
        <p:spPr>
          <a:xfrm>
            <a:off x="199229" y="159227"/>
            <a:ext cx="5037829" cy="593111"/>
          </a:xfrm>
          <a:prstGeom prst="rect">
            <a:avLst/>
          </a:prstGeom>
        </p:spPr>
        <p:txBody>
          <a:bodyPr vert="horz" wrap="square" lIns="0" tIns="86995" rIns="0" bIns="0" rtlCol="0">
            <a:spAutoFit/>
          </a:bodyPr>
          <a:lstStyle/>
          <a:p>
            <a:pPr algn="ctr">
              <a:lnSpc>
                <a:spcPct val="100000"/>
              </a:lnSpc>
              <a:spcBef>
                <a:spcPts val="685"/>
              </a:spcBef>
            </a:pPr>
            <a:r>
              <a:rPr lang="es-ES" sz="1000" b="0" i="0" strike="noStrike" cap="none" spc="5" baseline="0" dirty="0" smtClean="0">
                <a:solidFill>
                  <a:srgbClr val="58595B"/>
                </a:solidFill>
                <a:effectLst/>
                <a:latin typeface="Arial"/>
                <a:ea typeface="Arial"/>
                <a:cs typeface="Arial"/>
              </a:rPr>
              <a:t>BIBLIOTECA DE COMPORTAMIENTO DEL JEFE </a:t>
            </a:r>
            <a:r>
              <a:rPr lang="es-ES" sz="1000" b="0" i="0" strike="noStrike" cap="none" spc="5" baseline="0" dirty="0" smtClean="0">
                <a:solidFill>
                  <a:srgbClr val="58595B"/>
                </a:solidFill>
                <a:effectLst/>
                <a:latin typeface="Arial"/>
                <a:ea typeface="Arial"/>
                <a:cs typeface="Arial"/>
              </a:rPr>
              <a:t>CLL</a:t>
            </a:r>
            <a:r>
              <a:rPr lang="es" sz="1000" b="1" i="0" strike="noStrike" cap="none" spc="5" baseline="0" dirty="0" smtClean="0">
                <a:solidFill>
                  <a:srgbClr val="58595B"/>
                </a:solidFill>
                <a:effectLst/>
                <a:latin typeface="Arial"/>
                <a:ea typeface="Arial"/>
                <a:cs typeface="Arial"/>
              </a:rPr>
              <a:t>™</a:t>
            </a:r>
            <a:endParaRPr lang="es" sz="1000" b="1" i="0" strike="noStrike" cap="none" spc="5" baseline="0" dirty="0" smtClean="0">
              <a:solidFill>
                <a:srgbClr val="58595B"/>
              </a:solidFill>
              <a:effectLst/>
              <a:latin typeface="Arial"/>
              <a:ea typeface="Arial"/>
              <a:cs typeface="Arial"/>
            </a:endParaRPr>
          </a:p>
          <a:p>
            <a:pPr algn="ctr">
              <a:lnSpc>
                <a:spcPct val="100000"/>
              </a:lnSpc>
              <a:spcBef>
                <a:spcPts val="685"/>
              </a:spcBef>
            </a:pPr>
            <a:r>
              <a:rPr lang="es" sz="1700" b="0" i="0" strike="noStrike" cap="none" spc="-320" baseline="0" dirty="0" smtClean="0">
                <a:solidFill>
                  <a:srgbClr val="FF0000"/>
                </a:solidFill>
                <a:effectLst/>
                <a:latin typeface="Arial"/>
                <a:ea typeface="Arial"/>
                <a:cs typeface="Arial"/>
              </a:rPr>
              <a:t>1 </a:t>
            </a:r>
            <a:endParaRPr lang="es" sz="1700" b="0" i="0" strike="noStrike" cap="none" spc="-320" baseline="0" dirty="0">
              <a:solidFill>
                <a:srgbClr val="FF0000"/>
              </a:solidFill>
              <a:effectLst/>
              <a:latin typeface="Arial"/>
              <a:ea typeface="Arial"/>
              <a:cs typeface="Arial"/>
            </a:endParaRPr>
          </a:p>
        </p:txBody>
      </p:sp>
      <p:sp>
        <p:nvSpPr>
          <p:cNvPr id="20" name="object 13"/>
          <p:cNvSpPr txBox="1">
            <a:spLocks noGrp="1"/>
          </p:cNvSpPr>
          <p:nvPr>
            <p:ph type="ftr" sz="quarter" idx="4294967295"/>
          </p:nvPr>
        </p:nvSpPr>
        <p:spPr>
          <a:xfrm>
            <a:off x="215899" y="3402431"/>
            <a:ext cx="2455863" cy="103875"/>
          </a:xfrm>
          <a:prstGeom prst="rect">
            <a:avLst/>
          </a:prstGeom>
        </p:spPr>
        <p:txBody>
          <a:bodyPr vert="horz" wrap="square" lIns="0" tIns="11430" rIns="0" bIns="0" rtlCol="0">
            <a:spAutoFit/>
          </a:bodyPr>
          <a:lstStyle/>
          <a:p>
            <a:pPr marL="12700">
              <a:lnSpc>
                <a:spcPct val="100000"/>
              </a:lnSpc>
              <a:spcBef>
                <a:spcPts val="90"/>
              </a:spcBef>
            </a:pPr>
            <a:r>
              <a:rPr lang="es" sz="600" b="0" i="1" strike="noStrike" cap="none" spc="55" baseline="0" dirty="0">
                <a:solidFill>
                  <a:srgbClr val="58595B"/>
                </a:solidFill>
                <a:effectLst/>
                <a:latin typeface="Arial"/>
                <a:ea typeface="Arial"/>
                <a:cs typeface="Arial"/>
              </a:rPr>
              <a:t>©</a:t>
            </a:r>
            <a:r>
              <a:rPr lang="es" sz="600" b="0" i="1" strike="noStrike" cap="none" spc="-110" baseline="0" dirty="0">
                <a:solidFill>
                  <a:srgbClr val="58595B"/>
                </a:solidFill>
                <a:effectLst/>
                <a:latin typeface="Arial"/>
                <a:ea typeface="Arial"/>
                <a:cs typeface="Arial"/>
              </a:rPr>
              <a:t> </a:t>
            </a:r>
            <a:r>
              <a:rPr lang="es" sz="600" b="0" i="1" strike="noStrike" cap="none" spc="-25" baseline="0" dirty="0">
                <a:solidFill>
                  <a:srgbClr val="58595B"/>
                </a:solidFill>
                <a:effectLst/>
                <a:latin typeface="Arial"/>
                <a:ea typeface="Arial"/>
                <a:cs typeface="Arial"/>
              </a:rPr>
              <a:t>Copyright </a:t>
            </a:r>
            <a:r>
              <a:rPr lang="es" sz="600" b="0" i="1" strike="noStrike" cap="none" spc="-5" baseline="0" dirty="0">
                <a:solidFill>
                  <a:srgbClr val="58595B"/>
                </a:solidFill>
                <a:effectLst/>
                <a:latin typeface="Arial"/>
                <a:ea typeface="Arial"/>
                <a:cs typeface="Arial"/>
              </a:rPr>
              <a:t>2019, </a:t>
            </a:r>
            <a:r>
              <a:rPr lang="es" sz="600" b="0" i="1" strike="noStrike" cap="none" spc="-50" baseline="0" dirty="0">
                <a:solidFill>
                  <a:srgbClr val="58595B"/>
                </a:solidFill>
                <a:effectLst/>
                <a:latin typeface="Arial"/>
                <a:ea typeface="Arial"/>
                <a:cs typeface="Arial"/>
              </a:rPr>
              <a:t>TeamTelligent, </a:t>
            </a:r>
            <a:r>
              <a:rPr lang="es-PE" sz="600" b="0" i="1" strike="noStrike" cap="none" spc="-60" baseline="0" dirty="0" smtClean="0">
                <a:solidFill>
                  <a:srgbClr val="58595B"/>
                </a:solidFill>
                <a:effectLst/>
                <a:latin typeface="Arial"/>
                <a:ea typeface="Arial"/>
                <a:cs typeface="Arial"/>
              </a:rPr>
              <a:t>CLL</a:t>
            </a:r>
            <a:r>
              <a:rPr lang="es" sz="600" b="0" i="1" strike="noStrike" cap="none" spc="-6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smtClean="0">
                <a:solidFill>
                  <a:srgbClr val="58595B"/>
                </a:solidFill>
                <a:effectLst/>
                <a:latin typeface="Arial"/>
                <a:ea typeface="Arial"/>
                <a:cs typeface="Arial"/>
              </a:rPr>
              <a:t>Todos </a:t>
            </a:r>
            <a:r>
              <a:rPr lang="es" sz="600" b="0" i="1" strike="noStrike" cap="none" spc="-15" baseline="0" dirty="0">
                <a:solidFill>
                  <a:srgbClr val="58595B"/>
                </a:solidFill>
                <a:effectLst/>
                <a:latin typeface="Arial"/>
                <a:ea typeface="Arial"/>
                <a:cs typeface="Arial"/>
              </a:rPr>
              <a:t>los derechos reservados</a:t>
            </a:r>
            <a:r>
              <a:rPr lang="es" sz="600" b="0" i="1" strike="noStrike" cap="none" spc="55" baseline="0" dirty="0">
                <a:solidFill>
                  <a:srgbClr val="58595B"/>
                </a:solidFill>
                <a:effectLst/>
                <a:latin typeface="Arial"/>
                <a:ea typeface="Arial"/>
                <a:cs typeface="Arial"/>
              </a:rPr>
              <a:t> </a:t>
            </a:r>
            <a:r>
              <a:rPr lang="es" sz="600" b="0" i="1" strike="noStrike" cap="none" spc="-4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a:solidFill>
                  <a:srgbClr val="58595B"/>
                </a:solidFill>
                <a:effectLst/>
                <a:latin typeface="Arial"/>
                <a:ea typeface="Arial"/>
                <a:cs typeface="Arial"/>
              </a:rPr>
              <a:t>V5</a:t>
            </a:r>
            <a:r>
              <a:rPr lang="es" sz="600" b="0" i="1" strike="noStrike" cap="none" spc="55" baseline="0" dirty="0">
                <a:solidFill>
                  <a:srgbClr val="58595B"/>
                </a:solidFill>
                <a:effectLst/>
                <a:latin typeface="Arial"/>
                <a:ea typeface="Arial"/>
                <a:cs typeface="Arial"/>
              </a:rPr>
              <a:t> </a:t>
            </a:r>
          </a:p>
        </p:txBody>
      </p:sp>
      <p:sp>
        <p:nvSpPr>
          <p:cNvPr id="21" name="object 14"/>
          <p:cNvSpPr txBox="1"/>
          <p:nvPr/>
        </p:nvSpPr>
        <p:spPr>
          <a:xfrm>
            <a:off x="5057775" y="3402431"/>
            <a:ext cx="215004" cy="103875"/>
          </a:xfrm>
          <a:prstGeom prst="rect">
            <a:avLst/>
          </a:prstGeom>
        </p:spPr>
        <p:txBody>
          <a:bodyPr vert="horz" wrap="square" lIns="0" tIns="11430" rIns="0" bIns="0" rtlCol="0">
            <a:spAutoFit/>
          </a:bodyPr>
          <a:lstStyle/>
          <a:p>
            <a:pPr marL="25400">
              <a:lnSpc>
                <a:spcPct val="100000"/>
              </a:lnSpc>
              <a:spcBef>
                <a:spcPts val="90"/>
              </a:spcBef>
            </a:pPr>
            <a:r>
              <a:rPr lang="es" sz="600" b="0" i="0" strike="noStrike" cap="none" spc="-15" baseline="0" dirty="0" smtClean="0">
                <a:solidFill>
                  <a:srgbClr val="58595B"/>
                </a:solidFill>
                <a:effectLst/>
                <a:latin typeface="Verdana"/>
                <a:ea typeface="Verdana"/>
                <a:cs typeface="Verdana"/>
              </a:rPr>
              <a:t>5A</a:t>
            </a:r>
            <a:endParaRPr lang="es" sz="600" b="0" i="0" strike="noStrike" cap="none" spc="-15" baseline="0" dirty="0">
              <a:solidFill>
                <a:srgbClr val="58595B"/>
              </a:solidFill>
              <a:effectLst/>
              <a:latin typeface="Verdana"/>
              <a:ea typeface="Verdana"/>
              <a:cs typeface="Verdana"/>
            </a:endParaRPr>
          </a:p>
        </p:txBody>
      </p:sp>
    </p:spTree>
    <p:extLst>
      <p:ext uri="{BB962C8B-B14F-4D97-AF65-F5344CB8AC3E}">
        <p14:creationId xmlns:p14="http://schemas.microsoft.com/office/powerpoint/2010/main" val="468565966"/>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0" y="186435"/>
            <a:ext cx="5486400"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strike="noStrike" cap="none" spc="5" baseline="0" dirty="0" smtClean="0">
                <a:solidFill>
                  <a:srgbClr val="58595B"/>
                </a:solidFill>
                <a:effectLst/>
                <a:latin typeface="Arial"/>
                <a:ea typeface="Arial"/>
                <a:cs typeface="Arial"/>
              </a:rPr>
              <a:t>BIBLIOTECA DE COMPORTAMIENTO DEL JEFE </a:t>
            </a:r>
            <a:r>
              <a:rPr lang="es-ES" sz="1000" b="0" strike="noStrike" cap="none" spc="5" baseline="0" dirty="0" smtClean="0">
                <a:solidFill>
                  <a:srgbClr val="58595B"/>
                </a:solidFill>
                <a:effectLst/>
                <a:latin typeface="Arial"/>
                <a:ea typeface="Arial"/>
                <a:cs typeface="Arial"/>
              </a:rPr>
              <a:t>CLL</a:t>
            </a:r>
            <a:r>
              <a:rPr lang="es" sz="1000" b="1" strike="noStrike" cap="none" spc="5" baseline="0" dirty="0" smtClean="0">
                <a:solidFill>
                  <a:srgbClr val="58595B"/>
                </a:solidFill>
                <a:effectLst/>
                <a:latin typeface="Arial"/>
                <a:ea typeface="Arial"/>
                <a:cs typeface="Arial"/>
              </a:rPr>
              <a:t>™</a:t>
            </a:r>
            <a:endParaRPr lang="es" sz="1000" b="1" strike="noStrike" cap="none" spc="5" baseline="0" dirty="0">
              <a:solidFill>
                <a:srgbClr val="58595B"/>
              </a:solidFill>
              <a:effectLst/>
              <a:latin typeface="Arial"/>
              <a:ea typeface="Arial"/>
              <a:cs typeface="Arial"/>
            </a:endParaRPr>
          </a:p>
        </p:txBody>
      </p:sp>
      <p:sp>
        <p:nvSpPr>
          <p:cNvPr id="3" name="object 4"/>
          <p:cNvSpPr/>
          <p:nvPr/>
        </p:nvSpPr>
        <p:spPr>
          <a:xfrm>
            <a:off x="2116696" y="592682"/>
            <a:ext cx="234188" cy="234175"/>
          </a:xfrm>
          <a:prstGeom prst="rect">
            <a:avLst/>
          </a:prstGeom>
          <a:blipFill rotWithShape="1">
            <a:blip r:embed="rId2"/>
            <a:stretch>
              <a:fillRect/>
            </a:stretch>
          </a:blipFill>
        </p:spPr>
        <p:txBody>
          <a:bodyPr wrap="square" lIns="0" tIns="0" rIns="0" bIns="0" rtlCol="0"/>
          <a:lstStyle/>
          <a:p>
            <a:endParaRPr dirty="0"/>
          </a:p>
        </p:txBody>
      </p:sp>
      <p:sp>
        <p:nvSpPr>
          <p:cNvPr id="4" name="object 5"/>
          <p:cNvSpPr/>
          <p:nvPr/>
        </p:nvSpPr>
        <p:spPr>
          <a:xfrm>
            <a:off x="337109" y="493991"/>
            <a:ext cx="891540" cy="2800350"/>
          </a:xfrm>
          <a:custGeom>
            <a:avLst/>
            <a:gdLst/>
            <a:ahLst/>
            <a:cxnLst/>
            <a:rect l="l" t="t" r="r" b="b"/>
            <a:pathLst>
              <a:path w="891540" h="2800350">
                <a:moveTo>
                  <a:pt x="0" y="2800350"/>
                </a:moveTo>
                <a:lnTo>
                  <a:pt x="891540" y="2800350"/>
                </a:lnTo>
                <a:lnTo>
                  <a:pt x="891540" y="0"/>
                </a:lnTo>
                <a:lnTo>
                  <a:pt x="0" y="0"/>
                </a:lnTo>
                <a:lnTo>
                  <a:pt x="0" y="2800350"/>
                </a:lnTo>
                <a:close/>
              </a:path>
            </a:pathLst>
          </a:custGeom>
          <a:solidFill>
            <a:srgbClr val="DCDDDE"/>
          </a:solidFill>
        </p:spPr>
        <p:txBody>
          <a:bodyPr wrap="square" lIns="0" tIns="0" rIns="0" bIns="0" rtlCol="0"/>
          <a:lstStyle/>
          <a:p>
            <a:endParaRPr dirty="0"/>
          </a:p>
        </p:txBody>
      </p:sp>
      <p:sp>
        <p:nvSpPr>
          <p:cNvPr id="5" name="object 8"/>
          <p:cNvSpPr/>
          <p:nvPr/>
        </p:nvSpPr>
        <p:spPr>
          <a:xfrm>
            <a:off x="1330820" y="499833"/>
            <a:ext cx="3963670" cy="2800350"/>
          </a:xfrm>
          <a:custGeom>
            <a:avLst/>
            <a:gdLst/>
            <a:ahLst/>
            <a:cxnLst/>
            <a:rect l="l" t="t" r="r" b="b"/>
            <a:pathLst>
              <a:path w="3963670" h="2800350">
                <a:moveTo>
                  <a:pt x="0" y="2800350"/>
                </a:moveTo>
                <a:lnTo>
                  <a:pt x="3963543" y="2800350"/>
                </a:lnTo>
                <a:lnTo>
                  <a:pt x="3963543" y="0"/>
                </a:lnTo>
                <a:lnTo>
                  <a:pt x="0" y="0"/>
                </a:lnTo>
                <a:lnTo>
                  <a:pt x="0" y="2800350"/>
                </a:lnTo>
                <a:close/>
              </a:path>
            </a:pathLst>
          </a:custGeom>
          <a:ln w="19050">
            <a:solidFill>
              <a:srgbClr val="823F98"/>
            </a:solidFill>
          </a:ln>
        </p:spPr>
        <p:txBody>
          <a:bodyPr wrap="square" lIns="0" tIns="0" rIns="0" bIns="0" rtlCol="0"/>
          <a:lstStyle/>
          <a:p>
            <a:endParaRPr dirty="0"/>
          </a:p>
        </p:txBody>
      </p:sp>
      <p:sp>
        <p:nvSpPr>
          <p:cNvPr id="6" name="object 10"/>
          <p:cNvSpPr txBox="1">
            <a:spLocks/>
          </p:cNvSpPr>
          <p:nvPr/>
        </p:nvSpPr>
        <p:spPr>
          <a:xfrm>
            <a:off x="1327645" y="600787"/>
            <a:ext cx="3917889" cy="2122518"/>
          </a:xfrm>
          <a:prstGeom prst="rect">
            <a:avLst/>
          </a:prstGeom>
        </p:spPr>
        <p:txBody>
          <a:bodyPr vert="horz" wrap="square" lIns="0" tIns="12700" rIns="0" bIns="0" rtlCol="0">
            <a:spAutoFit/>
          </a:bodyPr>
          <a:lstStyle>
            <a:lvl1pPr marL="121912" indent="-121912" algn="l" defTabSz="487650" rtl="0" eaLnBrk="1" latinLnBrk="0" hangingPunct="1">
              <a:lnSpc>
                <a:spcPct val="90000"/>
              </a:lnSpc>
              <a:spcBef>
                <a:spcPts val="533"/>
              </a:spcBef>
              <a:buFont typeface="Arial" panose="020B0604020202020204" pitchFamily="34" charset="0"/>
              <a:buChar char="•"/>
              <a:defRPr sz="1493" kern="1200">
                <a:solidFill>
                  <a:schemeClr val="tx1"/>
                </a:solidFill>
                <a:latin typeface="+mn-lt"/>
                <a:ea typeface="+mn-ea"/>
                <a:cs typeface="+mn-cs"/>
              </a:defRPr>
            </a:lvl1pPr>
            <a:lvl2pPr marL="365737" indent="-121912" algn="l" defTabSz="487650" rtl="0" eaLnBrk="1" latinLnBrk="0" hangingPunct="1">
              <a:lnSpc>
                <a:spcPct val="90000"/>
              </a:lnSpc>
              <a:spcBef>
                <a:spcPts val="267"/>
              </a:spcBef>
              <a:buFont typeface="Arial" panose="020B0604020202020204" pitchFamily="34" charset="0"/>
              <a:buChar char="•"/>
              <a:defRPr sz="1280" kern="1200">
                <a:solidFill>
                  <a:schemeClr val="tx1"/>
                </a:solidFill>
                <a:latin typeface="+mn-lt"/>
                <a:ea typeface="+mn-ea"/>
                <a:cs typeface="+mn-cs"/>
              </a:defRPr>
            </a:lvl2pPr>
            <a:lvl3pPr marL="609562" indent="-121912" algn="l" defTabSz="487650" rtl="0" eaLnBrk="1" latinLnBrk="0" hangingPunct="1">
              <a:lnSpc>
                <a:spcPct val="90000"/>
              </a:lnSpc>
              <a:spcBef>
                <a:spcPts val="267"/>
              </a:spcBef>
              <a:buFont typeface="Arial" panose="020B0604020202020204" pitchFamily="34" charset="0"/>
              <a:buChar char="•"/>
              <a:defRPr sz="1067" kern="1200">
                <a:solidFill>
                  <a:schemeClr val="tx1"/>
                </a:solidFill>
                <a:latin typeface="+mn-lt"/>
                <a:ea typeface="+mn-ea"/>
                <a:cs typeface="+mn-cs"/>
              </a:defRPr>
            </a:lvl3pPr>
            <a:lvl4pPr marL="853387" indent="-121912" algn="l" defTabSz="487650" rtl="0" eaLnBrk="1" latinLnBrk="0" hangingPunct="1">
              <a:lnSpc>
                <a:spcPct val="90000"/>
              </a:lnSpc>
              <a:spcBef>
                <a:spcPts val="267"/>
              </a:spcBef>
              <a:buFont typeface="Arial" panose="020B0604020202020204" pitchFamily="34" charset="0"/>
              <a:buChar char="•"/>
              <a:defRPr sz="960" kern="1200">
                <a:solidFill>
                  <a:schemeClr val="tx1"/>
                </a:solidFill>
                <a:latin typeface="+mn-lt"/>
                <a:ea typeface="+mn-ea"/>
                <a:cs typeface="+mn-cs"/>
              </a:defRPr>
            </a:lvl4pPr>
            <a:lvl5pPr marL="1097211" indent="-121912" algn="l" defTabSz="487650" rtl="0" eaLnBrk="1" latinLnBrk="0" hangingPunct="1">
              <a:lnSpc>
                <a:spcPct val="90000"/>
              </a:lnSpc>
              <a:spcBef>
                <a:spcPts val="267"/>
              </a:spcBef>
              <a:buFont typeface="Arial" panose="020B0604020202020204" pitchFamily="34" charset="0"/>
              <a:buChar char="•"/>
              <a:defRPr sz="960" kern="1200">
                <a:solidFill>
                  <a:schemeClr val="tx1"/>
                </a:solidFill>
                <a:latin typeface="+mn-lt"/>
                <a:ea typeface="+mn-ea"/>
                <a:cs typeface="+mn-cs"/>
              </a:defRPr>
            </a:lvl5pPr>
            <a:lvl6pPr marL="1341036" indent="-121912" algn="l" defTabSz="487650" rtl="0" eaLnBrk="1" latinLnBrk="0" hangingPunct="1">
              <a:lnSpc>
                <a:spcPct val="90000"/>
              </a:lnSpc>
              <a:spcBef>
                <a:spcPts val="267"/>
              </a:spcBef>
              <a:buFont typeface="Arial" panose="020B0604020202020204" pitchFamily="34" charset="0"/>
              <a:buChar char="•"/>
              <a:defRPr sz="960" kern="1200">
                <a:solidFill>
                  <a:schemeClr val="tx1"/>
                </a:solidFill>
                <a:latin typeface="+mn-lt"/>
                <a:ea typeface="+mn-ea"/>
                <a:cs typeface="+mn-cs"/>
              </a:defRPr>
            </a:lvl6pPr>
            <a:lvl7pPr marL="1584861" indent="-121912" algn="l" defTabSz="487650" rtl="0" eaLnBrk="1" latinLnBrk="0" hangingPunct="1">
              <a:lnSpc>
                <a:spcPct val="90000"/>
              </a:lnSpc>
              <a:spcBef>
                <a:spcPts val="267"/>
              </a:spcBef>
              <a:buFont typeface="Arial" panose="020B0604020202020204" pitchFamily="34" charset="0"/>
              <a:buChar char="•"/>
              <a:defRPr sz="960" kern="1200">
                <a:solidFill>
                  <a:schemeClr val="tx1"/>
                </a:solidFill>
                <a:latin typeface="+mn-lt"/>
                <a:ea typeface="+mn-ea"/>
                <a:cs typeface="+mn-cs"/>
              </a:defRPr>
            </a:lvl7pPr>
            <a:lvl8pPr marL="1828686" indent="-121912" algn="l" defTabSz="487650" rtl="0" eaLnBrk="1" latinLnBrk="0" hangingPunct="1">
              <a:lnSpc>
                <a:spcPct val="90000"/>
              </a:lnSpc>
              <a:spcBef>
                <a:spcPts val="267"/>
              </a:spcBef>
              <a:buFont typeface="Arial" panose="020B0604020202020204" pitchFamily="34" charset="0"/>
              <a:buChar char="•"/>
              <a:defRPr sz="960" kern="1200">
                <a:solidFill>
                  <a:schemeClr val="tx1"/>
                </a:solidFill>
                <a:latin typeface="+mn-lt"/>
                <a:ea typeface="+mn-ea"/>
                <a:cs typeface="+mn-cs"/>
              </a:defRPr>
            </a:lvl8pPr>
            <a:lvl9pPr marL="2072510" indent="-121912" algn="l" defTabSz="487650" rtl="0" eaLnBrk="1" latinLnBrk="0" hangingPunct="1">
              <a:lnSpc>
                <a:spcPct val="90000"/>
              </a:lnSpc>
              <a:spcBef>
                <a:spcPts val="267"/>
              </a:spcBef>
              <a:buFont typeface="Arial" panose="020B0604020202020204" pitchFamily="34" charset="0"/>
              <a:buChar char="•"/>
              <a:defRPr sz="960" kern="1200">
                <a:solidFill>
                  <a:schemeClr val="tx1"/>
                </a:solidFill>
                <a:latin typeface="+mn-lt"/>
                <a:ea typeface="+mn-ea"/>
                <a:cs typeface="+mn-cs"/>
              </a:defRPr>
            </a:lvl9pPr>
          </a:lstStyle>
          <a:p>
            <a:pPr marL="168275" marR="106680" indent="0">
              <a:lnSpc>
                <a:spcPct val="106100"/>
              </a:lnSpc>
              <a:spcBef>
                <a:spcPts val="100"/>
              </a:spcBef>
              <a:buNone/>
            </a:pPr>
            <a:r>
              <a:rPr lang="es" sz="1100" spc="70" dirty="0" smtClean="0">
                <a:solidFill>
                  <a:srgbClr val="58595B"/>
                </a:solidFill>
                <a:latin typeface="Arial"/>
                <a:ea typeface="Arial"/>
                <a:cs typeface="Arial"/>
              </a:rPr>
              <a:t>Práctica </a:t>
            </a:r>
            <a:r>
              <a:rPr lang="es" sz="1100" spc="70" dirty="0" smtClean="0">
                <a:solidFill>
                  <a:srgbClr val="FFFFFF"/>
                </a:solidFill>
                <a:latin typeface="Arial"/>
                <a:ea typeface="Arial"/>
                <a:cs typeface="Arial"/>
              </a:rPr>
              <a:t> </a:t>
            </a:r>
            <a:r>
              <a:rPr lang="es" sz="1100" spc="15" dirty="0" smtClean="0">
                <a:solidFill>
                  <a:srgbClr val="FFFFFF"/>
                </a:solidFill>
                <a:latin typeface="Arial"/>
                <a:ea typeface="Arial"/>
                <a:cs typeface="Arial"/>
              </a:rPr>
              <a:t>23 </a:t>
            </a:r>
            <a:r>
              <a:rPr lang="es" sz="1100" spc="70" dirty="0" smtClean="0">
                <a:solidFill>
                  <a:srgbClr val="FFFFFF"/>
                </a:solidFill>
                <a:latin typeface="Arial"/>
                <a:ea typeface="Arial"/>
                <a:cs typeface="Arial"/>
              </a:rPr>
              <a:t> </a:t>
            </a:r>
            <a:r>
              <a:rPr lang="es" sz="1100" spc="70" dirty="0" smtClean="0">
                <a:solidFill>
                  <a:srgbClr val="58595B"/>
                </a:solidFill>
                <a:latin typeface="Arial"/>
                <a:ea typeface="Arial"/>
                <a:cs typeface="Arial"/>
              </a:rPr>
              <a:t> </a:t>
            </a:r>
            <a:r>
              <a:rPr lang="es" sz="1100" spc="105" dirty="0" smtClean="0">
                <a:solidFill>
                  <a:srgbClr val="58595B"/>
                </a:solidFill>
                <a:latin typeface="Arial"/>
                <a:ea typeface="Arial"/>
                <a:cs typeface="Arial"/>
              </a:rPr>
              <a:t>Gestión de estructuras de equipo, operaciones y procesos</a:t>
            </a:r>
          </a:p>
          <a:p>
            <a:pPr marL="46363" indent="0">
              <a:lnSpc>
                <a:spcPct val="100000"/>
              </a:lnSpc>
              <a:spcBef>
                <a:spcPts val="1125"/>
              </a:spcBef>
              <a:buNone/>
            </a:pPr>
            <a:r>
              <a:rPr lang="es-ES" sz="1100" b="1" spc="-5" dirty="0" smtClean="0">
                <a:solidFill>
                  <a:srgbClr val="231F20"/>
                </a:solidFill>
                <a:latin typeface="Arial"/>
                <a:ea typeface="Arial"/>
                <a:cs typeface="Arial"/>
              </a:rPr>
              <a:t>   Puntos que se deben observar</a:t>
            </a:r>
            <a:r>
              <a:rPr lang="es" sz="1100" b="1" spc="-5" dirty="0" smtClean="0">
                <a:solidFill>
                  <a:srgbClr val="231F20"/>
                </a:solidFill>
                <a:latin typeface="Arial"/>
                <a:ea typeface="Arial"/>
                <a:cs typeface="Arial"/>
              </a:rPr>
              <a:t>:</a:t>
            </a:r>
          </a:p>
          <a:p>
            <a:pPr marL="168275" marR="692150" indent="0">
              <a:lnSpc>
                <a:spcPts val="1300"/>
              </a:lnSpc>
              <a:spcBef>
                <a:spcPts val="490"/>
              </a:spcBef>
              <a:buNone/>
              <a:tabLst>
                <a:tab pos="340360" algn="l"/>
              </a:tabLst>
            </a:pPr>
            <a:r>
              <a:rPr lang="es" sz="1100" spc="-40" dirty="0" smtClean="0">
                <a:solidFill>
                  <a:srgbClr val="231F20"/>
                </a:solidFill>
                <a:latin typeface="Arial"/>
                <a:ea typeface="Arial"/>
                <a:cs typeface="Arial"/>
              </a:rPr>
              <a:t>a. Desarrolla </a:t>
            </a:r>
            <a:r>
              <a:rPr lang="es" sz="1100" spc="-25" dirty="0" smtClean="0">
                <a:solidFill>
                  <a:srgbClr val="231F20"/>
                </a:solidFill>
                <a:latin typeface="Arial"/>
                <a:ea typeface="Arial"/>
                <a:cs typeface="Arial"/>
              </a:rPr>
              <a:t>o selecciona las estructuras esenciales o adecuadas para cada tarea</a:t>
            </a:r>
          </a:p>
          <a:p>
            <a:pPr marL="168275" indent="0">
              <a:lnSpc>
                <a:spcPct val="100000"/>
              </a:lnSpc>
              <a:spcBef>
                <a:spcPts val="390"/>
              </a:spcBef>
              <a:buNone/>
              <a:tabLst>
                <a:tab pos="340360" algn="l"/>
              </a:tabLst>
            </a:pPr>
            <a:r>
              <a:rPr lang="es" sz="1100" spc="-30" dirty="0" smtClean="0">
                <a:solidFill>
                  <a:srgbClr val="231F20"/>
                </a:solidFill>
                <a:latin typeface="Arial"/>
                <a:ea typeface="Arial"/>
                <a:cs typeface="Arial"/>
              </a:rPr>
              <a:t>b. Evalúa la </a:t>
            </a:r>
            <a:r>
              <a:rPr lang="es" sz="1100" spc="-35" dirty="0" smtClean="0">
                <a:solidFill>
                  <a:srgbClr val="231F20"/>
                </a:solidFill>
                <a:latin typeface="Arial"/>
                <a:ea typeface="Arial"/>
                <a:cs typeface="Arial"/>
              </a:rPr>
              <a:t>necesidad y selecciona los procesos alineados</a:t>
            </a:r>
          </a:p>
          <a:p>
            <a:pPr marL="168275" indent="0">
              <a:lnSpc>
                <a:spcPct val="100000"/>
              </a:lnSpc>
              <a:spcBef>
                <a:spcPts val="430"/>
              </a:spcBef>
              <a:buNone/>
              <a:tabLst>
                <a:tab pos="340360" algn="l"/>
              </a:tabLst>
            </a:pPr>
            <a:r>
              <a:rPr lang="es" sz="1100" spc="-25" dirty="0" smtClean="0">
                <a:solidFill>
                  <a:srgbClr val="231F20"/>
                </a:solidFill>
                <a:latin typeface="Arial"/>
                <a:ea typeface="Arial"/>
                <a:cs typeface="Arial"/>
              </a:rPr>
              <a:t>c. Aprende y ejecuta las estructuras y procesos seleccionados</a:t>
            </a:r>
          </a:p>
          <a:p>
            <a:pPr marL="168275" marR="451484" indent="0">
              <a:lnSpc>
                <a:spcPts val="1300"/>
              </a:lnSpc>
              <a:spcBef>
                <a:spcPts val="490"/>
              </a:spcBef>
              <a:buNone/>
              <a:tabLst>
                <a:tab pos="340360" algn="l"/>
              </a:tabLst>
            </a:pPr>
            <a:r>
              <a:rPr lang="es" sz="1100" spc="-30" dirty="0" smtClean="0">
                <a:solidFill>
                  <a:srgbClr val="231F20"/>
                </a:solidFill>
                <a:latin typeface="Arial"/>
                <a:ea typeface="Arial"/>
                <a:cs typeface="Arial"/>
              </a:rPr>
              <a:t>d. Monitorea y </a:t>
            </a:r>
            <a:r>
              <a:rPr lang="es" sz="1100" spc="-35" dirty="0" smtClean="0">
                <a:solidFill>
                  <a:srgbClr val="231F20"/>
                </a:solidFill>
                <a:latin typeface="Arial"/>
                <a:ea typeface="Arial"/>
                <a:cs typeface="Arial"/>
              </a:rPr>
              <a:t>mide el </a:t>
            </a:r>
            <a:r>
              <a:rPr lang="es" sz="1100" spc="-30" dirty="0" smtClean="0">
                <a:solidFill>
                  <a:srgbClr val="231F20"/>
                </a:solidFill>
                <a:latin typeface="Arial"/>
                <a:ea typeface="Arial"/>
                <a:cs typeface="Arial"/>
              </a:rPr>
              <a:t>desempeño de estructuras y procesos en comparación con el plan</a:t>
            </a:r>
          </a:p>
          <a:p>
            <a:pPr marL="168275" indent="0">
              <a:lnSpc>
                <a:spcPct val="100000"/>
              </a:lnSpc>
              <a:spcBef>
                <a:spcPts val="390"/>
              </a:spcBef>
              <a:buNone/>
              <a:tabLst>
                <a:tab pos="340360" algn="l"/>
              </a:tabLst>
            </a:pPr>
            <a:r>
              <a:rPr lang="es" sz="1100" spc="-30" dirty="0" smtClean="0">
                <a:solidFill>
                  <a:srgbClr val="231F20"/>
                </a:solidFill>
                <a:latin typeface="Arial"/>
                <a:ea typeface="Arial"/>
                <a:cs typeface="Arial"/>
              </a:rPr>
              <a:t>e. Trabaja cualquier fricción </a:t>
            </a:r>
            <a:r>
              <a:rPr lang="es" sz="1100" spc="-40" dirty="0" smtClean="0">
                <a:solidFill>
                  <a:srgbClr val="231F20"/>
                </a:solidFill>
                <a:latin typeface="Arial"/>
                <a:ea typeface="Arial"/>
                <a:cs typeface="Arial"/>
              </a:rPr>
              <a:t>o conflicto que pueda aparecer</a:t>
            </a:r>
            <a:endParaRPr lang="es" sz="1100" spc="-40" dirty="0">
              <a:solidFill>
                <a:srgbClr val="231F20"/>
              </a:solidFill>
              <a:latin typeface="Arial"/>
              <a:ea typeface="Arial"/>
              <a:cs typeface="Arial"/>
            </a:endParaRPr>
          </a:p>
        </p:txBody>
      </p:sp>
      <p:sp>
        <p:nvSpPr>
          <p:cNvPr id="7" name="object 13"/>
          <p:cNvSpPr/>
          <p:nvPr/>
        </p:nvSpPr>
        <p:spPr>
          <a:xfrm>
            <a:off x="378921" y="1894166"/>
            <a:ext cx="234188" cy="234175"/>
          </a:xfrm>
          <a:prstGeom prst="rect">
            <a:avLst/>
          </a:prstGeom>
          <a:blipFill rotWithShape="1">
            <a:blip r:embed="rId3"/>
            <a:stretch>
              <a:fillRect/>
            </a:stretch>
          </a:blipFill>
        </p:spPr>
        <p:txBody>
          <a:bodyPr wrap="square" lIns="0" tIns="0" rIns="0" bIns="0" rtlCol="0"/>
          <a:lstStyle/>
          <a:p>
            <a:endParaRPr dirty="0"/>
          </a:p>
        </p:txBody>
      </p:sp>
      <p:sp>
        <p:nvSpPr>
          <p:cNvPr id="8" name="object 14"/>
          <p:cNvSpPr txBox="1"/>
          <p:nvPr/>
        </p:nvSpPr>
        <p:spPr>
          <a:xfrm>
            <a:off x="360695" y="353147"/>
            <a:ext cx="892432" cy="1754968"/>
          </a:xfrm>
          <a:prstGeom prst="rect">
            <a:avLst/>
          </a:prstGeom>
        </p:spPr>
        <p:txBody>
          <a:bodyPr vert="horz" wrap="square" lIns="0" tIns="46355" rIns="0" bIns="0" rtlCol="0">
            <a:spAutoFit/>
          </a:bodyPr>
          <a:lstStyle/>
          <a:p>
            <a:pPr marL="18415">
              <a:lnSpc>
                <a:spcPct val="100000"/>
              </a:lnSpc>
              <a:spcBef>
                <a:spcPts val="365"/>
              </a:spcBef>
            </a:pPr>
            <a:r>
              <a:rPr lang="es" sz="3100" b="0" i="0" strike="noStrike" cap="none" spc="-245" baseline="0" dirty="0">
                <a:solidFill>
                  <a:srgbClr val="231F20"/>
                </a:solidFill>
                <a:effectLst/>
                <a:latin typeface="Arial" panose="020B0604020202020204" pitchFamily="34" charset="0"/>
                <a:ea typeface="Verdana"/>
                <a:cs typeface="Arial" panose="020B0604020202020204" pitchFamily="34" charset="0"/>
              </a:rPr>
              <a:t>MTS</a:t>
            </a:r>
          </a:p>
          <a:p>
            <a:pPr marL="31115" marR="43180">
              <a:lnSpc>
                <a:spcPts val="1100"/>
              </a:lnSpc>
              <a:spcBef>
                <a:spcPts val="204"/>
              </a:spcBef>
            </a:pPr>
            <a:r>
              <a:rPr lang="es" sz="900" b="0" i="0" strike="noStrike" cap="none" spc="-35" baseline="0" dirty="0">
                <a:solidFill>
                  <a:srgbClr val="231F20"/>
                </a:solidFill>
                <a:effectLst/>
                <a:latin typeface="Arial" panose="020B0604020202020204" pitchFamily="34" charset="0"/>
                <a:ea typeface="Verdana"/>
                <a:cs typeface="Arial" panose="020B0604020202020204" pitchFamily="34" charset="0"/>
              </a:rPr>
              <a:t>Gestión de estructuras de equipos, operaciones y procesos </a:t>
            </a:r>
            <a:r>
              <a:rPr lang="es" sz="900" b="0" i="0" strike="noStrike" cap="none" spc="-35" baseline="0" dirty="0" smtClean="0">
                <a:solidFill>
                  <a:srgbClr val="231F20"/>
                </a:solidFill>
                <a:effectLst/>
                <a:latin typeface="Arial" panose="020B0604020202020204" pitchFamily="34" charset="0"/>
                <a:ea typeface="Verdana"/>
                <a:cs typeface="Arial" panose="020B0604020202020204" pitchFamily="34" charset="0"/>
              </a:rPr>
              <a:t>(MTS)</a:t>
            </a:r>
          </a:p>
          <a:p>
            <a:pPr marL="31115" marR="43180">
              <a:lnSpc>
                <a:spcPts val="1100"/>
              </a:lnSpc>
              <a:spcBef>
                <a:spcPts val="204"/>
              </a:spcBef>
            </a:pPr>
            <a:endParaRPr lang="es" sz="900" b="0" i="0" strike="noStrike" cap="none" spc="-35" baseline="0" dirty="0" smtClean="0">
              <a:solidFill>
                <a:srgbClr val="231F20"/>
              </a:solidFill>
              <a:effectLst/>
              <a:latin typeface="Arial" panose="020B0604020202020204" pitchFamily="34" charset="0"/>
              <a:ea typeface="Verdana"/>
              <a:cs typeface="Arial" panose="020B0604020202020204" pitchFamily="34" charset="0"/>
            </a:endParaRPr>
          </a:p>
          <a:p>
            <a:pPr marL="31115" marR="43180">
              <a:lnSpc>
                <a:spcPts val="1100"/>
              </a:lnSpc>
              <a:spcBef>
                <a:spcPts val="204"/>
              </a:spcBef>
            </a:pPr>
            <a:endParaRPr lang="es" sz="900" b="0" i="0" strike="noStrike" cap="none" spc="-35" baseline="0" dirty="0" smtClean="0">
              <a:solidFill>
                <a:srgbClr val="231F20"/>
              </a:solidFill>
              <a:effectLst/>
              <a:latin typeface="Arial" panose="020B0604020202020204" pitchFamily="34" charset="0"/>
              <a:ea typeface="Verdana"/>
              <a:cs typeface="Arial" panose="020B0604020202020204" pitchFamily="34" charset="0"/>
            </a:endParaRPr>
          </a:p>
          <a:p>
            <a:pPr marL="31115" marR="43180">
              <a:lnSpc>
                <a:spcPts val="1100"/>
              </a:lnSpc>
              <a:spcBef>
                <a:spcPts val="204"/>
              </a:spcBef>
            </a:pPr>
            <a:r>
              <a:rPr lang="es" sz="900" b="0" i="0" strike="noStrike" cap="none" spc="15" baseline="0" dirty="0" smtClean="0">
                <a:solidFill>
                  <a:srgbClr val="FFFFFF"/>
                </a:solidFill>
                <a:effectLst/>
                <a:latin typeface="Arial" panose="020B0604020202020204" pitchFamily="34" charset="0"/>
                <a:ea typeface="Arial"/>
                <a:cs typeface="Arial" panose="020B0604020202020204" pitchFamily="34" charset="0"/>
              </a:rPr>
              <a:t> 23</a:t>
            </a:r>
            <a:endParaRPr lang="es" sz="900" b="0" i="0" strike="noStrike" cap="none" spc="15" baseline="0" dirty="0">
              <a:solidFill>
                <a:srgbClr val="FFFFFF"/>
              </a:solidFill>
              <a:effectLst/>
              <a:latin typeface="Arial" panose="020B0604020202020204" pitchFamily="34" charset="0"/>
              <a:ea typeface="Arial"/>
              <a:cs typeface="Arial" panose="020B0604020202020204" pitchFamily="34" charset="0"/>
            </a:endParaRPr>
          </a:p>
        </p:txBody>
      </p:sp>
      <p:sp>
        <p:nvSpPr>
          <p:cNvPr id="9" name="object 17"/>
          <p:cNvSpPr/>
          <p:nvPr/>
        </p:nvSpPr>
        <p:spPr>
          <a:xfrm>
            <a:off x="1327645" y="3004781"/>
            <a:ext cx="3956685" cy="289560"/>
          </a:xfrm>
          <a:custGeom>
            <a:avLst/>
            <a:gdLst/>
            <a:ahLst/>
            <a:cxnLst/>
            <a:rect l="l" t="t" r="r" b="b"/>
            <a:pathLst>
              <a:path w="3956684" h="289560">
                <a:moveTo>
                  <a:pt x="0" y="289051"/>
                </a:moveTo>
                <a:lnTo>
                  <a:pt x="3956177" y="289051"/>
                </a:lnTo>
                <a:lnTo>
                  <a:pt x="3956177" y="0"/>
                </a:lnTo>
                <a:lnTo>
                  <a:pt x="0" y="0"/>
                </a:lnTo>
                <a:lnTo>
                  <a:pt x="0" y="289051"/>
                </a:lnTo>
                <a:close/>
              </a:path>
            </a:pathLst>
          </a:custGeom>
          <a:solidFill>
            <a:srgbClr val="823F98"/>
          </a:solidFill>
        </p:spPr>
        <p:txBody>
          <a:bodyPr wrap="square" lIns="0" tIns="0" rIns="0" bIns="0" rtlCol="0"/>
          <a:lstStyle/>
          <a:p>
            <a:endParaRPr dirty="0"/>
          </a:p>
        </p:txBody>
      </p:sp>
      <p:sp>
        <p:nvSpPr>
          <p:cNvPr id="10" name="object 18"/>
          <p:cNvSpPr/>
          <p:nvPr/>
        </p:nvSpPr>
        <p:spPr>
          <a:xfrm>
            <a:off x="384734" y="2535336"/>
            <a:ext cx="696849" cy="723802"/>
          </a:xfrm>
          <a:prstGeom prst="rect">
            <a:avLst/>
          </a:prstGeom>
          <a:blipFill rotWithShape="1">
            <a:blip r:embed="rId4"/>
            <a:stretch>
              <a:fillRect/>
            </a:stretch>
          </a:blipFill>
        </p:spPr>
        <p:txBody>
          <a:bodyPr wrap="square" lIns="0" tIns="0" rIns="0" bIns="0" rtlCol="0"/>
          <a:lstStyle/>
          <a:p>
            <a:endParaRPr dirty="0"/>
          </a:p>
        </p:txBody>
      </p:sp>
      <p:sp>
        <p:nvSpPr>
          <p:cNvPr id="11" name="object 21"/>
          <p:cNvSpPr txBox="1"/>
          <p:nvPr/>
        </p:nvSpPr>
        <p:spPr>
          <a:xfrm>
            <a:off x="1486904" y="3071994"/>
            <a:ext cx="3134316" cy="163994"/>
          </a:xfrm>
          <a:prstGeom prst="rect">
            <a:avLst/>
          </a:prstGeom>
        </p:spPr>
        <p:txBody>
          <a:bodyPr vert="horz" wrap="square" lIns="0" tIns="19050" rIns="0" bIns="0" rtlCol="0">
            <a:spAutoFit/>
          </a:bodyPr>
          <a:lstStyle/>
          <a:p>
            <a:pPr marL="12700">
              <a:lnSpc>
                <a:spcPct val="100000"/>
              </a:lnSpc>
              <a:spcBef>
                <a:spcPts val="150"/>
              </a:spcBef>
            </a:pPr>
            <a:r>
              <a:rPr lang="es" sz="950" b="0" i="0" strike="noStrike" cap="none" spc="65" baseline="0" dirty="0">
                <a:solidFill>
                  <a:srgbClr val="FFFFFF"/>
                </a:solidFill>
                <a:effectLst/>
                <a:latin typeface="Arial"/>
                <a:ea typeface="Arial"/>
                <a:cs typeface="Arial"/>
              </a:rPr>
              <a:t>Dominio </a:t>
            </a:r>
            <a:r>
              <a:rPr lang="es" sz="950" b="0" i="0" strike="noStrike" cap="none" spc="0" baseline="0" dirty="0">
                <a:solidFill>
                  <a:srgbClr val="FFFFFF"/>
                </a:solidFill>
                <a:effectLst/>
                <a:latin typeface="Arial"/>
                <a:ea typeface="Arial"/>
                <a:cs typeface="Arial"/>
              </a:rPr>
              <a:t>D: </a:t>
            </a:r>
            <a:r>
              <a:rPr lang="pt-BR" sz="950" b="0" i="0" strike="noStrike" cap="none" spc="60" baseline="0" dirty="0" err="1" smtClean="0">
                <a:solidFill>
                  <a:srgbClr val="FFFFFF"/>
                </a:solidFill>
                <a:effectLst/>
                <a:latin typeface="Arial"/>
                <a:ea typeface="Arial"/>
                <a:cs typeface="Arial"/>
              </a:rPr>
              <a:t>Gestionar</a:t>
            </a:r>
            <a:r>
              <a:rPr lang="pt-BR" sz="950" b="0" i="0" strike="noStrike" cap="none" spc="60" baseline="0" dirty="0" smtClean="0">
                <a:solidFill>
                  <a:srgbClr val="FFFFFF"/>
                </a:solidFill>
                <a:effectLst/>
                <a:latin typeface="Arial"/>
                <a:ea typeface="Arial"/>
                <a:cs typeface="Arial"/>
              </a:rPr>
              <a:t> </a:t>
            </a:r>
            <a:r>
              <a:rPr lang="pt-BR" sz="950" b="0" i="0" strike="noStrike" cap="none" spc="60" baseline="0" dirty="0" err="1" smtClean="0">
                <a:solidFill>
                  <a:srgbClr val="FFFFFF"/>
                </a:solidFill>
                <a:effectLst/>
                <a:latin typeface="Arial"/>
                <a:ea typeface="Arial"/>
                <a:cs typeface="Arial"/>
              </a:rPr>
              <a:t>el</a:t>
            </a:r>
            <a:r>
              <a:rPr lang="pt-BR" sz="950" b="0" i="0" strike="noStrike" cap="none" spc="60" baseline="0" dirty="0" smtClean="0">
                <a:solidFill>
                  <a:srgbClr val="FFFFFF"/>
                </a:solidFill>
                <a:effectLst/>
                <a:latin typeface="Arial"/>
                <a:ea typeface="Arial"/>
                <a:cs typeface="Arial"/>
              </a:rPr>
              <a:t> </a:t>
            </a:r>
            <a:r>
              <a:rPr lang="pt-BR" sz="950" b="0" i="0" strike="noStrike" cap="none" spc="60" baseline="0" dirty="0" err="1" smtClean="0">
                <a:solidFill>
                  <a:srgbClr val="FFFFFF"/>
                </a:solidFill>
                <a:effectLst/>
                <a:latin typeface="Arial"/>
                <a:ea typeface="Arial"/>
                <a:cs typeface="Arial"/>
              </a:rPr>
              <a:t>trabajo</a:t>
            </a:r>
            <a:r>
              <a:rPr lang="es" sz="950" b="0" i="0" strike="noStrike" cap="none" spc="60" baseline="0" dirty="0" smtClean="0">
                <a:solidFill>
                  <a:srgbClr val="FFFFFF"/>
                </a:solidFill>
                <a:effectLst/>
                <a:latin typeface="Arial"/>
                <a:ea typeface="Arial"/>
                <a:cs typeface="Arial"/>
              </a:rPr>
              <a:t> </a:t>
            </a:r>
            <a:endParaRPr lang="es" sz="950" b="0" i="0" strike="noStrike" cap="none" spc="60" baseline="0" dirty="0">
              <a:solidFill>
                <a:srgbClr val="FFFFFF"/>
              </a:solidFill>
              <a:effectLst/>
              <a:latin typeface="Arial"/>
              <a:ea typeface="Arial"/>
              <a:cs typeface="Arial"/>
            </a:endParaRPr>
          </a:p>
        </p:txBody>
      </p:sp>
      <p:sp>
        <p:nvSpPr>
          <p:cNvPr id="12" name="object 24"/>
          <p:cNvSpPr txBox="1"/>
          <p:nvPr/>
        </p:nvSpPr>
        <p:spPr>
          <a:xfrm>
            <a:off x="261989" y="3387914"/>
            <a:ext cx="161451" cy="102973"/>
          </a:xfrm>
          <a:prstGeom prst="rect">
            <a:avLst/>
          </a:prstGeom>
        </p:spPr>
        <p:txBody>
          <a:bodyPr vert="horz" wrap="square" lIns="0" tIns="11430" rIns="0" bIns="0" rtlCol="0">
            <a:spAutoFit/>
          </a:bodyPr>
          <a:lstStyle/>
          <a:p>
            <a:pPr marL="12700">
              <a:lnSpc>
                <a:spcPct val="100000"/>
              </a:lnSpc>
              <a:spcBef>
                <a:spcPts val="90"/>
              </a:spcBef>
            </a:pPr>
            <a:r>
              <a:rPr lang="es" sz="600" b="0" i="0" strike="noStrike" cap="none" spc="-45" baseline="0">
                <a:solidFill>
                  <a:srgbClr val="58595B"/>
                </a:solidFill>
                <a:effectLst/>
                <a:latin typeface="Verdana"/>
                <a:ea typeface="Verdana"/>
                <a:cs typeface="Verdana"/>
              </a:rPr>
              <a:t>45B</a:t>
            </a:r>
          </a:p>
        </p:txBody>
      </p:sp>
      <p:sp>
        <p:nvSpPr>
          <p:cNvPr id="13" name="object 25"/>
          <p:cNvSpPr txBox="1"/>
          <p:nvPr/>
        </p:nvSpPr>
        <p:spPr>
          <a:xfrm>
            <a:off x="2786063" y="3387914"/>
            <a:ext cx="2530388" cy="102973"/>
          </a:xfrm>
          <a:prstGeom prst="rect">
            <a:avLst/>
          </a:prstGeom>
        </p:spPr>
        <p:txBody>
          <a:bodyPr vert="horz" wrap="square" lIns="0" tIns="11430" rIns="0" bIns="0" rtlCol="0">
            <a:spAutoFit/>
          </a:bodyPr>
          <a:lstStyle/>
          <a:p>
            <a:pPr marL="12700">
              <a:lnSpc>
                <a:spcPct val="100000"/>
              </a:lnSpc>
              <a:spcBef>
                <a:spcPts val="90"/>
              </a:spcBef>
            </a:pPr>
            <a:r>
              <a:rPr lang="es" sz="600" b="0" i="1" strike="noStrike" cap="none" spc="55" baseline="0" dirty="0">
                <a:solidFill>
                  <a:srgbClr val="58595B"/>
                </a:solidFill>
                <a:effectLst/>
                <a:latin typeface="Arial"/>
                <a:ea typeface="Arial"/>
                <a:cs typeface="Arial"/>
              </a:rPr>
              <a:t>©</a:t>
            </a:r>
            <a:r>
              <a:rPr lang="es" sz="600" b="0" i="1" strike="noStrike" cap="none" spc="-110" baseline="0" dirty="0">
                <a:solidFill>
                  <a:srgbClr val="58595B"/>
                </a:solidFill>
                <a:effectLst/>
                <a:latin typeface="Arial"/>
                <a:ea typeface="Arial"/>
                <a:cs typeface="Arial"/>
              </a:rPr>
              <a:t> </a:t>
            </a:r>
            <a:r>
              <a:rPr lang="es" sz="600" b="0" i="1" strike="noStrike" cap="none" spc="-25" baseline="0" dirty="0">
                <a:solidFill>
                  <a:srgbClr val="58595B"/>
                </a:solidFill>
                <a:effectLst/>
                <a:latin typeface="Arial"/>
                <a:ea typeface="Arial"/>
                <a:cs typeface="Arial"/>
              </a:rPr>
              <a:t>Copyright </a:t>
            </a:r>
            <a:r>
              <a:rPr lang="es" sz="600" b="0" i="1" strike="noStrike" cap="none" spc="-5" baseline="0" dirty="0">
                <a:solidFill>
                  <a:srgbClr val="58595B"/>
                </a:solidFill>
                <a:effectLst/>
                <a:latin typeface="Arial"/>
                <a:ea typeface="Arial"/>
                <a:cs typeface="Arial"/>
              </a:rPr>
              <a:t>2019, </a:t>
            </a:r>
            <a:r>
              <a:rPr lang="es" sz="600" b="0" i="1" strike="noStrike" cap="none" spc="-50" baseline="0" dirty="0">
                <a:solidFill>
                  <a:srgbClr val="58595B"/>
                </a:solidFill>
                <a:effectLst/>
                <a:latin typeface="Arial"/>
                <a:ea typeface="Arial"/>
                <a:cs typeface="Arial"/>
              </a:rPr>
              <a:t>TeamTelligent, </a:t>
            </a:r>
            <a:r>
              <a:rPr lang="es-PE" sz="600" b="0" i="1" strike="noStrike" cap="none" spc="-60" baseline="0" dirty="0" smtClean="0">
                <a:solidFill>
                  <a:srgbClr val="58595B"/>
                </a:solidFill>
                <a:effectLst/>
                <a:latin typeface="Arial"/>
                <a:ea typeface="Arial"/>
                <a:cs typeface="Arial"/>
              </a:rPr>
              <a:t>CLL</a:t>
            </a:r>
            <a:r>
              <a:rPr lang="es" sz="600" b="0" i="1" strike="noStrike" cap="none" spc="-6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smtClean="0">
                <a:solidFill>
                  <a:srgbClr val="58595B"/>
                </a:solidFill>
                <a:effectLst/>
                <a:latin typeface="Arial"/>
                <a:ea typeface="Arial"/>
                <a:cs typeface="Arial"/>
              </a:rPr>
              <a:t>Todos </a:t>
            </a:r>
            <a:r>
              <a:rPr lang="es" sz="600" b="0" i="1" strike="noStrike" cap="none" spc="-15" baseline="0" dirty="0">
                <a:solidFill>
                  <a:srgbClr val="58595B"/>
                </a:solidFill>
                <a:effectLst/>
                <a:latin typeface="Arial"/>
                <a:ea typeface="Arial"/>
                <a:cs typeface="Arial"/>
              </a:rPr>
              <a:t>los derechos reservados</a:t>
            </a:r>
            <a:r>
              <a:rPr lang="es" sz="600" b="0" i="1" strike="noStrike" cap="none" spc="55" baseline="0" dirty="0">
                <a:solidFill>
                  <a:srgbClr val="58595B"/>
                </a:solidFill>
                <a:effectLst/>
                <a:latin typeface="Arial"/>
                <a:ea typeface="Arial"/>
                <a:cs typeface="Arial"/>
              </a:rPr>
              <a:t> </a:t>
            </a:r>
            <a:r>
              <a:rPr lang="es" sz="600" b="0" i="1" strike="noStrike" cap="none" spc="-4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a:solidFill>
                  <a:srgbClr val="58595B"/>
                </a:solidFill>
                <a:effectLst/>
                <a:latin typeface="Arial"/>
                <a:ea typeface="Arial"/>
                <a:cs typeface="Arial"/>
              </a:rPr>
              <a:t>V5</a:t>
            </a:r>
            <a:r>
              <a:rPr lang="es" sz="600" b="0" i="1" strike="noStrike" cap="none" spc="55" baseline="0" dirty="0">
                <a:solidFill>
                  <a:srgbClr val="58595B"/>
                </a:solidFill>
                <a:effectLst/>
                <a:latin typeface="Arial"/>
                <a:ea typeface="Arial"/>
                <a:cs typeface="Arial"/>
              </a:rPr>
              <a:t> </a:t>
            </a:r>
          </a:p>
        </p:txBody>
      </p:sp>
    </p:spTree>
    <p:extLst>
      <p:ext uri="{BB962C8B-B14F-4D97-AF65-F5344CB8AC3E}">
        <p14:creationId xmlns:p14="http://schemas.microsoft.com/office/powerpoint/2010/main" val="1381846422"/>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0" y="186435"/>
            <a:ext cx="5486400"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strike="noStrike" cap="none" spc="5" baseline="0" dirty="0" smtClean="0">
                <a:solidFill>
                  <a:srgbClr val="58595B"/>
                </a:solidFill>
                <a:effectLst/>
                <a:latin typeface="Arial"/>
                <a:ea typeface="Arial"/>
                <a:cs typeface="Arial"/>
              </a:rPr>
              <a:t>BIBLIOTECA DE COMPORTAMIENTO DEL JEFE </a:t>
            </a:r>
            <a:r>
              <a:rPr lang="es-ES" sz="1000" b="0" strike="noStrike" cap="none" spc="5" baseline="0" dirty="0" smtClean="0">
                <a:solidFill>
                  <a:srgbClr val="58595B"/>
                </a:solidFill>
                <a:effectLst/>
                <a:latin typeface="Arial"/>
                <a:ea typeface="Arial"/>
                <a:cs typeface="Arial"/>
              </a:rPr>
              <a:t>CLL</a:t>
            </a:r>
            <a:r>
              <a:rPr lang="es" sz="1000" b="1" strike="noStrike" cap="none" spc="5" baseline="0" dirty="0" smtClean="0">
                <a:solidFill>
                  <a:srgbClr val="58595B"/>
                </a:solidFill>
                <a:effectLst/>
                <a:latin typeface="Arial"/>
                <a:ea typeface="Arial"/>
                <a:cs typeface="Arial"/>
              </a:rPr>
              <a:t>™</a:t>
            </a:r>
            <a:endParaRPr lang="es" sz="1000" b="1" strike="noStrike" cap="none" spc="5" baseline="0" dirty="0">
              <a:solidFill>
                <a:srgbClr val="58595B"/>
              </a:solidFill>
              <a:effectLst/>
              <a:latin typeface="Arial"/>
              <a:ea typeface="Arial"/>
              <a:cs typeface="Arial"/>
            </a:endParaRPr>
          </a:p>
        </p:txBody>
      </p:sp>
      <p:sp>
        <p:nvSpPr>
          <p:cNvPr id="4" name="object 6"/>
          <p:cNvSpPr/>
          <p:nvPr/>
        </p:nvSpPr>
        <p:spPr>
          <a:xfrm>
            <a:off x="215900" y="496954"/>
            <a:ext cx="891540" cy="2800350"/>
          </a:xfrm>
          <a:custGeom>
            <a:avLst/>
            <a:gdLst/>
            <a:ahLst/>
            <a:cxnLst/>
            <a:rect l="l" t="t" r="r" b="b"/>
            <a:pathLst>
              <a:path w="891540" h="2800350">
                <a:moveTo>
                  <a:pt x="0" y="2800350"/>
                </a:moveTo>
                <a:lnTo>
                  <a:pt x="891540" y="2800350"/>
                </a:lnTo>
                <a:lnTo>
                  <a:pt x="891540" y="0"/>
                </a:lnTo>
                <a:lnTo>
                  <a:pt x="0" y="0"/>
                </a:lnTo>
                <a:lnTo>
                  <a:pt x="0" y="2800350"/>
                </a:lnTo>
                <a:close/>
              </a:path>
            </a:pathLst>
          </a:custGeom>
          <a:solidFill>
            <a:srgbClr val="DCDDDE"/>
          </a:solidFill>
        </p:spPr>
        <p:txBody>
          <a:bodyPr wrap="square" lIns="0" tIns="0" rIns="0" bIns="0" rtlCol="0"/>
          <a:lstStyle/>
          <a:p>
            <a:endParaRPr dirty="0"/>
          </a:p>
        </p:txBody>
      </p:sp>
      <p:sp>
        <p:nvSpPr>
          <p:cNvPr id="5" name="object 7"/>
          <p:cNvSpPr/>
          <p:nvPr/>
        </p:nvSpPr>
        <p:spPr>
          <a:xfrm>
            <a:off x="1294257" y="514350"/>
            <a:ext cx="3963670" cy="2800350"/>
          </a:xfrm>
          <a:custGeom>
            <a:avLst/>
            <a:gdLst/>
            <a:ahLst/>
            <a:cxnLst/>
            <a:rect l="l" t="t" r="r" b="b"/>
            <a:pathLst>
              <a:path w="3963670" h="2800350">
                <a:moveTo>
                  <a:pt x="0" y="2800350"/>
                </a:moveTo>
                <a:lnTo>
                  <a:pt x="3963543" y="2800350"/>
                </a:lnTo>
                <a:lnTo>
                  <a:pt x="3963543" y="0"/>
                </a:lnTo>
                <a:lnTo>
                  <a:pt x="0" y="0"/>
                </a:lnTo>
                <a:lnTo>
                  <a:pt x="0" y="2800350"/>
                </a:lnTo>
                <a:close/>
              </a:path>
            </a:pathLst>
          </a:custGeom>
          <a:solidFill>
            <a:srgbClr val="FBAD1A"/>
          </a:solidFill>
        </p:spPr>
        <p:txBody>
          <a:bodyPr wrap="square" lIns="0" tIns="0" rIns="0" bIns="0" rtlCol="0"/>
          <a:lstStyle/>
          <a:p>
            <a:endParaRPr dirty="0"/>
          </a:p>
        </p:txBody>
      </p:sp>
      <p:sp>
        <p:nvSpPr>
          <p:cNvPr id="6" name="object 9"/>
          <p:cNvSpPr txBox="1">
            <a:spLocks/>
          </p:cNvSpPr>
          <p:nvPr/>
        </p:nvSpPr>
        <p:spPr>
          <a:xfrm>
            <a:off x="235962" y="482390"/>
            <a:ext cx="893703" cy="836768"/>
          </a:xfrm>
          <a:prstGeom prst="rect">
            <a:avLst/>
          </a:prstGeom>
        </p:spPr>
        <p:txBody>
          <a:bodyPr vert="horz" wrap="square" lIns="0" tIns="51435" rIns="0" bIns="0" rtlCol="0" anchor="b">
            <a:spAutoFit/>
          </a:bodyPr>
          <a:lstStyle>
            <a:lvl1pPr algn="ctr" defTabSz="487650" rtl="0" eaLnBrk="1" latinLnBrk="0" hangingPunct="1">
              <a:lnSpc>
                <a:spcPct val="90000"/>
              </a:lnSpc>
              <a:spcBef>
                <a:spcPct val="0"/>
              </a:spcBef>
              <a:buNone/>
              <a:defRPr sz="3200" kern="1200">
                <a:solidFill>
                  <a:schemeClr val="tx1"/>
                </a:solidFill>
                <a:latin typeface="+mj-lt"/>
                <a:ea typeface="+mj-ea"/>
                <a:cs typeface="+mj-cs"/>
              </a:defRPr>
            </a:lvl1pPr>
          </a:lstStyle>
          <a:p>
            <a:pPr marL="12700" algn="l">
              <a:lnSpc>
                <a:spcPct val="100000"/>
              </a:lnSpc>
              <a:spcBef>
                <a:spcPts val="405"/>
              </a:spcBef>
            </a:pPr>
            <a:r>
              <a:rPr lang="es" sz="3100" spc="-140" dirty="0" smtClean="0">
                <a:solidFill>
                  <a:srgbClr val="231F20"/>
                </a:solidFill>
                <a:latin typeface="Arial" panose="020B0604020202020204" pitchFamily="34" charset="0"/>
                <a:ea typeface="Verdana"/>
                <a:cs typeface="Arial" panose="020B0604020202020204" pitchFamily="34" charset="0"/>
              </a:rPr>
              <a:t>RR</a:t>
            </a:r>
          </a:p>
          <a:p>
            <a:pPr marL="38100" marR="5080" algn="l">
              <a:lnSpc>
                <a:spcPts val="1200"/>
              </a:lnSpc>
              <a:spcBef>
                <a:spcPts val="25"/>
              </a:spcBef>
            </a:pPr>
            <a:r>
              <a:rPr lang="es" sz="900" spc="-40" dirty="0" smtClean="0">
                <a:solidFill>
                  <a:srgbClr val="231F20"/>
                </a:solidFill>
                <a:latin typeface="Arial" panose="020B0604020202020204" pitchFamily="34" charset="0"/>
                <a:ea typeface="Verdana"/>
                <a:cs typeface="Arial" panose="020B0604020202020204" pitchFamily="34" charset="0"/>
              </a:rPr>
              <a:t>Resiliencia y versatilidad (RR)</a:t>
            </a:r>
            <a:endParaRPr lang="es" sz="900" spc="-40" dirty="0">
              <a:solidFill>
                <a:srgbClr val="231F20"/>
              </a:solidFill>
              <a:latin typeface="Arial" panose="020B0604020202020204" pitchFamily="34" charset="0"/>
              <a:ea typeface="Verdana"/>
              <a:cs typeface="Arial" panose="020B0604020202020204" pitchFamily="34" charset="0"/>
            </a:endParaRPr>
          </a:p>
        </p:txBody>
      </p:sp>
      <p:sp>
        <p:nvSpPr>
          <p:cNvPr id="7" name="object 12"/>
          <p:cNvSpPr/>
          <p:nvPr/>
        </p:nvSpPr>
        <p:spPr>
          <a:xfrm>
            <a:off x="295596" y="2816631"/>
            <a:ext cx="344805" cy="431800"/>
          </a:xfrm>
          <a:custGeom>
            <a:avLst/>
            <a:gdLst/>
            <a:ahLst/>
            <a:cxnLst/>
            <a:rect l="l" t="t" r="r" b="b"/>
            <a:pathLst>
              <a:path w="344805" h="431800">
                <a:moveTo>
                  <a:pt x="286422" y="368769"/>
                </a:moveTo>
                <a:lnTo>
                  <a:pt x="119069" y="368769"/>
                </a:lnTo>
                <a:lnTo>
                  <a:pt x="119069" y="431393"/>
                </a:lnTo>
                <a:lnTo>
                  <a:pt x="286544" y="431393"/>
                </a:lnTo>
                <a:lnTo>
                  <a:pt x="286422" y="368769"/>
                </a:lnTo>
                <a:close/>
              </a:path>
              <a:path w="344805" h="431800">
                <a:moveTo>
                  <a:pt x="213760" y="0"/>
                </a:moveTo>
                <a:lnTo>
                  <a:pt x="165393" y="73"/>
                </a:lnTo>
                <a:lnTo>
                  <a:pt x="120421" y="14925"/>
                </a:lnTo>
                <a:lnTo>
                  <a:pt x="82027" y="42474"/>
                </a:lnTo>
                <a:lnTo>
                  <a:pt x="53393" y="80640"/>
                </a:lnTo>
                <a:lnTo>
                  <a:pt x="37700" y="127342"/>
                </a:lnTo>
                <a:lnTo>
                  <a:pt x="32701" y="152669"/>
                </a:lnTo>
                <a:lnTo>
                  <a:pt x="26041" y="177228"/>
                </a:lnTo>
                <a:lnTo>
                  <a:pt x="17687" y="201187"/>
                </a:lnTo>
                <a:lnTo>
                  <a:pt x="7601" y="224713"/>
                </a:lnTo>
                <a:lnTo>
                  <a:pt x="0" y="243172"/>
                </a:lnTo>
                <a:lnTo>
                  <a:pt x="62" y="253739"/>
                </a:lnTo>
                <a:lnTo>
                  <a:pt x="9228" y="259210"/>
                </a:lnTo>
                <a:lnTo>
                  <a:pt x="28937" y="262382"/>
                </a:lnTo>
                <a:lnTo>
                  <a:pt x="29940" y="262496"/>
                </a:lnTo>
                <a:lnTo>
                  <a:pt x="30779" y="263893"/>
                </a:lnTo>
                <a:lnTo>
                  <a:pt x="31693" y="264680"/>
                </a:lnTo>
                <a:lnTo>
                  <a:pt x="32985" y="284754"/>
                </a:lnTo>
                <a:lnTo>
                  <a:pt x="35158" y="304693"/>
                </a:lnTo>
                <a:lnTo>
                  <a:pt x="45777" y="342049"/>
                </a:lnTo>
                <a:lnTo>
                  <a:pt x="76365" y="366344"/>
                </a:lnTo>
                <a:lnTo>
                  <a:pt x="97084" y="369145"/>
                </a:lnTo>
                <a:lnTo>
                  <a:pt x="119069" y="368769"/>
                </a:lnTo>
                <a:lnTo>
                  <a:pt x="286422" y="368769"/>
                </a:lnTo>
                <a:lnTo>
                  <a:pt x="286988" y="298157"/>
                </a:lnTo>
                <a:lnTo>
                  <a:pt x="314974" y="252337"/>
                </a:lnTo>
                <a:lnTo>
                  <a:pt x="329013" y="228755"/>
                </a:lnTo>
                <a:lnTo>
                  <a:pt x="338842" y="203111"/>
                </a:lnTo>
                <a:lnTo>
                  <a:pt x="344342" y="175145"/>
                </a:lnTo>
                <a:lnTo>
                  <a:pt x="342295" y="126105"/>
                </a:lnTo>
                <a:lnTo>
                  <a:pt x="326193" y="81241"/>
                </a:lnTo>
                <a:lnTo>
                  <a:pt x="298056" y="43383"/>
                </a:lnTo>
                <a:lnTo>
                  <a:pt x="259905" y="15359"/>
                </a:lnTo>
                <a:lnTo>
                  <a:pt x="213760" y="0"/>
                </a:lnTo>
                <a:close/>
              </a:path>
            </a:pathLst>
          </a:custGeom>
          <a:solidFill>
            <a:srgbClr val="FBAD1A"/>
          </a:solidFill>
        </p:spPr>
        <p:txBody>
          <a:bodyPr wrap="square" lIns="0" tIns="0" rIns="0" bIns="0" rtlCol="0"/>
          <a:lstStyle/>
          <a:p>
            <a:endParaRPr dirty="0"/>
          </a:p>
        </p:txBody>
      </p:sp>
      <p:sp>
        <p:nvSpPr>
          <p:cNvPr id="8" name="object 13"/>
          <p:cNvSpPr/>
          <p:nvPr/>
        </p:nvSpPr>
        <p:spPr>
          <a:xfrm>
            <a:off x="651799" y="2853413"/>
            <a:ext cx="63853" cy="94494"/>
          </a:xfrm>
          <a:prstGeom prst="rect">
            <a:avLst/>
          </a:prstGeom>
          <a:blipFill rotWithShape="1">
            <a:blip r:embed="rId2"/>
            <a:stretch>
              <a:fillRect/>
            </a:stretch>
          </a:blipFill>
        </p:spPr>
        <p:txBody>
          <a:bodyPr wrap="square" lIns="0" tIns="0" rIns="0" bIns="0" rtlCol="0"/>
          <a:lstStyle/>
          <a:p>
            <a:endParaRPr dirty="0"/>
          </a:p>
        </p:txBody>
      </p:sp>
      <p:sp>
        <p:nvSpPr>
          <p:cNvPr id="9" name="object 14"/>
          <p:cNvSpPr/>
          <p:nvPr/>
        </p:nvSpPr>
        <p:spPr>
          <a:xfrm>
            <a:off x="512574" y="2446154"/>
            <a:ext cx="555625" cy="396875"/>
          </a:xfrm>
          <a:custGeom>
            <a:avLst/>
            <a:gdLst/>
            <a:ahLst/>
            <a:cxnLst/>
            <a:rect l="l" t="t" r="r" b="b"/>
            <a:pathLst>
              <a:path w="555625" h="396875">
                <a:moveTo>
                  <a:pt x="555205" y="198437"/>
                </a:moveTo>
                <a:lnTo>
                  <a:pt x="549566" y="238427"/>
                </a:lnTo>
                <a:lnTo>
                  <a:pt x="533391" y="275675"/>
                </a:lnTo>
                <a:lnTo>
                  <a:pt x="507797" y="309383"/>
                </a:lnTo>
                <a:lnTo>
                  <a:pt x="473900" y="338751"/>
                </a:lnTo>
                <a:lnTo>
                  <a:pt x="432817" y="362983"/>
                </a:lnTo>
                <a:lnTo>
                  <a:pt x="385663" y="381279"/>
                </a:lnTo>
                <a:lnTo>
                  <a:pt x="333555" y="392843"/>
                </a:lnTo>
                <a:lnTo>
                  <a:pt x="277609" y="396875"/>
                </a:lnTo>
                <a:lnTo>
                  <a:pt x="221659" y="392843"/>
                </a:lnTo>
                <a:lnTo>
                  <a:pt x="169547" y="381279"/>
                </a:lnTo>
                <a:lnTo>
                  <a:pt x="122391" y="362983"/>
                </a:lnTo>
                <a:lnTo>
                  <a:pt x="81306" y="338751"/>
                </a:lnTo>
                <a:lnTo>
                  <a:pt x="47409" y="309383"/>
                </a:lnTo>
                <a:lnTo>
                  <a:pt x="21814" y="275675"/>
                </a:lnTo>
                <a:lnTo>
                  <a:pt x="5639" y="238427"/>
                </a:lnTo>
                <a:lnTo>
                  <a:pt x="0" y="198437"/>
                </a:lnTo>
                <a:lnTo>
                  <a:pt x="5639" y="158447"/>
                </a:lnTo>
                <a:lnTo>
                  <a:pt x="21814" y="121199"/>
                </a:lnTo>
                <a:lnTo>
                  <a:pt x="47409" y="87491"/>
                </a:lnTo>
                <a:lnTo>
                  <a:pt x="81306" y="58123"/>
                </a:lnTo>
                <a:lnTo>
                  <a:pt x="122391" y="33891"/>
                </a:lnTo>
                <a:lnTo>
                  <a:pt x="169547" y="15595"/>
                </a:lnTo>
                <a:lnTo>
                  <a:pt x="221659" y="4031"/>
                </a:lnTo>
                <a:lnTo>
                  <a:pt x="277609" y="0"/>
                </a:lnTo>
                <a:lnTo>
                  <a:pt x="333555" y="4031"/>
                </a:lnTo>
                <a:lnTo>
                  <a:pt x="385663" y="15595"/>
                </a:lnTo>
                <a:lnTo>
                  <a:pt x="432817" y="33891"/>
                </a:lnTo>
                <a:lnTo>
                  <a:pt x="473900" y="58123"/>
                </a:lnTo>
                <a:lnTo>
                  <a:pt x="507797" y="87491"/>
                </a:lnTo>
                <a:lnTo>
                  <a:pt x="533391" y="121199"/>
                </a:lnTo>
                <a:lnTo>
                  <a:pt x="549566" y="158447"/>
                </a:lnTo>
                <a:lnTo>
                  <a:pt x="555205" y="198437"/>
                </a:lnTo>
                <a:close/>
              </a:path>
            </a:pathLst>
          </a:custGeom>
          <a:ln w="10858">
            <a:solidFill>
              <a:srgbClr val="FBAD1A"/>
            </a:solidFill>
          </a:ln>
        </p:spPr>
        <p:txBody>
          <a:bodyPr wrap="square" lIns="0" tIns="0" rIns="0" bIns="0" rtlCol="0"/>
          <a:lstStyle/>
          <a:p>
            <a:endParaRPr dirty="0"/>
          </a:p>
        </p:txBody>
      </p:sp>
      <p:sp>
        <p:nvSpPr>
          <p:cNvPr id="10" name="object 15"/>
          <p:cNvSpPr/>
          <p:nvPr/>
        </p:nvSpPr>
        <p:spPr>
          <a:xfrm>
            <a:off x="620807" y="2460204"/>
            <a:ext cx="343254" cy="356288"/>
          </a:xfrm>
          <a:prstGeom prst="rect">
            <a:avLst/>
          </a:prstGeom>
          <a:blipFill rotWithShape="1">
            <a:blip r:embed="rId3"/>
            <a:stretch>
              <a:fillRect/>
            </a:stretch>
          </a:blipFill>
        </p:spPr>
        <p:txBody>
          <a:bodyPr wrap="square" lIns="0" tIns="0" rIns="0" bIns="0" rtlCol="0"/>
          <a:lstStyle/>
          <a:p>
            <a:endParaRPr dirty="0"/>
          </a:p>
        </p:txBody>
      </p:sp>
      <p:sp>
        <p:nvSpPr>
          <p:cNvPr id="11" name="object 20"/>
          <p:cNvSpPr/>
          <p:nvPr/>
        </p:nvSpPr>
        <p:spPr>
          <a:xfrm>
            <a:off x="2045309" y="562495"/>
            <a:ext cx="234187" cy="234175"/>
          </a:xfrm>
          <a:prstGeom prst="rect">
            <a:avLst/>
          </a:prstGeom>
          <a:blipFill rotWithShape="1">
            <a:blip r:embed="rId4"/>
            <a:stretch>
              <a:fillRect/>
            </a:stretch>
          </a:blipFill>
        </p:spPr>
        <p:txBody>
          <a:bodyPr wrap="square" lIns="0" tIns="0" rIns="0" bIns="0" rtlCol="0"/>
          <a:lstStyle/>
          <a:p>
            <a:endParaRPr dirty="0"/>
          </a:p>
        </p:txBody>
      </p:sp>
      <p:sp>
        <p:nvSpPr>
          <p:cNvPr id="12" name="object 21"/>
          <p:cNvSpPr txBox="1"/>
          <p:nvPr/>
        </p:nvSpPr>
        <p:spPr>
          <a:xfrm>
            <a:off x="1294257" y="577189"/>
            <a:ext cx="4101181" cy="2450414"/>
          </a:xfrm>
          <a:prstGeom prst="rect">
            <a:avLst/>
          </a:prstGeom>
        </p:spPr>
        <p:txBody>
          <a:bodyPr vert="horz" wrap="square" lIns="0" tIns="12700" rIns="0" bIns="0" rtlCol="0">
            <a:spAutoFit/>
          </a:bodyPr>
          <a:lstStyle/>
          <a:p>
            <a:pPr marL="146050">
              <a:lnSpc>
                <a:spcPct val="100000"/>
              </a:lnSpc>
              <a:spcBef>
                <a:spcPts val="100"/>
              </a:spcBef>
            </a:pPr>
            <a:r>
              <a:rPr lang="es" sz="1100" b="0" i="0" strike="noStrike" cap="none" spc="70" baseline="0" dirty="0" smtClean="0">
                <a:solidFill>
                  <a:srgbClr val="FFFFFF"/>
                </a:solidFill>
                <a:effectLst/>
                <a:latin typeface="Arial"/>
                <a:ea typeface="Arial"/>
                <a:cs typeface="Arial"/>
              </a:rPr>
              <a:t>Práctica </a:t>
            </a:r>
            <a:r>
              <a:rPr lang="es" sz="1100" b="0" i="0" strike="noStrike" cap="none" spc="70" baseline="0" dirty="0" smtClean="0">
                <a:solidFill>
                  <a:srgbClr val="FBAD1A"/>
                </a:solidFill>
                <a:effectLst/>
                <a:latin typeface="Arial"/>
                <a:ea typeface="Arial"/>
                <a:cs typeface="Arial"/>
              </a:rPr>
              <a:t> </a:t>
            </a:r>
            <a:r>
              <a:rPr lang="es" sz="1100" b="0" i="0" strike="noStrike" cap="none" spc="15" baseline="0" dirty="0" smtClean="0">
                <a:solidFill>
                  <a:srgbClr val="FBAD1A"/>
                </a:solidFill>
                <a:effectLst/>
                <a:latin typeface="Arial"/>
                <a:ea typeface="Arial"/>
                <a:cs typeface="Arial"/>
              </a:rPr>
              <a:t>3 </a:t>
            </a:r>
            <a:r>
              <a:rPr lang="es" sz="1100" b="0" i="0" strike="noStrike" cap="none" spc="70" baseline="0" dirty="0" smtClean="0">
                <a:solidFill>
                  <a:srgbClr val="FBAD1A"/>
                </a:solidFill>
                <a:effectLst/>
                <a:latin typeface="Arial"/>
                <a:ea typeface="Arial"/>
                <a:cs typeface="Arial"/>
              </a:rPr>
              <a:t> </a:t>
            </a:r>
            <a:r>
              <a:rPr lang="es" sz="1100" b="0" i="0" strike="noStrike" cap="none" spc="70" baseline="0" dirty="0" smtClean="0">
                <a:solidFill>
                  <a:srgbClr val="FFFFFF"/>
                </a:solidFill>
                <a:effectLst/>
                <a:latin typeface="Arial"/>
                <a:ea typeface="Arial"/>
                <a:cs typeface="Arial"/>
              </a:rPr>
              <a:t> </a:t>
            </a:r>
            <a:r>
              <a:rPr lang="es" sz="1100" b="0" i="0" strike="noStrike" cap="none" spc="55" baseline="0" dirty="0" smtClean="0">
                <a:solidFill>
                  <a:srgbClr val="FFFFFF"/>
                </a:solidFill>
                <a:effectLst/>
                <a:latin typeface="Arial"/>
                <a:ea typeface="Arial"/>
                <a:cs typeface="Arial"/>
              </a:rPr>
              <a:t>Resiliencia </a:t>
            </a:r>
            <a:r>
              <a:rPr lang="es" sz="1100" b="0" i="0" strike="noStrike" cap="none" spc="55" baseline="0" dirty="0">
                <a:solidFill>
                  <a:srgbClr val="FFFFFF"/>
                </a:solidFill>
                <a:effectLst/>
                <a:latin typeface="Arial"/>
                <a:ea typeface="Arial"/>
                <a:cs typeface="Arial"/>
              </a:rPr>
              <a:t>y versatilidad</a:t>
            </a:r>
          </a:p>
          <a:p>
            <a:pPr marL="146050" marR="354330">
              <a:lnSpc>
                <a:spcPct val="106100"/>
              </a:lnSpc>
              <a:spcBef>
                <a:spcPts val="894"/>
              </a:spcBef>
            </a:pPr>
            <a:r>
              <a:rPr lang="es-ES_tradnl" sz="1100" spc="-5" dirty="0" smtClean="0">
                <a:solidFill>
                  <a:srgbClr val="FFFFFF"/>
                </a:solidFill>
                <a:latin typeface="Arial"/>
                <a:ea typeface="Arial"/>
                <a:cs typeface="Arial"/>
              </a:rPr>
              <a:t>Resiliencia </a:t>
            </a:r>
            <a:r>
              <a:rPr lang="es-ES_tradnl" sz="1100" spc="-5" dirty="0">
                <a:solidFill>
                  <a:srgbClr val="FFFFFF"/>
                </a:solidFill>
                <a:latin typeface="Arial"/>
                <a:ea typeface="Arial"/>
                <a:cs typeface="Arial"/>
              </a:rPr>
              <a:t>es recuperarse de una caída. </a:t>
            </a:r>
            <a:r>
              <a:rPr lang="es-ES_tradnl" sz="1100" spc="-5" dirty="0" smtClean="0">
                <a:solidFill>
                  <a:srgbClr val="FFFFFF"/>
                </a:solidFill>
                <a:latin typeface="Arial"/>
                <a:ea typeface="Arial"/>
                <a:cs typeface="Arial"/>
              </a:rPr>
              <a:t>La resiliencia </a:t>
            </a:r>
            <a:r>
              <a:rPr lang="es-ES_tradnl" sz="1100" spc="-5" dirty="0">
                <a:solidFill>
                  <a:srgbClr val="FFFFFF"/>
                </a:solidFill>
                <a:latin typeface="Arial"/>
                <a:ea typeface="Arial"/>
                <a:cs typeface="Arial"/>
              </a:rPr>
              <a:t>y versatilidad son esenciales porque no todo es tranquilo ni previsible. El nuevo normal es el caos inesperado. Obstáculos en el camino. Desafíos. Miembros del equipo que parten. Nuevas personas a ser entrenadas. Los Gerentes necesitan absorber, ajustar, volver al camino correcto y recuperarse rápidamente. Eso exige agilidad mental, pensamiento rápido, determinación, solución creativa de problemas y la comprensión de cómo encontrar y garantizar recursos. Todo eso, mientras mantiene la calma y compostura para su propio bienestar y la de todos a su alrededor.</a:t>
            </a:r>
            <a:endParaRPr lang="es" sz="1100" spc="-5" dirty="0">
              <a:solidFill>
                <a:srgbClr val="FFFFFF"/>
              </a:solidFill>
              <a:latin typeface="Arial"/>
              <a:ea typeface="Arial"/>
              <a:cs typeface="Arial"/>
            </a:endParaRPr>
          </a:p>
        </p:txBody>
      </p:sp>
      <p:sp>
        <p:nvSpPr>
          <p:cNvPr id="13" name="object 23"/>
          <p:cNvSpPr/>
          <p:nvPr/>
        </p:nvSpPr>
        <p:spPr>
          <a:xfrm>
            <a:off x="269620" y="1504848"/>
            <a:ext cx="234188" cy="234175"/>
          </a:xfrm>
          <a:prstGeom prst="rect">
            <a:avLst/>
          </a:prstGeom>
          <a:blipFill rotWithShape="1">
            <a:blip r:embed="rId5"/>
            <a:stretch>
              <a:fillRect/>
            </a:stretch>
          </a:blipFill>
        </p:spPr>
        <p:txBody>
          <a:bodyPr wrap="square" lIns="0" tIns="0" rIns="0" bIns="0" rtlCol="0"/>
          <a:lstStyle/>
          <a:p>
            <a:endParaRPr dirty="0"/>
          </a:p>
        </p:txBody>
      </p:sp>
      <p:sp>
        <p:nvSpPr>
          <p:cNvPr id="14" name="object 24"/>
          <p:cNvSpPr txBox="1"/>
          <p:nvPr/>
        </p:nvSpPr>
        <p:spPr>
          <a:xfrm>
            <a:off x="334087" y="1517764"/>
            <a:ext cx="105515" cy="180520"/>
          </a:xfrm>
          <a:prstGeom prst="rect">
            <a:avLst/>
          </a:prstGeom>
        </p:spPr>
        <p:txBody>
          <a:bodyPr vert="horz" wrap="square" lIns="0" tIns="12700" rIns="0" bIns="0" rtlCol="0">
            <a:spAutoFit/>
          </a:bodyPr>
          <a:lstStyle/>
          <a:p>
            <a:pPr marL="12700">
              <a:lnSpc>
                <a:spcPct val="100000"/>
              </a:lnSpc>
              <a:spcBef>
                <a:spcPts val="100"/>
              </a:spcBef>
            </a:pPr>
            <a:r>
              <a:rPr lang="es" sz="900" b="0" i="0" strike="noStrike" cap="none" spc="15" baseline="0" dirty="0">
                <a:solidFill>
                  <a:srgbClr val="FFFFFF"/>
                </a:solidFill>
                <a:effectLst/>
                <a:latin typeface="Arial"/>
                <a:ea typeface="Arial"/>
                <a:cs typeface="Arial"/>
              </a:rPr>
              <a:t>3</a:t>
            </a:r>
            <a:r>
              <a:rPr lang="es" sz="1100" b="0" i="0" strike="noStrike" cap="none" spc="15" baseline="0" dirty="0">
                <a:solidFill>
                  <a:srgbClr val="FFFFFF"/>
                </a:solidFill>
                <a:effectLst/>
                <a:latin typeface="Arial"/>
                <a:ea typeface="Arial"/>
                <a:cs typeface="Arial"/>
              </a:rPr>
              <a:t> </a:t>
            </a:r>
          </a:p>
        </p:txBody>
      </p:sp>
      <p:sp>
        <p:nvSpPr>
          <p:cNvPr id="15" name="object 28"/>
          <p:cNvSpPr txBox="1">
            <a:spLocks noGrp="1"/>
          </p:cNvSpPr>
          <p:nvPr>
            <p:ph type="ftr" sz="quarter" idx="4294967295"/>
          </p:nvPr>
        </p:nvSpPr>
        <p:spPr>
          <a:xfrm>
            <a:off x="215899" y="3402431"/>
            <a:ext cx="2620170" cy="103875"/>
          </a:xfrm>
          <a:prstGeom prst="rect">
            <a:avLst/>
          </a:prstGeom>
        </p:spPr>
        <p:txBody>
          <a:bodyPr vert="horz" wrap="square" lIns="0" tIns="11430" rIns="0" bIns="0" rtlCol="0">
            <a:spAutoFit/>
          </a:bodyPr>
          <a:lstStyle/>
          <a:p>
            <a:pPr marL="12700">
              <a:lnSpc>
                <a:spcPct val="100000"/>
              </a:lnSpc>
              <a:spcBef>
                <a:spcPts val="90"/>
              </a:spcBef>
            </a:pPr>
            <a:r>
              <a:rPr lang="es" sz="600" b="0" i="1" strike="noStrike" cap="none" spc="55" baseline="0" dirty="0">
                <a:solidFill>
                  <a:srgbClr val="58595B"/>
                </a:solidFill>
                <a:effectLst/>
                <a:latin typeface="Arial"/>
                <a:ea typeface="Arial"/>
                <a:cs typeface="Arial"/>
              </a:rPr>
              <a:t>©</a:t>
            </a:r>
            <a:r>
              <a:rPr lang="es" sz="600" b="0" i="1" strike="noStrike" cap="none" spc="-110" baseline="0" dirty="0">
                <a:solidFill>
                  <a:srgbClr val="58595B"/>
                </a:solidFill>
                <a:effectLst/>
                <a:latin typeface="Arial"/>
                <a:ea typeface="Arial"/>
                <a:cs typeface="Arial"/>
              </a:rPr>
              <a:t> </a:t>
            </a:r>
            <a:r>
              <a:rPr lang="es" sz="600" b="0" i="1" strike="noStrike" cap="none" spc="-25" baseline="0" dirty="0">
                <a:solidFill>
                  <a:srgbClr val="58595B"/>
                </a:solidFill>
                <a:effectLst/>
                <a:latin typeface="Arial"/>
                <a:ea typeface="Arial"/>
                <a:cs typeface="Arial"/>
              </a:rPr>
              <a:t>Copyright </a:t>
            </a:r>
            <a:r>
              <a:rPr lang="es" sz="600" b="0" i="1" strike="noStrike" cap="none" spc="-5" baseline="0" dirty="0">
                <a:solidFill>
                  <a:srgbClr val="58595B"/>
                </a:solidFill>
                <a:effectLst/>
                <a:latin typeface="Arial"/>
                <a:ea typeface="Arial"/>
                <a:cs typeface="Arial"/>
              </a:rPr>
              <a:t>2019, </a:t>
            </a:r>
            <a:r>
              <a:rPr lang="es" sz="600" b="0" i="1" strike="noStrike" cap="none" spc="-50" baseline="0" dirty="0">
                <a:solidFill>
                  <a:srgbClr val="58595B"/>
                </a:solidFill>
                <a:effectLst/>
                <a:latin typeface="Arial"/>
                <a:ea typeface="Arial"/>
                <a:cs typeface="Arial"/>
              </a:rPr>
              <a:t>TeamTelligent, </a:t>
            </a:r>
            <a:r>
              <a:rPr lang="es-PE" sz="600" b="0" i="1" strike="noStrike" cap="none" spc="-60" baseline="0" dirty="0" smtClean="0">
                <a:solidFill>
                  <a:srgbClr val="58595B"/>
                </a:solidFill>
                <a:effectLst/>
                <a:latin typeface="Arial"/>
                <a:ea typeface="Arial"/>
                <a:cs typeface="Arial"/>
              </a:rPr>
              <a:t>CLL</a:t>
            </a:r>
            <a:r>
              <a:rPr lang="es" sz="600" b="0" i="1" strike="noStrike" cap="none" spc="-6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smtClean="0">
                <a:solidFill>
                  <a:srgbClr val="58595B"/>
                </a:solidFill>
                <a:effectLst/>
                <a:latin typeface="Arial"/>
                <a:ea typeface="Arial"/>
                <a:cs typeface="Arial"/>
              </a:rPr>
              <a:t>Todos </a:t>
            </a:r>
            <a:r>
              <a:rPr lang="es" sz="600" b="0" i="1" strike="noStrike" cap="none" spc="-15" baseline="0" dirty="0">
                <a:solidFill>
                  <a:srgbClr val="58595B"/>
                </a:solidFill>
                <a:effectLst/>
                <a:latin typeface="Arial"/>
                <a:ea typeface="Arial"/>
                <a:cs typeface="Arial"/>
              </a:rPr>
              <a:t>los derechos reservados</a:t>
            </a:r>
            <a:r>
              <a:rPr lang="es" sz="600" b="0" i="1" strike="noStrike" cap="none" spc="55" baseline="0" dirty="0">
                <a:solidFill>
                  <a:srgbClr val="58595B"/>
                </a:solidFill>
                <a:effectLst/>
                <a:latin typeface="Arial"/>
                <a:ea typeface="Arial"/>
                <a:cs typeface="Arial"/>
              </a:rPr>
              <a:t> </a:t>
            </a:r>
            <a:r>
              <a:rPr lang="es" sz="600" b="0" i="1" strike="noStrike" cap="none" spc="-4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a:solidFill>
                  <a:srgbClr val="58595B"/>
                </a:solidFill>
                <a:effectLst/>
                <a:latin typeface="Arial"/>
                <a:ea typeface="Arial"/>
                <a:cs typeface="Arial"/>
              </a:rPr>
              <a:t>V5</a:t>
            </a:r>
            <a:r>
              <a:rPr lang="es" sz="600" b="0" i="1" strike="noStrike" cap="none" spc="55" baseline="0" dirty="0">
                <a:solidFill>
                  <a:srgbClr val="58595B"/>
                </a:solidFill>
                <a:effectLst/>
                <a:latin typeface="Arial"/>
                <a:ea typeface="Arial"/>
                <a:cs typeface="Arial"/>
              </a:rPr>
              <a:t> </a:t>
            </a:r>
          </a:p>
        </p:txBody>
      </p:sp>
      <p:sp>
        <p:nvSpPr>
          <p:cNvPr id="16" name="object 29"/>
          <p:cNvSpPr txBox="1"/>
          <p:nvPr/>
        </p:nvSpPr>
        <p:spPr>
          <a:xfrm>
            <a:off x="5109197" y="3402431"/>
            <a:ext cx="163358" cy="102973"/>
          </a:xfrm>
          <a:prstGeom prst="rect">
            <a:avLst/>
          </a:prstGeom>
        </p:spPr>
        <p:txBody>
          <a:bodyPr vert="horz" wrap="square" lIns="0" tIns="11430" rIns="0" bIns="0" rtlCol="0">
            <a:spAutoFit/>
          </a:bodyPr>
          <a:lstStyle/>
          <a:p>
            <a:pPr marL="12700">
              <a:lnSpc>
                <a:spcPct val="100000"/>
              </a:lnSpc>
              <a:spcBef>
                <a:spcPts val="90"/>
              </a:spcBef>
            </a:pPr>
            <a:r>
              <a:rPr lang="es" sz="600" b="0" i="0" strike="noStrike" cap="none" spc="-35" baseline="0">
                <a:solidFill>
                  <a:srgbClr val="58595B"/>
                </a:solidFill>
                <a:effectLst/>
                <a:latin typeface="Verdana"/>
                <a:ea typeface="Verdana"/>
                <a:cs typeface="Verdana"/>
              </a:rPr>
              <a:t>46A</a:t>
            </a:r>
          </a:p>
        </p:txBody>
      </p:sp>
    </p:spTree>
    <p:extLst>
      <p:ext uri="{BB962C8B-B14F-4D97-AF65-F5344CB8AC3E}">
        <p14:creationId xmlns:p14="http://schemas.microsoft.com/office/powerpoint/2010/main" val="3158457636"/>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3"/>
          <p:cNvSpPr txBox="1"/>
          <p:nvPr/>
        </p:nvSpPr>
        <p:spPr>
          <a:xfrm>
            <a:off x="0" y="134816"/>
            <a:ext cx="5486400"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strike="noStrike" cap="none" spc="5" baseline="0" dirty="0" smtClean="0">
                <a:solidFill>
                  <a:srgbClr val="58595B"/>
                </a:solidFill>
                <a:effectLst/>
                <a:latin typeface="Arial"/>
                <a:ea typeface="Arial"/>
                <a:cs typeface="Arial"/>
              </a:rPr>
              <a:t>BIBLIOTECA DE COMPORTAMIENTO DEL JEFE </a:t>
            </a:r>
            <a:r>
              <a:rPr lang="es-ES" sz="1000" b="0" strike="noStrike" cap="none" spc="5" baseline="0" dirty="0" smtClean="0">
                <a:solidFill>
                  <a:srgbClr val="58595B"/>
                </a:solidFill>
                <a:effectLst/>
                <a:latin typeface="Arial"/>
                <a:ea typeface="Arial"/>
                <a:cs typeface="Arial"/>
              </a:rPr>
              <a:t>CLL</a:t>
            </a:r>
            <a:r>
              <a:rPr lang="es" sz="1000" b="1" strike="noStrike" cap="none" spc="5" baseline="0" dirty="0" smtClean="0">
                <a:solidFill>
                  <a:srgbClr val="58595B"/>
                </a:solidFill>
                <a:effectLst/>
                <a:latin typeface="Arial"/>
                <a:ea typeface="Arial"/>
                <a:cs typeface="Arial"/>
              </a:rPr>
              <a:t>™</a:t>
            </a:r>
            <a:endParaRPr lang="es" sz="1000" b="1" strike="noStrike" cap="none" spc="5" baseline="0" dirty="0">
              <a:solidFill>
                <a:srgbClr val="58595B"/>
              </a:solidFill>
              <a:effectLst/>
              <a:latin typeface="Arial"/>
              <a:ea typeface="Arial"/>
              <a:cs typeface="Arial"/>
            </a:endParaRPr>
          </a:p>
        </p:txBody>
      </p:sp>
      <p:sp>
        <p:nvSpPr>
          <p:cNvPr id="3" name="object 4"/>
          <p:cNvSpPr/>
          <p:nvPr/>
        </p:nvSpPr>
        <p:spPr>
          <a:xfrm>
            <a:off x="2131145" y="555580"/>
            <a:ext cx="234188" cy="234175"/>
          </a:xfrm>
          <a:prstGeom prst="rect">
            <a:avLst/>
          </a:prstGeom>
          <a:blipFill rotWithShape="1">
            <a:blip r:embed="rId2"/>
            <a:stretch>
              <a:fillRect/>
            </a:stretch>
          </a:blipFill>
        </p:spPr>
        <p:txBody>
          <a:bodyPr wrap="square" lIns="0" tIns="0" rIns="0" bIns="0" rtlCol="0"/>
          <a:lstStyle/>
          <a:p>
            <a:endParaRPr dirty="0"/>
          </a:p>
        </p:txBody>
      </p:sp>
      <p:sp>
        <p:nvSpPr>
          <p:cNvPr id="4" name="object 5"/>
          <p:cNvSpPr/>
          <p:nvPr/>
        </p:nvSpPr>
        <p:spPr>
          <a:xfrm>
            <a:off x="296351" y="462731"/>
            <a:ext cx="891540" cy="2800350"/>
          </a:xfrm>
          <a:custGeom>
            <a:avLst/>
            <a:gdLst/>
            <a:ahLst/>
            <a:cxnLst/>
            <a:rect l="l" t="t" r="r" b="b"/>
            <a:pathLst>
              <a:path w="891540" h="2800350">
                <a:moveTo>
                  <a:pt x="0" y="2800350"/>
                </a:moveTo>
                <a:lnTo>
                  <a:pt x="891540" y="2800350"/>
                </a:lnTo>
                <a:lnTo>
                  <a:pt x="891540" y="0"/>
                </a:lnTo>
                <a:lnTo>
                  <a:pt x="0" y="0"/>
                </a:lnTo>
                <a:lnTo>
                  <a:pt x="0" y="2800350"/>
                </a:lnTo>
                <a:close/>
              </a:path>
            </a:pathLst>
          </a:custGeom>
          <a:solidFill>
            <a:srgbClr val="DCDDDE"/>
          </a:solidFill>
        </p:spPr>
        <p:txBody>
          <a:bodyPr wrap="square" lIns="0" tIns="0" rIns="0" bIns="0" rtlCol="0"/>
          <a:lstStyle/>
          <a:p>
            <a:endParaRPr dirty="0"/>
          </a:p>
        </p:txBody>
      </p:sp>
      <p:sp>
        <p:nvSpPr>
          <p:cNvPr id="5" name="object 8"/>
          <p:cNvSpPr/>
          <p:nvPr/>
        </p:nvSpPr>
        <p:spPr>
          <a:xfrm>
            <a:off x="1352482" y="462731"/>
            <a:ext cx="3963670" cy="2800350"/>
          </a:xfrm>
          <a:custGeom>
            <a:avLst/>
            <a:gdLst/>
            <a:ahLst/>
            <a:cxnLst/>
            <a:rect l="l" t="t" r="r" b="b"/>
            <a:pathLst>
              <a:path w="3963670" h="2800350">
                <a:moveTo>
                  <a:pt x="0" y="2800350"/>
                </a:moveTo>
                <a:lnTo>
                  <a:pt x="3963543" y="2800350"/>
                </a:lnTo>
                <a:lnTo>
                  <a:pt x="3963543" y="0"/>
                </a:lnTo>
                <a:lnTo>
                  <a:pt x="0" y="0"/>
                </a:lnTo>
                <a:lnTo>
                  <a:pt x="0" y="2800350"/>
                </a:lnTo>
                <a:close/>
              </a:path>
            </a:pathLst>
          </a:custGeom>
          <a:ln w="19050">
            <a:solidFill>
              <a:srgbClr val="FBAD1A"/>
            </a:solidFill>
          </a:ln>
        </p:spPr>
        <p:txBody>
          <a:bodyPr wrap="square" lIns="0" tIns="0" rIns="0" bIns="0" rtlCol="0"/>
          <a:lstStyle/>
          <a:p>
            <a:endParaRPr dirty="0"/>
          </a:p>
        </p:txBody>
      </p:sp>
      <p:sp>
        <p:nvSpPr>
          <p:cNvPr id="6" name="object 10"/>
          <p:cNvSpPr txBox="1"/>
          <p:nvPr/>
        </p:nvSpPr>
        <p:spPr>
          <a:xfrm>
            <a:off x="1521266" y="572306"/>
            <a:ext cx="3127960" cy="180520"/>
          </a:xfrm>
          <a:prstGeom prst="rect">
            <a:avLst/>
          </a:prstGeom>
        </p:spPr>
        <p:txBody>
          <a:bodyPr vert="horz" wrap="square" lIns="0" tIns="12700" rIns="0" bIns="0" rtlCol="0">
            <a:spAutoFit/>
          </a:bodyPr>
          <a:lstStyle/>
          <a:p>
            <a:pPr>
              <a:lnSpc>
                <a:spcPct val="100000"/>
              </a:lnSpc>
              <a:spcBef>
                <a:spcPts val="100"/>
              </a:spcBef>
            </a:pPr>
            <a:r>
              <a:rPr lang="es" sz="1100" b="0" i="0" strike="noStrike" cap="none" spc="70" baseline="0" dirty="0" smtClean="0">
                <a:solidFill>
                  <a:srgbClr val="58595B"/>
                </a:solidFill>
                <a:effectLst/>
                <a:latin typeface="Arial"/>
                <a:ea typeface="Arial"/>
                <a:cs typeface="Arial"/>
              </a:rPr>
              <a:t>Práctica </a:t>
            </a:r>
            <a:r>
              <a:rPr lang="es" sz="1100" b="0" i="0" strike="noStrike" cap="none" spc="70" baseline="0" dirty="0" smtClean="0">
                <a:solidFill>
                  <a:srgbClr val="FFFFFF"/>
                </a:solidFill>
                <a:effectLst/>
                <a:latin typeface="Arial"/>
                <a:ea typeface="Arial"/>
                <a:cs typeface="Arial"/>
              </a:rPr>
              <a:t> </a:t>
            </a:r>
            <a:r>
              <a:rPr lang="es" sz="1100" b="0" i="0" strike="noStrike" cap="none" spc="15" baseline="0" dirty="0" smtClean="0">
                <a:solidFill>
                  <a:srgbClr val="FFFFFF"/>
                </a:solidFill>
                <a:effectLst/>
                <a:latin typeface="Arial"/>
                <a:ea typeface="Arial"/>
                <a:cs typeface="Arial"/>
              </a:rPr>
              <a:t>3 </a:t>
            </a:r>
            <a:r>
              <a:rPr lang="es" sz="1100" b="0" i="0" strike="noStrike" cap="none" spc="70" baseline="0" dirty="0" smtClean="0">
                <a:solidFill>
                  <a:srgbClr val="FFFFFF"/>
                </a:solidFill>
                <a:effectLst/>
                <a:latin typeface="Arial"/>
                <a:ea typeface="Arial"/>
                <a:cs typeface="Arial"/>
              </a:rPr>
              <a:t> </a:t>
            </a:r>
            <a:r>
              <a:rPr lang="es" sz="1100" b="0" i="0" strike="noStrike" cap="none" spc="70" baseline="0" dirty="0" smtClean="0">
                <a:solidFill>
                  <a:srgbClr val="58595B"/>
                </a:solidFill>
                <a:effectLst/>
                <a:latin typeface="Arial"/>
                <a:ea typeface="Arial"/>
                <a:cs typeface="Arial"/>
              </a:rPr>
              <a:t> </a:t>
            </a:r>
            <a:r>
              <a:rPr lang="es" sz="1100" b="0" i="0" strike="noStrike" cap="none" spc="55" baseline="0" dirty="0" smtClean="0">
                <a:solidFill>
                  <a:srgbClr val="58595B"/>
                </a:solidFill>
                <a:effectLst/>
                <a:latin typeface="Arial"/>
                <a:ea typeface="Arial"/>
                <a:cs typeface="Arial"/>
              </a:rPr>
              <a:t>Resiliencia </a:t>
            </a:r>
            <a:r>
              <a:rPr lang="es" sz="1100" b="0" i="0" strike="noStrike" cap="none" spc="55" baseline="0" dirty="0">
                <a:solidFill>
                  <a:srgbClr val="58595B"/>
                </a:solidFill>
                <a:effectLst/>
                <a:latin typeface="Arial"/>
                <a:ea typeface="Arial"/>
                <a:cs typeface="Arial"/>
              </a:rPr>
              <a:t>y versatilidad</a:t>
            </a:r>
          </a:p>
        </p:txBody>
      </p:sp>
      <p:sp>
        <p:nvSpPr>
          <p:cNvPr id="7" name="object 11"/>
          <p:cNvSpPr txBox="1"/>
          <p:nvPr/>
        </p:nvSpPr>
        <p:spPr>
          <a:xfrm>
            <a:off x="1521265" y="1006354"/>
            <a:ext cx="3277334" cy="1755609"/>
          </a:xfrm>
          <a:prstGeom prst="rect">
            <a:avLst/>
          </a:prstGeom>
        </p:spPr>
        <p:txBody>
          <a:bodyPr vert="horz" wrap="square" lIns="0" tIns="80010" rIns="0" bIns="0" rtlCol="0">
            <a:spAutoFit/>
          </a:bodyPr>
          <a:lstStyle/>
          <a:p>
            <a:pPr>
              <a:lnSpc>
                <a:spcPct val="100000"/>
              </a:lnSpc>
              <a:spcBef>
                <a:spcPts val="630"/>
              </a:spcBef>
            </a:pPr>
            <a:r>
              <a:rPr lang="es-ES" sz="1100" b="1" i="0" strike="noStrike" cap="none" spc="-5" baseline="0" dirty="0" smtClean="0">
                <a:solidFill>
                  <a:srgbClr val="231F20"/>
                </a:solidFill>
                <a:effectLst/>
                <a:latin typeface="Arial"/>
                <a:ea typeface="Arial"/>
                <a:cs typeface="Arial"/>
              </a:rPr>
              <a:t>Puntos que se deben observar</a:t>
            </a:r>
            <a:r>
              <a:rPr lang="es" sz="1100" b="1" i="0" strike="noStrike" cap="none" spc="-5" baseline="0" dirty="0" smtClean="0">
                <a:solidFill>
                  <a:srgbClr val="231F20"/>
                </a:solidFill>
                <a:effectLst/>
                <a:latin typeface="Arial"/>
                <a:ea typeface="Arial"/>
                <a:cs typeface="Arial"/>
              </a:rPr>
              <a:t>:</a:t>
            </a:r>
            <a:endParaRPr lang="es" sz="1100" b="1" i="0" strike="noStrike" cap="none" spc="-5" baseline="0" dirty="0">
              <a:solidFill>
                <a:srgbClr val="231F20"/>
              </a:solidFill>
              <a:effectLst/>
              <a:latin typeface="Arial"/>
              <a:ea typeface="Arial"/>
              <a:cs typeface="Arial"/>
            </a:endParaRPr>
          </a:p>
          <a:p>
            <a:pPr marL="171450" indent="-171450">
              <a:lnSpc>
                <a:spcPct val="100000"/>
              </a:lnSpc>
              <a:spcBef>
                <a:spcPts val="530"/>
              </a:spcBef>
              <a:buAutoNum type="alphaLcPeriod"/>
              <a:tabLst>
                <a:tab pos="171450" algn="l"/>
              </a:tabLst>
            </a:pPr>
            <a:r>
              <a:rPr lang="es" sz="1100" b="0" i="0" strike="noStrike" cap="none" spc="-5" baseline="0" dirty="0">
                <a:solidFill>
                  <a:srgbClr val="231F20"/>
                </a:solidFill>
                <a:effectLst/>
                <a:latin typeface="Arial"/>
                <a:ea typeface="Arial"/>
                <a:cs typeface="Arial"/>
              </a:rPr>
              <a:t>Se anticipa y se prepara para las adversidades</a:t>
            </a:r>
          </a:p>
          <a:p>
            <a:pPr marL="171450" indent="-171450">
              <a:lnSpc>
                <a:spcPct val="100000"/>
              </a:lnSpc>
              <a:spcBef>
                <a:spcPts val="530"/>
              </a:spcBef>
              <a:buAutoNum type="alphaLcPeriod"/>
              <a:tabLst>
                <a:tab pos="171450" algn="l"/>
              </a:tabLst>
            </a:pPr>
            <a:r>
              <a:rPr lang="es" sz="1100" b="0" i="0" strike="noStrike" cap="none" spc="-5" baseline="0" dirty="0">
                <a:solidFill>
                  <a:srgbClr val="231F20"/>
                </a:solidFill>
                <a:effectLst/>
                <a:latin typeface="Arial"/>
                <a:ea typeface="Arial"/>
                <a:cs typeface="Arial"/>
              </a:rPr>
              <a:t>Se recupera rápidamente de una adversidad</a:t>
            </a:r>
          </a:p>
          <a:p>
            <a:pPr marL="171450" indent="-171450">
              <a:lnSpc>
                <a:spcPct val="100000"/>
              </a:lnSpc>
              <a:spcBef>
                <a:spcPts val="530"/>
              </a:spcBef>
              <a:buAutoNum type="alphaLcPeriod"/>
              <a:tabLst>
                <a:tab pos="171450" algn="l"/>
              </a:tabLst>
            </a:pPr>
            <a:r>
              <a:rPr lang="es" sz="1100" b="0" i="0" strike="noStrike" cap="none" spc="-5" baseline="0" dirty="0">
                <a:solidFill>
                  <a:srgbClr val="231F20"/>
                </a:solidFill>
                <a:effectLst/>
                <a:latin typeface="Arial"/>
                <a:ea typeface="Arial"/>
                <a:cs typeface="Arial"/>
              </a:rPr>
              <a:t>Utiliza múltiples estrategias para lidiar con las adversidades</a:t>
            </a:r>
          </a:p>
          <a:p>
            <a:pPr marL="171450" indent="-171450">
              <a:lnSpc>
                <a:spcPct val="100000"/>
              </a:lnSpc>
              <a:spcBef>
                <a:spcPts val="530"/>
              </a:spcBef>
              <a:buAutoNum type="alphaLcPeriod"/>
              <a:tabLst>
                <a:tab pos="171450" algn="l"/>
              </a:tabLst>
            </a:pPr>
            <a:r>
              <a:rPr lang="es" sz="1100" b="0" i="0" strike="noStrike" cap="none" spc="-5" baseline="0" dirty="0" smtClean="0">
                <a:effectLst/>
                <a:latin typeface="Arial"/>
                <a:ea typeface="Arial"/>
                <a:cs typeface="Arial"/>
              </a:rPr>
              <a:t>Mantiene </a:t>
            </a:r>
            <a:r>
              <a:rPr lang="es" sz="1100" b="0" i="0" strike="noStrike" cap="none" spc="-5" baseline="0" dirty="0">
                <a:effectLst/>
                <a:latin typeface="Arial"/>
                <a:ea typeface="Arial"/>
                <a:cs typeface="Arial"/>
              </a:rPr>
              <a:t>la </a:t>
            </a:r>
            <a:r>
              <a:rPr lang="es" sz="1100" b="0" i="0" strike="noStrike" cap="none" spc="-5" baseline="0" dirty="0">
                <a:solidFill>
                  <a:srgbClr val="231F20"/>
                </a:solidFill>
                <a:effectLst/>
                <a:latin typeface="Arial"/>
                <a:ea typeface="Arial"/>
                <a:cs typeface="Arial"/>
              </a:rPr>
              <a:t>calma y continua enfocado bajo presión</a:t>
            </a:r>
          </a:p>
          <a:p>
            <a:pPr marL="171450" indent="-171450">
              <a:lnSpc>
                <a:spcPct val="100000"/>
              </a:lnSpc>
              <a:spcBef>
                <a:spcPts val="530"/>
              </a:spcBef>
              <a:buAutoNum type="alphaLcPeriod"/>
              <a:tabLst>
                <a:tab pos="171450" algn="l"/>
              </a:tabLst>
            </a:pPr>
            <a:r>
              <a:rPr lang="es" sz="1100" b="0" i="0" strike="noStrike" cap="none" spc="-5" baseline="0" dirty="0">
                <a:solidFill>
                  <a:srgbClr val="231F20"/>
                </a:solidFill>
                <a:effectLst/>
                <a:latin typeface="Arial"/>
                <a:ea typeface="Arial"/>
                <a:cs typeface="Arial"/>
              </a:rPr>
              <a:t>Construye una red de soporte de estrés personal</a:t>
            </a:r>
          </a:p>
        </p:txBody>
      </p:sp>
      <p:sp>
        <p:nvSpPr>
          <p:cNvPr id="8" name="object 16"/>
          <p:cNvSpPr/>
          <p:nvPr/>
        </p:nvSpPr>
        <p:spPr>
          <a:xfrm>
            <a:off x="353824" y="2765012"/>
            <a:ext cx="344805" cy="431800"/>
          </a:xfrm>
          <a:custGeom>
            <a:avLst/>
            <a:gdLst/>
            <a:ahLst/>
            <a:cxnLst/>
            <a:rect l="l" t="t" r="r" b="b"/>
            <a:pathLst>
              <a:path w="344804" h="431800">
                <a:moveTo>
                  <a:pt x="286422" y="368769"/>
                </a:moveTo>
                <a:lnTo>
                  <a:pt x="119069" y="368769"/>
                </a:lnTo>
                <a:lnTo>
                  <a:pt x="119069" y="431393"/>
                </a:lnTo>
                <a:lnTo>
                  <a:pt x="286544" y="431393"/>
                </a:lnTo>
                <a:lnTo>
                  <a:pt x="286422" y="368769"/>
                </a:lnTo>
                <a:close/>
              </a:path>
              <a:path w="344804" h="431800">
                <a:moveTo>
                  <a:pt x="213760" y="0"/>
                </a:moveTo>
                <a:lnTo>
                  <a:pt x="165393" y="73"/>
                </a:lnTo>
                <a:lnTo>
                  <a:pt x="120421" y="14925"/>
                </a:lnTo>
                <a:lnTo>
                  <a:pt x="82027" y="42474"/>
                </a:lnTo>
                <a:lnTo>
                  <a:pt x="53393" y="80640"/>
                </a:lnTo>
                <a:lnTo>
                  <a:pt x="37700" y="127342"/>
                </a:lnTo>
                <a:lnTo>
                  <a:pt x="32701" y="152669"/>
                </a:lnTo>
                <a:lnTo>
                  <a:pt x="26041" y="177228"/>
                </a:lnTo>
                <a:lnTo>
                  <a:pt x="17687" y="201187"/>
                </a:lnTo>
                <a:lnTo>
                  <a:pt x="7601" y="224713"/>
                </a:lnTo>
                <a:lnTo>
                  <a:pt x="0" y="243172"/>
                </a:lnTo>
                <a:lnTo>
                  <a:pt x="62" y="253739"/>
                </a:lnTo>
                <a:lnTo>
                  <a:pt x="9228" y="259210"/>
                </a:lnTo>
                <a:lnTo>
                  <a:pt x="28937" y="262382"/>
                </a:lnTo>
                <a:lnTo>
                  <a:pt x="29940" y="262496"/>
                </a:lnTo>
                <a:lnTo>
                  <a:pt x="30779" y="263893"/>
                </a:lnTo>
                <a:lnTo>
                  <a:pt x="31693" y="264680"/>
                </a:lnTo>
                <a:lnTo>
                  <a:pt x="32985" y="284754"/>
                </a:lnTo>
                <a:lnTo>
                  <a:pt x="35158" y="304693"/>
                </a:lnTo>
                <a:lnTo>
                  <a:pt x="45777" y="342049"/>
                </a:lnTo>
                <a:lnTo>
                  <a:pt x="76365" y="366344"/>
                </a:lnTo>
                <a:lnTo>
                  <a:pt x="97084" y="369145"/>
                </a:lnTo>
                <a:lnTo>
                  <a:pt x="119069" y="368769"/>
                </a:lnTo>
                <a:lnTo>
                  <a:pt x="286422" y="368769"/>
                </a:lnTo>
                <a:lnTo>
                  <a:pt x="286988" y="298157"/>
                </a:lnTo>
                <a:lnTo>
                  <a:pt x="314974" y="252337"/>
                </a:lnTo>
                <a:lnTo>
                  <a:pt x="329013" y="228755"/>
                </a:lnTo>
                <a:lnTo>
                  <a:pt x="338842" y="203111"/>
                </a:lnTo>
                <a:lnTo>
                  <a:pt x="344342" y="175145"/>
                </a:lnTo>
                <a:lnTo>
                  <a:pt x="342295" y="126105"/>
                </a:lnTo>
                <a:lnTo>
                  <a:pt x="326193" y="81241"/>
                </a:lnTo>
                <a:lnTo>
                  <a:pt x="298056" y="43383"/>
                </a:lnTo>
                <a:lnTo>
                  <a:pt x="259905" y="15359"/>
                </a:lnTo>
                <a:lnTo>
                  <a:pt x="213760" y="0"/>
                </a:lnTo>
                <a:close/>
              </a:path>
            </a:pathLst>
          </a:custGeom>
          <a:solidFill>
            <a:srgbClr val="FBAD1A"/>
          </a:solidFill>
        </p:spPr>
        <p:txBody>
          <a:bodyPr wrap="square" lIns="0" tIns="0" rIns="0" bIns="0" rtlCol="0"/>
          <a:lstStyle/>
          <a:p>
            <a:endParaRPr dirty="0"/>
          </a:p>
        </p:txBody>
      </p:sp>
      <p:sp>
        <p:nvSpPr>
          <p:cNvPr id="9" name="object 17"/>
          <p:cNvSpPr/>
          <p:nvPr/>
        </p:nvSpPr>
        <p:spPr>
          <a:xfrm>
            <a:off x="710028" y="2801794"/>
            <a:ext cx="63855" cy="94494"/>
          </a:xfrm>
          <a:prstGeom prst="rect">
            <a:avLst/>
          </a:prstGeom>
          <a:blipFill rotWithShape="1">
            <a:blip r:embed="rId3"/>
            <a:stretch>
              <a:fillRect/>
            </a:stretch>
          </a:blipFill>
        </p:spPr>
        <p:txBody>
          <a:bodyPr wrap="square" lIns="0" tIns="0" rIns="0" bIns="0" rtlCol="0"/>
          <a:lstStyle/>
          <a:p>
            <a:endParaRPr dirty="0"/>
          </a:p>
        </p:txBody>
      </p:sp>
      <p:sp>
        <p:nvSpPr>
          <p:cNvPr id="10" name="object 18"/>
          <p:cNvSpPr/>
          <p:nvPr/>
        </p:nvSpPr>
        <p:spPr>
          <a:xfrm>
            <a:off x="570797" y="2394535"/>
            <a:ext cx="555625" cy="396875"/>
          </a:xfrm>
          <a:custGeom>
            <a:avLst/>
            <a:gdLst/>
            <a:ahLst/>
            <a:cxnLst/>
            <a:rect l="l" t="t" r="r" b="b"/>
            <a:pathLst>
              <a:path w="555625" h="396875">
                <a:moveTo>
                  <a:pt x="555205" y="198437"/>
                </a:moveTo>
                <a:lnTo>
                  <a:pt x="549566" y="238427"/>
                </a:lnTo>
                <a:lnTo>
                  <a:pt x="533391" y="275675"/>
                </a:lnTo>
                <a:lnTo>
                  <a:pt x="507797" y="309383"/>
                </a:lnTo>
                <a:lnTo>
                  <a:pt x="473900" y="338751"/>
                </a:lnTo>
                <a:lnTo>
                  <a:pt x="432817" y="362983"/>
                </a:lnTo>
                <a:lnTo>
                  <a:pt x="385663" y="381279"/>
                </a:lnTo>
                <a:lnTo>
                  <a:pt x="333555" y="392843"/>
                </a:lnTo>
                <a:lnTo>
                  <a:pt x="277609" y="396875"/>
                </a:lnTo>
                <a:lnTo>
                  <a:pt x="221662" y="392843"/>
                </a:lnTo>
                <a:lnTo>
                  <a:pt x="169553" y="381279"/>
                </a:lnTo>
                <a:lnTo>
                  <a:pt x="122397" y="362983"/>
                </a:lnTo>
                <a:lnTo>
                  <a:pt x="81311" y="338751"/>
                </a:lnTo>
                <a:lnTo>
                  <a:pt x="47412" y="309383"/>
                </a:lnTo>
                <a:lnTo>
                  <a:pt x="21816" y="275675"/>
                </a:lnTo>
                <a:lnTo>
                  <a:pt x="5640" y="238427"/>
                </a:lnTo>
                <a:lnTo>
                  <a:pt x="0" y="198437"/>
                </a:lnTo>
                <a:lnTo>
                  <a:pt x="5640" y="158447"/>
                </a:lnTo>
                <a:lnTo>
                  <a:pt x="21816" y="121199"/>
                </a:lnTo>
                <a:lnTo>
                  <a:pt x="47412" y="87491"/>
                </a:lnTo>
                <a:lnTo>
                  <a:pt x="81311" y="58123"/>
                </a:lnTo>
                <a:lnTo>
                  <a:pt x="122397" y="33891"/>
                </a:lnTo>
                <a:lnTo>
                  <a:pt x="169553" y="15595"/>
                </a:lnTo>
                <a:lnTo>
                  <a:pt x="221662" y="4031"/>
                </a:lnTo>
                <a:lnTo>
                  <a:pt x="277609" y="0"/>
                </a:lnTo>
                <a:lnTo>
                  <a:pt x="333555" y="4031"/>
                </a:lnTo>
                <a:lnTo>
                  <a:pt x="385663" y="15595"/>
                </a:lnTo>
                <a:lnTo>
                  <a:pt x="432817" y="33891"/>
                </a:lnTo>
                <a:lnTo>
                  <a:pt x="473900" y="58123"/>
                </a:lnTo>
                <a:lnTo>
                  <a:pt x="507797" y="87491"/>
                </a:lnTo>
                <a:lnTo>
                  <a:pt x="533391" y="121199"/>
                </a:lnTo>
                <a:lnTo>
                  <a:pt x="549566" y="158447"/>
                </a:lnTo>
                <a:lnTo>
                  <a:pt x="555205" y="198437"/>
                </a:lnTo>
                <a:close/>
              </a:path>
            </a:pathLst>
          </a:custGeom>
          <a:ln w="10858">
            <a:solidFill>
              <a:srgbClr val="FBAD1A"/>
            </a:solidFill>
          </a:ln>
        </p:spPr>
        <p:txBody>
          <a:bodyPr wrap="square" lIns="0" tIns="0" rIns="0" bIns="0" rtlCol="0"/>
          <a:lstStyle/>
          <a:p>
            <a:endParaRPr dirty="0"/>
          </a:p>
        </p:txBody>
      </p:sp>
      <p:sp>
        <p:nvSpPr>
          <p:cNvPr id="11" name="object 19"/>
          <p:cNvSpPr/>
          <p:nvPr/>
        </p:nvSpPr>
        <p:spPr>
          <a:xfrm>
            <a:off x="679029" y="2408585"/>
            <a:ext cx="343259" cy="356288"/>
          </a:xfrm>
          <a:prstGeom prst="rect">
            <a:avLst/>
          </a:prstGeom>
          <a:blipFill rotWithShape="1">
            <a:blip r:embed="rId4"/>
            <a:stretch>
              <a:fillRect/>
            </a:stretch>
          </a:blipFill>
        </p:spPr>
        <p:txBody>
          <a:bodyPr wrap="square" lIns="0" tIns="0" rIns="0" bIns="0" rtlCol="0"/>
          <a:lstStyle/>
          <a:p>
            <a:endParaRPr dirty="0"/>
          </a:p>
        </p:txBody>
      </p:sp>
      <p:sp>
        <p:nvSpPr>
          <p:cNvPr id="12" name="object 22"/>
          <p:cNvSpPr/>
          <p:nvPr/>
        </p:nvSpPr>
        <p:spPr>
          <a:xfrm>
            <a:off x="1349307" y="2967679"/>
            <a:ext cx="3956685" cy="289560"/>
          </a:xfrm>
          <a:custGeom>
            <a:avLst/>
            <a:gdLst/>
            <a:ahLst/>
            <a:cxnLst/>
            <a:rect l="l" t="t" r="r" b="b"/>
            <a:pathLst>
              <a:path w="3956684" h="289560">
                <a:moveTo>
                  <a:pt x="0" y="289051"/>
                </a:moveTo>
                <a:lnTo>
                  <a:pt x="3956177" y="289051"/>
                </a:lnTo>
                <a:lnTo>
                  <a:pt x="3956177" y="0"/>
                </a:lnTo>
                <a:lnTo>
                  <a:pt x="0" y="0"/>
                </a:lnTo>
                <a:lnTo>
                  <a:pt x="0" y="289051"/>
                </a:lnTo>
                <a:close/>
              </a:path>
            </a:pathLst>
          </a:custGeom>
          <a:solidFill>
            <a:srgbClr val="FBAD1A"/>
          </a:solidFill>
        </p:spPr>
        <p:txBody>
          <a:bodyPr wrap="square" lIns="0" tIns="0" rIns="0" bIns="0" rtlCol="0"/>
          <a:lstStyle/>
          <a:p>
            <a:endParaRPr dirty="0"/>
          </a:p>
        </p:txBody>
      </p:sp>
      <p:sp>
        <p:nvSpPr>
          <p:cNvPr id="13" name="object 25"/>
          <p:cNvSpPr/>
          <p:nvPr/>
        </p:nvSpPr>
        <p:spPr>
          <a:xfrm>
            <a:off x="328008" y="1415652"/>
            <a:ext cx="234188" cy="234175"/>
          </a:xfrm>
          <a:prstGeom prst="rect">
            <a:avLst/>
          </a:prstGeom>
          <a:blipFill rotWithShape="1">
            <a:blip r:embed="rId5"/>
            <a:stretch>
              <a:fillRect/>
            </a:stretch>
          </a:blipFill>
        </p:spPr>
        <p:txBody>
          <a:bodyPr wrap="square" lIns="0" tIns="0" rIns="0" bIns="0" rtlCol="0"/>
          <a:lstStyle/>
          <a:p>
            <a:endParaRPr dirty="0"/>
          </a:p>
        </p:txBody>
      </p:sp>
      <p:sp>
        <p:nvSpPr>
          <p:cNvPr id="14" name="object 26"/>
          <p:cNvSpPr txBox="1"/>
          <p:nvPr/>
        </p:nvSpPr>
        <p:spPr>
          <a:xfrm>
            <a:off x="296351" y="398762"/>
            <a:ext cx="892432" cy="1203535"/>
          </a:xfrm>
          <a:prstGeom prst="rect">
            <a:avLst/>
          </a:prstGeom>
        </p:spPr>
        <p:txBody>
          <a:bodyPr vert="horz" wrap="square" lIns="0" tIns="51435" rIns="0" bIns="0" rtlCol="0">
            <a:spAutoFit/>
          </a:bodyPr>
          <a:lstStyle/>
          <a:p>
            <a:pPr marL="5080">
              <a:lnSpc>
                <a:spcPct val="100000"/>
              </a:lnSpc>
              <a:spcBef>
                <a:spcPts val="405"/>
              </a:spcBef>
            </a:pPr>
            <a:r>
              <a:rPr lang="es" sz="3100" b="0" i="0" strike="noStrike" cap="none" spc="-140" baseline="0" dirty="0">
                <a:solidFill>
                  <a:srgbClr val="231F20"/>
                </a:solidFill>
                <a:effectLst/>
                <a:latin typeface="Arial" panose="020B0604020202020204" pitchFamily="34" charset="0"/>
                <a:ea typeface="Verdana"/>
                <a:cs typeface="Arial" panose="020B0604020202020204" pitchFamily="34" charset="0"/>
              </a:rPr>
              <a:t>RR</a:t>
            </a:r>
          </a:p>
          <a:p>
            <a:pPr marL="30480" marR="10795">
              <a:lnSpc>
                <a:spcPts val="1200"/>
              </a:lnSpc>
              <a:spcBef>
                <a:spcPts val="25"/>
              </a:spcBef>
            </a:pPr>
            <a:r>
              <a:rPr lang="es" sz="900" b="0" i="0" strike="noStrike" cap="none" spc="-40" baseline="0" dirty="0">
                <a:solidFill>
                  <a:srgbClr val="231F20"/>
                </a:solidFill>
                <a:effectLst/>
                <a:latin typeface="Arial" panose="020B0604020202020204" pitchFamily="34" charset="0"/>
                <a:ea typeface="Verdana"/>
                <a:cs typeface="Arial" panose="020B0604020202020204" pitchFamily="34" charset="0"/>
              </a:rPr>
              <a:t>Resiliencia y versatilidad (RR)</a:t>
            </a:r>
          </a:p>
          <a:p>
            <a:pPr>
              <a:lnSpc>
                <a:spcPct val="100000"/>
              </a:lnSpc>
            </a:pPr>
            <a:endParaRPr sz="900" dirty="0">
              <a:latin typeface="Times New Roman"/>
              <a:cs typeface="Times New Roman"/>
            </a:endParaRPr>
          </a:p>
          <a:p>
            <a:pPr marL="107950">
              <a:lnSpc>
                <a:spcPct val="100000"/>
              </a:lnSpc>
              <a:spcBef>
                <a:spcPts val="690"/>
              </a:spcBef>
            </a:pPr>
            <a:r>
              <a:rPr lang="es" sz="900" b="0" i="0" strike="noStrike" cap="none" spc="15" baseline="0" dirty="0">
                <a:solidFill>
                  <a:srgbClr val="FFFFFF"/>
                </a:solidFill>
                <a:effectLst/>
                <a:latin typeface="Arial"/>
                <a:ea typeface="Arial"/>
                <a:cs typeface="Arial"/>
              </a:rPr>
              <a:t>3 </a:t>
            </a:r>
          </a:p>
        </p:txBody>
      </p:sp>
      <p:sp>
        <p:nvSpPr>
          <p:cNvPr id="15" name="object 27"/>
          <p:cNvSpPr txBox="1"/>
          <p:nvPr/>
        </p:nvSpPr>
        <p:spPr>
          <a:xfrm>
            <a:off x="1508565" y="3022192"/>
            <a:ext cx="2371555" cy="163994"/>
          </a:xfrm>
          <a:prstGeom prst="rect">
            <a:avLst/>
          </a:prstGeom>
        </p:spPr>
        <p:txBody>
          <a:bodyPr vert="horz" wrap="square" lIns="0" tIns="19050" rIns="0" bIns="0" rtlCol="0">
            <a:spAutoFit/>
          </a:bodyPr>
          <a:lstStyle/>
          <a:p>
            <a:pPr marL="12700">
              <a:lnSpc>
                <a:spcPct val="100000"/>
              </a:lnSpc>
              <a:spcBef>
                <a:spcPts val="150"/>
              </a:spcBef>
            </a:pPr>
            <a:r>
              <a:rPr lang="es" sz="950" b="0" i="0" strike="noStrike" cap="none" spc="65" baseline="0" dirty="0">
                <a:solidFill>
                  <a:srgbClr val="FFFFFF"/>
                </a:solidFill>
                <a:effectLst/>
                <a:latin typeface="Arial"/>
                <a:ea typeface="Arial"/>
                <a:cs typeface="Arial"/>
              </a:rPr>
              <a:t>Dominio </a:t>
            </a:r>
            <a:r>
              <a:rPr lang="es" sz="950" b="0" i="0" strike="noStrike" cap="none" spc="-15" baseline="0" dirty="0">
                <a:solidFill>
                  <a:srgbClr val="FFFFFF"/>
                </a:solidFill>
                <a:effectLst/>
                <a:latin typeface="Arial"/>
                <a:ea typeface="Arial"/>
                <a:cs typeface="Arial"/>
              </a:rPr>
              <a:t>A: </a:t>
            </a:r>
            <a:r>
              <a:rPr lang="pt-BR" sz="950" b="0" i="0" strike="noStrike" cap="none" spc="45" baseline="0" dirty="0" err="1" smtClean="0">
                <a:solidFill>
                  <a:srgbClr val="FFFFFF"/>
                </a:solidFill>
                <a:effectLst/>
                <a:latin typeface="Arial"/>
                <a:ea typeface="Arial"/>
                <a:cs typeface="Arial"/>
              </a:rPr>
              <a:t>Liderazgo</a:t>
            </a:r>
            <a:r>
              <a:rPr lang="pt-BR" sz="950" b="0" i="0" strike="noStrike" cap="none" spc="45" baseline="0" dirty="0" smtClean="0">
                <a:solidFill>
                  <a:srgbClr val="FFFFFF"/>
                </a:solidFill>
                <a:effectLst/>
                <a:latin typeface="Arial"/>
                <a:ea typeface="Arial"/>
                <a:cs typeface="Arial"/>
              </a:rPr>
              <a:t> </a:t>
            </a:r>
            <a:r>
              <a:rPr lang="pt-BR" sz="950" b="0" i="0" strike="noStrike" cap="none" spc="45" baseline="0" dirty="0" err="1" smtClean="0">
                <a:solidFill>
                  <a:srgbClr val="FFFFFF"/>
                </a:solidFill>
                <a:effectLst/>
                <a:latin typeface="Arial"/>
                <a:ea typeface="Arial"/>
                <a:cs typeface="Arial"/>
              </a:rPr>
              <a:t>Personal</a:t>
            </a:r>
            <a:endParaRPr lang="es" sz="950" b="0" i="0" strike="noStrike" cap="none" spc="45" baseline="0" dirty="0">
              <a:solidFill>
                <a:srgbClr val="FFFFFF"/>
              </a:solidFill>
              <a:effectLst/>
              <a:latin typeface="Arial"/>
              <a:ea typeface="Arial"/>
              <a:cs typeface="Arial"/>
            </a:endParaRPr>
          </a:p>
        </p:txBody>
      </p:sp>
      <p:sp>
        <p:nvSpPr>
          <p:cNvPr id="16" name="object 30"/>
          <p:cNvSpPr txBox="1"/>
          <p:nvPr/>
        </p:nvSpPr>
        <p:spPr>
          <a:xfrm>
            <a:off x="283651" y="3350812"/>
            <a:ext cx="161451" cy="102973"/>
          </a:xfrm>
          <a:prstGeom prst="rect">
            <a:avLst/>
          </a:prstGeom>
        </p:spPr>
        <p:txBody>
          <a:bodyPr vert="horz" wrap="square" lIns="0" tIns="11430" rIns="0" bIns="0" rtlCol="0">
            <a:spAutoFit/>
          </a:bodyPr>
          <a:lstStyle/>
          <a:p>
            <a:pPr marL="12700">
              <a:lnSpc>
                <a:spcPct val="100000"/>
              </a:lnSpc>
              <a:spcBef>
                <a:spcPts val="90"/>
              </a:spcBef>
            </a:pPr>
            <a:r>
              <a:rPr lang="es" sz="600" b="0" i="0" strike="noStrike" cap="none" spc="-45" baseline="0">
                <a:solidFill>
                  <a:srgbClr val="58595B"/>
                </a:solidFill>
                <a:effectLst/>
                <a:latin typeface="Verdana"/>
                <a:ea typeface="Verdana"/>
                <a:cs typeface="Verdana"/>
              </a:rPr>
              <a:t>46B</a:t>
            </a:r>
          </a:p>
        </p:txBody>
      </p:sp>
      <p:sp>
        <p:nvSpPr>
          <p:cNvPr id="17" name="object 31"/>
          <p:cNvSpPr txBox="1"/>
          <p:nvPr/>
        </p:nvSpPr>
        <p:spPr>
          <a:xfrm>
            <a:off x="2857500" y="3350812"/>
            <a:ext cx="2480613" cy="103875"/>
          </a:xfrm>
          <a:prstGeom prst="rect">
            <a:avLst/>
          </a:prstGeom>
        </p:spPr>
        <p:txBody>
          <a:bodyPr vert="horz" wrap="square" lIns="0" tIns="11430" rIns="0" bIns="0" rtlCol="0">
            <a:spAutoFit/>
          </a:bodyPr>
          <a:lstStyle/>
          <a:p>
            <a:pPr marL="12700">
              <a:lnSpc>
                <a:spcPct val="100000"/>
              </a:lnSpc>
              <a:spcBef>
                <a:spcPts val="90"/>
              </a:spcBef>
            </a:pPr>
            <a:r>
              <a:rPr lang="es" sz="600" b="0" i="1" strike="noStrike" cap="none" spc="55" baseline="0" dirty="0">
                <a:solidFill>
                  <a:srgbClr val="58595B"/>
                </a:solidFill>
                <a:effectLst/>
                <a:latin typeface="Arial"/>
                <a:ea typeface="Arial"/>
                <a:cs typeface="Arial"/>
              </a:rPr>
              <a:t>©</a:t>
            </a:r>
            <a:r>
              <a:rPr lang="es" sz="600" b="0" i="1" strike="noStrike" cap="none" spc="-110" baseline="0" dirty="0">
                <a:solidFill>
                  <a:srgbClr val="58595B"/>
                </a:solidFill>
                <a:effectLst/>
                <a:latin typeface="Arial"/>
                <a:ea typeface="Arial"/>
                <a:cs typeface="Arial"/>
              </a:rPr>
              <a:t> </a:t>
            </a:r>
            <a:r>
              <a:rPr lang="es" sz="600" b="0" i="1" strike="noStrike" cap="none" spc="-25" baseline="0" dirty="0">
                <a:solidFill>
                  <a:srgbClr val="58595B"/>
                </a:solidFill>
                <a:effectLst/>
                <a:latin typeface="Arial"/>
                <a:ea typeface="Arial"/>
                <a:cs typeface="Arial"/>
              </a:rPr>
              <a:t>Copyright </a:t>
            </a:r>
            <a:r>
              <a:rPr lang="es" sz="600" b="0" i="1" strike="noStrike" cap="none" spc="-5" baseline="0" dirty="0">
                <a:solidFill>
                  <a:srgbClr val="58595B"/>
                </a:solidFill>
                <a:effectLst/>
                <a:latin typeface="Arial"/>
                <a:ea typeface="Arial"/>
                <a:cs typeface="Arial"/>
              </a:rPr>
              <a:t>2019, </a:t>
            </a:r>
            <a:r>
              <a:rPr lang="es" sz="600" b="0" i="1" strike="noStrike" cap="none" spc="-50" baseline="0" dirty="0">
                <a:solidFill>
                  <a:srgbClr val="58595B"/>
                </a:solidFill>
                <a:effectLst/>
                <a:latin typeface="Arial"/>
                <a:ea typeface="Arial"/>
                <a:cs typeface="Arial"/>
              </a:rPr>
              <a:t>TeamTelligent, </a:t>
            </a:r>
            <a:r>
              <a:rPr lang="es-PE" sz="600" b="0" i="1" strike="noStrike" cap="none" spc="-60" baseline="0" dirty="0" smtClean="0">
                <a:solidFill>
                  <a:srgbClr val="58595B"/>
                </a:solidFill>
                <a:effectLst/>
                <a:latin typeface="Arial"/>
                <a:ea typeface="Arial"/>
                <a:cs typeface="Arial"/>
              </a:rPr>
              <a:t>CLL</a:t>
            </a:r>
            <a:r>
              <a:rPr lang="es" sz="600" b="0" i="1" strike="noStrike" cap="none" spc="-6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smtClean="0">
                <a:solidFill>
                  <a:srgbClr val="58595B"/>
                </a:solidFill>
                <a:effectLst/>
                <a:latin typeface="Arial"/>
                <a:ea typeface="Arial"/>
                <a:cs typeface="Arial"/>
              </a:rPr>
              <a:t>Todos </a:t>
            </a:r>
            <a:r>
              <a:rPr lang="es" sz="600" b="0" i="1" strike="noStrike" cap="none" spc="-15" baseline="0" dirty="0">
                <a:solidFill>
                  <a:srgbClr val="58595B"/>
                </a:solidFill>
                <a:effectLst/>
                <a:latin typeface="Arial"/>
                <a:ea typeface="Arial"/>
                <a:cs typeface="Arial"/>
              </a:rPr>
              <a:t>los derechos reservados</a:t>
            </a:r>
            <a:r>
              <a:rPr lang="es" sz="600" b="0" i="1" strike="noStrike" cap="none" spc="55" baseline="0" dirty="0">
                <a:solidFill>
                  <a:srgbClr val="58595B"/>
                </a:solidFill>
                <a:effectLst/>
                <a:latin typeface="Arial"/>
                <a:ea typeface="Arial"/>
                <a:cs typeface="Arial"/>
              </a:rPr>
              <a:t> </a:t>
            </a:r>
            <a:r>
              <a:rPr lang="es" sz="600" b="0" i="1" strike="noStrike" cap="none" spc="-4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a:solidFill>
                  <a:srgbClr val="58595B"/>
                </a:solidFill>
                <a:effectLst/>
                <a:latin typeface="Arial"/>
                <a:ea typeface="Arial"/>
                <a:cs typeface="Arial"/>
              </a:rPr>
              <a:t>V5</a:t>
            </a:r>
            <a:r>
              <a:rPr lang="es" sz="600" b="0" i="1" strike="noStrike" cap="none" spc="55" baseline="0" dirty="0">
                <a:solidFill>
                  <a:srgbClr val="58595B"/>
                </a:solidFill>
                <a:effectLst/>
                <a:latin typeface="Arial"/>
                <a:ea typeface="Arial"/>
                <a:cs typeface="Arial"/>
              </a:rPr>
              <a:t> </a:t>
            </a:r>
          </a:p>
        </p:txBody>
      </p:sp>
    </p:spTree>
    <p:extLst>
      <p:ext uri="{BB962C8B-B14F-4D97-AF65-F5344CB8AC3E}">
        <p14:creationId xmlns:p14="http://schemas.microsoft.com/office/powerpoint/2010/main" val="2978852765"/>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3"/>
          <p:cNvSpPr txBox="1"/>
          <p:nvPr/>
        </p:nvSpPr>
        <p:spPr>
          <a:xfrm>
            <a:off x="0" y="134816"/>
            <a:ext cx="5486400"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strike="noStrike" cap="none" spc="5" baseline="0" dirty="0" smtClean="0">
                <a:solidFill>
                  <a:srgbClr val="58595B"/>
                </a:solidFill>
                <a:effectLst/>
                <a:latin typeface="Arial"/>
                <a:ea typeface="Arial"/>
                <a:cs typeface="Arial"/>
              </a:rPr>
              <a:t>BIBLIOTECA DE COMPORTAMIENTO DEL JEFE </a:t>
            </a:r>
            <a:r>
              <a:rPr lang="es-ES" sz="1000" b="0" strike="noStrike" cap="none" spc="5" baseline="0" dirty="0" smtClean="0">
                <a:solidFill>
                  <a:srgbClr val="58595B"/>
                </a:solidFill>
                <a:effectLst/>
                <a:latin typeface="Arial"/>
                <a:ea typeface="Arial"/>
                <a:cs typeface="Arial"/>
              </a:rPr>
              <a:t>CLL</a:t>
            </a:r>
            <a:r>
              <a:rPr lang="es" sz="1000" b="1" strike="noStrike" cap="none" spc="5" baseline="0" dirty="0" smtClean="0">
                <a:solidFill>
                  <a:srgbClr val="58595B"/>
                </a:solidFill>
                <a:effectLst/>
                <a:latin typeface="Arial"/>
                <a:ea typeface="Arial"/>
                <a:cs typeface="Arial"/>
              </a:rPr>
              <a:t>™</a:t>
            </a:r>
            <a:endParaRPr lang="es" sz="1000" b="1" strike="noStrike" cap="none" spc="5" baseline="0" dirty="0">
              <a:solidFill>
                <a:srgbClr val="58595B"/>
              </a:solidFill>
              <a:effectLst/>
              <a:latin typeface="Arial"/>
              <a:ea typeface="Arial"/>
              <a:cs typeface="Arial"/>
            </a:endParaRPr>
          </a:p>
        </p:txBody>
      </p:sp>
      <p:sp>
        <p:nvSpPr>
          <p:cNvPr id="4" name="object 6"/>
          <p:cNvSpPr/>
          <p:nvPr/>
        </p:nvSpPr>
        <p:spPr>
          <a:xfrm>
            <a:off x="238125" y="514350"/>
            <a:ext cx="891540" cy="2800350"/>
          </a:xfrm>
          <a:custGeom>
            <a:avLst/>
            <a:gdLst/>
            <a:ahLst/>
            <a:cxnLst/>
            <a:rect l="l" t="t" r="r" b="b"/>
            <a:pathLst>
              <a:path w="891540" h="2800350">
                <a:moveTo>
                  <a:pt x="0" y="2800350"/>
                </a:moveTo>
                <a:lnTo>
                  <a:pt x="891540" y="2800350"/>
                </a:lnTo>
                <a:lnTo>
                  <a:pt x="891540" y="0"/>
                </a:lnTo>
                <a:lnTo>
                  <a:pt x="0" y="0"/>
                </a:lnTo>
                <a:lnTo>
                  <a:pt x="0" y="2800350"/>
                </a:lnTo>
                <a:close/>
              </a:path>
            </a:pathLst>
          </a:custGeom>
          <a:solidFill>
            <a:srgbClr val="DCDDDE"/>
          </a:solidFill>
        </p:spPr>
        <p:txBody>
          <a:bodyPr wrap="square" lIns="0" tIns="0" rIns="0" bIns="0" rtlCol="0"/>
          <a:lstStyle/>
          <a:p>
            <a:endParaRPr dirty="0"/>
          </a:p>
        </p:txBody>
      </p:sp>
      <p:sp>
        <p:nvSpPr>
          <p:cNvPr id="5" name="object 7"/>
          <p:cNvSpPr/>
          <p:nvPr/>
        </p:nvSpPr>
        <p:spPr>
          <a:xfrm>
            <a:off x="1232788" y="525643"/>
            <a:ext cx="4111892" cy="2800350"/>
          </a:xfrm>
          <a:custGeom>
            <a:avLst/>
            <a:gdLst/>
            <a:ahLst/>
            <a:cxnLst/>
            <a:rect l="l" t="t" r="r" b="b"/>
            <a:pathLst>
              <a:path w="3963670" h="2800350">
                <a:moveTo>
                  <a:pt x="0" y="2800350"/>
                </a:moveTo>
                <a:lnTo>
                  <a:pt x="3963543" y="2800350"/>
                </a:lnTo>
                <a:lnTo>
                  <a:pt x="3963543" y="0"/>
                </a:lnTo>
                <a:lnTo>
                  <a:pt x="0" y="0"/>
                </a:lnTo>
                <a:lnTo>
                  <a:pt x="0" y="2800350"/>
                </a:lnTo>
                <a:close/>
              </a:path>
            </a:pathLst>
          </a:custGeom>
          <a:solidFill>
            <a:srgbClr val="FBAD1A"/>
          </a:solidFill>
        </p:spPr>
        <p:txBody>
          <a:bodyPr wrap="square" lIns="0" tIns="0" rIns="0" bIns="0" rtlCol="0"/>
          <a:lstStyle/>
          <a:p>
            <a:endParaRPr dirty="0"/>
          </a:p>
        </p:txBody>
      </p:sp>
      <p:sp>
        <p:nvSpPr>
          <p:cNvPr id="6" name="object 9"/>
          <p:cNvSpPr txBox="1">
            <a:spLocks/>
          </p:cNvSpPr>
          <p:nvPr/>
        </p:nvSpPr>
        <p:spPr>
          <a:xfrm>
            <a:off x="244220" y="489051"/>
            <a:ext cx="532026" cy="485625"/>
          </a:xfrm>
          <a:prstGeom prst="rect">
            <a:avLst/>
          </a:prstGeom>
        </p:spPr>
        <p:txBody>
          <a:bodyPr vert="horz" wrap="square" lIns="0" tIns="12700" rIns="0" bIns="0" rtlCol="0" anchor="b">
            <a:spAutoFit/>
          </a:bodyPr>
          <a:lstStyle>
            <a:lvl1pPr algn="ctr" defTabSz="487650" rtl="0" eaLnBrk="1" latinLnBrk="0" hangingPunct="1">
              <a:lnSpc>
                <a:spcPct val="90000"/>
              </a:lnSpc>
              <a:spcBef>
                <a:spcPct val="0"/>
              </a:spcBef>
              <a:buNone/>
              <a:defRPr sz="3200" kern="1200">
                <a:solidFill>
                  <a:schemeClr val="tx1"/>
                </a:solidFill>
                <a:latin typeface="+mj-lt"/>
                <a:ea typeface="+mj-ea"/>
                <a:cs typeface="+mj-cs"/>
              </a:defRPr>
            </a:lvl1pPr>
          </a:lstStyle>
          <a:p>
            <a:pPr marL="12700">
              <a:lnSpc>
                <a:spcPct val="100000"/>
              </a:lnSpc>
              <a:spcBef>
                <a:spcPts val="100"/>
              </a:spcBef>
            </a:pPr>
            <a:r>
              <a:rPr lang="es" sz="3100" spc="-235" dirty="0" smtClean="0">
                <a:solidFill>
                  <a:srgbClr val="231F20"/>
                </a:solidFill>
                <a:latin typeface="Arial" panose="020B0604020202020204" pitchFamily="34" charset="0"/>
                <a:ea typeface="Verdana"/>
                <a:cs typeface="Arial" panose="020B0604020202020204" pitchFamily="34" charset="0"/>
              </a:rPr>
              <a:t>SH</a:t>
            </a:r>
            <a:endParaRPr lang="es" sz="3100" spc="-235" dirty="0">
              <a:solidFill>
                <a:srgbClr val="231F20"/>
              </a:solidFill>
              <a:latin typeface="Arial" panose="020B0604020202020204" pitchFamily="34" charset="0"/>
              <a:ea typeface="Verdana"/>
              <a:cs typeface="Arial" panose="020B0604020202020204" pitchFamily="34" charset="0"/>
            </a:endParaRPr>
          </a:p>
        </p:txBody>
      </p:sp>
      <p:sp>
        <p:nvSpPr>
          <p:cNvPr id="7" name="object 12"/>
          <p:cNvSpPr/>
          <p:nvPr/>
        </p:nvSpPr>
        <p:spPr>
          <a:xfrm>
            <a:off x="295596" y="2816631"/>
            <a:ext cx="344805" cy="431800"/>
          </a:xfrm>
          <a:custGeom>
            <a:avLst/>
            <a:gdLst/>
            <a:ahLst/>
            <a:cxnLst/>
            <a:rect l="l" t="t" r="r" b="b"/>
            <a:pathLst>
              <a:path w="344805" h="431800">
                <a:moveTo>
                  <a:pt x="286422" y="368769"/>
                </a:moveTo>
                <a:lnTo>
                  <a:pt x="119069" y="368769"/>
                </a:lnTo>
                <a:lnTo>
                  <a:pt x="119069" y="431393"/>
                </a:lnTo>
                <a:lnTo>
                  <a:pt x="286544" y="431393"/>
                </a:lnTo>
                <a:lnTo>
                  <a:pt x="286422" y="368769"/>
                </a:lnTo>
                <a:close/>
              </a:path>
              <a:path w="344805" h="431800">
                <a:moveTo>
                  <a:pt x="213760" y="0"/>
                </a:moveTo>
                <a:lnTo>
                  <a:pt x="165393" y="73"/>
                </a:lnTo>
                <a:lnTo>
                  <a:pt x="120421" y="14925"/>
                </a:lnTo>
                <a:lnTo>
                  <a:pt x="82027" y="42474"/>
                </a:lnTo>
                <a:lnTo>
                  <a:pt x="53393" y="80640"/>
                </a:lnTo>
                <a:lnTo>
                  <a:pt x="37700" y="127342"/>
                </a:lnTo>
                <a:lnTo>
                  <a:pt x="32701" y="152669"/>
                </a:lnTo>
                <a:lnTo>
                  <a:pt x="26041" y="177228"/>
                </a:lnTo>
                <a:lnTo>
                  <a:pt x="17687" y="201187"/>
                </a:lnTo>
                <a:lnTo>
                  <a:pt x="7601" y="224713"/>
                </a:lnTo>
                <a:lnTo>
                  <a:pt x="0" y="243172"/>
                </a:lnTo>
                <a:lnTo>
                  <a:pt x="62" y="253739"/>
                </a:lnTo>
                <a:lnTo>
                  <a:pt x="9228" y="259210"/>
                </a:lnTo>
                <a:lnTo>
                  <a:pt x="28937" y="262382"/>
                </a:lnTo>
                <a:lnTo>
                  <a:pt x="29940" y="262496"/>
                </a:lnTo>
                <a:lnTo>
                  <a:pt x="30779" y="263893"/>
                </a:lnTo>
                <a:lnTo>
                  <a:pt x="31693" y="264680"/>
                </a:lnTo>
                <a:lnTo>
                  <a:pt x="32985" y="284754"/>
                </a:lnTo>
                <a:lnTo>
                  <a:pt x="35158" y="304693"/>
                </a:lnTo>
                <a:lnTo>
                  <a:pt x="45777" y="342049"/>
                </a:lnTo>
                <a:lnTo>
                  <a:pt x="76365" y="366344"/>
                </a:lnTo>
                <a:lnTo>
                  <a:pt x="97084" y="369145"/>
                </a:lnTo>
                <a:lnTo>
                  <a:pt x="119069" y="368769"/>
                </a:lnTo>
                <a:lnTo>
                  <a:pt x="286422" y="368769"/>
                </a:lnTo>
                <a:lnTo>
                  <a:pt x="286988" y="298157"/>
                </a:lnTo>
                <a:lnTo>
                  <a:pt x="314974" y="252337"/>
                </a:lnTo>
                <a:lnTo>
                  <a:pt x="329013" y="228755"/>
                </a:lnTo>
                <a:lnTo>
                  <a:pt x="338842" y="203111"/>
                </a:lnTo>
                <a:lnTo>
                  <a:pt x="344342" y="175145"/>
                </a:lnTo>
                <a:lnTo>
                  <a:pt x="342295" y="126105"/>
                </a:lnTo>
                <a:lnTo>
                  <a:pt x="326193" y="81241"/>
                </a:lnTo>
                <a:lnTo>
                  <a:pt x="298056" y="43383"/>
                </a:lnTo>
                <a:lnTo>
                  <a:pt x="259905" y="15359"/>
                </a:lnTo>
                <a:lnTo>
                  <a:pt x="213760" y="0"/>
                </a:lnTo>
                <a:close/>
              </a:path>
            </a:pathLst>
          </a:custGeom>
          <a:solidFill>
            <a:srgbClr val="FBAD1A"/>
          </a:solidFill>
        </p:spPr>
        <p:txBody>
          <a:bodyPr wrap="square" lIns="0" tIns="0" rIns="0" bIns="0" rtlCol="0"/>
          <a:lstStyle/>
          <a:p>
            <a:endParaRPr dirty="0"/>
          </a:p>
        </p:txBody>
      </p:sp>
      <p:sp>
        <p:nvSpPr>
          <p:cNvPr id="8" name="object 13"/>
          <p:cNvSpPr/>
          <p:nvPr/>
        </p:nvSpPr>
        <p:spPr>
          <a:xfrm>
            <a:off x="651799" y="2853413"/>
            <a:ext cx="63853" cy="94494"/>
          </a:xfrm>
          <a:prstGeom prst="rect">
            <a:avLst/>
          </a:prstGeom>
          <a:blipFill rotWithShape="1">
            <a:blip r:embed="rId2"/>
            <a:stretch>
              <a:fillRect/>
            </a:stretch>
          </a:blipFill>
        </p:spPr>
        <p:txBody>
          <a:bodyPr wrap="square" lIns="0" tIns="0" rIns="0" bIns="0" rtlCol="0"/>
          <a:lstStyle/>
          <a:p>
            <a:endParaRPr dirty="0"/>
          </a:p>
        </p:txBody>
      </p:sp>
      <p:sp>
        <p:nvSpPr>
          <p:cNvPr id="9" name="object 14"/>
          <p:cNvSpPr/>
          <p:nvPr/>
        </p:nvSpPr>
        <p:spPr>
          <a:xfrm>
            <a:off x="512574" y="2446154"/>
            <a:ext cx="555625" cy="396875"/>
          </a:xfrm>
          <a:custGeom>
            <a:avLst/>
            <a:gdLst/>
            <a:ahLst/>
            <a:cxnLst/>
            <a:rect l="l" t="t" r="r" b="b"/>
            <a:pathLst>
              <a:path w="555625" h="396875">
                <a:moveTo>
                  <a:pt x="555205" y="198437"/>
                </a:moveTo>
                <a:lnTo>
                  <a:pt x="549566" y="238427"/>
                </a:lnTo>
                <a:lnTo>
                  <a:pt x="533391" y="275675"/>
                </a:lnTo>
                <a:lnTo>
                  <a:pt x="507797" y="309383"/>
                </a:lnTo>
                <a:lnTo>
                  <a:pt x="473900" y="338751"/>
                </a:lnTo>
                <a:lnTo>
                  <a:pt x="432817" y="362983"/>
                </a:lnTo>
                <a:lnTo>
                  <a:pt x="385663" y="381279"/>
                </a:lnTo>
                <a:lnTo>
                  <a:pt x="333555" y="392843"/>
                </a:lnTo>
                <a:lnTo>
                  <a:pt x="277609" y="396875"/>
                </a:lnTo>
                <a:lnTo>
                  <a:pt x="221659" y="392843"/>
                </a:lnTo>
                <a:lnTo>
                  <a:pt x="169547" y="381279"/>
                </a:lnTo>
                <a:lnTo>
                  <a:pt x="122391" y="362983"/>
                </a:lnTo>
                <a:lnTo>
                  <a:pt x="81306" y="338751"/>
                </a:lnTo>
                <a:lnTo>
                  <a:pt x="47409" y="309383"/>
                </a:lnTo>
                <a:lnTo>
                  <a:pt x="21814" y="275675"/>
                </a:lnTo>
                <a:lnTo>
                  <a:pt x="5639" y="238427"/>
                </a:lnTo>
                <a:lnTo>
                  <a:pt x="0" y="198437"/>
                </a:lnTo>
                <a:lnTo>
                  <a:pt x="5639" y="158447"/>
                </a:lnTo>
                <a:lnTo>
                  <a:pt x="21814" y="121199"/>
                </a:lnTo>
                <a:lnTo>
                  <a:pt x="47409" y="87491"/>
                </a:lnTo>
                <a:lnTo>
                  <a:pt x="81306" y="58123"/>
                </a:lnTo>
                <a:lnTo>
                  <a:pt x="122391" y="33891"/>
                </a:lnTo>
                <a:lnTo>
                  <a:pt x="169547" y="15595"/>
                </a:lnTo>
                <a:lnTo>
                  <a:pt x="221659" y="4031"/>
                </a:lnTo>
                <a:lnTo>
                  <a:pt x="277609" y="0"/>
                </a:lnTo>
                <a:lnTo>
                  <a:pt x="333555" y="4031"/>
                </a:lnTo>
                <a:lnTo>
                  <a:pt x="385663" y="15595"/>
                </a:lnTo>
                <a:lnTo>
                  <a:pt x="432817" y="33891"/>
                </a:lnTo>
                <a:lnTo>
                  <a:pt x="473900" y="58123"/>
                </a:lnTo>
                <a:lnTo>
                  <a:pt x="507797" y="87491"/>
                </a:lnTo>
                <a:lnTo>
                  <a:pt x="533391" y="121199"/>
                </a:lnTo>
                <a:lnTo>
                  <a:pt x="549566" y="158447"/>
                </a:lnTo>
                <a:lnTo>
                  <a:pt x="555205" y="198437"/>
                </a:lnTo>
                <a:close/>
              </a:path>
            </a:pathLst>
          </a:custGeom>
          <a:ln w="10858">
            <a:solidFill>
              <a:srgbClr val="FBAD1A"/>
            </a:solidFill>
          </a:ln>
        </p:spPr>
        <p:txBody>
          <a:bodyPr wrap="square" lIns="0" tIns="0" rIns="0" bIns="0" rtlCol="0"/>
          <a:lstStyle/>
          <a:p>
            <a:endParaRPr dirty="0"/>
          </a:p>
        </p:txBody>
      </p:sp>
      <p:sp>
        <p:nvSpPr>
          <p:cNvPr id="10" name="object 15"/>
          <p:cNvSpPr/>
          <p:nvPr/>
        </p:nvSpPr>
        <p:spPr>
          <a:xfrm>
            <a:off x="620807" y="2460204"/>
            <a:ext cx="343254" cy="356288"/>
          </a:xfrm>
          <a:prstGeom prst="rect">
            <a:avLst/>
          </a:prstGeom>
          <a:blipFill rotWithShape="1">
            <a:blip r:embed="rId3"/>
            <a:stretch>
              <a:fillRect/>
            </a:stretch>
          </a:blipFill>
        </p:spPr>
        <p:txBody>
          <a:bodyPr wrap="square" lIns="0" tIns="0" rIns="0" bIns="0" rtlCol="0"/>
          <a:lstStyle/>
          <a:p>
            <a:endParaRPr dirty="0"/>
          </a:p>
        </p:txBody>
      </p:sp>
      <p:sp>
        <p:nvSpPr>
          <p:cNvPr id="11" name="object 20"/>
          <p:cNvSpPr/>
          <p:nvPr/>
        </p:nvSpPr>
        <p:spPr>
          <a:xfrm>
            <a:off x="2058009" y="562495"/>
            <a:ext cx="234187" cy="234175"/>
          </a:xfrm>
          <a:prstGeom prst="rect">
            <a:avLst/>
          </a:prstGeom>
          <a:blipFill rotWithShape="1">
            <a:blip r:embed="rId4"/>
            <a:stretch>
              <a:fillRect/>
            </a:stretch>
          </a:blipFill>
        </p:spPr>
        <p:txBody>
          <a:bodyPr wrap="square" lIns="0" tIns="0" rIns="0" bIns="0" rtlCol="0"/>
          <a:lstStyle/>
          <a:p>
            <a:endParaRPr dirty="0"/>
          </a:p>
        </p:txBody>
      </p:sp>
      <p:sp>
        <p:nvSpPr>
          <p:cNvPr id="12" name="object 21"/>
          <p:cNvSpPr txBox="1"/>
          <p:nvPr/>
        </p:nvSpPr>
        <p:spPr>
          <a:xfrm>
            <a:off x="1249221" y="589672"/>
            <a:ext cx="4212667" cy="2562433"/>
          </a:xfrm>
          <a:prstGeom prst="rect">
            <a:avLst/>
          </a:prstGeom>
        </p:spPr>
        <p:txBody>
          <a:bodyPr vert="horz" wrap="square" lIns="0" tIns="12700" rIns="0" bIns="0" rtlCol="0">
            <a:spAutoFit/>
          </a:bodyPr>
          <a:lstStyle/>
          <a:p>
            <a:pPr marL="158750">
              <a:lnSpc>
                <a:spcPct val="100000"/>
              </a:lnSpc>
              <a:spcBef>
                <a:spcPts val="100"/>
              </a:spcBef>
            </a:pPr>
            <a:r>
              <a:rPr lang="es" sz="1100" b="0" i="0" strike="noStrike" cap="none" spc="70" baseline="0" dirty="0" smtClean="0">
                <a:solidFill>
                  <a:srgbClr val="FFFFFF"/>
                </a:solidFill>
                <a:effectLst/>
                <a:latin typeface="Arial"/>
                <a:ea typeface="Arial"/>
                <a:cs typeface="Arial"/>
              </a:rPr>
              <a:t>Práctica </a:t>
            </a:r>
            <a:r>
              <a:rPr lang="es" sz="1100" b="0" i="0" strike="noStrike" cap="none" spc="70" baseline="0" dirty="0" smtClean="0">
                <a:solidFill>
                  <a:srgbClr val="FBAD1A"/>
                </a:solidFill>
                <a:effectLst/>
                <a:latin typeface="Arial"/>
                <a:ea typeface="Arial"/>
                <a:cs typeface="Arial"/>
              </a:rPr>
              <a:t>  </a:t>
            </a:r>
            <a:r>
              <a:rPr lang="es" sz="1100" b="0" i="0" strike="noStrike" cap="none" spc="15" baseline="0" dirty="0" smtClean="0">
                <a:solidFill>
                  <a:srgbClr val="FBAD1A"/>
                </a:solidFill>
                <a:effectLst/>
                <a:latin typeface="Arial"/>
                <a:ea typeface="Arial"/>
                <a:cs typeface="Arial"/>
              </a:rPr>
              <a:t>5 </a:t>
            </a:r>
            <a:r>
              <a:rPr lang="es" sz="1100" b="0" i="0" strike="noStrike" cap="none" spc="70" baseline="0" dirty="0" smtClean="0">
                <a:solidFill>
                  <a:srgbClr val="FBAD1A"/>
                </a:solidFill>
                <a:effectLst/>
                <a:latin typeface="Arial"/>
                <a:ea typeface="Arial"/>
                <a:cs typeface="Arial"/>
              </a:rPr>
              <a:t> </a:t>
            </a:r>
            <a:r>
              <a:rPr lang="es" sz="1100" b="0" i="0" strike="noStrike" cap="none" spc="70" baseline="0" dirty="0" smtClean="0">
                <a:solidFill>
                  <a:srgbClr val="FFFFFF"/>
                </a:solidFill>
                <a:effectLst/>
                <a:latin typeface="Arial"/>
                <a:ea typeface="Arial"/>
                <a:cs typeface="Arial"/>
              </a:rPr>
              <a:t> H</a:t>
            </a:r>
            <a:r>
              <a:rPr lang="es" sz="1100" b="0" i="0" strike="noStrike" cap="none" spc="95" baseline="0" dirty="0" smtClean="0">
                <a:solidFill>
                  <a:srgbClr val="FFFFFF"/>
                </a:solidFill>
                <a:effectLst/>
                <a:latin typeface="Arial"/>
                <a:ea typeface="Arial"/>
                <a:cs typeface="Arial"/>
              </a:rPr>
              <a:t>umildad</a:t>
            </a:r>
            <a:endParaRPr lang="es" sz="1100" b="0" i="0" strike="noStrike" cap="none" spc="95" baseline="0" dirty="0">
              <a:solidFill>
                <a:srgbClr val="FFFFFF"/>
              </a:solidFill>
              <a:effectLst/>
              <a:latin typeface="Arial"/>
              <a:ea typeface="Arial"/>
              <a:cs typeface="Arial"/>
            </a:endParaRPr>
          </a:p>
          <a:p>
            <a:pPr marL="158750" marR="216535">
              <a:lnSpc>
                <a:spcPct val="106100"/>
              </a:lnSpc>
              <a:spcBef>
                <a:spcPts val="1150"/>
              </a:spcBef>
            </a:pPr>
            <a:r>
              <a:rPr lang="es" sz="1050" b="0" i="0" strike="noStrike" cap="none" spc="-5" baseline="0" dirty="0">
                <a:solidFill>
                  <a:srgbClr val="FFFFFF"/>
                </a:solidFill>
                <a:effectLst/>
                <a:latin typeface="Arial"/>
                <a:ea typeface="Arial"/>
                <a:cs typeface="Arial"/>
              </a:rPr>
              <a:t>La experiencia y los estudios muestran que </a:t>
            </a:r>
            <a:r>
              <a:rPr lang="es" sz="1050" b="0" i="0" strike="noStrike" cap="none" spc="0" baseline="0" dirty="0">
                <a:solidFill>
                  <a:srgbClr val="FFFFFF"/>
                </a:solidFill>
                <a:effectLst/>
                <a:latin typeface="Arial"/>
                <a:ea typeface="Arial"/>
                <a:cs typeface="Arial"/>
              </a:rPr>
              <a:t>ser </a:t>
            </a:r>
            <a:r>
              <a:rPr lang="es" sz="1050" b="0" i="0" strike="noStrike" cap="none" spc="0" baseline="0" dirty="0" smtClean="0">
                <a:solidFill>
                  <a:srgbClr val="FFFFFF"/>
                </a:solidFill>
                <a:effectLst/>
                <a:latin typeface="Arial"/>
                <a:ea typeface="Arial"/>
                <a:cs typeface="Arial"/>
              </a:rPr>
              <a:t>humilde </a:t>
            </a:r>
            <a:r>
              <a:rPr lang="es" sz="1050" b="0" i="0" strike="noStrike" cap="none" spc="-5" baseline="0" dirty="0">
                <a:solidFill>
                  <a:srgbClr val="FFFFFF"/>
                </a:solidFill>
                <a:effectLst/>
                <a:latin typeface="Arial"/>
                <a:ea typeface="Arial"/>
                <a:cs typeface="Arial"/>
              </a:rPr>
              <a:t>aumenta su confianza y poder de influencia. Los </a:t>
            </a:r>
            <a:r>
              <a:rPr lang="es-PE" sz="1050" b="0" i="0" strike="noStrike" cap="none" spc="-5" baseline="0" dirty="0" smtClean="0">
                <a:solidFill>
                  <a:srgbClr val="FFFFFF"/>
                </a:solidFill>
                <a:effectLst/>
                <a:latin typeface="Arial"/>
                <a:ea typeface="Arial"/>
                <a:cs typeface="Arial"/>
              </a:rPr>
              <a:t>jefes </a:t>
            </a:r>
            <a:r>
              <a:rPr lang="es" sz="1050" b="0" i="0" strike="noStrike" cap="none" spc="-5" baseline="0" dirty="0" smtClean="0">
                <a:solidFill>
                  <a:srgbClr val="FFFFFF"/>
                </a:solidFill>
                <a:effectLst/>
                <a:latin typeface="Arial"/>
                <a:ea typeface="Arial"/>
                <a:cs typeface="Arial"/>
              </a:rPr>
              <a:t>humildes muestran </a:t>
            </a:r>
            <a:r>
              <a:rPr lang="es" sz="1050" b="0" i="0" strike="noStrike" cap="none" spc="-5" baseline="0" dirty="0">
                <a:solidFill>
                  <a:srgbClr val="FFFFFF"/>
                </a:solidFill>
                <a:effectLst/>
                <a:latin typeface="Arial"/>
                <a:ea typeface="Arial"/>
                <a:cs typeface="Arial"/>
              </a:rPr>
              <a:t>iniciativa, están dispuestos a correr riesgos y sienten pasión por sus metas. Los </a:t>
            </a:r>
            <a:r>
              <a:rPr lang="es-PE" sz="1050" b="0" i="0" strike="noStrike" cap="none" spc="-5" baseline="0" dirty="0" smtClean="0">
                <a:solidFill>
                  <a:srgbClr val="FFFFFF"/>
                </a:solidFill>
                <a:effectLst/>
                <a:latin typeface="Arial"/>
                <a:ea typeface="Arial"/>
                <a:cs typeface="Arial"/>
              </a:rPr>
              <a:t>jefes</a:t>
            </a:r>
            <a:r>
              <a:rPr lang="es" sz="1050" b="0" i="0" strike="noStrike" cap="none" spc="-5" baseline="0" dirty="0" smtClean="0">
                <a:solidFill>
                  <a:srgbClr val="FFFFFF"/>
                </a:solidFill>
                <a:effectLst/>
                <a:latin typeface="Arial"/>
                <a:ea typeface="Arial"/>
                <a:cs typeface="Arial"/>
              </a:rPr>
              <a:t> </a:t>
            </a:r>
            <a:r>
              <a:rPr lang="es" sz="1050" b="0" i="0" strike="noStrike" cap="none" spc="-5" baseline="0" dirty="0">
                <a:solidFill>
                  <a:srgbClr val="FFFFFF"/>
                </a:solidFill>
                <a:effectLst/>
                <a:latin typeface="Arial"/>
                <a:ea typeface="Arial"/>
                <a:cs typeface="Arial"/>
              </a:rPr>
              <a:t>humildes usualmente tienen una percepción más realista de quiénes son y trabajan dentro de sus límites. </a:t>
            </a:r>
            <a:r>
              <a:rPr lang="es" sz="1050" b="0" i="0" strike="noStrike" cap="none" spc="0" baseline="0" dirty="0">
                <a:solidFill>
                  <a:srgbClr val="FFFFFF"/>
                </a:solidFill>
                <a:effectLst/>
                <a:latin typeface="Arial"/>
                <a:ea typeface="Arial"/>
                <a:cs typeface="Arial"/>
              </a:rPr>
              <a:t>En contrapartida</a:t>
            </a:r>
            <a:r>
              <a:rPr lang="es" sz="1050" b="0" i="0" strike="noStrike" cap="none" spc="-5" baseline="0" dirty="0">
                <a:solidFill>
                  <a:srgbClr val="FFFFFF"/>
                </a:solidFill>
                <a:effectLst/>
                <a:latin typeface="Arial"/>
                <a:ea typeface="Arial"/>
                <a:cs typeface="Arial"/>
              </a:rPr>
              <a:t>, </a:t>
            </a:r>
            <a:r>
              <a:rPr lang="es-PE" sz="1050" b="0" i="0" strike="noStrike" cap="none" spc="0" baseline="0" dirty="0" smtClean="0">
                <a:solidFill>
                  <a:srgbClr val="FFFFFF"/>
                </a:solidFill>
                <a:effectLst/>
                <a:latin typeface="Arial"/>
                <a:ea typeface="Arial"/>
                <a:cs typeface="Arial"/>
              </a:rPr>
              <a:t>los jefes</a:t>
            </a:r>
            <a:r>
              <a:rPr lang="es" sz="1050" b="0" i="0" strike="noStrike" cap="none" spc="0" baseline="0" dirty="0" smtClean="0">
                <a:solidFill>
                  <a:srgbClr val="FFFFFF"/>
                </a:solidFill>
                <a:effectLst/>
                <a:latin typeface="Arial"/>
                <a:ea typeface="Arial"/>
                <a:cs typeface="Arial"/>
              </a:rPr>
              <a:t> </a:t>
            </a:r>
            <a:r>
              <a:rPr lang="es" sz="1050" b="0" i="0" strike="noStrike" cap="none" spc="-5" baseline="0" dirty="0">
                <a:solidFill>
                  <a:srgbClr val="FFFFFF"/>
                </a:solidFill>
                <a:effectLst/>
                <a:latin typeface="Arial"/>
                <a:ea typeface="Arial"/>
                <a:cs typeface="Arial"/>
              </a:rPr>
              <a:t>arrogantes y condescendientes que no admiten errores, que se niegan a aceptar </a:t>
            </a:r>
            <a:r>
              <a:rPr lang="es" sz="1050" b="0" i="0" strike="noStrike" cap="none" spc="-10" baseline="0" dirty="0">
                <a:solidFill>
                  <a:srgbClr val="FFFFFF"/>
                </a:solidFill>
                <a:effectLst/>
                <a:latin typeface="Arial"/>
                <a:ea typeface="Arial"/>
                <a:cs typeface="Arial"/>
              </a:rPr>
              <a:t>feedback crítico y nunca comparten el </a:t>
            </a:r>
            <a:r>
              <a:rPr lang="es" sz="1050" b="0" i="0" strike="noStrike" cap="none" spc="-15" baseline="0" dirty="0">
                <a:solidFill>
                  <a:srgbClr val="FFFFFF"/>
                </a:solidFill>
                <a:effectLst/>
                <a:latin typeface="Arial"/>
                <a:ea typeface="Arial"/>
                <a:cs typeface="Arial"/>
              </a:rPr>
              <a:t>crédito por sus logros con el grupo </a:t>
            </a:r>
            <a:r>
              <a:rPr lang="es" sz="1050" b="0" i="0" strike="noStrike" cap="none" spc="-5" baseline="0" dirty="0">
                <a:solidFill>
                  <a:srgbClr val="FFFFFF"/>
                </a:solidFill>
                <a:effectLst/>
                <a:latin typeface="Arial"/>
                <a:ea typeface="Arial"/>
                <a:cs typeface="Arial"/>
              </a:rPr>
              <a:t>son mucho menos exitosos</a:t>
            </a:r>
            <a:r>
              <a:rPr lang="es" sz="1050" b="0" i="0" strike="noStrike" cap="none" spc="0" baseline="0" dirty="0">
                <a:solidFill>
                  <a:srgbClr val="FFFFFF"/>
                </a:solidFill>
                <a:effectLst/>
                <a:latin typeface="Arial"/>
                <a:ea typeface="Arial"/>
                <a:cs typeface="Arial"/>
              </a:rPr>
              <a:t>. </a:t>
            </a:r>
            <a:r>
              <a:rPr lang="es" sz="1050" b="0" i="0" strike="noStrike" cap="none" spc="-5" baseline="0" dirty="0">
                <a:solidFill>
                  <a:srgbClr val="FFFFFF"/>
                </a:solidFill>
                <a:effectLst/>
                <a:latin typeface="Arial"/>
                <a:ea typeface="Arial"/>
                <a:cs typeface="Arial"/>
              </a:rPr>
              <a:t>Los </a:t>
            </a:r>
            <a:r>
              <a:rPr lang="es-PE" sz="1050" b="0" i="0" strike="noStrike" cap="none" spc="-5" baseline="0" dirty="0" smtClean="0">
                <a:solidFill>
                  <a:srgbClr val="FFFFFF"/>
                </a:solidFill>
                <a:effectLst/>
                <a:latin typeface="Arial"/>
                <a:ea typeface="Arial"/>
                <a:cs typeface="Arial"/>
              </a:rPr>
              <a:t>jefes </a:t>
            </a:r>
            <a:r>
              <a:rPr lang="es" sz="1050" b="0" i="0" strike="noStrike" cap="none" spc="-5" baseline="0" dirty="0" smtClean="0">
                <a:solidFill>
                  <a:srgbClr val="FFFFFF"/>
                </a:solidFill>
                <a:effectLst/>
                <a:latin typeface="Arial"/>
                <a:ea typeface="Arial"/>
                <a:cs typeface="Arial"/>
              </a:rPr>
              <a:t>humildes </a:t>
            </a:r>
            <a:r>
              <a:rPr lang="es" sz="1050" b="0" i="0" strike="noStrike" cap="none" spc="-5" baseline="0" dirty="0">
                <a:solidFill>
                  <a:srgbClr val="FFFFFF"/>
                </a:solidFill>
                <a:effectLst/>
                <a:latin typeface="Arial"/>
                <a:ea typeface="Arial"/>
                <a:cs typeface="Arial"/>
              </a:rPr>
              <a:t>tienen un mayor compromiso con sus seguidores </a:t>
            </a:r>
            <a:r>
              <a:rPr lang="es" sz="1050" b="0" i="0" strike="noStrike" cap="none" spc="-10" baseline="0" dirty="0">
                <a:solidFill>
                  <a:srgbClr val="FFFFFF"/>
                </a:solidFill>
                <a:effectLst/>
                <a:latin typeface="Arial"/>
                <a:ea typeface="Arial"/>
                <a:cs typeface="Arial"/>
              </a:rPr>
              <a:t>y comparten el crédito con más </a:t>
            </a:r>
            <a:r>
              <a:rPr lang="es" sz="1050" b="0" i="0" strike="noStrike" cap="none" spc="-10" baseline="0" dirty="0" smtClean="0">
                <a:solidFill>
                  <a:srgbClr val="FFFFFF"/>
                </a:solidFill>
                <a:effectLst/>
                <a:latin typeface="Arial"/>
                <a:ea typeface="Arial"/>
                <a:cs typeface="Arial"/>
              </a:rPr>
              <a:t>frecuencia</a:t>
            </a:r>
            <a:r>
              <a:rPr lang="es" sz="1050" b="0" i="0" strike="noStrike" cap="none" spc="0" baseline="0" dirty="0" smtClean="0">
                <a:solidFill>
                  <a:srgbClr val="FFFFFF"/>
                </a:solidFill>
                <a:effectLst/>
                <a:latin typeface="Arial"/>
                <a:ea typeface="Arial"/>
                <a:cs typeface="Arial"/>
              </a:rPr>
              <a:t>. </a:t>
            </a:r>
            <a:r>
              <a:rPr lang="es" sz="1050" b="0" i="0" strike="noStrike" cap="none" spc="0" baseline="0" dirty="0">
                <a:solidFill>
                  <a:srgbClr val="FFFFFF"/>
                </a:solidFill>
                <a:effectLst/>
                <a:latin typeface="Arial"/>
                <a:ea typeface="Arial"/>
                <a:cs typeface="Arial"/>
              </a:rPr>
              <a:t>Ellos son el tipo de líder que las </a:t>
            </a:r>
            <a:r>
              <a:rPr lang="es" sz="1050" b="0" i="0" strike="noStrike" cap="none" spc="-5" baseline="0" dirty="0">
                <a:solidFill>
                  <a:srgbClr val="FFFFFF"/>
                </a:solidFill>
                <a:effectLst/>
                <a:latin typeface="Arial"/>
                <a:ea typeface="Arial"/>
                <a:cs typeface="Arial"/>
              </a:rPr>
              <a:t>personas </a:t>
            </a:r>
            <a:r>
              <a:rPr lang="es" sz="1050" b="0" i="0" strike="noStrike" cap="none" spc="-10" baseline="0" dirty="0">
                <a:solidFill>
                  <a:srgbClr val="FFFFFF"/>
                </a:solidFill>
                <a:effectLst/>
                <a:latin typeface="Arial"/>
                <a:ea typeface="Arial"/>
                <a:cs typeface="Arial"/>
              </a:rPr>
              <a:t>quieren </a:t>
            </a:r>
            <a:r>
              <a:rPr lang="es" sz="1050" b="0" i="0" strike="noStrike" cap="none" spc="-10" baseline="0" dirty="0" smtClean="0">
                <a:solidFill>
                  <a:srgbClr val="FFFFFF"/>
                </a:solidFill>
                <a:effectLst/>
                <a:latin typeface="Arial"/>
                <a:ea typeface="Arial"/>
                <a:cs typeface="Arial"/>
              </a:rPr>
              <a:t>seguir</a:t>
            </a:r>
            <a:r>
              <a:rPr lang="es" sz="1050" b="0" i="0" strike="noStrike" cap="none" spc="-20" baseline="0" dirty="0" smtClean="0">
                <a:solidFill>
                  <a:schemeClr val="bg1"/>
                </a:solidFill>
                <a:effectLst/>
                <a:latin typeface="Arial"/>
                <a:ea typeface="Arial"/>
                <a:cs typeface="Arial"/>
              </a:rPr>
              <a:t>, que los lleva a </a:t>
            </a:r>
            <a:r>
              <a:rPr lang="es" sz="1050" b="0" i="0" strike="noStrike" cap="none" spc="-5" baseline="0" dirty="0" smtClean="0">
                <a:solidFill>
                  <a:schemeClr val="bg1"/>
                </a:solidFill>
                <a:effectLst/>
                <a:latin typeface="Arial"/>
                <a:ea typeface="Arial"/>
                <a:cs typeface="Arial"/>
              </a:rPr>
              <a:t>mostrar </a:t>
            </a:r>
            <a:r>
              <a:rPr lang="es" sz="1050" b="0" i="0" strike="noStrike" cap="none" spc="-5" baseline="0" dirty="0">
                <a:solidFill>
                  <a:srgbClr val="FFFFFF"/>
                </a:solidFill>
                <a:effectLst/>
                <a:latin typeface="Arial"/>
                <a:ea typeface="Arial"/>
                <a:cs typeface="Arial"/>
              </a:rPr>
              <a:t>más </a:t>
            </a:r>
            <a:r>
              <a:rPr lang="es" sz="1050" b="0" i="0" strike="noStrike" cap="none" spc="-5" baseline="0" dirty="0">
                <a:solidFill>
                  <a:schemeClr val="bg1"/>
                </a:solidFill>
                <a:effectLst/>
                <a:latin typeface="Arial"/>
                <a:ea typeface="Arial"/>
                <a:cs typeface="Arial"/>
              </a:rPr>
              <a:t>esfuerzo </a:t>
            </a:r>
            <a:r>
              <a:rPr lang="es" sz="1050" b="0" i="0" strike="noStrike" cap="none" spc="-15" baseline="0" dirty="0">
                <a:solidFill>
                  <a:schemeClr val="bg1"/>
                </a:solidFill>
                <a:effectLst/>
                <a:latin typeface="Arial"/>
                <a:ea typeface="Arial"/>
                <a:cs typeface="Arial"/>
              </a:rPr>
              <a:t>y </a:t>
            </a:r>
            <a:r>
              <a:rPr lang="es" sz="1050" b="0" i="0" strike="noStrike" cap="none" spc="-15" baseline="0" dirty="0" smtClean="0">
                <a:solidFill>
                  <a:schemeClr val="bg1"/>
                </a:solidFill>
                <a:effectLst/>
                <a:latin typeface="Arial"/>
                <a:ea typeface="Arial"/>
                <a:cs typeface="Arial"/>
              </a:rPr>
              <a:t>a </a:t>
            </a:r>
            <a:r>
              <a:rPr lang="es" sz="1050" b="0" i="0" strike="noStrike" cap="none" spc="-5" baseline="0" dirty="0" smtClean="0">
                <a:solidFill>
                  <a:schemeClr val="bg1"/>
                </a:solidFill>
                <a:effectLst/>
                <a:latin typeface="Arial"/>
                <a:ea typeface="Arial"/>
                <a:cs typeface="Arial"/>
              </a:rPr>
              <a:t>trabajar </a:t>
            </a:r>
            <a:r>
              <a:rPr lang="es" sz="1050" b="0" i="0" strike="noStrike" cap="none" spc="-5" baseline="0" dirty="0">
                <a:solidFill>
                  <a:srgbClr val="FFFFFF"/>
                </a:solidFill>
                <a:effectLst/>
                <a:latin typeface="Arial"/>
                <a:ea typeface="Arial"/>
                <a:cs typeface="Arial"/>
              </a:rPr>
              <a:t>más para asegurar su éxito</a:t>
            </a:r>
          </a:p>
        </p:txBody>
      </p:sp>
      <p:sp>
        <p:nvSpPr>
          <p:cNvPr id="13" name="object 25"/>
          <p:cNvSpPr/>
          <p:nvPr/>
        </p:nvSpPr>
        <p:spPr>
          <a:xfrm>
            <a:off x="269620" y="1355318"/>
            <a:ext cx="234188" cy="234175"/>
          </a:xfrm>
          <a:prstGeom prst="rect">
            <a:avLst/>
          </a:prstGeom>
          <a:blipFill rotWithShape="1">
            <a:blip r:embed="rId5"/>
            <a:stretch>
              <a:fillRect/>
            </a:stretch>
          </a:blipFill>
        </p:spPr>
        <p:txBody>
          <a:bodyPr wrap="square" lIns="0" tIns="0" rIns="0" bIns="0" rtlCol="0"/>
          <a:lstStyle/>
          <a:p>
            <a:endParaRPr dirty="0"/>
          </a:p>
        </p:txBody>
      </p:sp>
      <p:sp>
        <p:nvSpPr>
          <p:cNvPr id="14" name="object 26"/>
          <p:cNvSpPr txBox="1"/>
          <p:nvPr/>
        </p:nvSpPr>
        <p:spPr>
          <a:xfrm>
            <a:off x="256920" y="972311"/>
            <a:ext cx="892431" cy="592470"/>
          </a:xfrm>
          <a:prstGeom prst="rect">
            <a:avLst/>
          </a:prstGeom>
        </p:spPr>
        <p:txBody>
          <a:bodyPr vert="horz" wrap="square" lIns="0" tIns="12700" rIns="0" bIns="0" rtlCol="0">
            <a:spAutoFit/>
          </a:bodyPr>
          <a:lstStyle/>
          <a:p>
            <a:pPr marL="12700" marR="5080">
              <a:lnSpc>
                <a:spcPct val="100000"/>
              </a:lnSpc>
              <a:spcBef>
                <a:spcPts val="100"/>
              </a:spcBef>
            </a:pPr>
            <a:r>
              <a:rPr lang="es" sz="900" b="0" i="0" strike="noStrike" cap="none" spc="-50" baseline="0" dirty="0" smtClean="0">
                <a:solidFill>
                  <a:srgbClr val="231F20"/>
                </a:solidFill>
                <a:effectLst/>
                <a:latin typeface="Arial" panose="020B0604020202020204" pitchFamily="34" charset="0"/>
                <a:ea typeface="Verdana"/>
                <a:cs typeface="Arial" panose="020B0604020202020204" pitchFamily="34" charset="0"/>
              </a:rPr>
              <a:t>Humildad (SH)</a:t>
            </a:r>
          </a:p>
          <a:p>
            <a:pPr marL="12700" marR="5080">
              <a:lnSpc>
                <a:spcPct val="100000"/>
              </a:lnSpc>
              <a:spcBef>
                <a:spcPts val="100"/>
              </a:spcBef>
            </a:pPr>
            <a:endParaRPr lang="es" sz="1000" b="0" i="0" strike="noStrike" cap="none" spc="-50" baseline="0" dirty="0">
              <a:solidFill>
                <a:srgbClr val="231F20"/>
              </a:solidFill>
              <a:effectLst/>
              <a:latin typeface="Verdana"/>
              <a:ea typeface="Verdana"/>
              <a:cs typeface="Verdana"/>
            </a:endParaRPr>
          </a:p>
          <a:p>
            <a:pPr marL="89535">
              <a:lnSpc>
                <a:spcPct val="100000"/>
              </a:lnSpc>
              <a:spcBef>
                <a:spcPts val="715"/>
              </a:spcBef>
            </a:pPr>
            <a:r>
              <a:rPr lang="es" sz="900" b="0" i="0" strike="noStrike" cap="none" spc="15" baseline="0" dirty="0">
                <a:solidFill>
                  <a:srgbClr val="FFFFFF"/>
                </a:solidFill>
                <a:effectLst/>
                <a:latin typeface="Arial"/>
                <a:ea typeface="Arial"/>
                <a:cs typeface="Arial"/>
              </a:rPr>
              <a:t>5</a:t>
            </a:r>
            <a:r>
              <a:rPr lang="es" sz="1100" b="0" i="0" strike="noStrike" cap="none" spc="15" baseline="0" dirty="0">
                <a:solidFill>
                  <a:srgbClr val="FFFFFF"/>
                </a:solidFill>
                <a:effectLst/>
                <a:latin typeface="Arial"/>
                <a:ea typeface="Arial"/>
                <a:cs typeface="Arial"/>
              </a:rPr>
              <a:t> </a:t>
            </a:r>
          </a:p>
        </p:txBody>
      </p:sp>
      <p:sp>
        <p:nvSpPr>
          <p:cNvPr id="15" name="object 29"/>
          <p:cNvSpPr txBox="1">
            <a:spLocks noGrp="1"/>
          </p:cNvSpPr>
          <p:nvPr>
            <p:ph type="ftr" sz="quarter" idx="4294967295"/>
          </p:nvPr>
        </p:nvSpPr>
        <p:spPr>
          <a:xfrm>
            <a:off x="215899" y="3402431"/>
            <a:ext cx="2605881" cy="103875"/>
          </a:xfrm>
          <a:prstGeom prst="rect">
            <a:avLst/>
          </a:prstGeom>
        </p:spPr>
        <p:txBody>
          <a:bodyPr vert="horz" wrap="square" lIns="0" tIns="11430" rIns="0" bIns="0" rtlCol="0">
            <a:spAutoFit/>
          </a:bodyPr>
          <a:lstStyle/>
          <a:p>
            <a:pPr marL="12700">
              <a:lnSpc>
                <a:spcPct val="100000"/>
              </a:lnSpc>
              <a:spcBef>
                <a:spcPts val="90"/>
              </a:spcBef>
            </a:pPr>
            <a:r>
              <a:rPr lang="es" sz="600" b="0" i="1" strike="noStrike" cap="none" spc="55" baseline="0" dirty="0">
                <a:solidFill>
                  <a:srgbClr val="58595B"/>
                </a:solidFill>
                <a:effectLst/>
                <a:latin typeface="Arial"/>
                <a:ea typeface="Arial"/>
                <a:cs typeface="Arial"/>
              </a:rPr>
              <a:t>©</a:t>
            </a:r>
            <a:r>
              <a:rPr lang="es" sz="600" b="0" i="1" strike="noStrike" cap="none" spc="-110" baseline="0" dirty="0">
                <a:solidFill>
                  <a:srgbClr val="58595B"/>
                </a:solidFill>
                <a:effectLst/>
                <a:latin typeface="Arial"/>
                <a:ea typeface="Arial"/>
                <a:cs typeface="Arial"/>
              </a:rPr>
              <a:t> </a:t>
            </a:r>
            <a:r>
              <a:rPr lang="es" sz="600" b="0" i="1" strike="noStrike" cap="none" spc="-25" baseline="0" dirty="0">
                <a:solidFill>
                  <a:srgbClr val="58595B"/>
                </a:solidFill>
                <a:effectLst/>
                <a:latin typeface="Arial"/>
                <a:ea typeface="Arial"/>
                <a:cs typeface="Arial"/>
              </a:rPr>
              <a:t>Copyright </a:t>
            </a:r>
            <a:r>
              <a:rPr lang="es" sz="600" b="0" i="1" strike="noStrike" cap="none" spc="-5" baseline="0" dirty="0">
                <a:solidFill>
                  <a:srgbClr val="58595B"/>
                </a:solidFill>
                <a:effectLst/>
                <a:latin typeface="Arial"/>
                <a:ea typeface="Arial"/>
                <a:cs typeface="Arial"/>
              </a:rPr>
              <a:t>2019, </a:t>
            </a:r>
            <a:r>
              <a:rPr lang="es" sz="600" b="0" i="1" strike="noStrike" cap="none" spc="-50" baseline="0" dirty="0">
                <a:solidFill>
                  <a:srgbClr val="58595B"/>
                </a:solidFill>
                <a:effectLst/>
                <a:latin typeface="Arial"/>
                <a:ea typeface="Arial"/>
                <a:cs typeface="Arial"/>
              </a:rPr>
              <a:t>TeamTelligent, </a:t>
            </a:r>
            <a:r>
              <a:rPr lang="es-PE" sz="600" b="0" i="1" strike="noStrike" cap="none" spc="-60" baseline="0" dirty="0" smtClean="0">
                <a:solidFill>
                  <a:srgbClr val="58595B"/>
                </a:solidFill>
                <a:effectLst/>
                <a:latin typeface="Arial"/>
                <a:ea typeface="Arial"/>
                <a:cs typeface="Arial"/>
              </a:rPr>
              <a:t>CLL</a:t>
            </a:r>
            <a:r>
              <a:rPr lang="es" sz="600" b="0" i="1" strike="noStrike" cap="none" spc="-6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smtClean="0">
                <a:solidFill>
                  <a:srgbClr val="58595B"/>
                </a:solidFill>
                <a:effectLst/>
                <a:latin typeface="Arial"/>
                <a:ea typeface="Arial"/>
                <a:cs typeface="Arial"/>
              </a:rPr>
              <a:t>Todos </a:t>
            </a:r>
            <a:r>
              <a:rPr lang="es" sz="600" b="0" i="1" strike="noStrike" cap="none" spc="-15" baseline="0" dirty="0">
                <a:solidFill>
                  <a:srgbClr val="58595B"/>
                </a:solidFill>
                <a:effectLst/>
                <a:latin typeface="Arial"/>
                <a:ea typeface="Arial"/>
                <a:cs typeface="Arial"/>
              </a:rPr>
              <a:t>los derechos reservados</a:t>
            </a:r>
            <a:r>
              <a:rPr lang="es" sz="600" b="0" i="1" strike="noStrike" cap="none" spc="55" baseline="0" dirty="0">
                <a:solidFill>
                  <a:srgbClr val="58595B"/>
                </a:solidFill>
                <a:effectLst/>
                <a:latin typeface="Arial"/>
                <a:ea typeface="Arial"/>
                <a:cs typeface="Arial"/>
              </a:rPr>
              <a:t> </a:t>
            </a:r>
            <a:r>
              <a:rPr lang="es" sz="600" b="0" i="1" strike="noStrike" cap="none" spc="-4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a:solidFill>
                  <a:srgbClr val="58595B"/>
                </a:solidFill>
                <a:effectLst/>
                <a:latin typeface="Arial"/>
                <a:ea typeface="Arial"/>
                <a:cs typeface="Arial"/>
              </a:rPr>
              <a:t>V5</a:t>
            </a:r>
            <a:r>
              <a:rPr lang="es" sz="600" b="0" i="1" strike="noStrike" cap="none" spc="55" baseline="0" dirty="0">
                <a:solidFill>
                  <a:srgbClr val="58595B"/>
                </a:solidFill>
                <a:effectLst/>
                <a:latin typeface="Arial"/>
                <a:ea typeface="Arial"/>
                <a:cs typeface="Arial"/>
              </a:rPr>
              <a:t> </a:t>
            </a:r>
          </a:p>
        </p:txBody>
      </p:sp>
      <p:sp>
        <p:nvSpPr>
          <p:cNvPr id="16" name="object 30"/>
          <p:cNvSpPr txBox="1"/>
          <p:nvPr/>
        </p:nvSpPr>
        <p:spPr>
          <a:xfrm>
            <a:off x="5109197" y="3402431"/>
            <a:ext cx="163358" cy="102973"/>
          </a:xfrm>
          <a:prstGeom prst="rect">
            <a:avLst/>
          </a:prstGeom>
        </p:spPr>
        <p:txBody>
          <a:bodyPr vert="horz" wrap="square" lIns="0" tIns="11430" rIns="0" bIns="0" rtlCol="0">
            <a:spAutoFit/>
          </a:bodyPr>
          <a:lstStyle/>
          <a:p>
            <a:pPr marL="12700">
              <a:lnSpc>
                <a:spcPct val="100000"/>
              </a:lnSpc>
              <a:spcBef>
                <a:spcPts val="90"/>
              </a:spcBef>
            </a:pPr>
            <a:r>
              <a:rPr lang="es" sz="600" b="0" i="0" strike="noStrike" cap="none" spc="-35" baseline="0">
                <a:solidFill>
                  <a:srgbClr val="58595B"/>
                </a:solidFill>
                <a:effectLst/>
                <a:latin typeface="Verdana"/>
                <a:ea typeface="Verdana"/>
                <a:cs typeface="Verdana"/>
              </a:rPr>
              <a:t>47A</a:t>
            </a:r>
          </a:p>
        </p:txBody>
      </p:sp>
    </p:spTree>
    <p:extLst>
      <p:ext uri="{BB962C8B-B14F-4D97-AF65-F5344CB8AC3E}">
        <p14:creationId xmlns:p14="http://schemas.microsoft.com/office/powerpoint/2010/main" val="3411254124"/>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3"/>
          <p:cNvSpPr txBox="1"/>
          <p:nvPr/>
        </p:nvSpPr>
        <p:spPr>
          <a:xfrm>
            <a:off x="0" y="141960"/>
            <a:ext cx="5486400"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strike="noStrike" cap="none" spc="5" baseline="0" dirty="0" smtClean="0">
                <a:solidFill>
                  <a:srgbClr val="58595B"/>
                </a:solidFill>
                <a:effectLst/>
                <a:latin typeface="Arial"/>
                <a:ea typeface="Arial"/>
                <a:cs typeface="Arial"/>
              </a:rPr>
              <a:t>BIBLIOTECA DE COMPORTAMIENTO DEL JEFE </a:t>
            </a:r>
            <a:r>
              <a:rPr lang="es-ES" sz="1000" b="0" strike="noStrike" cap="none" spc="5" baseline="0" dirty="0" smtClean="0">
                <a:solidFill>
                  <a:srgbClr val="58595B"/>
                </a:solidFill>
                <a:effectLst/>
                <a:latin typeface="Arial"/>
                <a:ea typeface="Arial"/>
                <a:cs typeface="Arial"/>
              </a:rPr>
              <a:t>CLL</a:t>
            </a:r>
            <a:r>
              <a:rPr lang="es" sz="1000" b="1" strike="noStrike" cap="none" spc="5" baseline="0" dirty="0" smtClean="0">
                <a:solidFill>
                  <a:srgbClr val="58595B"/>
                </a:solidFill>
                <a:effectLst/>
                <a:latin typeface="Arial"/>
                <a:ea typeface="Arial"/>
                <a:cs typeface="Arial"/>
              </a:rPr>
              <a:t>™</a:t>
            </a:r>
            <a:endParaRPr lang="es" sz="1000" b="1" strike="noStrike" cap="none" spc="5" baseline="0" dirty="0">
              <a:solidFill>
                <a:srgbClr val="58595B"/>
              </a:solidFill>
              <a:effectLst/>
              <a:latin typeface="Arial"/>
              <a:ea typeface="Arial"/>
              <a:cs typeface="Arial"/>
            </a:endParaRPr>
          </a:p>
        </p:txBody>
      </p:sp>
      <p:sp>
        <p:nvSpPr>
          <p:cNvPr id="4" name="object 4"/>
          <p:cNvSpPr/>
          <p:nvPr/>
        </p:nvSpPr>
        <p:spPr>
          <a:xfrm>
            <a:off x="2164329" y="599933"/>
            <a:ext cx="234188" cy="234175"/>
          </a:xfrm>
          <a:prstGeom prst="rect">
            <a:avLst/>
          </a:prstGeom>
          <a:blipFill rotWithShape="1">
            <a:blip r:embed="rId2"/>
            <a:stretch>
              <a:fillRect/>
            </a:stretch>
          </a:blipFill>
        </p:spPr>
        <p:txBody>
          <a:bodyPr wrap="square" lIns="0" tIns="0" rIns="0" bIns="0" rtlCol="0"/>
          <a:lstStyle/>
          <a:p>
            <a:endParaRPr dirty="0"/>
          </a:p>
        </p:txBody>
      </p:sp>
      <p:sp>
        <p:nvSpPr>
          <p:cNvPr id="5" name="object 5"/>
          <p:cNvSpPr/>
          <p:nvPr/>
        </p:nvSpPr>
        <p:spPr>
          <a:xfrm>
            <a:off x="297463" y="501242"/>
            <a:ext cx="891540" cy="2800350"/>
          </a:xfrm>
          <a:custGeom>
            <a:avLst/>
            <a:gdLst/>
            <a:ahLst/>
            <a:cxnLst/>
            <a:rect l="l" t="t" r="r" b="b"/>
            <a:pathLst>
              <a:path w="891540" h="2800350">
                <a:moveTo>
                  <a:pt x="0" y="2800350"/>
                </a:moveTo>
                <a:lnTo>
                  <a:pt x="891540" y="2800350"/>
                </a:lnTo>
                <a:lnTo>
                  <a:pt x="891540" y="0"/>
                </a:lnTo>
                <a:lnTo>
                  <a:pt x="0" y="0"/>
                </a:lnTo>
                <a:lnTo>
                  <a:pt x="0" y="2800350"/>
                </a:lnTo>
                <a:close/>
              </a:path>
            </a:pathLst>
          </a:custGeom>
          <a:solidFill>
            <a:srgbClr val="DCDDDE"/>
          </a:solidFill>
        </p:spPr>
        <p:txBody>
          <a:bodyPr wrap="square" lIns="0" tIns="0" rIns="0" bIns="0" rtlCol="0"/>
          <a:lstStyle/>
          <a:p>
            <a:endParaRPr dirty="0"/>
          </a:p>
        </p:txBody>
      </p:sp>
      <p:sp>
        <p:nvSpPr>
          <p:cNvPr id="6" name="object 8"/>
          <p:cNvSpPr/>
          <p:nvPr/>
        </p:nvSpPr>
        <p:spPr>
          <a:xfrm>
            <a:off x="1371378" y="499940"/>
            <a:ext cx="3963670" cy="2800350"/>
          </a:xfrm>
          <a:custGeom>
            <a:avLst/>
            <a:gdLst/>
            <a:ahLst/>
            <a:cxnLst/>
            <a:rect l="l" t="t" r="r" b="b"/>
            <a:pathLst>
              <a:path w="3963670" h="2800350">
                <a:moveTo>
                  <a:pt x="0" y="2800350"/>
                </a:moveTo>
                <a:lnTo>
                  <a:pt x="3963543" y="2800350"/>
                </a:lnTo>
                <a:lnTo>
                  <a:pt x="3963543" y="0"/>
                </a:lnTo>
                <a:lnTo>
                  <a:pt x="0" y="0"/>
                </a:lnTo>
                <a:lnTo>
                  <a:pt x="0" y="2800350"/>
                </a:lnTo>
                <a:close/>
              </a:path>
            </a:pathLst>
          </a:custGeom>
          <a:ln w="19050">
            <a:solidFill>
              <a:srgbClr val="FBAD1A"/>
            </a:solidFill>
          </a:ln>
        </p:spPr>
        <p:txBody>
          <a:bodyPr wrap="square" lIns="0" tIns="0" rIns="0" bIns="0" rtlCol="0"/>
          <a:lstStyle/>
          <a:p>
            <a:endParaRPr dirty="0"/>
          </a:p>
        </p:txBody>
      </p:sp>
      <p:sp>
        <p:nvSpPr>
          <p:cNvPr id="7" name="object 10"/>
          <p:cNvSpPr txBox="1"/>
          <p:nvPr/>
        </p:nvSpPr>
        <p:spPr>
          <a:xfrm>
            <a:off x="1568739" y="625969"/>
            <a:ext cx="2155438" cy="182101"/>
          </a:xfrm>
          <a:prstGeom prst="rect">
            <a:avLst/>
          </a:prstGeom>
        </p:spPr>
        <p:txBody>
          <a:bodyPr vert="horz" wrap="square" lIns="0" tIns="12700" rIns="0" bIns="0" rtlCol="0">
            <a:spAutoFit/>
          </a:bodyPr>
          <a:lstStyle/>
          <a:p>
            <a:pPr>
              <a:lnSpc>
                <a:spcPct val="100000"/>
              </a:lnSpc>
              <a:spcBef>
                <a:spcPts val="100"/>
              </a:spcBef>
            </a:pPr>
            <a:r>
              <a:rPr lang="es" sz="1100" b="0" i="0" strike="noStrike" cap="none" spc="70" baseline="0" dirty="0" smtClean="0">
                <a:solidFill>
                  <a:srgbClr val="58595B"/>
                </a:solidFill>
                <a:effectLst/>
                <a:latin typeface="Arial"/>
                <a:ea typeface="Arial"/>
                <a:cs typeface="Arial"/>
              </a:rPr>
              <a:t>Práctica </a:t>
            </a:r>
            <a:r>
              <a:rPr lang="es" sz="1100" b="0" i="0" strike="noStrike" cap="none" spc="70" baseline="0" dirty="0" smtClean="0">
                <a:solidFill>
                  <a:srgbClr val="FFFFFF"/>
                </a:solidFill>
                <a:effectLst/>
                <a:latin typeface="Arial"/>
                <a:ea typeface="Arial"/>
                <a:cs typeface="Arial"/>
              </a:rPr>
              <a:t> </a:t>
            </a:r>
            <a:r>
              <a:rPr lang="es" sz="1100" b="0" i="0" strike="noStrike" cap="none" spc="15" baseline="0" dirty="0" smtClean="0">
                <a:solidFill>
                  <a:srgbClr val="FFFFFF"/>
                </a:solidFill>
                <a:effectLst/>
                <a:latin typeface="Arial"/>
                <a:ea typeface="Arial"/>
                <a:cs typeface="Arial"/>
              </a:rPr>
              <a:t>5 </a:t>
            </a:r>
            <a:r>
              <a:rPr lang="es" sz="1100" b="0" i="0" strike="noStrike" cap="none" spc="70" baseline="0" dirty="0" smtClean="0">
                <a:solidFill>
                  <a:srgbClr val="FFFFFF"/>
                </a:solidFill>
                <a:effectLst/>
                <a:latin typeface="Arial"/>
                <a:ea typeface="Arial"/>
                <a:cs typeface="Arial"/>
              </a:rPr>
              <a:t> </a:t>
            </a:r>
            <a:r>
              <a:rPr lang="es" sz="1100" b="0" i="0" strike="noStrike" cap="none" spc="70" baseline="0" dirty="0" smtClean="0">
                <a:solidFill>
                  <a:srgbClr val="58595B"/>
                </a:solidFill>
                <a:effectLst/>
                <a:latin typeface="Arial"/>
                <a:ea typeface="Arial"/>
                <a:cs typeface="Arial"/>
              </a:rPr>
              <a:t> H</a:t>
            </a:r>
            <a:r>
              <a:rPr lang="es" sz="1100" b="0" i="0" strike="noStrike" cap="none" spc="95" baseline="0" dirty="0" smtClean="0">
                <a:solidFill>
                  <a:srgbClr val="58595B"/>
                </a:solidFill>
                <a:effectLst/>
                <a:latin typeface="Arial"/>
                <a:ea typeface="Arial"/>
                <a:cs typeface="Arial"/>
              </a:rPr>
              <a:t>umildad</a:t>
            </a:r>
            <a:endParaRPr lang="es" sz="1100" b="0" i="0" strike="noStrike" cap="none" spc="95" baseline="0" dirty="0">
              <a:solidFill>
                <a:srgbClr val="58595B"/>
              </a:solidFill>
              <a:effectLst/>
              <a:latin typeface="Arial"/>
              <a:ea typeface="Arial"/>
              <a:cs typeface="Arial"/>
            </a:endParaRPr>
          </a:p>
        </p:txBody>
      </p:sp>
      <p:sp>
        <p:nvSpPr>
          <p:cNvPr id="8" name="object 11"/>
          <p:cNvSpPr txBox="1"/>
          <p:nvPr/>
        </p:nvSpPr>
        <p:spPr>
          <a:xfrm>
            <a:off x="1554451" y="1050707"/>
            <a:ext cx="2476765" cy="1417055"/>
          </a:xfrm>
          <a:prstGeom prst="rect">
            <a:avLst/>
          </a:prstGeom>
        </p:spPr>
        <p:txBody>
          <a:bodyPr vert="horz" wrap="square" lIns="0" tIns="80010" rIns="0" bIns="0" rtlCol="0">
            <a:spAutoFit/>
          </a:bodyPr>
          <a:lstStyle/>
          <a:p>
            <a:pPr>
              <a:lnSpc>
                <a:spcPct val="100000"/>
              </a:lnSpc>
              <a:spcBef>
                <a:spcPts val="630"/>
              </a:spcBef>
            </a:pPr>
            <a:r>
              <a:rPr lang="es-ES" sz="1100" b="1" i="0" strike="noStrike" cap="none" spc="-5" baseline="0" dirty="0" smtClean="0">
                <a:solidFill>
                  <a:srgbClr val="231F20"/>
                </a:solidFill>
                <a:effectLst/>
                <a:latin typeface="Arial"/>
                <a:ea typeface="Arial"/>
                <a:cs typeface="Arial"/>
              </a:rPr>
              <a:t>Puntos que se deben observar</a:t>
            </a:r>
            <a:r>
              <a:rPr lang="es" sz="1100" b="1" i="0" strike="noStrike" cap="none" spc="-5" baseline="0" dirty="0" smtClean="0">
                <a:solidFill>
                  <a:srgbClr val="231F20"/>
                </a:solidFill>
                <a:effectLst/>
                <a:latin typeface="Arial"/>
                <a:ea typeface="Arial"/>
                <a:cs typeface="Arial"/>
              </a:rPr>
              <a:t>:</a:t>
            </a:r>
            <a:endParaRPr lang="es" sz="1100" b="1" i="0" strike="noStrike" cap="none" spc="-5" baseline="0" dirty="0">
              <a:solidFill>
                <a:srgbClr val="231F20"/>
              </a:solidFill>
              <a:effectLst/>
              <a:latin typeface="Arial"/>
              <a:ea typeface="Arial"/>
              <a:cs typeface="Arial"/>
            </a:endParaRPr>
          </a:p>
          <a:p>
            <a:pPr marL="171450" indent="-171450">
              <a:lnSpc>
                <a:spcPct val="100000"/>
              </a:lnSpc>
              <a:spcBef>
                <a:spcPts val="530"/>
              </a:spcBef>
              <a:buAutoNum type="alphaLcPeriod"/>
              <a:tabLst>
                <a:tab pos="171450" algn="l"/>
              </a:tabLst>
            </a:pPr>
            <a:r>
              <a:rPr lang="es" sz="1100" b="0" i="0" strike="noStrike" cap="none" spc="0" baseline="0" dirty="0">
                <a:solidFill>
                  <a:srgbClr val="231F20"/>
                </a:solidFill>
                <a:effectLst/>
                <a:latin typeface="Arial"/>
                <a:ea typeface="Arial"/>
                <a:cs typeface="Arial"/>
              </a:rPr>
              <a:t>Es autocrítico y </a:t>
            </a:r>
            <a:r>
              <a:rPr lang="es" sz="1100" b="0" i="0" strike="noStrike" cap="none" spc="-5" baseline="0" dirty="0">
                <a:solidFill>
                  <a:srgbClr val="231F20"/>
                </a:solidFill>
                <a:effectLst/>
                <a:latin typeface="Arial"/>
                <a:ea typeface="Arial"/>
                <a:cs typeface="Arial"/>
              </a:rPr>
              <a:t>realista</a:t>
            </a:r>
          </a:p>
          <a:p>
            <a:pPr marL="171450" indent="-171450">
              <a:lnSpc>
                <a:spcPct val="100000"/>
              </a:lnSpc>
              <a:spcBef>
                <a:spcPts val="530"/>
              </a:spcBef>
              <a:buAutoNum type="alphaLcPeriod"/>
              <a:tabLst>
                <a:tab pos="171450" algn="l"/>
              </a:tabLst>
            </a:pPr>
            <a:r>
              <a:rPr lang="es" sz="1100" b="0" i="0" strike="noStrike" cap="none" spc="0" baseline="0" dirty="0">
                <a:solidFill>
                  <a:srgbClr val="231F20"/>
                </a:solidFill>
                <a:effectLst/>
                <a:latin typeface="Arial"/>
                <a:ea typeface="Arial"/>
                <a:cs typeface="Arial"/>
              </a:rPr>
              <a:t>Admite </a:t>
            </a:r>
            <a:r>
              <a:rPr lang="es" sz="1100" b="0" i="0" strike="noStrike" cap="none" spc="0" baseline="0" dirty="0" smtClean="0">
                <a:solidFill>
                  <a:srgbClr val="231F20"/>
                </a:solidFill>
                <a:effectLst/>
                <a:latin typeface="Arial"/>
                <a:ea typeface="Arial"/>
                <a:cs typeface="Arial"/>
              </a:rPr>
              <a:t>limitaciones</a:t>
            </a:r>
          </a:p>
          <a:p>
            <a:pPr marL="171450" indent="-171450">
              <a:lnSpc>
                <a:spcPct val="100000"/>
              </a:lnSpc>
              <a:spcBef>
                <a:spcPts val="530"/>
              </a:spcBef>
              <a:buAutoNum type="alphaLcPeriod"/>
              <a:tabLst>
                <a:tab pos="171450" algn="l"/>
              </a:tabLst>
            </a:pPr>
            <a:r>
              <a:rPr lang="es" sz="1100" dirty="0" smtClean="0">
                <a:solidFill>
                  <a:srgbClr val="231F20"/>
                </a:solidFill>
                <a:latin typeface="Arial"/>
                <a:ea typeface="Arial"/>
                <a:cs typeface="Arial"/>
              </a:rPr>
              <a:t>Utiliza humor autocrítico</a:t>
            </a:r>
            <a:endParaRPr lang="es" sz="1100" b="0" i="0" strike="sngStrike" cap="none" spc="-5" baseline="0" dirty="0">
              <a:solidFill>
                <a:srgbClr val="231F20"/>
              </a:solidFill>
              <a:effectLst/>
              <a:latin typeface="Arial"/>
              <a:ea typeface="Arial"/>
              <a:cs typeface="Arial"/>
            </a:endParaRPr>
          </a:p>
          <a:p>
            <a:pPr marL="171450" indent="-171450">
              <a:lnSpc>
                <a:spcPct val="100000"/>
              </a:lnSpc>
              <a:spcBef>
                <a:spcPts val="530"/>
              </a:spcBef>
              <a:buAutoNum type="alphaLcPeriod"/>
              <a:tabLst>
                <a:tab pos="171450" algn="l"/>
              </a:tabLst>
            </a:pPr>
            <a:r>
              <a:rPr lang="es" sz="1100" b="0" i="0" strike="noStrike" cap="none" spc="-5" baseline="0" dirty="0">
                <a:solidFill>
                  <a:srgbClr val="231F20"/>
                </a:solidFill>
                <a:effectLst/>
                <a:latin typeface="Arial"/>
                <a:ea typeface="Arial"/>
                <a:cs typeface="Arial"/>
              </a:rPr>
              <a:t>Muestra orgullo de forma sensata</a:t>
            </a:r>
          </a:p>
          <a:p>
            <a:pPr marL="171450" indent="-171450">
              <a:lnSpc>
                <a:spcPct val="100000"/>
              </a:lnSpc>
              <a:spcBef>
                <a:spcPts val="530"/>
              </a:spcBef>
              <a:buAutoNum type="alphaLcPeriod"/>
              <a:tabLst>
                <a:tab pos="171450" algn="l"/>
              </a:tabLst>
            </a:pPr>
            <a:r>
              <a:rPr lang="es" sz="1100" b="0" i="0" strike="noStrike" cap="none" spc="-5" baseline="0" dirty="0">
                <a:solidFill>
                  <a:srgbClr val="231F20"/>
                </a:solidFill>
                <a:effectLst/>
                <a:latin typeface="Arial"/>
                <a:ea typeface="Arial"/>
                <a:cs typeface="Arial"/>
              </a:rPr>
              <a:t>Comparte crédito abiertamente</a:t>
            </a:r>
          </a:p>
        </p:txBody>
      </p:sp>
      <p:sp>
        <p:nvSpPr>
          <p:cNvPr id="9" name="object 16"/>
          <p:cNvSpPr/>
          <p:nvPr/>
        </p:nvSpPr>
        <p:spPr>
          <a:xfrm>
            <a:off x="387008" y="2809365"/>
            <a:ext cx="344805" cy="431800"/>
          </a:xfrm>
          <a:custGeom>
            <a:avLst/>
            <a:gdLst/>
            <a:ahLst/>
            <a:cxnLst/>
            <a:rect l="l" t="t" r="r" b="b"/>
            <a:pathLst>
              <a:path w="344804" h="431800">
                <a:moveTo>
                  <a:pt x="286422" y="368769"/>
                </a:moveTo>
                <a:lnTo>
                  <a:pt x="119069" y="368769"/>
                </a:lnTo>
                <a:lnTo>
                  <a:pt x="119069" y="431393"/>
                </a:lnTo>
                <a:lnTo>
                  <a:pt x="286544" y="431393"/>
                </a:lnTo>
                <a:lnTo>
                  <a:pt x="286422" y="368769"/>
                </a:lnTo>
                <a:close/>
              </a:path>
              <a:path w="344804" h="431800">
                <a:moveTo>
                  <a:pt x="213760" y="0"/>
                </a:moveTo>
                <a:lnTo>
                  <a:pt x="165393" y="73"/>
                </a:lnTo>
                <a:lnTo>
                  <a:pt x="120421" y="14925"/>
                </a:lnTo>
                <a:lnTo>
                  <a:pt x="82027" y="42474"/>
                </a:lnTo>
                <a:lnTo>
                  <a:pt x="53393" y="80640"/>
                </a:lnTo>
                <a:lnTo>
                  <a:pt x="37700" y="127342"/>
                </a:lnTo>
                <a:lnTo>
                  <a:pt x="32701" y="152669"/>
                </a:lnTo>
                <a:lnTo>
                  <a:pt x="26041" y="177228"/>
                </a:lnTo>
                <a:lnTo>
                  <a:pt x="17687" y="201187"/>
                </a:lnTo>
                <a:lnTo>
                  <a:pt x="7601" y="224713"/>
                </a:lnTo>
                <a:lnTo>
                  <a:pt x="0" y="243172"/>
                </a:lnTo>
                <a:lnTo>
                  <a:pt x="62" y="253739"/>
                </a:lnTo>
                <a:lnTo>
                  <a:pt x="9228" y="259210"/>
                </a:lnTo>
                <a:lnTo>
                  <a:pt x="28937" y="262382"/>
                </a:lnTo>
                <a:lnTo>
                  <a:pt x="29940" y="262496"/>
                </a:lnTo>
                <a:lnTo>
                  <a:pt x="30779" y="263893"/>
                </a:lnTo>
                <a:lnTo>
                  <a:pt x="31693" y="264680"/>
                </a:lnTo>
                <a:lnTo>
                  <a:pt x="32985" y="284754"/>
                </a:lnTo>
                <a:lnTo>
                  <a:pt x="35158" y="304693"/>
                </a:lnTo>
                <a:lnTo>
                  <a:pt x="45777" y="342049"/>
                </a:lnTo>
                <a:lnTo>
                  <a:pt x="76365" y="366344"/>
                </a:lnTo>
                <a:lnTo>
                  <a:pt x="97084" y="369145"/>
                </a:lnTo>
                <a:lnTo>
                  <a:pt x="119069" y="368769"/>
                </a:lnTo>
                <a:lnTo>
                  <a:pt x="286422" y="368769"/>
                </a:lnTo>
                <a:lnTo>
                  <a:pt x="286988" y="298157"/>
                </a:lnTo>
                <a:lnTo>
                  <a:pt x="314974" y="252337"/>
                </a:lnTo>
                <a:lnTo>
                  <a:pt x="329013" y="228755"/>
                </a:lnTo>
                <a:lnTo>
                  <a:pt x="338842" y="203111"/>
                </a:lnTo>
                <a:lnTo>
                  <a:pt x="344342" y="175145"/>
                </a:lnTo>
                <a:lnTo>
                  <a:pt x="342295" y="126105"/>
                </a:lnTo>
                <a:lnTo>
                  <a:pt x="326193" y="81241"/>
                </a:lnTo>
                <a:lnTo>
                  <a:pt x="298056" y="43383"/>
                </a:lnTo>
                <a:lnTo>
                  <a:pt x="259905" y="15359"/>
                </a:lnTo>
                <a:lnTo>
                  <a:pt x="213760" y="0"/>
                </a:lnTo>
                <a:close/>
              </a:path>
            </a:pathLst>
          </a:custGeom>
          <a:solidFill>
            <a:srgbClr val="FBAD1A"/>
          </a:solidFill>
        </p:spPr>
        <p:txBody>
          <a:bodyPr wrap="square" lIns="0" tIns="0" rIns="0" bIns="0" rtlCol="0"/>
          <a:lstStyle/>
          <a:p>
            <a:endParaRPr dirty="0"/>
          </a:p>
        </p:txBody>
      </p:sp>
      <p:sp>
        <p:nvSpPr>
          <p:cNvPr id="10" name="object 17"/>
          <p:cNvSpPr/>
          <p:nvPr/>
        </p:nvSpPr>
        <p:spPr>
          <a:xfrm>
            <a:off x="743212" y="2846147"/>
            <a:ext cx="63855" cy="94494"/>
          </a:xfrm>
          <a:prstGeom prst="rect">
            <a:avLst/>
          </a:prstGeom>
          <a:blipFill rotWithShape="1">
            <a:blip r:embed="rId3"/>
            <a:stretch>
              <a:fillRect/>
            </a:stretch>
          </a:blipFill>
        </p:spPr>
        <p:txBody>
          <a:bodyPr wrap="square" lIns="0" tIns="0" rIns="0" bIns="0" rtlCol="0"/>
          <a:lstStyle/>
          <a:p>
            <a:endParaRPr dirty="0"/>
          </a:p>
        </p:txBody>
      </p:sp>
      <p:sp>
        <p:nvSpPr>
          <p:cNvPr id="11" name="object 18"/>
          <p:cNvSpPr/>
          <p:nvPr/>
        </p:nvSpPr>
        <p:spPr>
          <a:xfrm>
            <a:off x="603981" y="2438888"/>
            <a:ext cx="555625" cy="396875"/>
          </a:xfrm>
          <a:custGeom>
            <a:avLst/>
            <a:gdLst/>
            <a:ahLst/>
            <a:cxnLst/>
            <a:rect l="l" t="t" r="r" b="b"/>
            <a:pathLst>
              <a:path w="555625" h="396875">
                <a:moveTo>
                  <a:pt x="555205" y="198437"/>
                </a:moveTo>
                <a:lnTo>
                  <a:pt x="549566" y="238427"/>
                </a:lnTo>
                <a:lnTo>
                  <a:pt x="533391" y="275675"/>
                </a:lnTo>
                <a:lnTo>
                  <a:pt x="507797" y="309383"/>
                </a:lnTo>
                <a:lnTo>
                  <a:pt x="473900" y="338751"/>
                </a:lnTo>
                <a:lnTo>
                  <a:pt x="432817" y="362983"/>
                </a:lnTo>
                <a:lnTo>
                  <a:pt x="385663" y="381279"/>
                </a:lnTo>
                <a:lnTo>
                  <a:pt x="333555" y="392843"/>
                </a:lnTo>
                <a:lnTo>
                  <a:pt x="277609" y="396875"/>
                </a:lnTo>
                <a:lnTo>
                  <a:pt x="221662" y="392843"/>
                </a:lnTo>
                <a:lnTo>
                  <a:pt x="169553" y="381279"/>
                </a:lnTo>
                <a:lnTo>
                  <a:pt x="122397" y="362983"/>
                </a:lnTo>
                <a:lnTo>
                  <a:pt x="81311" y="338751"/>
                </a:lnTo>
                <a:lnTo>
                  <a:pt x="47412" y="309383"/>
                </a:lnTo>
                <a:lnTo>
                  <a:pt x="21816" y="275675"/>
                </a:lnTo>
                <a:lnTo>
                  <a:pt x="5640" y="238427"/>
                </a:lnTo>
                <a:lnTo>
                  <a:pt x="0" y="198437"/>
                </a:lnTo>
                <a:lnTo>
                  <a:pt x="5640" y="158447"/>
                </a:lnTo>
                <a:lnTo>
                  <a:pt x="21816" y="121199"/>
                </a:lnTo>
                <a:lnTo>
                  <a:pt x="47412" y="87491"/>
                </a:lnTo>
                <a:lnTo>
                  <a:pt x="81311" y="58123"/>
                </a:lnTo>
                <a:lnTo>
                  <a:pt x="122397" y="33891"/>
                </a:lnTo>
                <a:lnTo>
                  <a:pt x="169553" y="15595"/>
                </a:lnTo>
                <a:lnTo>
                  <a:pt x="221662" y="4031"/>
                </a:lnTo>
                <a:lnTo>
                  <a:pt x="277609" y="0"/>
                </a:lnTo>
                <a:lnTo>
                  <a:pt x="333555" y="4031"/>
                </a:lnTo>
                <a:lnTo>
                  <a:pt x="385663" y="15595"/>
                </a:lnTo>
                <a:lnTo>
                  <a:pt x="432817" y="33891"/>
                </a:lnTo>
                <a:lnTo>
                  <a:pt x="473900" y="58123"/>
                </a:lnTo>
                <a:lnTo>
                  <a:pt x="507797" y="87491"/>
                </a:lnTo>
                <a:lnTo>
                  <a:pt x="533391" y="121199"/>
                </a:lnTo>
                <a:lnTo>
                  <a:pt x="549566" y="158447"/>
                </a:lnTo>
                <a:lnTo>
                  <a:pt x="555205" y="198437"/>
                </a:lnTo>
                <a:close/>
              </a:path>
            </a:pathLst>
          </a:custGeom>
          <a:ln w="10858">
            <a:solidFill>
              <a:srgbClr val="FBAD1A"/>
            </a:solidFill>
          </a:ln>
        </p:spPr>
        <p:txBody>
          <a:bodyPr wrap="square" lIns="0" tIns="0" rIns="0" bIns="0" rtlCol="0"/>
          <a:lstStyle/>
          <a:p>
            <a:endParaRPr dirty="0"/>
          </a:p>
        </p:txBody>
      </p:sp>
      <p:sp>
        <p:nvSpPr>
          <p:cNvPr id="12" name="object 19"/>
          <p:cNvSpPr/>
          <p:nvPr/>
        </p:nvSpPr>
        <p:spPr>
          <a:xfrm>
            <a:off x="712213" y="2452938"/>
            <a:ext cx="343259" cy="356288"/>
          </a:xfrm>
          <a:prstGeom prst="rect">
            <a:avLst/>
          </a:prstGeom>
          <a:blipFill rotWithShape="1">
            <a:blip r:embed="rId4"/>
            <a:stretch>
              <a:fillRect/>
            </a:stretch>
          </a:blipFill>
        </p:spPr>
        <p:txBody>
          <a:bodyPr wrap="square" lIns="0" tIns="0" rIns="0" bIns="0" rtlCol="0"/>
          <a:lstStyle/>
          <a:p>
            <a:endParaRPr dirty="0"/>
          </a:p>
        </p:txBody>
      </p:sp>
      <p:sp>
        <p:nvSpPr>
          <p:cNvPr id="13" name="object 22"/>
          <p:cNvSpPr/>
          <p:nvPr/>
        </p:nvSpPr>
        <p:spPr>
          <a:xfrm>
            <a:off x="1382491" y="3012032"/>
            <a:ext cx="3956685" cy="289560"/>
          </a:xfrm>
          <a:custGeom>
            <a:avLst/>
            <a:gdLst/>
            <a:ahLst/>
            <a:cxnLst/>
            <a:rect l="l" t="t" r="r" b="b"/>
            <a:pathLst>
              <a:path w="3956684" h="289560">
                <a:moveTo>
                  <a:pt x="0" y="289051"/>
                </a:moveTo>
                <a:lnTo>
                  <a:pt x="3956177" y="289051"/>
                </a:lnTo>
                <a:lnTo>
                  <a:pt x="3956177" y="0"/>
                </a:lnTo>
                <a:lnTo>
                  <a:pt x="0" y="0"/>
                </a:lnTo>
                <a:lnTo>
                  <a:pt x="0" y="289051"/>
                </a:lnTo>
                <a:close/>
              </a:path>
            </a:pathLst>
          </a:custGeom>
          <a:solidFill>
            <a:srgbClr val="FBAD1A"/>
          </a:solidFill>
        </p:spPr>
        <p:txBody>
          <a:bodyPr wrap="square" lIns="0" tIns="0" rIns="0" bIns="0" rtlCol="0"/>
          <a:lstStyle/>
          <a:p>
            <a:endParaRPr dirty="0"/>
          </a:p>
        </p:txBody>
      </p:sp>
      <p:sp>
        <p:nvSpPr>
          <p:cNvPr id="14" name="object 23"/>
          <p:cNvSpPr/>
          <p:nvPr/>
        </p:nvSpPr>
        <p:spPr>
          <a:xfrm>
            <a:off x="364091" y="1348052"/>
            <a:ext cx="234188" cy="234175"/>
          </a:xfrm>
          <a:prstGeom prst="rect">
            <a:avLst/>
          </a:prstGeom>
          <a:blipFill rotWithShape="1">
            <a:blip r:embed="rId5"/>
            <a:stretch>
              <a:fillRect/>
            </a:stretch>
          </a:blipFill>
        </p:spPr>
        <p:txBody>
          <a:bodyPr wrap="square" lIns="0" tIns="0" rIns="0" bIns="0" rtlCol="0"/>
          <a:lstStyle/>
          <a:p>
            <a:endParaRPr dirty="0"/>
          </a:p>
        </p:txBody>
      </p:sp>
      <p:sp>
        <p:nvSpPr>
          <p:cNvPr id="15" name="object 24"/>
          <p:cNvSpPr txBox="1"/>
          <p:nvPr/>
        </p:nvSpPr>
        <p:spPr>
          <a:xfrm>
            <a:off x="329535" y="430314"/>
            <a:ext cx="892432" cy="1085554"/>
          </a:xfrm>
          <a:prstGeom prst="rect">
            <a:avLst/>
          </a:prstGeom>
        </p:spPr>
        <p:txBody>
          <a:bodyPr vert="horz" wrap="square" lIns="0" tIns="46355" rIns="0" bIns="0" rtlCol="0">
            <a:spAutoFit/>
          </a:bodyPr>
          <a:lstStyle/>
          <a:p>
            <a:pPr marL="18415">
              <a:lnSpc>
                <a:spcPct val="100000"/>
              </a:lnSpc>
              <a:spcBef>
                <a:spcPts val="365"/>
              </a:spcBef>
            </a:pPr>
            <a:r>
              <a:rPr lang="es" sz="3100" b="0" i="0" strike="noStrike" cap="none" spc="-235" baseline="0" dirty="0" smtClean="0">
                <a:solidFill>
                  <a:srgbClr val="231F20"/>
                </a:solidFill>
                <a:effectLst/>
                <a:latin typeface="Arial" panose="020B0604020202020204" pitchFamily="34" charset="0"/>
                <a:ea typeface="Verdana"/>
                <a:cs typeface="Arial" panose="020B0604020202020204" pitchFamily="34" charset="0"/>
              </a:rPr>
              <a:t>SH</a:t>
            </a:r>
          </a:p>
          <a:p>
            <a:pPr marL="12700" marR="5080">
              <a:lnSpc>
                <a:spcPct val="100000"/>
              </a:lnSpc>
              <a:spcBef>
                <a:spcPts val="100"/>
              </a:spcBef>
            </a:pPr>
            <a:r>
              <a:rPr lang="es" sz="900" b="0" i="0" strike="noStrike" cap="none" spc="-50" baseline="0" dirty="0" smtClean="0">
                <a:solidFill>
                  <a:srgbClr val="231F20"/>
                </a:solidFill>
                <a:effectLst/>
                <a:latin typeface="Arial" panose="020B0604020202020204" pitchFamily="34" charset="0"/>
                <a:ea typeface="Verdana"/>
                <a:cs typeface="Arial" panose="020B0604020202020204" pitchFamily="34" charset="0"/>
              </a:rPr>
              <a:t>Humildad (SH)</a:t>
            </a:r>
          </a:p>
          <a:p>
            <a:pPr marL="12700" marR="5080">
              <a:lnSpc>
                <a:spcPct val="100000"/>
              </a:lnSpc>
              <a:spcBef>
                <a:spcPts val="100"/>
              </a:spcBef>
            </a:pPr>
            <a:endParaRPr lang="es" sz="1100" b="0" i="0" strike="noStrike" cap="none" spc="15" baseline="0" dirty="0" smtClean="0">
              <a:solidFill>
                <a:srgbClr val="FFFFFF"/>
              </a:solidFill>
              <a:effectLst/>
              <a:latin typeface="Arial" panose="020B0604020202020204" pitchFamily="34" charset="0"/>
              <a:ea typeface="Arial"/>
              <a:cs typeface="Arial" panose="020B0604020202020204" pitchFamily="34" charset="0"/>
            </a:endParaRPr>
          </a:p>
          <a:p>
            <a:pPr marL="111125">
              <a:lnSpc>
                <a:spcPct val="100000"/>
              </a:lnSpc>
              <a:spcBef>
                <a:spcPts val="715"/>
              </a:spcBef>
            </a:pPr>
            <a:r>
              <a:rPr lang="es" sz="900" b="0" i="0" strike="noStrike" cap="none" spc="15" baseline="0" dirty="0" smtClean="0">
                <a:solidFill>
                  <a:srgbClr val="FFFFFF"/>
                </a:solidFill>
                <a:effectLst/>
                <a:latin typeface="Arial" panose="020B0604020202020204" pitchFamily="34" charset="0"/>
                <a:ea typeface="Arial"/>
                <a:cs typeface="Arial" panose="020B0604020202020204" pitchFamily="34" charset="0"/>
              </a:rPr>
              <a:t>5 </a:t>
            </a:r>
            <a:endParaRPr lang="es" sz="900" b="0" i="0" strike="noStrike" cap="none" spc="15" baseline="0" dirty="0">
              <a:solidFill>
                <a:srgbClr val="FFFFFF"/>
              </a:solidFill>
              <a:effectLst/>
              <a:latin typeface="Arial" panose="020B0604020202020204" pitchFamily="34" charset="0"/>
              <a:ea typeface="Arial"/>
              <a:cs typeface="Arial" panose="020B0604020202020204" pitchFamily="34" charset="0"/>
            </a:endParaRPr>
          </a:p>
        </p:txBody>
      </p:sp>
      <p:sp>
        <p:nvSpPr>
          <p:cNvPr id="16" name="object 28"/>
          <p:cNvSpPr txBox="1"/>
          <p:nvPr/>
        </p:nvSpPr>
        <p:spPr>
          <a:xfrm>
            <a:off x="1541749" y="3066545"/>
            <a:ext cx="2815610" cy="163994"/>
          </a:xfrm>
          <a:prstGeom prst="rect">
            <a:avLst/>
          </a:prstGeom>
        </p:spPr>
        <p:txBody>
          <a:bodyPr vert="horz" wrap="square" lIns="0" tIns="19050" rIns="0" bIns="0" rtlCol="0">
            <a:spAutoFit/>
          </a:bodyPr>
          <a:lstStyle/>
          <a:p>
            <a:pPr marL="12700">
              <a:lnSpc>
                <a:spcPct val="100000"/>
              </a:lnSpc>
              <a:spcBef>
                <a:spcPts val="150"/>
              </a:spcBef>
            </a:pPr>
            <a:r>
              <a:rPr lang="es" sz="950" b="0" i="0" strike="noStrike" cap="none" spc="65" baseline="0" dirty="0">
                <a:solidFill>
                  <a:srgbClr val="FFFFFF"/>
                </a:solidFill>
                <a:effectLst/>
                <a:latin typeface="Arial"/>
                <a:ea typeface="Arial"/>
                <a:cs typeface="Arial"/>
              </a:rPr>
              <a:t>Dominio </a:t>
            </a:r>
            <a:r>
              <a:rPr lang="es" sz="950" b="0" i="0" strike="noStrike" cap="none" spc="-15" baseline="0" dirty="0">
                <a:solidFill>
                  <a:srgbClr val="FFFFFF"/>
                </a:solidFill>
                <a:effectLst/>
                <a:latin typeface="Arial"/>
                <a:ea typeface="Arial"/>
                <a:cs typeface="Arial"/>
              </a:rPr>
              <a:t>A: </a:t>
            </a:r>
            <a:r>
              <a:rPr lang="pt-BR" sz="950" b="0" i="0" strike="noStrike" cap="none" spc="45" baseline="0" dirty="0" err="1" smtClean="0">
                <a:solidFill>
                  <a:srgbClr val="FFFFFF"/>
                </a:solidFill>
                <a:effectLst/>
                <a:latin typeface="Arial"/>
                <a:ea typeface="Arial"/>
                <a:cs typeface="Arial"/>
              </a:rPr>
              <a:t>Liderazgo</a:t>
            </a:r>
            <a:r>
              <a:rPr lang="pt-BR" sz="950" b="0" i="0" strike="noStrike" cap="none" spc="45" baseline="0" dirty="0" smtClean="0">
                <a:solidFill>
                  <a:srgbClr val="FFFFFF"/>
                </a:solidFill>
                <a:effectLst/>
                <a:latin typeface="Arial"/>
                <a:ea typeface="Arial"/>
                <a:cs typeface="Arial"/>
              </a:rPr>
              <a:t> </a:t>
            </a:r>
            <a:r>
              <a:rPr lang="pt-BR" sz="950" b="0" i="0" strike="noStrike" cap="none" spc="45" baseline="0" dirty="0" err="1" smtClean="0">
                <a:solidFill>
                  <a:srgbClr val="FFFFFF"/>
                </a:solidFill>
                <a:effectLst/>
                <a:latin typeface="Arial"/>
                <a:ea typeface="Arial"/>
                <a:cs typeface="Arial"/>
              </a:rPr>
              <a:t>Personal</a:t>
            </a:r>
            <a:endParaRPr lang="es" sz="950" b="0" i="0" strike="noStrike" cap="none" spc="45" baseline="0" dirty="0">
              <a:solidFill>
                <a:srgbClr val="FFFFFF"/>
              </a:solidFill>
              <a:effectLst/>
              <a:latin typeface="Arial"/>
              <a:ea typeface="Arial"/>
              <a:cs typeface="Arial"/>
            </a:endParaRPr>
          </a:p>
        </p:txBody>
      </p:sp>
      <p:sp>
        <p:nvSpPr>
          <p:cNvPr id="17" name="object 31"/>
          <p:cNvSpPr txBox="1"/>
          <p:nvPr/>
        </p:nvSpPr>
        <p:spPr>
          <a:xfrm>
            <a:off x="316835" y="3395165"/>
            <a:ext cx="161451" cy="102973"/>
          </a:xfrm>
          <a:prstGeom prst="rect">
            <a:avLst/>
          </a:prstGeom>
        </p:spPr>
        <p:txBody>
          <a:bodyPr vert="horz" wrap="square" lIns="0" tIns="11430" rIns="0" bIns="0" rtlCol="0">
            <a:spAutoFit/>
          </a:bodyPr>
          <a:lstStyle/>
          <a:p>
            <a:pPr marL="12700">
              <a:lnSpc>
                <a:spcPct val="100000"/>
              </a:lnSpc>
              <a:spcBef>
                <a:spcPts val="90"/>
              </a:spcBef>
            </a:pPr>
            <a:r>
              <a:rPr lang="es" sz="600" b="0" i="0" strike="noStrike" cap="none" spc="-45" baseline="0">
                <a:solidFill>
                  <a:srgbClr val="58595B"/>
                </a:solidFill>
                <a:effectLst/>
                <a:latin typeface="Verdana"/>
                <a:ea typeface="Verdana"/>
                <a:cs typeface="Verdana"/>
              </a:rPr>
              <a:t>47B</a:t>
            </a:r>
          </a:p>
        </p:txBody>
      </p:sp>
      <p:sp>
        <p:nvSpPr>
          <p:cNvPr id="18" name="object 32"/>
          <p:cNvSpPr txBox="1"/>
          <p:nvPr/>
        </p:nvSpPr>
        <p:spPr>
          <a:xfrm>
            <a:off x="2914650" y="3395165"/>
            <a:ext cx="2456647" cy="103875"/>
          </a:xfrm>
          <a:prstGeom prst="rect">
            <a:avLst/>
          </a:prstGeom>
        </p:spPr>
        <p:txBody>
          <a:bodyPr vert="horz" wrap="square" lIns="0" tIns="11430" rIns="0" bIns="0" rtlCol="0">
            <a:spAutoFit/>
          </a:bodyPr>
          <a:lstStyle/>
          <a:p>
            <a:pPr marL="12700">
              <a:lnSpc>
                <a:spcPct val="100000"/>
              </a:lnSpc>
              <a:spcBef>
                <a:spcPts val="90"/>
              </a:spcBef>
            </a:pPr>
            <a:r>
              <a:rPr lang="es" sz="600" b="0" i="1" strike="noStrike" cap="none" spc="55" baseline="0" dirty="0">
                <a:solidFill>
                  <a:srgbClr val="58595B"/>
                </a:solidFill>
                <a:effectLst/>
                <a:latin typeface="Arial"/>
                <a:ea typeface="Arial"/>
                <a:cs typeface="Arial"/>
              </a:rPr>
              <a:t>©</a:t>
            </a:r>
            <a:r>
              <a:rPr lang="es" sz="600" b="0" i="1" strike="noStrike" cap="none" spc="-110" baseline="0" dirty="0">
                <a:solidFill>
                  <a:srgbClr val="58595B"/>
                </a:solidFill>
                <a:effectLst/>
                <a:latin typeface="Arial"/>
                <a:ea typeface="Arial"/>
                <a:cs typeface="Arial"/>
              </a:rPr>
              <a:t> </a:t>
            </a:r>
            <a:r>
              <a:rPr lang="es" sz="600" b="0" i="1" strike="noStrike" cap="none" spc="-25" baseline="0" dirty="0">
                <a:solidFill>
                  <a:srgbClr val="58595B"/>
                </a:solidFill>
                <a:effectLst/>
                <a:latin typeface="Arial"/>
                <a:ea typeface="Arial"/>
                <a:cs typeface="Arial"/>
              </a:rPr>
              <a:t>Copyright </a:t>
            </a:r>
            <a:r>
              <a:rPr lang="es" sz="600" b="0" i="1" strike="noStrike" cap="none" spc="-5" baseline="0" dirty="0">
                <a:solidFill>
                  <a:srgbClr val="58595B"/>
                </a:solidFill>
                <a:effectLst/>
                <a:latin typeface="Arial"/>
                <a:ea typeface="Arial"/>
                <a:cs typeface="Arial"/>
              </a:rPr>
              <a:t>2019, </a:t>
            </a:r>
            <a:r>
              <a:rPr lang="es" sz="600" b="0" i="1" strike="noStrike" cap="none" spc="-50" baseline="0" dirty="0">
                <a:solidFill>
                  <a:srgbClr val="58595B"/>
                </a:solidFill>
                <a:effectLst/>
                <a:latin typeface="Arial"/>
                <a:ea typeface="Arial"/>
                <a:cs typeface="Arial"/>
              </a:rPr>
              <a:t>TeamTelligent, </a:t>
            </a:r>
            <a:r>
              <a:rPr lang="es-PE" sz="600" b="0" i="1" strike="noStrike" cap="none" spc="-60" baseline="0" dirty="0" smtClean="0">
                <a:solidFill>
                  <a:srgbClr val="58595B"/>
                </a:solidFill>
                <a:effectLst/>
                <a:latin typeface="Arial"/>
                <a:ea typeface="Arial"/>
                <a:cs typeface="Arial"/>
              </a:rPr>
              <a:t>CLL</a:t>
            </a:r>
            <a:r>
              <a:rPr lang="es" sz="600" b="0" i="1" strike="noStrike" cap="none" spc="-6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smtClean="0">
                <a:solidFill>
                  <a:srgbClr val="58595B"/>
                </a:solidFill>
                <a:effectLst/>
                <a:latin typeface="Arial"/>
                <a:ea typeface="Arial"/>
                <a:cs typeface="Arial"/>
              </a:rPr>
              <a:t>Todos </a:t>
            </a:r>
            <a:r>
              <a:rPr lang="es" sz="600" b="0" i="1" strike="noStrike" cap="none" spc="-15" baseline="0" dirty="0">
                <a:solidFill>
                  <a:srgbClr val="58595B"/>
                </a:solidFill>
                <a:effectLst/>
                <a:latin typeface="Arial"/>
                <a:ea typeface="Arial"/>
                <a:cs typeface="Arial"/>
              </a:rPr>
              <a:t>los derechos reservados</a:t>
            </a:r>
            <a:r>
              <a:rPr lang="es" sz="600" b="0" i="1" strike="noStrike" cap="none" spc="55" baseline="0" dirty="0">
                <a:solidFill>
                  <a:srgbClr val="58595B"/>
                </a:solidFill>
                <a:effectLst/>
                <a:latin typeface="Arial"/>
                <a:ea typeface="Arial"/>
                <a:cs typeface="Arial"/>
              </a:rPr>
              <a:t> </a:t>
            </a:r>
            <a:r>
              <a:rPr lang="es" sz="600" b="0" i="1" strike="noStrike" cap="none" spc="-4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a:solidFill>
                  <a:srgbClr val="58595B"/>
                </a:solidFill>
                <a:effectLst/>
                <a:latin typeface="Arial"/>
                <a:ea typeface="Arial"/>
                <a:cs typeface="Arial"/>
              </a:rPr>
              <a:t>V5</a:t>
            </a:r>
            <a:r>
              <a:rPr lang="es" sz="600" b="0" i="1" strike="noStrike" cap="none" spc="55" baseline="0" dirty="0">
                <a:solidFill>
                  <a:srgbClr val="58595B"/>
                </a:solidFill>
                <a:effectLst/>
                <a:latin typeface="Arial"/>
                <a:ea typeface="Arial"/>
                <a:cs typeface="Arial"/>
              </a:rPr>
              <a:t> </a:t>
            </a:r>
          </a:p>
        </p:txBody>
      </p:sp>
    </p:spTree>
    <p:extLst>
      <p:ext uri="{BB962C8B-B14F-4D97-AF65-F5344CB8AC3E}">
        <p14:creationId xmlns:p14="http://schemas.microsoft.com/office/powerpoint/2010/main" val="3036966517"/>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3"/>
          <p:cNvSpPr txBox="1"/>
          <p:nvPr/>
        </p:nvSpPr>
        <p:spPr>
          <a:xfrm>
            <a:off x="0" y="134816"/>
            <a:ext cx="5486400"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strike="noStrike" cap="none" spc="5" baseline="0" dirty="0" smtClean="0">
                <a:solidFill>
                  <a:srgbClr val="58595B"/>
                </a:solidFill>
                <a:effectLst/>
                <a:latin typeface="Arial"/>
                <a:ea typeface="Arial"/>
                <a:cs typeface="Arial"/>
              </a:rPr>
              <a:t>BIBLIOTECA DE COMPORTAMIENTO DEL JEFE </a:t>
            </a:r>
            <a:r>
              <a:rPr lang="es-ES" sz="1000" b="0" strike="noStrike" cap="none" spc="5" baseline="0" dirty="0" smtClean="0">
                <a:solidFill>
                  <a:srgbClr val="58595B"/>
                </a:solidFill>
                <a:effectLst/>
                <a:latin typeface="Arial"/>
                <a:ea typeface="Arial"/>
                <a:cs typeface="Arial"/>
              </a:rPr>
              <a:t>CLL</a:t>
            </a:r>
            <a:r>
              <a:rPr lang="es" sz="1000" b="1" strike="noStrike" cap="none" spc="5" baseline="0" dirty="0" smtClean="0">
                <a:solidFill>
                  <a:srgbClr val="58595B"/>
                </a:solidFill>
                <a:effectLst/>
                <a:latin typeface="Arial"/>
                <a:ea typeface="Arial"/>
                <a:cs typeface="Arial"/>
              </a:rPr>
              <a:t>™</a:t>
            </a:r>
            <a:endParaRPr lang="es" sz="1000" b="1" strike="noStrike" cap="none" spc="5" baseline="0" dirty="0">
              <a:solidFill>
                <a:srgbClr val="58595B"/>
              </a:solidFill>
              <a:effectLst/>
              <a:latin typeface="Arial"/>
              <a:ea typeface="Arial"/>
              <a:cs typeface="Arial"/>
            </a:endParaRPr>
          </a:p>
        </p:txBody>
      </p:sp>
      <p:sp>
        <p:nvSpPr>
          <p:cNvPr id="4" name="object 6"/>
          <p:cNvSpPr/>
          <p:nvPr/>
        </p:nvSpPr>
        <p:spPr>
          <a:xfrm>
            <a:off x="250077" y="514350"/>
            <a:ext cx="891540" cy="2800350"/>
          </a:xfrm>
          <a:custGeom>
            <a:avLst/>
            <a:gdLst/>
            <a:ahLst/>
            <a:cxnLst/>
            <a:rect l="l" t="t" r="r" b="b"/>
            <a:pathLst>
              <a:path w="891540" h="2800350">
                <a:moveTo>
                  <a:pt x="0" y="2800350"/>
                </a:moveTo>
                <a:lnTo>
                  <a:pt x="891540" y="2800350"/>
                </a:lnTo>
                <a:lnTo>
                  <a:pt x="891540" y="0"/>
                </a:lnTo>
                <a:lnTo>
                  <a:pt x="0" y="0"/>
                </a:lnTo>
                <a:lnTo>
                  <a:pt x="0" y="2800350"/>
                </a:lnTo>
                <a:close/>
              </a:path>
            </a:pathLst>
          </a:custGeom>
          <a:solidFill>
            <a:srgbClr val="DCDDDE"/>
          </a:solidFill>
        </p:spPr>
        <p:txBody>
          <a:bodyPr wrap="square" lIns="0" tIns="0" rIns="0" bIns="0" rtlCol="0"/>
          <a:lstStyle/>
          <a:p>
            <a:endParaRPr dirty="0"/>
          </a:p>
        </p:txBody>
      </p:sp>
      <p:sp>
        <p:nvSpPr>
          <p:cNvPr id="5" name="object 7"/>
          <p:cNvSpPr/>
          <p:nvPr/>
        </p:nvSpPr>
        <p:spPr>
          <a:xfrm>
            <a:off x="1294257" y="514350"/>
            <a:ext cx="3963670" cy="2800350"/>
          </a:xfrm>
          <a:custGeom>
            <a:avLst/>
            <a:gdLst/>
            <a:ahLst/>
            <a:cxnLst/>
            <a:rect l="l" t="t" r="r" b="b"/>
            <a:pathLst>
              <a:path w="3963670" h="2800350">
                <a:moveTo>
                  <a:pt x="0" y="2800350"/>
                </a:moveTo>
                <a:lnTo>
                  <a:pt x="3963543" y="2800350"/>
                </a:lnTo>
                <a:lnTo>
                  <a:pt x="3963543" y="0"/>
                </a:lnTo>
                <a:lnTo>
                  <a:pt x="0" y="0"/>
                </a:lnTo>
                <a:lnTo>
                  <a:pt x="0" y="2800350"/>
                </a:lnTo>
                <a:close/>
              </a:path>
            </a:pathLst>
          </a:custGeom>
          <a:solidFill>
            <a:srgbClr val="FBAD1A"/>
          </a:solidFill>
        </p:spPr>
        <p:txBody>
          <a:bodyPr wrap="square" lIns="0" tIns="0" rIns="0" bIns="0" rtlCol="0"/>
          <a:lstStyle/>
          <a:p>
            <a:endParaRPr dirty="0"/>
          </a:p>
        </p:txBody>
      </p:sp>
      <p:sp>
        <p:nvSpPr>
          <p:cNvPr id="6" name="object 9"/>
          <p:cNvSpPr txBox="1">
            <a:spLocks/>
          </p:cNvSpPr>
          <p:nvPr/>
        </p:nvSpPr>
        <p:spPr>
          <a:xfrm>
            <a:off x="231520" y="489051"/>
            <a:ext cx="582877" cy="485625"/>
          </a:xfrm>
          <a:prstGeom prst="rect">
            <a:avLst/>
          </a:prstGeom>
        </p:spPr>
        <p:txBody>
          <a:bodyPr vert="horz" wrap="square" lIns="0" tIns="12700" rIns="0" bIns="0" rtlCol="0" anchor="b">
            <a:spAutoFit/>
          </a:bodyPr>
          <a:lstStyle>
            <a:lvl1pPr algn="ctr" defTabSz="487650" rtl="0" eaLnBrk="1" latinLnBrk="0" hangingPunct="1">
              <a:lnSpc>
                <a:spcPct val="90000"/>
              </a:lnSpc>
              <a:spcBef>
                <a:spcPct val="0"/>
              </a:spcBef>
              <a:buNone/>
              <a:defRPr sz="3200" kern="1200">
                <a:solidFill>
                  <a:schemeClr val="tx1"/>
                </a:solidFill>
                <a:latin typeface="+mj-lt"/>
                <a:ea typeface="+mj-ea"/>
                <a:cs typeface="+mj-cs"/>
              </a:defRPr>
            </a:lvl1pPr>
          </a:lstStyle>
          <a:p>
            <a:pPr marL="12700">
              <a:lnSpc>
                <a:spcPct val="100000"/>
              </a:lnSpc>
              <a:spcBef>
                <a:spcPts val="100"/>
              </a:spcBef>
            </a:pPr>
            <a:r>
              <a:rPr lang="es" sz="3100" spc="-180" dirty="0" smtClean="0">
                <a:solidFill>
                  <a:srgbClr val="231F20"/>
                </a:solidFill>
                <a:latin typeface="Arial" panose="020B0604020202020204" pitchFamily="34" charset="0"/>
                <a:ea typeface="Verdana"/>
                <a:cs typeface="Arial" panose="020B0604020202020204" pitchFamily="34" charset="0"/>
              </a:rPr>
              <a:t>SM</a:t>
            </a:r>
            <a:endParaRPr lang="es" sz="3100" spc="-180" dirty="0">
              <a:solidFill>
                <a:srgbClr val="231F20"/>
              </a:solidFill>
              <a:latin typeface="Arial" panose="020B0604020202020204" pitchFamily="34" charset="0"/>
              <a:ea typeface="Verdana"/>
              <a:cs typeface="Arial" panose="020B0604020202020204" pitchFamily="34" charset="0"/>
            </a:endParaRPr>
          </a:p>
        </p:txBody>
      </p:sp>
      <p:sp>
        <p:nvSpPr>
          <p:cNvPr id="7" name="object 12"/>
          <p:cNvSpPr/>
          <p:nvPr/>
        </p:nvSpPr>
        <p:spPr>
          <a:xfrm>
            <a:off x="295596" y="2816631"/>
            <a:ext cx="344805" cy="431800"/>
          </a:xfrm>
          <a:custGeom>
            <a:avLst/>
            <a:gdLst/>
            <a:ahLst/>
            <a:cxnLst/>
            <a:rect l="l" t="t" r="r" b="b"/>
            <a:pathLst>
              <a:path w="344805" h="431800">
                <a:moveTo>
                  <a:pt x="286422" y="368769"/>
                </a:moveTo>
                <a:lnTo>
                  <a:pt x="119069" y="368769"/>
                </a:lnTo>
                <a:lnTo>
                  <a:pt x="119069" y="431393"/>
                </a:lnTo>
                <a:lnTo>
                  <a:pt x="286544" y="431393"/>
                </a:lnTo>
                <a:lnTo>
                  <a:pt x="286422" y="368769"/>
                </a:lnTo>
                <a:close/>
              </a:path>
              <a:path w="344805" h="431800">
                <a:moveTo>
                  <a:pt x="213760" y="0"/>
                </a:moveTo>
                <a:lnTo>
                  <a:pt x="165393" y="73"/>
                </a:lnTo>
                <a:lnTo>
                  <a:pt x="120421" y="14925"/>
                </a:lnTo>
                <a:lnTo>
                  <a:pt x="82027" y="42474"/>
                </a:lnTo>
                <a:lnTo>
                  <a:pt x="53393" y="80640"/>
                </a:lnTo>
                <a:lnTo>
                  <a:pt x="37700" y="127342"/>
                </a:lnTo>
                <a:lnTo>
                  <a:pt x="32701" y="152669"/>
                </a:lnTo>
                <a:lnTo>
                  <a:pt x="26041" y="177228"/>
                </a:lnTo>
                <a:lnTo>
                  <a:pt x="17687" y="201187"/>
                </a:lnTo>
                <a:lnTo>
                  <a:pt x="7601" y="224713"/>
                </a:lnTo>
                <a:lnTo>
                  <a:pt x="0" y="243172"/>
                </a:lnTo>
                <a:lnTo>
                  <a:pt x="62" y="253739"/>
                </a:lnTo>
                <a:lnTo>
                  <a:pt x="9228" y="259210"/>
                </a:lnTo>
                <a:lnTo>
                  <a:pt x="28937" y="262382"/>
                </a:lnTo>
                <a:lnTo>
                  <a:pt x="29940" y="262496"/>
                </a:lnTo>
                <a:lnTo>
                  <a:pt x="30779" y="263893"/>
                </a:lnTo>
                <a:lnTo>
                  <a:pt x="31693" y="264680"/>
                </a:lnTo>
                <a:lnTo>
                  <a:pt x="32985" y="284754"/>
                </a:lnTo>
                <a:lnTo>
                  <a:pt x="35158" y="304693"/>
                </a:lnTo>
                <a:lnTo>
                  <a:pt x="45777" y="342049"/>
                </a:lnTo>
                <a:lnTo>
                  <a:pt x="76365" y="366344"/>
                </a:lnTo>
                <a:lnTo>
                  <a:pt x="97084" y="369145"/>
                </a:lnTo>
                <a:lnTo>
                  <a:pt x="119069" y="368769"/>
                </a:lnTo>
                <a:lnTo>
                  <a:pt x="286422" y="368769"/>
                </a:lnTo>
                <a:lnTo>
                  <a:pt x="286988" y="298157"/>
                </a:lnTo>
                <a:lnTo>
                  <a:pt x="314974" y="252337"/>
                </a:lnTo>
                <a:lnTo>
                  <a:pt x="329013" y="228755"/>
                </a:lnTo>
                <a:lnTo>
                  <a:pt x="338842" y="203111"/>
                </a:lnTo>
                <a:lnTo>
                  <a:pt x="344342" y="175145"/>
                </a:lnTo>
                <a:lnTo>
                  <a:pt x="342295" y="126105"/>
                </a:lnTo>
                <a:lnTo>
                  <a:pt x="326193" y="81241"/>
                </a:lnTo>
                <a:lnTo>
                  <a:pt x="298056" y="43383"/>
                </a:lnTo>
                <a:lnTo>
                  <a:pt x="259905" y="15359"/>
                </a:lnTo>
                <a:lnTo>
                  <a:pt x="213760" y="0"/>
                </a:lnTo>
                <a:close/>
              </a:path>
            </a:pathLst>
          </a:custGeom>
          <a:solidFill>
            <a:srgbClr val="FBAD1A"/>
          </a:solidFill>
        </p:spPr>
        <p:txBody>
          <a:bodyPr wrap="square" lIns="0" tIns="0" rIns="0" bIns="0" rtlCol="0"/>
          <a:lstStyle/>
          <a:p>
            <a:endParaRPr dirty="0"/>
          </a:p>
        </p:txBody>
      </p:sp>
      <p:sp>
        <p:nvSpPr>
          <p:cNvPr id="8" name="object 13"/>
          <p:cNvSpPr/>
          <p:nvPr/>
        </p:nvSpPr>
        <p:spPr>
          <a:xfrm>
            <a:off x="651799" y="2853413"/>
            <a:ext cx="63853" cy="94494"/>
          </a:xfrm>
          <a:prstGeom prst="rect">
            <a:avLst/>
          </a:prstGeom>
          <a:blipFill rotWithShape="1">
            <a:blip r:embed="rId2"/>
            <a:stretch>
              <a:fillRect/>
            </a:stretch>
          </a:blipFill>
        </p:spPr>
        <p:txBody>
          <a:bodyPr wrap="square" lIns="0" tIns="0" rIns="0" bIns="0" rtlCol="0"/>
          <a:lstStyle/>
          <a:p>
            <a:endParaRPr dirty="0"/>
          </a:p>
        </p:txBody>
      </p:sp>
      <p:sp>
        <p:nvSpPr>
          <p:cNvPr id="9" name="object 14"/>
          <p:cNvSpPr/>
          <p:nvPr/>
        </p:nvSpPr>
        <p:spPr>
          <a:xfrm>
            <a:off x="512574" y="2446154"/>
            <a:ext cx="555625" cy="396875"/>
          </a:xfrm>
          <a:custGeom>
            <a:avLst/>
            <a:gdLst/>
            <a:ahLst/>
            <a:cxnLst/>
            <a:rect l="l" t="t" r="r" b="b"/>
            <a:pathLst>
              <a:path w="555625" h="396875">
                <a:moveTo>
                  <a:pt x="555205" y="198437"/>
                </a:moveTo>
                <a:lnTo>
                  <a:pt x="549566" y="238427"/>
                </a:lnTo>
                <a:lnTo>
                  <a:pt x="533391" y="275675"/>
                </a:lnTo>
                <a:lnTo>
                  <a:pt x="507797" y="309383"/>
                </a:lnTo>
                <a:lnTo>
                  <a:pt x="473900" y="338751"/>
                </a:lnTo>
                <a:lnTo>
                  <a:pt x="432817" y="362983"/>
                </a:lnTo>
                <a:lnTo>
                  <a:pt x="385663" y="381279"/>
                </a:lnTo>
                <a:lnTo>
                  <a:pt x="333555" y="392843"/>
                </a:lnTo>
                <a:lnTo>
                  <a:pt x="277609" y="396875"/>
                </a:lnTo>
                <a:lnTo>
                  <a:pt x="221659" y="392843"/>
                </a:lnTo>
                <a:lnTo>
                  <a:pt x="169547" y="381279"/>
                </a:lnTo>
                <a:lnTo>
                  <a:pt x="122391" y="362983"/>
                </a:lnTo>
                <a:lnTo>
                  <a:pt x="81306" y="338751"/>
                </a:lnTo>
                <a:lnTo>
                  <a:pt x="47409" y="309383"/>
                </a:lnTo>
                <a:lnTo>
                  <a:pt x="21814" y="275675"/>
                </a:lnTo>
                <a:lnTo>
                  <a:pt x="5639" y="238427"/>
                </a:lnTo>
                <a:lnTo>
                  <a:pt x="0" y="198437"/>
                </a:lnTo>
                <a:lnTo>
                  <a:pt x="5639" y="158447"/>
                </a:lnTo>
                <a:lnTo>
                  <a:pt x="21814" y="121199"/>
                </a:lnTo>
                <a:lnTo>
                  <a:pt x="47409" y="87491"/>
                </a:lnTo>
                <a:lnTo>
                  <a:pt x="81306" y="58123"/>
                </a:lnTo>
                <a:lnTo>
                  <a:pt x="122391" y="33891"/>
                </a:lnTo>
                <a:lnTo>
                  <a:pt x="169547" y="15595"/>
                </a:lnTo>
                <a:lnTo>
                  <a:pt x="221659" y="4031"/>
                </a:lnTo>
                <a:lnTo>
                  <a:pt x="277609" y="0"/>
                </a:lnTo>
                <a:lnTo>
                  <a:pt x="333555" y="4031"/>
                </a:lnTo>
                <a:lnTo>
                  <a:pt x="385663" y="15595"/>
                </a:lnTo>
                <a:lnTo>
                  <a:pt x="432817" y="33891"/>
                </a:lnTo>
                <a:lnTo>
                  <a:pt x="473900" y="58123"/>
                </a:lnTo>
                <a:lnTo>
                  <a:pt x="507797" y="87491"/>
                </a:lnTo>
                <a:lnTo>
                  <a:pt x="533391" y="121199"/>
                </a:lnTo>
                <a:lnTo>
                  <a:pt x="549566" y="158447"/>
                </a:lnTo>
                <a:lnTo>
                  <a:pt x="555205" y="198437"/>
                </a:lnTo>
                <a:close/>
              </a:path>
            </a:pathLst>
          </a:custGeom>
          <a:ln w="10858">
            <a:solidFill>
              <a:srgbClr val="FBAD1A"/>
            </a:solidFill>
          </a:ln>
        </p:spPr>
        <p:txBody>
          <a:bodyPr wrap="square" lIns="0" tIns="0" rIns="0" bIns="0" rtlCol="0"/>
          <a:lstStyle/>
          <a:p>
            <a:endParaRPr dirty="0"/>
          </a:p>
        </p:txBody>
      </p:sp>
      <p:sp>
        <p:nvSpPr>
          <p:cNvPr id="10" name="object 15"/>
          <p:cNvSpPr/>
          <p:nvPr/>
        </p:nvSpPr>
        <p:spPr>
          <a:xfrm>
            <a:off x="620807" y="2460204"/>
            <a:ext cx="343254" cy="356288"/>
          </a:xfrm>
          <a:prstGeom prst="rect">
            <a:avLst/>
          </a:prstGeom>
          <a:blipFill rotWithShape="1">
            <a:blip r:embed="rId3"/>
            <a:stretch>
              <a:fillRect/>
            </a:stretch>
          </a:blipFill>
        </p:spPr>
        <p:txBody>
          <a:bodyPr wrap="square" lIns="0" tIns="0" rIns="0" bIns="0" rtlCol="0"/>
          <a:lstStyle/>
          <a:p>
            <a:endParaRPr dirty="0"/>
          </a:p>
        </p:txBody>
      </p:sp>
      <p:sp>
        <p:nvSpPr>
          <p:cNvPr id="11" name="object 20"/>
          <p:cNvSpPr/>
          <p:nvPr/>
        </p:nvSpPr>
        <p:spPr>
          <a:xfrm>
            <a:off x="2045207" y="562495"/>
            <a:ext cx="234187" cy="234175"/>
          </a:xfrm>
          <a:prstGeom prst="rect">
            <a:avLst/>
          </a:prstGeom>
          <a:blipFill rotWithShape="1">
            <a:blip r:embed="rId4"/>
            <a:stretch>
              <a:fillRect/>
            </a:stretch>
          </a:blipFill>
        </p:spPr>
        <p:txBody>
          <a:bodyPr wrap="square" lIns="0" tIns="0" rIns="0" bIns="0" rtlCol="0"/>
          <a:lstStyle/>
          <a:p>
            <a:endParaRPr dirty="0"/>
          </a:p>
        </p:txBody>
      </p:sp>
      <p:sp>
        <p:nvSpPr>
          <p:cNvPr id="12" name="object 21"/>
          <p:cNvSpPr txBox="1"/>
          <p:nvPr/>
        </p:nvSpPr>
        <p:spPr>
          <a:xfrm>
            <a:off x="1294258" y="584746"/>
            <a:ext cx="3814940" cy="3167534"/>
          </a:xfrm>
          <a:prstGeom prst="rect">
            <a:avLst/>
          </a:prstGeom>
        </p:spPr>
        <p:txBody>
          <a:bodyPr vert="horz" wrap="square" lIns="0" tIns="12700" rIns="0" bIns="0" rtlCol="0">
            <a:spAutoFit/>
          </a:bodyPr>
          <a:lstStyle/>
          <a:p>
            <a:pPr marL="158750">
              <a:lnSpc>
                <a:spcPct val="100000"/>
              </a:lnSpc>
              <a:spcBef>
                <a:spcPts val="100"/>
              </a:spcBef>
            </a:pPr>
            <a:r>
              <a:rPr lang="es" sz="1100" b="0" i="0" strike="noStrike" cap="none" spc="70" baseline="0" dirty="0" smtClean="0">
                <a:solidFill>
                  <a:srgbClr val="FFFFFF"/>
                </a:solidFill>
                <a:effectLst/>
                <a:latin typeface="Arial"/>
                <a:ea typeface="Arial"/>
                <a:cs typeface="Arial"/>
              </a:rPr>
              <a:t>Práctica </a:t>
            </a:r>
            <a:r>
              <a:rPr lang="es" sz="1100" b="0" i="0" strike="noStrike" cap="none" spc="70" baseline="0" dirty="0" smtClean="0">
                <a:solidFill>
                  <a:srgbClr val="FBAD1A"/>
                </a:solidFill>
                <a:effectLst/>
                <a:latin typeface="Arial"/>
                <a:ea typeface="Arial"/>
                <a:cs typeface="Arial"/>
              </a:rPr>
              <a:t> </a:t>
            </a:r>
            <a:r>
              <a:rPr lang="es" sz="1100" b="0" i="0" strike="noStrike" cap="none" spc="-204" baseline="0" dirty="0" smtClean="0">
                <a:solidFill>
                  <a:srgbClr val="FBAD1A"/>
                </a:solidFill>
                <a:effectLst/>
                <a:latin typeface="Arial"/>
                <a:ea typeface="Arial"/>
                <a:cs typeface="Arial"/>
              </a:rPr>
              <a:t>1</a:t>
            </a:r>
            <a:r>
              <a:rPr lang="es" sz="1100" b="0" i="0" strike="noStrike" cap="none" spc="70" baseline="0" dirty="0" smtClean="0">
                <a:solidFill>
                  <a:srgbClr val="FBAD1A"/>
                </a:solidFill>
                <a:effectLst/>
                <a:latin typeface="Arial"/>
                <a:ea typeface="Arial"/>
                <a:cs typeface="Arial"/>
              </a:rPr>
              <a:t> </a:t>
            </a:r>
            <a:r>
              <a:rPr lang="es" sz="1100" b="0" i="0" strike="noStrike" cap="none" spc="-110" baseline="0" dirty="0" smtClean="0">
                <a:solidFill>
                  <a:srgbClr val="FBAD1A"/>
                </a:solidFill>
                <a:effectLst/>
                <a:latin typeface="Arial"/>
                <a:ea typeface="Arial"/>
                <a:cs typeface="Arial"/>
              </a:rPr>
              <a:t> </a:t>
            </a:r>
            <a:r>
              <a:rPr lang="es" sz="1100" b="0" i="0" strike="noStrike" cap="none" spc="70" baseline="0" dirty="0" smtClean="0">
                <a:solidFill>
                  <a:srgbClr val="FBAD1A"/>
                </a:solidFill>
                <a:effectLst/>
                <a:latin typeface="Arial"/>
                <a:ea typeface="Arial"/>
                <a:cs typeface="Arial"/>
              </a:rPr>
              <a:t> </a:t>
            </a:r>
            <a:r>
              <a:rPr lang="es" sz="1100" b="0" i="0" strike="noStrike" cap="none" spc="70" baseline="0" dirty="0" smtClean="0">
                <a:solidFill>
                  <a:srgbClr val="FFFFFF"/>
                </a:solidFill>
                <a:effectLst/>
                <a:latin typeface="Arial"/>
                <a:ea typeface="Arial"/>
                <a:cs typeface="Arial"/>
              </a:rPr>
              <a:t> </a:t>
            </a:r>
            <a:r>
              <a:rPr lang="es" sz="1100" b="0" i="0" strike="noStrike" cap="none" spc="90" baseline="0" dirty="0" smtClean="0">
                <a:solidFill>
                  <a:srgbClr val="FFFFFF"/>
                </a:solidFill>
                <a:effectLst/>
                <a:latin typeface="Arial"/>
                <a:ea typeface="Arial"/>
                <a:cs typeface="Arial"/>
              </a:rPr>
              <a:t>Autogestión</a:t>
            </a:r>
            <a:endParaRPr lang="es" sz="1100" b="0" i="0" strike="noStrike" cap="none" spc="90" baseline="0" dirty="0">
              <a:solidFill>
                <a:srgbClr val="FFFFFF"/>
              </a:solidFill>
              <a:effectLst/>
              <a:latin typeface="Arial"/>
              <a:ea typeface="Arial"/>
              <a:cs typeface="Arial"/>
            </a:endParaRPr>
          </a:p>
          <a:p>
            <a:pPr>
              <a:lnSpc>
                <a:spcPct val="100000"/>
              </a:lnSpc>
            </a:pPr>
            <a:endParaRPr lang="pt-BR" sz="1400" dirty="0">
              <a:latin typeface="Times New Roman"/>
              <a:cs typeface="Times New Roman"/>
            </a:endParaRPr>
          </a:p>
          <a:p>
            <a:r>
              <a:rPr lang="es-ES_tradnl" sz="1100" spc="-20" dirty="0" smtClean="0">
                <a:solidFill>
                  <a:srgbClr val="FFFFFF"/>
                </a:solidFill>
                <a:latin typeface="Arial"/>
                <a:ea typeface="Arial"/>
                <a:cs typeface="Arial"/>
              </a:rPr>
              <a:t>     Los jefes deben </a:t>
            </a:r>
            <a:r>
              <a:rPr lang="es-ES_tradnl" sz="1100" spc="-20" dirty="0">
                <a:solidFill>
                  <a:srgbClr val="FFFFFF"/>
                </a:solidFill>
                <a:latin typeface="Arial"/>
                <a:ea typeface="Arial"/>
                <a:cs typeface="Arial"/>
              </a:rPr>
              <a:t>ser autoconscientes. Deben estar </a:t>
            </a:r>
            <a:r>
              <a:rPr lang="es-ES_tradnl" sz="1100" spc="-20" dirty="0" smtClean="0">
                <a:solidFill>
                  <a:srgbClr val="FFFFFF"/>
                </a:solidFill>
                <a:latin typeface="Arial"/>
                <a:ea typeface="Arial"/>
                <a:cs typeface="Arial"/>
              </a:rPr>
              <a:t> </a:t>
            </a:r>
          </a:p>
          <a:p>
            <a:r>
              <a:rPr lang="es-ES_tradnl" sz="1100" spc="-20" dirty="0">
                <a:solidFill>
                  <a:srgbClr val="FFFFFF"/>
                </a:solidFill>
                <a:latin typeface="Arial"/>
                <a:ea typeface="Arial"/>
                <a:cs typeface="Arial"/>
              </a:rPr>
              <a:t> </a:t>
            </a:r>
            <a:r>
              <a:rPr lang="es-ES_tradnl" sz="1100" spc="-20" dirty="0" smtClean="0">
                <a:solidFill>
                  <a:srgbClr val="FFFFFF"/>
                </a:solidFill>
                <a:latin typeface="Arial"/>
                <a:ea typeface="Arial"/>
                <a:cs typeface="Arial"/>
              </a:rPr>
              <a:t>    plenamente </a:t>
            </a:r>
            <a:r>
              <a:rPr lang="es-ES_tradnl" sz="1100" spc="-20" dirty="0">
                <a:solidFill>
                  <a:srgbClr val="FFFFFF"/>
                </a:solidFill>
                <a:latin typeface="Arial"/>
                <a:ea typeface="Arial"/>
                <a:cs typeface="Arial"/>
              </a:rPr>
              <a:t>en contacto con su cartera de fortalezas, </a:t>
            </a:r>
            <a:endParaRPr lang="es-ES_tradnl" sz="1100" spc="-20" dirty="0" smtClean="0">
              <a:solidFill>
                <a:srgbClr val="FFFFFF"/>
              </a:solidFill>
              <a:latin typeface="Arial"/>
              <a:ea typeface="Arial"/>
              <a:cs typeface="Arial"/>
            </a:endParaRPr>
          </a:p>
          <a:p>
            <a:r>
              <a:rPr lang="es-ES_tradnl" sz="1100" spc="-20" dirty="0">
                <a:solidFill>
                  <a:srgbClr val="FFFFFF"/>
                </a:solidFill>
                <a:latin typeface="Arial"/>
                <a:ea typeface="Arial"/>
                <a:cs typeface="Arial"/>
              </a:rPr>
              <a:t> </a:t>
            </a:r>
            <a:r>
              <a:rPr lang="es-ES_tradnl" sz="1100" spc="-20" dirty="0" smtClean="0">
                <a:solidFill>
                  <a:srgbClr val="FFFFFF"/>
                </a:solidFill>
                <a:latin typeface="Arial"/>
                <a:ea typeface="Arial"/>
                <a:cs typeface="Arial"/>
              </a:rPr>
              <a:t>    debilidades </a:t>
            </a:r>
            <a:r>
              <a:rPr lang="es-ES_tradnl" sz="1100" spc="-20" dirty="0">
                <a:solidFill>
                  <a:srgbClr val="FFFFFF"/>
                </a:solidFill>
                <a:latin typeface="Arial"/>
                <a:ea typeface="Arial"/>
                <a:cs typeface="Arial"/>
              </a:rPr>
              <a:t>y oportunidades, buscando y aceptando </a:t>
            </a:r>
            <a:endParaRPr lang="es-ES_tradnl" sz="1100" spc="-20" dirty="0" smtClean="0">
              <a:solidFill>
                <a:srgbClr val="FFFFFF"/>
              </a:solidFill>
              <a:latin typeface="Arial"/>
              <a:ea typeface="Arial"/>
              <a:cs typeface="Arial"/>
            </a:endParaRPr>
          </a:p>
          <a:p>
            <a:r>
              <a:rPr lang="es-ES_tradnl" sz="1100" spc="-20" dirty="0">
                <a:solidFill>
                  <a:srgbClr val="FFFFFF"/>
                </a:solidFill>
                <a:latin typeface="Arial"/>
                <a:ea typeface="Arial"/>
                <a:cs typeface="Arial"/>
              </a:rPr>
              <a:t> </a:t>
            </a:r>
            <a:r>
              <a:rPr lang="es-ES_tradnl" sz="1100" spc="-20" dirty="0" smtClean="0">
                <a:solidFill>
                  <a:srgbClr val="FFFFFF"/>
                </a:solidFill>
                <a:latin typeface="Arial"/>
                <a:ea typeface="Arial"/>
                <a:cs typeface="Arial"/>
              </a:rPr>
              <a:t>    retroalimentación</a:t>
            </a:r>
            <a:r>
              <a:rPr lang="es-ES_tradnl" sz="1100" spc="-20" dirty="0">
                <a:solidFill>
                  <a:srgbClr val="FFFFFF"/>
                </a:solidFill>
                <a:latin typeface="Arial"/>
                <a:ea typeface="Arial"/>
                <a:cs typeface="Arial"/>
              </a:rPr>
              <a:t>. Eso significa comprender los requisitos de </a:t>
            </a:r>
            <a:endParaRPr lang="es-ES_tradnl" sz="1100" spc="-20" dirty="0" smtClean="0">
              <a:solidFill>
                <a:srgbClr val="FFFFFF"/>
              </a:solidFill>
              <a:latin typeface="Arial"/>
              <a:ea typeface="Arial"/>
              <a:cs typeface="Arial"/>
            </a:endParaRPr>
          </a:p>
          <a:p>
            <a:r>
              <a:rPr lang="es-ES_tradnl" sz="1100" spc="-20" dirty="0">
                <a:solidFill>
                  <a:srgbClr val="FFFFFF"/>
                </a:solidFill>
                <a:latin typeface="Arial"/>
                <a:ea typeface="Arial"/>
                <a:cs typeface="Arial"/>
              </a:rPr>
              <a:t> </a:t>
            </a:r>
            <a:r>
              <a:rPr lang="es-ES_tradnl" sz="1100" spc="-20" dirty="0" smtClean="0">
                <a:solidFill>
                  <a:srgbClr val="FFFFFF"/>
                </a:solidFill>
                <a:latin typeface="Arial"/>
                <a:ea typeface="Arial"/>
                <a:cs typeface="Arial"/>
              </a:rPr>
              <a:t>    la </a:t>
            </a:r>
            <a:r>
              <a:rPr lang="es-ES_tradnl" sz="1100" spc="-20" dirty="0">
                <a:solidFill>
                  <a:srgbClr val="FFFFFF"/>
                </a:solidFill>
                <a:latin typeface="Arial"/>
                <a:ea typeface="Arial"/>
                <a:cs typeface="Arial"/>
              </a:rPr>
              <a:t>tarea por la cual son responsables y trazar una correlación </a:t>
            </a:r>
            <a:endParaRPr lang="es-ES_tradnl" sz="1100" spc="-20" dirty="0" smtClean="0">
              <a:solidFill>
                <a:srgbClr val="FFFFFF"/>
              </a:solidFill>
              <a:latin typeface="Arial"/>
              <a:ea typeface="Arial"/>
              <a:cs typeface="Arial"/>
            </a:endParaRPr>
          </a:p>
          <a:p>
            <a:r>
              <a:rPr lang="es-ES_tradnl" sz="1100" spc="-20" dirty="0">
                <a:solidFill>
                  <a:srgbClr val="FFFFFF"/>
                </a:solidFill>
                <a:latin typeface="Arial"/>
                <a:ea typeface="Arial"/>
                <a:cs typeface="Arial"/>
              </a:rPr>
              <a:t> </a:t>
            </a:r>
            <a:r>
              <a:rPr lang="es-ES_tradnl" sz="1100" spc="-20" dirty="0" smtClean="0">
                <a:solidFill>
                  <a:srgbClr val="FFFFFF"/>
                </a:solidFill>
                <a:latin typeface="Arial"/>
                <a:ea typeface="Arial"/>
                <a:cs typeface="Arial"/>
              </a:rPr>
              <a:t>    con </a:t>
            </a:r>
            <a:r>
              <a:rPr lang="es-ES_tradnl" sz="1100" spc="-20" dirty="0">
                <a:solidFill>
                  <a:srgbClr val="FFFFFF"/>
                </a:solidFill>
                <a:latin typeface="Arial"/>
                <a:ea typeface="Arial"/>
                <a:cs typeface="Arial"/>
              </a:rPr>
              <a:t>su conjunto de habilidades, y entonces, de forma </a:t>
            </a:r>
            <a:endParaRPr lang="es-ES_tradnl" sz="1100" spc="-20" dirty="0" smtClean="0">
              <a:solidFill>
                <a:srgbClr val="FFFFFF"/>
              </a:solidFill>
              <a:latin typeface="Arial"/>
              <a:ea typeface="Arial"/>
              <a:cs typeface="Arial"/>
            </a:endParaRPr>
          </a:p>
          <a:p>
            <a:r>
              <a:rPr lang="es-ES_tradnl" sz="1100" spc="-20" dirty="0">
                <a:solidFill>
                  <a:srgbClr val="FFFFFF"/>
                </a:solidFill>
                <a:latin typeface="Arial"/>
                <a:ea typeface="Arial"/>
                <a:cs typeface="Arial"/>
              </a:rPr>
              <a:t> </a:t>
            </a:r>
            <a:r>
              <a:rPr lang="es-ES_tradnl" sz="1100" spc="-20" dirty="0" smtClean="0">
                <a:solidFill>
                  <a:srgbClr val="FFFFFF"/>
                </a:solidFill>
                <a:latin typeface="Arial"/>
                <a:ea typeface="Arial"/>
                <a:cs typeface="Arial"/>
              </a:rPr>
              <a:t>    efectiva </a:t>
            </a:r>
            <a:r>
              <a:rPr lang="es-ES_tradnl" sz="1100" spc="-20" dirty="0">
                <a:solidFill>
                  <a:srgbClr val="FFFFFF"/>
                </a:solidFill>
                <a:latin typeface="Arial"/>
                <a:ea typeface="Arial"/>
                <a:cs typeface="Arial"/>
              </a:rPr>
              <a:t>estar disponibles para las tareas a ser ejecutadas. </a:t>
            </a:r>
            <a:endParaRPr lang="es-ES_tradnl" sz="1100" spc="-20" dirty="0" smtClean="0">
              <a:solidFill>
                <a:srgbClr val="FFFFFF"/>
              </a:solidFill>
              <a:latin typeface="Arial"/>
              <a:ea typeface="Arial"/>
              <a:cs typeface="Arial"/>
            </a:endParaRPr>
          </a:p>
          <a:p>
            <a:r>
              <a:rPr lang="es-ES_tradnl" sz="1100" spc="-20" dirty="0">
                <a:solidFill>
                  <a:srgbClr val="FFFFFF"/>
                </a:solidFill>
                <a:latin typeface="Arial"/>
                <a:ea typeface="Arial"/>
                <a:cs typeface="Arial"/>
              </a:rPr>
              <a:t> </a:t>
            </a:r>
            <a:r>
              <a:rPr lang="es-ES_tradnl" sz="1100" spc="-20" dirty="0" smtClean="0">
                <a:solidFill>
                  <a:srgbClr val="FFFFFF"/>
                </a:solidFill>
                <a:latin typeface="Arial"/>
                <a:ea typeface="Arial"/>
                <a:cs typeface="Arial"/>
              </a:rPr>
              <a:t>    Esto </a:t>
            </a:r>
            <a:r>
              <a:rPr lang="es-ES_tradnl" sz="1100" spc="-20" dirty="0">
                <a:solidFill>
                  <a:srgbClr val="FFFFFF"/>
                </a:solidFill>
                <a:latin typeface="Arial"/>
                <a:ea typeface="Arial"/>
                <a:cs typeface="Arial"/>
              </a:rPr>
              <a:t>significa comprender las necesidades de las personas </a:t>
            </a:r>
            <a:endParaRPr lang="es-ES_tradnl" sz="1100" spc="-20" dirty="0" smtClean="0">
              <a:solidFill>
                <a:srgbClr val="FFFFFF"/>
              </a:solidFill>
              <a:latin typeface="Arial"/>
              <a:ea typeface="Arial"/>
              <a:cs typeface="Arial"/>
            </a:endParaRPr>
          </a:p>
          <a:p>
            <a:r>
              <a:rPr lang="es-ES_tradnl" sz="1100" spc="-20" dirty="0">
                <a:solidFill>
                  <a:srgbClr val="FFFFFF"/>
                </a:solidFill>
                <a:latin typeface="Arial"/>
                <a:ea typeface="Arial"/>
                <a:cs typeface="Arial"/>
              </a:rPr>
              <a:t> </a:t>
            </a:r>
            <a:r>
              <a:rPr lang="es-ES_tradnl" sz="1100" spc="-20" dirty="0" smtClean="0">
                <a:solidFill>
                  <a:srgbClr val="FFFFFF"/>
                </a:solidFill>
                <a:latin typeface="Arial"/>
                <a:ea typeface="Arial"/>
                <a:cs typeface="Arial"/>
              </a:rPr>
              <a:t>    que </a:t>
            </a:r>
            <a:r>
              <a:rPr lang="es-ES_tradnl" sz="1100" spc="-20" dirty="0">
                <a:solidFill>
                  <a:srgbClr val="FFFFFF"/>
                </a:solidFill>
                <a:latin typeface="Arial"/>
                <a:ea typeface="Arial"/>
                <a:cs typeface="Arial"/>
              </a:rPr>
              <a:t>administran y manejarlas de diferentes maneras. Esta </a:t>
            </a:r>
            <a:endParaRPr lang="es-ES_tradnl" sz="1100" spc="-20" dirty="0" smtClean="0">
              <a:solidFill>
                <a:srgbClr val="FFFFFF"/>
              </a:solidFill>
              <a:latin typeface="Arial"/>
              <a:ea typeface="Arial"/>
              <a:cs typeface="Arial"/>
            </a:endParaRPr>
          </a:p>
          <a:p>
            <a:r>
              <a:rPr lang="es-ES_tradnl" sz="1100" spc="-20" dirty="0">
                <a:solidFill>
                  <a:srgbClr val="FFFFFF"/>
                </a:solidFill>
                <a:latin typeface="Arial"/>
                <a:ea typeface="Arial"/>
                <a:cs typeface="Arial"/>
              </a:rPr>
              <a:t> </a:t>
            </a:r>
            <a:r>
              <a:rPr lang="es-ES_tradnl" sz="1100" spc="-20" dirty="0" smtClean="0">
                <a:solidFill>
                  <a:srgbClr val="FFFFFF"/>
                </a:solidFill>
                <a:latin typeface="Arial"/>
                <a:ea typeface="Arial"/>
                <a:cs typeface="Arial"/>
              </a:rPr>
              <a:t>    conciencia </a:t>
            </a:r>
            <a:r>
              <a:rPr lang="es-ES_tradnl" sz="1100" spc="-20" dirty="0">
                <a:solidFill>
                  <a:srgbClr val="FFFFFF"/>
                </a:solidFill>
                <a:latin typeface="Arial"/>
                <a:ea typeface="Arial"/>
                <a:cs typeface="Arial"/>
              </a:rPr>
              <a:t>es la piedra angular del bienestar general y </a:t>
            </a:r>
            <a:endParaRPr lang="es-ES_tradnl" sz="1100" spc="-20" dirty="0" smtClean="0">
              <a:solidFill>
                <a:srgbClr val="FFFFFF"/>
              </a:solidFill>
              <a:latin typeface="Arial"/>
              <a:ea typeface="Arial"/>
              <a:cs typeface="Arial"/>
            </a:endParaRPr>
          </a:p>
          <a:p>
            <a:r>
              <a:rPr lang="es-ES_tradnl" sz="1100" spc="-20" dirty="0">
                <a:solidFill>
                  <a:srgbClr val="FFFFFF"/>
                </a:solidFill>
                <a:latin typeface="Arial"/>
                <a:ea typeface="Arial"/>
                <a:cs typeface="Arial"/>
              </a:rPr>
              <a:t> </a:t>
            </a:r>
            <a:r>
              <a:rPr lang="es-ES_tradnl" sz="1100" spc="-20" dirty="0" smtClean="0">
                <a:solidFill>
                  <a:srgbClr val="FFFFFF"/>
                </a:solidFill>
                <a:latin typeface="Arial"/>
                <a:ea typeface="Arial"/>
                <a:cs typeface="Arial"/>
              </a:rPr>
              <a:t>    permite </a:t>
            </a:r>
            <a:r>
              <a:rPr lang="es-ES_tradnl" sz="1100" spc="-20" dirty="0">
                <a:solidFill>
                  <a:srgbClr val="FFFFFF"/>
                </a:solidFill>
                <a:latin typeface="Arial"/>
                <a:ea typeface="Arial"/>
                <a:cs typeface="Arial"/>
              </a:rPr>
              <a:t>que las personas pongan energía en esas </a:t>
            </a:r>
            <a:endParaRPr lang="es-ES_tradnl" sz="1100" spc="-20" dirty="0" smtClean="0">
              <a:solidFill>
                <a:srgbClr val="FFFFFF"/>
              </a:solidFill>
              <a:latin typeface="Arial"/>
              <a:ea typeface="Arial"/>
              <a:cs typeface="Arial"/>
            </a:endParaRPr>
          </a:p>
          <a:p>
            <a:r>
              <a:rPr lang="es-ES_tradnl" sz="1100" spc="-20" dirty="0">
                <a:solidFill>
                  <a:srgbClr val="FFFFFF"/>
                </a:solidFill>
                <a:latin typeface="Arial"/>
                <a:ea typeface="Arial"/>
                <a:cs typeface="Arial"/>
              </a:rPr>
              <a:t> </a:t>
            </a:r>
            <a:r>
              <a:rPr lang="es-ES_tradnl" sz="1100" spc="-20" dirty="0" smtClean="0">
                <a:solidFill>
                  <a:srgbClr val="FFFFFF"/>
                </a:solidFill>
                <a:latin typeface="Arial"/>
                <a:ea typeface="Arial"/>
                <a:cs typeface="Arial"/>
              </a:rPr>
              <a:t>    habilidades </a:t>
            </a:r>
            <a:r>
              <a:rPr lang="es-ES_tradnl" sz="1100" spc="-20" dirty="0">
                <a:solidFill>
                  <a:srgbClr val="FFFFFF"/>
                </a:solidFill>
                <a:latin typeface="Arial"/>
                <a:ea typeface="Arial"/>
                <a:cs typeface="Arial"/>
              </a:rPr>
              <a:t>que llevan al logro.</a:t>
            </a:r>
            <a:r>
              <a:rPr lang="en-US" sz="1100" spc="-20" dirty="0">
                <a:solidFill>
                  <a:srgbClr val="FFFFFF"/>
                </a:solidFill>
                <a:latin typeface="Arial"/>
                <a:ea typeface="Arial"/>
                <a:cs typeface="Arial"/>
              </a:rPr>
              <a:t> </a:t>
            </a:r>
            <a:endParaRPr lang="pt-BR" sz="1100" spc="-20" dirty="0">
              <a:solidFill>
                <a:srgbClr val="FFFFFF"/>
              </a:solidFill>
              <a:latin typeface="Arial"/>
              <a:ea typeface="Arial"/>
              <a:cs typeface="Arial"/>
            </a:endParaRPr>
          </a:p>
          <a:p>
            <a:r>
              <a:rPr lang="en-US" sz="1100" spc="-20" dirty="0">
                <a:solidFill>
                  <a:srgbClr val="FFFFFF"/>
                </a:solidFill>
                <a:latin typeface="Arial"/>
                <a:ea typeface="Arial"/>
                <a:cs typeface="Arial"/>
              </a:rPr>
              <a:t>  </a:t>
            </a:r>
            <a:r>
              <a:rPr lang="fr-FR" sz="1100" spc="-20" dirty="0">
                <a:solidFill>
                  <a:srgbClr val="FFFFFF"/>
                </a:solidFill>
                <a:latin typeface="Arial"/>
                <a:ea typeface="Arial"/>
                <a:cs typeface="Arial"/>
              </a:rPr>
              <a:t> </a:t>
            </a:r>
            <a:endParaRPr lang="pt-BR" sz="1100" spc="-20" dirty="0">
              <a:solidFill>
                <a:srgbClr val="FFFFFF"/>
              </a:solidFill>
              <a:latin typeface="Arial"/>
              <a:ea typeface="Arial"/>
              <a:cs typeface="Arial"/>
            </a:endParaRPr>
          </a:p>
          <a:p>
            <a:pPr marL="158750">
              <a:lnSpc>
                <a:spcPct val="100000"/>
              </a:lnSpc>
              <a:spcBef>
                <a:spcPts val="944"/>
              </a:spcBef>
            </a:pPr>
            <a:endParaRPr lang="es" sz="1100" spc="-20" dirty="0">
              <a:solidFill>
                <a:srgbClr val="FFFFFF"/>
              </a:solidFill>
              <a:latin typeface="Arial"/>
              <a:ea typeface="Arial"/>
              <a:cs typeface="Arial"/>
            </a:endParaRPr>
          </a:p>
          <a:p>
            <a:pPr marL="158750">
              <a:lnSpc>
                <a:spcPct val="100000"/>
              </a:lnSpc>
              <a:spcBef>
                <a:spcPts val="944"/>
              </a:spcBef>
            </a:pPr>
            <a:endParaRPr lang="es" sz="1100" spc="-20" dirty="0">
              <a:solidFill>
                <a:srgbClr val="FFFFFF"/>
              </a:solidFill>
              <a:latin typeface="Arial"/>
              <a:ea typeface="Arial"/>
              <a:cs typeface="Arial"/>
            </a:endParaRPr>
          </a:p>
        </p:txBody>
      </p:sp>
      <p:sp>
        <p:nvSpPr>
          <p:cNvPr id="13" name="object 25"/>
          <p:cNvSpPr/>
          <p:nvPr/>
        </p:nvSpPr>
        <p:spPr>
          <a:xfrm>
            <a:off x="278386" y="1235971"/>
            <a:ext cx="234188" cy="234175"/>
          </a:xfrm>
          <a:prstGeom prst="rect">
            <a:avLst/>
          </a:prstGeom>
          <a:blipFill rotWithShape="1">
            <a:blip r:embed="rId5"/>
            <a:stretch>
              <a:fillRect/>
            </a:stretch>
          </a:blipFill>
        </p:spPr>
        <p:txBody>
          <a:bodyPr wrap="square" lIns="0" tIns="0" rIns="0" bIns="0" rtlCol="0"/>
          <a:lstStyle/>
          <a:p>
            <a:endParaRPr dirty="0"/>
          </a:p>
        </p:txBody>
      </p:sp>
      <p:sp>
        <p:nvSpPr>
          <p:cNvPr id="14" name="object 26"/>
          <p:cNvSpPr txBox="1"/>
          <p:nvPr/>
        </p:nvSpPr>
        <p:spPr>
          <a:xfrm>
            <a:off x="256920" y="972311"/>
            <a:ext cx="888608" cy="453970"/>
          </a:xfrm>
          <a:prstGeom prst="rect">
            <a:avLst/>
          </a:prstGeom>
        </p:spPr>
        <p:txBody>
          <a:bodyPr vert="horz" wrap="square" lIns="0" tIns="12700" rIns="0" bIns="0" rtlCol="0">
            <a:spAutoFit/>
          </a:bodyPr>
          <a:lstStyle/>
          <a:p>
            <a:pPr marL="12700" marR="5080">
              <a:lnSpc>
                <a:spcPct val="100000"/>
              </a:lnSpc>
              <a:spcBef>
                <a:spcPts val="100"/>
              </a:spcBef>
            </a:pPr>
            <a:r>
              <a:rPr lang="es" sz="900" b="0" i="0" strike="noStrike" cap="none" spc="-65" baseline="0" dirty="0">
                <a:solidFill>
                  <a:srgbClr val="231F20"/>
                </a:solidFill>
                <a:effectLst/>
                <a:latin typeface="Arial" panose="020B0604020202020204" pitchFamily="34" charset="0"/>
                <a:ea typeface="Verdana"/>
                <a:cs typeface="Arial" panose="020B0604020202020204" pitchFamily="34" charset="0"/>
              </a:rPr>
              <a:t>Autogestión </a:t>
            </a:r>
            <a:r>
              <a:rPr lang="es" sz="900" b="0" i="0" strike="noStrike" cap="none" spc="-65" baseline="0" dirty="0" smtClean="0">
                <a:solidFill>
                  <a:srgbClr val="231F20"/>
                </a:solidFill>
                <a:effectLst/>
                <a:latin typeface="Arial" panose="020B0604020202020204" pitchFamily="34" charset="0"/>
                <a:ea typeface="Verdana"/>
                <a:cs typeface="Arial" panose="020B0604020202020204" pitchFamily="34" charset="0"/>
              </a:rPr>
              <a:t>(SM)</a:t>
            </a:r>
          </a:p>
          <a:p>
            <a:pPr marL="12700" marR="5080">
              <a:lnSpc>
                <a:spcPct val="100000"/>
              </a:lnSpc>
              <a:spcBef>
                <a:spcPts val="100"/>
              </a:spcBef>
            </a:pPr>
            <a:endParaRPr lang="es" sz="900" spc="-65" dirty="0">
              <a:solidFill>
                <a:srgbClr val="231F20"/>
              </a:solidFill>
              <a:latin typeface="Arial" panose="020B0604020202020204" pitchFamily="34" charset="0"/>
              <a:ea typeface="Verdana"/>
              <a:cs typeface="Arial" panose="020B0604020202020204" pitchFamily="34" charset="0"/>
            </a:endParaRPr>
          </a:p>
          <a:p>
            <a:pPr marL="12700" marR="5080">
              <a:lnSpc>
                <a:spcPct val="100000"/>
              </a:lnSpc>
              <a:spcBef>
                <a:spcPts val="100"/>
              </a:spcBef>
            </a:pPr>
            <a:r>
              <a:rPr lang="es" sz="900" b="0" i="0" strike="noStrike" cap="none" spc="-65" dirty="0" smtClean="0">
                <a:solidFill>
                  <a:srgbClr val="231F20"/>
                </a:solidFill>
                <a:effectLst/>
                <a:latin typeface="Arial" panose="020B0604020202020204" pitchFamily="34" charset="0"/>
                <a:ea typeface="Verdana"/>
                <a:cs typeface="Arial" panose="020B0604020202020204" pitchFamily="34" charset="0"/>
              </a:rPr>
              <a:t>   </a:t>
            </a:r>
            <a:r>
              <a:rPr lang="es" sz="900" b="0" i="0" strike="noStrike" cap="none" spc="-204" baseline="0" dirty="0" smtClean="0">
                <a:solidFill>
                  <a:srgbClr val="FFFFFF"/>
                </a:solidFill>
                <a:effectLst/>
                <a:latin typeface="Arial" panose="020B0604020202020204" pitchFamily="34" charset="0"/>
                <a:ea typeface="Arial"/>
                <a:cs typeface="Arial" panose="020B0604020202020204" pitchFamily="34" charset="0"/>
              </a:rPr>
              <a:t>1 </a:t>
            </a:r>
            <a:endParaRPr lang="es" sz="900" b="0" i="0" strike="noStrike" cap="none" spc="-204" baseline="0" dirty="0">
              <a:solidFill>
                <a:srgbClr val="FFFFFF"/>
              </a:solidFill>
              <a:effectLst/>
              <a:latin typeface="Arial" panose="020B0604020202020204" pitchFamily="34" charset="0"/>
              <a:ea typeface="Arial"/>
              <a:cs typeface="Arial" panose="020B0604020202020204" pitchFamily="34" charset="0"/>
            </a:endParaRPr>
          </a:p>
        </p:txBody>
      </p:sp>
      <p:sp>
        <p:nvSpPr>
          <p:cNvPr id="15" name="object 28"/>
          <p:cNvSpPr txBox="1">
            <a:spLocks noGrp="1"/>
          </p:cNvSpPr>
          <p:nvPr>
            <p:ph type="ftr" sz="quarter" idx="4294967295"/>
          </p:nvPr>
        </p:nvSpPr>
        <p:spPr>
          <a:xfrm>
            <a:off x="215899" y="3402431"/>
            <a:ext cx="2563019" cy="103875"/>
          </a:xfrm>
          <a:prstGeom prst="rect">
            <a:avLst/>
          </a:prstGeom>
        </p:spPr>
        <p:txBody>
          <a:bodyPr vert="horz" wrap="square" lIns="0" tIns="11430" rIns="0" bIns="0" rtlCol="0">
            <a:spAutoFit/>
          </a:bodyPr>
          <a:lstStyle/>
          <a:p>
            <a:pPr marL="12700">
              <a:lnSpc>
                <a:spcPct val="100000"/>
              </a:lnSpc>
              <a:spcBef>
                <a:spcPts val="90"/>
              </a:spcBef>
            </a:pPr>
            <a:r>
              <a:rPr lang="es" sz="600" b="0" i="1" strike="noStrike" cap="none" spc="55" baseline="0" dirty="0">
                <a:solidFill>
                  <a:srgbClr val="58595B"/>
                </a:solidFill>
                <a:effectLst/>
                <a:latin typeface="Arial"/>
                <a:ea typeface="Arial"/>
                <a:cs typeface="Arial"/>
              </a:rPr>
              <a:t>©</a:t>
            </a:r>
            <a:r>
              <a:rPr lang="es" sz="600" b="0" i="1" strike="noStrike" cap="none" spc="-110" baseline="0" dirty="0">
                <a:solidFill>
                  <a:srgbClr val="58595B"/>
                </a:solidFill>
                <a:effectLst/>
                <a:latin typeface="Arial"/>
                <a:ea typeface="Arial"/>
                <a:cs typeface="Arial"/>
              </a:rPr>
              <a:t> </a:t>
            </a:r>
            <a:r>
              <a:rPr lang="es" sz="600" b="0" i="1" strike="noStrike" cap="none" spc="-25" baseline="0" dirty="0">
                <a:solidFill>
                  <a:srgbClr val="58595B"/>
                </a:solidFill>
                <a:effectLst/>
                <a:latin typeface="Arial"/>
                <a:ea typeface="Arial"/>
                <a:cs typeface="Arial"/>
              </a:rPr>
              <a:t>Copyright </a:t>
            </a:r>
            <a:r>
              <a:rPr lang="es" sz="600" b="0" i="1" strike="noStrike" cap="none" spc="-5" baseline="0" dirty="0">
                <a:solidFill>
                  <a:srgbClr val="58595B"/>
                </a:solidFill>
                <a:effectLst/>
                <a:latin typeface="Arial"/>
                <a:ea typeface="Arial"/>
                <a:cs typeface="Arial"/>
              </a:rPr>
              <a:t>2019, </a:t>
            </a:r>
            <a:r>
              <a:rPr lang="es" sz="600" b="0" i="1" strike="noStrike" cap="none" spc="-50" baseline="0" dirty="0">
                <a:solidFill>
                  <a:srgbClr val="58595B"/>
                </a:solidFill>
                <a:effectLst/>
                <a:latin typeface="Arial"/>
                <a:ea typeface="Arial"/>
                <a:cs typeface="Arial"/>
              </a:rPr>
              <a:t>TeamTelligent, </a:t>
            </a:r>
            <a:r>
              <a:rPr lang="es-PE" sz="600" b="0" i="1" strike="noStrike" cap="none" spc="-60" baseline="0" dirty="0" smtClean="0">
                <a:solidFill>
                  <a:srgbClr val="58595B"/>
                </a:solidFill>
                <a:effectLst/>
                <a:latin typeface="Arial"/>
                <a:ea typeface="Arial"/>
                <a:cs typeface="Arial"/>
              </a:rPr>
              <a:t>CLL</a:t>
            </a:r>
            <a:r>
              <a:rPr lang="es" sz="600" b="0" i="1" strike="noStrike" cap="none" spc="-6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smtClean="0">
                <a:solidFill>
                  <a:srgbClr val="58595B"/>
                </a:solidFill>
                <a:effectLst/>
                <a:latin typeface="Arial"/>
                <a:ea typeface="Arial"/>
                <a:cs typeface="Arial"/>
              </a:rPr>
              <a:t>Todos </a:t>
            </a:r>
            <a:r>
              <a:rPr lang="es" sz="600" b="0" i="1" strike="noStrike" cap="none" spc="-15" baseline="0" dirty="0">
                <a:solidFill>
                  <a:srgbClr val="58595B"/>
                </a:solidFill>
                <a:effectLst/>
                <a:latin typeface="Arial"/>
                <a:ea typeface="Arial"/>
                <a:cs typeface="Arial"/>
              </a:rPr>
              <a:t>los derechos reservados</a:t>
            </a:r>
            <a:r>
              <a:rPr lang="es" sz="600" b="0" i="1" strike="noStrike" cap="none" spc="55" baseline="0" dirty="0">
                <a:solidFill>
                  <a:srgbClr val="58595B"/>
                </a:solidFill>
                <a:effectLst/>
                <a:latin typeface="Arial"/>
                <a:ea typeface="Arial"/>
                <a:cs typeface="Arial"/>
              </a:rPr>
              <a:t> </a:t>
            </a:r>
            <a:r>
              <a:rPr lang="es" sz="600" b="0" i="1" strike="noStrike" cap="none" spc="-4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a:solidFill>
                  <a:srgbClr val="58595B"/>
                </a:solidFill>
                <a:effectLst/>
                <a:latin typeface="Arial"/>
                <a:ea typeface="Arial"/>
                <a:cs typeface="Arial"/>
              </a:rPr>
              <a:t>V5</a:t>
            </a:r>
            <a:r>
              <a:rPr lang="es" sz="600" b="0" i="1" strike="noStrike" cap="none" spc="55" baseline="0" dirty="0">
                <a:solidFill>
                  <a:srgbClr val="58595B"/>
                </a:solidFill>
                <a:effectLst/>
                <a:latin typeface="Arial"/>
                <a:ea typeface="Arial"/>
                <a:cs typeface="Arial"/>
              </a:rPr>
              <a:t> </a:t>
            </a:r>
          </a:p>
        </p:txBody>
      </p:sp>
      <p:sp>
        <p:nvSpPr>
          <p:cNvPr id="16" name="object 29"/>
          <p:cNvSpPr txBox="1"/>
          <p:nvPr/>
        </p:nvSpPr>
        <p:spPr>
          <a:xfrm>
            <a:off x="5109197" y="3402431"/>
            <a:ext cx="163358" cy="102973"/>
          </a:xfrm>
          <a:prstGeom prst="rect">
            <a:avLst/>
          </a:prstGeom>
        </p:spPr>
        <p:txBody>
          <a:bodyPr vert="horz" wrap="square" lIns="0" tIns="11430" rIns="0" bIns="0" rtlCol="0">
            <a:spAutoFit/>
          </a:bodyPr>
          <a:lstStyle/>
          <a:p>
            <a:pPr marL="12700">
              <a:lnSpc>
                <a:spcPct val="100000"/>
              </a:lnSpc>
              <a:spcBef>
                <a:spcPts val="90"/>
              </a:spcBef>
            </a:pPr>
            <a:r>
              <a:rPr lang="es" sz="600" b="0" i="0" strike="noStrike" cap="none" spc="-35" baseline="0">
                <a:solidFill>
                  <a:srgbClr val="58595B"/>
                </a:solidFill>
                <a:effectLst/>
                <a:latin typeface="Verdana"/>
                <a:ea typeface="Verdana"/>
                <a:cs typeface="Verdana"/>
              </a:rPr>
              <a:t>48A</a:t>
            </a:r>
          </a:p>
        </p:txBody>
      </p:sp>
    </p:spTree>
    <p:extLst>
      <p:ext uri="{BB962C8B-B14F-4D97-AF65-F5344CB8AC3E}">
        <p14:creationId xmlns:p14="http://schemas.microsoft.com/office/powerpoint/2010/main" val="351809481"/>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3"/>
          <p:cNvSpPr txBox="1"/>
          <p:nvPr/>
        </p:nvSpPr>
        <p:spPr>
          <a:xfrm>
            <a:off x="0" y="134816"/>
            <a:ext cx="5486400"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strike="noStrike" cap="none" spc="5" baseline="0" dirty="0" smtClean="0">
                <a:solidFill>
                  <a:srgbClr val="58595B"/>
                </a:solidFill>
                <a:effectLst/>
                <a:latin typeface="Arial"/>
                <a:ea typeface="Arial"/>
                <a:cs typeface="Arial"/>
              </a:rPr>
              <a:t>BIBLIOTECA DE COMPORTAMIENTO DEL JEFE </a:t>
            </a:r>
            <a:r>
              <a:rPr lang="es-ES" sz="1000" b="0" strike="noStrike" cap="none" spc="5" baseline="0" dirty="0" smtClean="0">
                <a:solidFill>
                  <a:srgbClr val="58595B"/>
                </a:solidFill>
                <a:effectLst/>
                <a:latin typeface="Arial"/>
                <a:ea typeface="Arial"/>
                <a:cs typeface="Arial"/>
              </a:rPr>
              <a:t>CLL</a:t>
            </a:r>
            <a:r>
              <a:rPr lang="es" sz="1000" b="1" strike="noStrike" cap="none" spc="5" baseline="0" dirty="0" smtClean="0">
                <a:solidFill>
                  <a:srgbClr val="58595B"/>
                </a:solidFill>
                <a:effectLst/>
                <a:latin typeface="Arial"/>
                <a:ea typeface="Arial"/>
                <a:cs typeface="Arial"/>
              </a:rPr>
              <a:t>™</a:t>
            </a:r>
            <a:endParaRPr lang="es" sz="1000" b="1" strike="noStrike" cap="none" spc="5" baseline="0" dirty="0">
              <a:solidFill>
                <a:srgbClr val="58595B"/>
              </a:solidFill>
              <a:effectLst/>
              <a:latin typeface="Arial"/>
              <a:ea typeface="Arial"/>
              <a:cs typeface="Arial"/>
            </a:endParaRPr>
          </a:p>
        </p:txBody>
      </p:sp>
      <p:sp>
        <p:nvSpPr>
          <p:cNvPr id="4" name="object 4"/>
          <p:cNvSpPr/>
          <p:nvPr/>
        </p:nvSpPr>
        <p:spPr>
          <a:xfrm>
            <a:off x="2038638" y="667864"/>
            <a:ext cx="234188" cy="234175"/>
          </a:xfrm>
          <a:prstGeom prst="rect">
            <a:avLst/>
          </a:prstGeom>
          <a:blipFill rotWithShape="1">
            <a:blip r:embed="rId2"/>
            <a:stretch>
              <a:fillRect/>
            </a:stretch>
          </a:blipFill>
        </p:spPr>
        <p:txBody>
          <a:bodyPr wrap="square" lIns="0" tIns="0" rIns="0" bIns="0" rtlCol="0"/>
          <a:lstStyle/>
          <a:p>
            <a:endParaRPr dirty="0"/>
          </a:p>
        </p:txBody>
      </p:sp>
      <p:sp>
        <p:nvSpPr>
          <p:cNvPr id="5" name="object 5"/>
          <p:cNvSpPr/>
          <p:nvPr/>
        </p:nvSpPr>
        <p:spPr>
          <a:xfrm>
            <a:off x="209268" y="608656"/>
            <a:ext cx="891540" cy="2800350"/>
          </a:xfrm>
          <a:custGeom>
            <a:avLst/>
            <a:gdLst/>
            <a:ahLst/>
            <a:cxnLst/>
            <a:rect l="l" t="t" r="r" b="b"/>
            <a:pathLst>
              <a:path w="891540" h="2800350">
                <a:moveTo>
                  <a:pt x="0" y="2800350"/>
                </a:moveTo>
                <a:lnTo>
                  <a:pt x="891540" y="2800350"/>
                </a:lnTo>
                <a:lnTo>
                  <a:pt x="891540" y="0"/>
                </a:lnTo>
                <a:lnTo>
                  <a:pt x="0" y="0"/>
                </a:lnTo>
                <a:lnTo>
                  <a:pt x="0" y="2800350"/>
                </a:lnTo>
                <a:close/>
              </a:path>
            </a:pathLst>
          </a:custGeom>
          <a:solidFill>
            <a:srgbClr val="DCDDDE"/>
          </a:solidFill>
        </p:spPr>
        <p:txBody>
          <a:bodyPr wrap="square" lIns="0" tIns="0" rIns="0" bIns="0" rtlCol="0"/>
          <a:lstStyle/>
          <a:p>
            <a:endParaRPr dirty="0"/>
          </a:p>
        </p:txBody>
      </p:sp>
      <p:sp>
        <p:nvSpPr>
          <p:cNvPr id="6" name="object 8"/>
          <p:cNvSpPr/>
          <p:nvPr/>
        </p:nvSpPr>
        <p:spPr>
          <a:xfrm>
            <a:off x="1244634" y="575015"/>
            <a:ext cx="3963670" cy="2800350"/>
          </a:xfrm>
          <a:custGeom>
            <a:avLst/>
            <a:gdLst/>
            <a:ahLst/>
            <a:cxnLst/>
            <a:rect l="l" t="t" r="r" b="b"/>
            <a:pathLst>
              <a:path w="3963670" h="2800350">
                <a:moveTo>
                  <a:pt x="0" y="2800350"/>
                </a:moveTo>
                <a:lnTo>
                  <a:pt x="3963543" y="2800350"/>
                </a:lnTo>
                <a:lnTo>
                  <a:pt x="3963543" y="0"/>
                </a:lnTo>
                <a:lnTo>
                  <a:pt x="0" y="0"/>
                </a:lnTo>
                <a:lnTo>
                  <a:pt x="0" y="2800350"/>
                </a:lnTo>
                <a:close/>
              </a:path>
            </a:pathLst>
          </a:custGeom>
          <a:ln w="19050">
            <a:solidFill>
              <a:srgbClr val="FBAD1A"/>
            </a:solidFill>
          </a:ln>
        </p:spPr>
        <p:txBody>
          <a:bodyPr wrap="square" lIns="0" tIns="0" rIns="0" bIns="0" rtlCol="0"/>
          <a:lstStyle/>
          <a:p>
            <a:endParaRPr dirty="0"/>
          </a:p>
        </p:txBody>
      </p:sp>
      <p:sp>
        <p:nvSpPr>
          <p:cNvPr id="7" name="object 10"/>
          <p:cNvSpPr txBox="1"/>
          <p:nvPr/>
        </p:nvSpPr>
        <p:spPr>
          <a:xfrm>
            <a:off x="1438820" y="684590"/>
            <a:ext cx="2141455" cy="180520"/>
          </a:xfrm>
          <a:prstGeom prst="rect">
            <a:avLst/>
          </a:prstGeom>
        </p:spPr>
        <p:txBody>
          <a:bodyPr vert="horz" wrap="square" lIns="0" tIns="12700" rIns="0" bIns="0" rtlCol="0">
            <a:spAutoFit/>
          </a:bodyPr>
          <a:lstStyle/>
          <a:p>
            <a:pPr>
              <a:lnSpc>
                <a:spcPct val="100000"/>
              </a:lnSpc>
              <a:spcBef>
                <a:spcPts val="100"/>
              </a:spcBef>
            </a:pPr>
            <a:r>
              <a:rPr lang="es" sz="1100" b="0" i="0" strike="noStrike" cap="none" spc="70" baseline="0" dirty="0" smtClean="0">
                <a:solidFill>
                  <a:srgbClr val="58595B"/>
                </a:solidFill>
                <a:effectLst/>
                <a:latin typeface="Arial"/>
                <a:ea typeface="Arial"/>
                <a:cs typeface="Arial"/>
              </a:rPr>
              <a:t>Práctica </a:t>
            </a:r>
            <a:r>
              <a:rPr lang="es" sz="1100" b="0" i="0" strike="noStrike" cap="none" spc="70" baseline="0" dirty="0" smtClean="0">
                <a:solidFill>
                  <a:srgbClr val="FFFFFF"/>
                </a:solidFill>
                <a:effectLst/>
                <a:latin typeface="Arial"/>
                <a:ea typeface="Arial"/>
                <a:cs typeface="Arial"/>
              </a:rPr>
              <a:t> </a:t>
            </a:r>
            <a:r>
              <a:rPr lang="es" sz="1100" b="0" i="0" strike="noStrike" cap="none" spc="-204" baseline="0" dirty="0" smtClean="0">
                <a:solidFill>
                  <a:srgbClr val="FFFFFF"/>
                </a:solidFill>
                <a:effectLst/>
                <a:latin typeface="Arial"/>
                <a:ea typeface="Arial"/>
                <a:cs typeface="Arial"/>
              </a:rPr>
              <a:t>1</a:t>
            </a:r>
            <a:r>
              <a:rPr lang="es" sz="1100" b="0" i="0" strike="noStrike" cap="none" spc="70" baseline="0" dirty="0" smtClean="0">
                <a:solidFill>
                  <a:srgbClr val="FFFFFF"/>
                </a:solidFill>
                <a:effectLst/>
                <a:latin typeface="Arial"/>
                <a:ea typeface="Arial"/>
                <a:cs typeface="Arial"/>
              </a:rPr>
              <a:t> </a:t>
            </a:r>
            <a:r>
              <a:rPr lang="es" sz="1100" b="0" i="0" strike="noStrike" cap="none" spc="-120" baseline="0" dirty="0" smtClean="0">
                <a:solidFill>
                  <a:srgbClr val="FFFFFF"/>
                </a:solidFill>
                <a:effectLst/>
                <a:latin typeface="Arial"/>
                <a:ea typeface="Arial"/>
                <a:cs typeface="Arial"/>
              </a:rPr>
              <a:t> </a:t>
            </a:r>
            <a:r>
              <a:rPr lang="es" sz="1100" b="0" i="0" strike="noStrike" cap="none" spc="70" baseline="0" dirty="0" smtClean="0">
                <a:solidFill>
                  <a:srgbClr val="FFFFFF"/>
                </a:solidFill>
                <a:effectLst/>
                <a:latin typeface="Arial"/>
                <a:ea typeface="Arial"/>
                <a:cs typeface="Arial"/>
              </a:rPr>
              <a:t> </a:t>
            </a:r>
            <a:r>
              <a:rPr lang="es" sz="1100" b="0" i="0" strike="noStrike" cap="none" spc="70" baseline="0" dirty="0" smtClean="0">
                <a:solidFill>
                  <a:srgbClr val="58595B"/>
                </a:solidFill>
                <a:effectLst/>
                <a:latin typeface="Arial"/>
                <a:ea typeface="Arial"/>
                <a:cs typeface="Arial"/>
              </a:rPr>
              <a:t> </a:t>
            </a:r>
            <a:r>
              <a:rPr lang="es" sz="1100" b="0" i="0" strike="noStrike" cap="none" spc="90" baseline="0" dirty="0" smtClean="0">
                <a:solidFill>
                  <a:srgbClr val="58595B"/>
                </a:solidFill>
                <a:effectLst/>
                <a:latin typeface="Arial"/>
                <a:ea typeface="Arial"/>
                <a:cs typeface="Arial"/>
              </a:rPr>
              <a:t>Autogestión</a:t>
            </a:r>
            <a:endParaRPr lang="es" sz="1100" b="0" i="0" strike="noStrike" cap="none" spc="90" baseline="0" dirty="0">
              <a:solidFill>
                <a:srgbClr val="58595B"/>
              </a:solidFill>
              <a:effectLst/>
              <a:latin typeface="Arial"/>
              <a:ea typeface="Arial"/>
              <a:cs typeface="Arial"/>
            </a:endParaRPr>
          </a:p>
        </p:txBody>
      </p:sp>
      <p:sp>
        <p:nvSpPr>
          <p:cNvPr id="8" name="object 11"/>
          <p:cNvSpPr txBox="1"/>
          <p:nvPr/>
        </p:nvSpPr>
        <p:spPr>
          <a:xfrm>
            <a:off x="1438818" y="1082918"/>
            <a:ext cx="3576095" cy="2330125"/>
          </a:xfrm>
          <a:prstGeom prst="rect">
            <a:avLst/>
          </a:prstGeom>
        </p:spPr>
        <p:txBody>
          <a:bodyPr vert="horz" wrap="square" lIns="0" tIns="80010" rIns="0" bIns="0" rtlCol="0">
            <a:spAutoFit/>
          </a:bodyPr>
          <a:lstStyle/>
          <a:p>
            <a:pPr>
              <a:lnSpc>
                <a:spcPct val="100000"/>
              </a:lnSpc>
              <a:spcBef>
                <a:spcPts val="630"/>
              </a:spcBef>
            </a:pPr>
            <a:r>
              <a:rPr lang="es-ES" sz="1100" b="1" i="0" strike="noStrike" cap="none" spc="-5" baseline="0" dirty="0" smtClean="0">
                <a:solidFill>
                  <a:srgbClr val="231F20"/>
                </a:solidFill>
                <a:effectLst/>
                <a:latin typeface="Arial"/>
                <a:ea typeface="Arial"/>
                <a:cs typeface="Arial"/>
              </a:rPr>
              <a:t>Puntos que se deben observar</a:t>
            </a:r>
            <a:r>
              <a:rPr lang="es" sz="1100" b="1" i="0" strike="noStrike" cap="none" spc="-5" baseline="0" dirty="0" smtClean="0">
                <a:solidFill>
                  <a:srgbClr val="231F20"/>
                </a:solidFill>
                <a:effectLst/>
                <a:latin typeface="Arial"/>
                <a:ea typeface="Arial"/>
                <a:cs typeface="Arial"/>
              </a:rPr>
              <a:t>:</a:t>
            </a:r>
            <a:endParaRPr lang="es" sz="1100" b="1" i="0" strike="noStrike" cap="none" spc="-5" baseline="0" dirty="0">
              <a:solidFill>
                <a:srgbClr val="231F20"/>
              </a:solidFill>
              <a:effectLst/>
              <a:latin typeface="Arial"/>
              <a:ea typeface="Arial"/>
              <a:cs typeface="Arial"/>
            </a:endParaRPr>
          </a:p>
          <a:p>
            <a:pPr marL="171450" lvl="0" indent="-171450" fontAlgn="base">
              <a:spcBef>
                <a:spcPts val="530"/>
              </a:spcBef>
              <a:buAutoNum type="alphaLcPeriod"/>
              <a:tabLst>
                <a:tab pos="171450" algn="l"/>
              </a:tabLst>
            </a:pPr>
            <a:r>
              <a:rPr lang="es-ES_tradnl" sz="1100" spc="-10" dirty="0" smtClean="0">
                <a:solidFill>
                  <a:srgbClr val="231F20"/>
                </a:solidFill>
                <a:latin typeface="Arial"/>
                <a:ea typeface="Arial"/>
                <a:cs typeface="Arial"/>
              </a:rPr>
              <a:t>Tiene </a:t>
            </a:r>
            <a:r>
              <a:rPr lang="es-ES_tradnl" sz="1100" spc="-10" dirty="0">
                <a:solidFill>
                  <a:srgbClr val="231F20"/>
                </a:solidFill>
                <a:latin typeface="Arial"/>
                <a:ea typeface="Arial"/>
                <a:cs typeface="Arial"/>
              </a:rPr>
              <a:t>plena autoconsciencia</a:t>
            </a:r>
            <a:endParaRPr lang="pt-BR" sz="1100" spc="-10" dirty="0">
              <a:solidFill>
                <a:srgbClr val="231F20"/>
              </a:solidFill>
              <a:latin typeface="Arial"/>
              <a:ea typeface="Arial"/>
              <a:cs typeface="Arial"/>
            </a:endParaRPr>
          </a:p>
          <a:p>
            <a:pPr marL="171450" lvl="0" indent="-171450" fontAlgn="base">
              <a:spcBef>
                <a:spcPts val="530"/>
              </a:spcBef>
              <a:buAutoNum type="alphaLcPeriod"/>
              <a:tabLst>
                <a:tab pos="171450" algn="l"/>
              </a:tabLst>
            </a:pPr>
            <a:r>
              <a:rPr lang="es-ES_tradnl" sz="1100" spc="-10" dirty="0">
                <a:solidFill>
                  <a:srgbClr val="231F20"/>
                </a:solidFill>
                <a:latin typeface="Arial"/>
                <a:ea typeface="Arial"/>
                <a:cs typeface="Arial"/>
              </a:rPr>
              <a:t>Procura y usa retroalimentación relevante.</a:t>
            </a:r>
            <a:endParaRPr lang="pt-BR" sz="1100" spc="-10" dirty="0">
              <a:solidFill>
                <a:srgbClr val="231F20"/>
              </a:solidFill>
              <a:latin typeface="Arial"/>
              <a:ea typeface="Arial"/>
              <a:cs typeface="Arial"/>
            </a:endParaRPr>
          </a:p>
          <a:p>
            <a:pPr marL="171450" lvl="0" indent="-171450" fontAlgn="base">
              <a:spcBef>
                <a:spcPts val="530"/>
              </a:spcBef>
              <a:buAutoNum type="alphaLcPeriod"/>
              <a:tabLst>
                <a:tab pos="171450" algn="l"/>
              </a:tabLst>
            </a:pPr>
            <a:r>
              <a:rPr lang="es-ES_tradnl" sz="1100" spc="-10" dirty="0">
                <a:solidFill>
                  <a:srgbClr val="231F20"/>
                </a:solidFill>
                <a:latin typeface="Arial"/>
                <a:ea typeface="Arial"/>
                <a:cs typeface="Arial"/>
              </a:rPr>
              <a:t>Trabaja alineadamente en necesidades presentes y futuras.</a:t>
            </a:r>
            <a:endParaRPr lang="pt-BR" sz="1100" spc="-10" dirty="0">
              <a:solidFill>
                <a:srgbClr val="231F20"/>
              </a:solidFill>
              <a:latin typeface="Arial"/>
              <a:ea typeface="Arial"/>
              <a:cs typeface="Arial"/>
            </a:endParaRPr>
          </a:p>
          <a:p>
            <a:pPr marL="171450" lvl="0" indent="-171450" fontAlgn="base">
              <a:spcBef>
                <a:spcPts val="530"/>
              </a:spcBef>
              <a:buAutoNum type="alphaLcPeriod"/>
              <a:tabLst>
                <a:tab pos="171450" algn="l"/>
              </a:tabLst>
            </a:pPr>
            <a:r>
              <a:rPr lang="es-ES_tradnl" sz="1100" spc="-10" dirty="0">
                <a:solidFill>
                  <a:srgbClr val="231F20"/>
                </a:solidFill>
                <a:latin typeface="Arial"/>
                <a:ea typeface="Arial"/>
                <a:cs typeface="Arial"/>
              </a:rPr>
              <a:t>Implementa mejor metas y objetivos. </a:t>
            </a:r>
            <a:endParaRPr lang="pt-BR" sz="1100" spc="-10" dirty="0">
              <a:solidFill>
                <a:srgbClr val="231F20"/>
              </a:solidFill>
              <a:latin typeface="Arial"/>
              <a:ea typeface="Arial"/>
              <a:cs typeface="Arial"/>
            </a:endParaRPr>
          </a:p>
          <a:p>
            <a:pPr marL="171450" lvl="0" indent="-171450" fontAlgn="base">
              <a:spcBef>
                <a:spcPts val="530"/>
              </a:spcBef>
              <a:buAutoNum type="alphaLcPeriod"/>
              <a:tabLst>
                <a:tab pos="171450" algn="l"/>
              </a:tabLst>
            </a:pPr>
            <a:r>
              <a:rPr lang="es-ES_tradnl" sz="1100" spc="-10" dirty="0">
                <a:solidFill>
                  <a:srgbClr val="231F20"/>
                </a:solidFill>
                <a:latin typeface="Arial"/>
                <a:ea typeface="Arial"/>
                <a:cs typeface="Arial"/>
              </a:rPr>
              <a:t>Alcanza un equilibrio sustentable entre el trabajo y la vida.</a:t>
            </a:r>
            <a:endParaRPr lang="pt-BR" sz="1100" spc="-10" dirty="0">
              <a:solidFill>
                <a:srgbClr val="231F20"/>
              </a:solidFill>
              <a:latin typeface="Arial"/>
              <a:ea typeface="Arial"/>
              <a:cs typeface="Arial"/>
            </a:endParaRPr>
          </a:p>
          <a:p>
            <a:pPr>
              <a:spcBef>
                <a:spcPts val="530"/>
              </a:spcBef>
              <a:tabLst>
                <a:tab pos="171450" algn="l"/>
              </a:tabLst>
            </a:pPr>
            <a:endParaRPr lang="pt-BR" dirty="0"/>
          </a:p>
          <a:p>
            <a:pPr marL="171450" indent="-171450">
              <a:lnSpc>
                <a:spcPct val="100000"/>
              </a:lnSpc>
              <a:spcBef>
                <a:spcPts val="530"/>
              </a:spcBef>
              <a:buAutoNum type="alphaLcPeriod"/>
              <a:tabLst>
                <a:tab pos="171450" algn="l"/>
              </a:tabLst>
            </a:pPr>
            <a:endParaRPr lang="es" sz="1100" b="0" i="0" strike="noStrike" cap="none" spc="0" baseline="0" dirty="0">
              <a:solidFill>
                <a:srgbClr val="231F20"/>
              </a:solidFill>
              <a:effectLst/>
              <a:latin typeface="Arial"/>
              <a:ea typeface="Arial"/>
              <a:cs typeface="Arial"/>
            </a:endParaRPr>
          </a:p>
        </p:txBody>
      </p:sp>
      <p:sp>
        <p:nvSpPr>
          <p:cNvPr id="9" name="object 16"/>
          <p:cNvSpPr/>
          <p:nvPr/>
        </p:nvSpPr>
        <p:spPr>
          <a:xfrm>
            <a:off x="245976" y="2877296"/>
            <a:ext cx="344805" cy="431800"/>
          </a:xfrm>
          <a:custGeom>
            <a:avLst/>
            <a:gdLst/>
            <a:ahLst/>
            <a:cxnLst/>
            <a:rect l="l" t="t" r="r" b="b"/>
            <a:pathLst>
              <a:path w="344804" h="431800">
                <a:moveTo>
                  <a:pt x="286422" y="368769"/>
                </a:moveTo>
                <a:lnTo>
                  <a:pt x="119069" y="368769"/>
                </a:lnTo>
                <a:lnTo>
                  <a:pt x="119069" y="431393"/>
                </a:lnTo>
                <a:lnTo>
                  <a:pt x="286544" y="431393"/>
                </a:lnTo>
                <a:lnTo>
                  <a:pt x="286422" y="368769"/>
                </a:lnTo>
                <a:close/>
              </a:path>
              <a:path w="344804" h="431800">
                <a:moveTo>
                  <a:pt x="213760" y="0"/>
                </a:moveTo>
                <a:lnTo>
                  <a:pt x="165393" y="73"/>
                </a:lnTo>
                <a:lnTo>
                  <a:pt x="120421" y="14925"/>
                </a:lnTo>
                <a:lnTo>
                  <a:pt x="82027" y="42474"/>
                </a:lnTo>
                <a:lnTo>
                  <a:pt x="53393" y="80640"/>
                </a:lnTo>
                <a:lnTo>
                  <a:pt x="37700" y="127342"/>
                </a:lnTo>
                <a:lnTo>
                  <a:pt x="32701" y="152669"/>
                </a:lnTo>
                <a:lnTo>
                  <a:pt x="26041" y="177228"/>
                </a:lnTo>
                <a:lnTo>
                  <a:pt x="17687" y="201187"/>
                </a:lnTo>
                <a:lnTo>
                  <a:pt x="7601" y="224713"/>
                </a:lnTo>
                <a:lnTo>
                  <a:pt x="0" y="243172"/>
                </a:lnTo>
                <a:lnTo>
                  <a:pt x="62" y="253739"/>
                </a:lnTo>
                <a:lnTo>
                  <a:pt x="9228" y="259210"/>
                </a:lnTo>
                <a:lnTo>
                  <a:pt x="28937" y="262382"/>
                </a:lnTo>
                <a:lnTo>
                  <a:pt x="29940" y="262496"/>
                </a:lnTo>
                <a:lnTo>
                  <a:pt x="30779" y="263893"/>
                </a:lnTo>
                <a:lnTo>
                  <a:pt x="31693" y="264680"/>
                </a:lnTo>
                <a:lnTo>
                  <a:pt x="32985" y="284754"/>
                </a:lnTo>
                <a:lnTo>
                  <a:pt x="35158" y="304693"/>
                </a:lnTo>
                <a:lnTo>
                  <a:pt x="45777" y="342049"/>
                </a:lnTo>
                <a:lnTo>
                  <a:pt x="76365" y="366344"/>
                </a:lnTo>
                <a:lnTo>
                  <a:pt x="97084" y="369145"/>
                </a:lnTo>
                <a:lnTo>
                  <a:pt x="119069" y="368769"/>
                </a:lnTo>
                <a:lnTo>
                  <a:pt x="286422" y="368769"/>
                </a:lnTo>
                <a:lnTo>
                  <a:pt x="286988" y="298157"/>
                </a:lnTo>
                <a:lnTo>
                  <a:pt x="314974" y="252337"/>
                </a:lnTo>
                <a:lnTo>
                  <a:pt x="329013" y="228755"/>
                </a:lnTo>
                <a:lnTo>
                  <a:pt x="338842" y="203111"/>
                </a:lnTo>
                <a:lnTo>
                  <a:pt x="344342" y="175145"/>
                </a:lnTo>
                <a:lnTo>
                  <a:pt x="342295" y="126105"/>
                </a:lnTo>
                <a:lnTo>
                  <a:pt x="326193" y="81241"/>
                </a:lnTo>
                <a:lnTo>
                  <a:pt x="298056" y="43383"/>
                </a:lnTo>
                <a:lnTo>
                  <a:pt x="259905" y="15359"/>
                </a:lnTo>
                <a:lnTo>
                  <a:pt x="213760" y="0"/>
                </a:lnTo>
                <a:close/>
              </a:path>
            </a:pathLst>
          </a:custGeom>
          <a:solidFill>
            <a:srgbClr val="FBAD1A"/>
          </a:solidFill>
        </p:spPr>
        <p:txBody>
          <a:bodyPr wrap="square" lIns="0" tIns="0" rIns="0" bIns="0" rtlCol="0"/>
          <a:lstStyle/>
          <a:p>
            <a:endParaRPr dirty="0"/>
          </a:p>
        </p:txBody>
      </p:sp>
      <p:sp>
        <p:nvSpPr>
          <p:cNvPr id="10" name="object 17"/>
          <p:cNvSpPr/>
          <p:nvPr/>
        </p:nvSpPr>
        <p:spPr>
          <a:xfrm>
            <a:off x="602180" y="2914078"/>
            <a:ext cx="63855" cy="94494"/>
          </a:xfrm>
          <a:prstGeom prst="rect">
            <a:avLst/>
          </a:prstGeom>
          <a:blipFill rotWithShape="1">
            <a:blip r:embed="rId3"/>
            <a:stretch>
              <a:fillRect/>
            </a:stretch>
          </a:blipFill>
        </p:spPr>
        <p:txBody>
          <a:bodyPr wrap="square" lIns="0" tIns="0" rIns="0" bIns="0" rtlCol="0"/>
          <a:lstStyle/>
          <a:p>
            <a:endParaRPr dirty="0"/>
          </a:p>
        </p:txBody>
      </p:sp>
      <p:sp>
        <p:nvSpPr>
          <p:cNvPr id="11" name="object 18"/>
          <p:cNvSpPr/>
          <p:nvPr/>
        </p:nvSpPr>
        <p:spPr>
          <a:xfrm>
            <a:off x="462949" y="2506819"/>
            <a:ext cx="555625" cy="396875"/>
          </a:xfrm>
          <a:custGeom>
            <a:avLst/>
            <a:gdLst/>
            <a:ahLst/>
            <a:cxnLst/>
            <a:rect l="l" t="t" r="r" b="b"/>
            <a:pathLst>
              <a:path w="555625" h="396875">
                <a:moveTo>
                  <a:pt x="555205" y="198437"/>
                </a:moveTo>
                <a:lnTo>
                  <a:pt x="549566" y="238427"/>
                </a:lnTo>
                <a:lnTo>
                  <a:pt x="533391" y="275675"/>
                </a:lnTo>
                <a:lnTo>
                  <a:pt x="507797" y="309383"/>
                </a:lnTo>
                <a:lnTo>
                  <a:pt x="473900" y="338751"/>
                </a:lnTo>
                <a:lnTo>
                  <a:pt x="432817" y="362983"/>
                </a:lnTo>
                <a:lnTo>
                  <a:pt x="385663" y="381279"/>
                </a:lnTo>
                <a:lnTo>
                  <a:pt x="333555" y="392843"/>
                </a:lnTo>
                <a:lnTo>
                  <a:pt x="277609" y="396875"/>
                </a:lnTo>
                <a:lnTo>
                  <a:pt x="221662" y="392843"/>
                </a:lnTo>
                <a:lnTo>
                  <a:pt x="169553" y="381279"/>
                </a:lnTo>
                <a:lnTo>
                  <a:pt x="122397" y="362983"/>
                </a:lnTo>
                <a:lnTo>
                  <a:pt x="81311" y="338751"/>
                </a:lnTo>
                <a:lnTo>
                  <a:pt x="47412" y="309383"/>
                </a:lnTo>
                <a:lnTo>
                  <a:pt x="21816" y="275675"/>
                </a:lnTo>
                <a:lnTo>
                  <a:pt x="5640" y="238427"/>
                </a:lnTo>
                <a:lnTo>
                  <a:pt x="0" y="198437"/>
                </a:lnTo>
                <a:lnTo>
                  <a:pt x="5640" y="158447"/>
                </a:lnTo>
                <a:lnTo>
                  <a:pt x="21816" y="121199"/>
                </a:lnTo>
                <a:lnTo>
                  <a:pt x="47412" y="87491"/>
                </a:lnTo>
                <a:lnTo>
                  <a:pt x="81311" y="58123"/>
                </a:lnTo>
                <a:lnTo>
                  <a:pt x="122397" y="33891"/>
                </a:lnTo>
                <a:lnTo>
                  <a:pt x="169553" y="15595"/>
                </a:lnTo>
                <a:lnTo>
                  <a:pt x="221662" y="4031"/>
                </a:lnTo>
                <a:lnTo>
                  <a:pt x="277609" y="0"/>
                </a:lnTo>
                <a:lnTo>
                  <a:pt x="333555" y="4031"/>
                </a:lnTo>
                <a:lnTo>
                  <a:pt x="385663" y="15595"/>
                </a:lnTo>
                <a:lnTo>
                  <a:pt x="432817" y="33891"/>
                </a:lnTo>
                <a:lnTo>
                  <a:pt x="473900" y="58123"/>
                </a:lnTo>
                <a:lnTo>
                  <a:pt x="507797" y="87491"/>
                </a:lnTo>
                <a:lnTo>
                  <a:pt x="533391" y="121199"/>
                </a:lnTo>
                <a:lnTo>
                  <a:pt x="549566" y="158447"/>
                </a:lnTo>
                <a:lnTo>
                  <a:pt x="555205" y="198437"/>
                </a:lnTo>
                <a:close/>
              </a:path>
            </a:pathLst>
          </a:custGeom>
          <a:ln w="10858">
            <a:solidFill>
              <a:srgbClr val="FBAD1A"/>
            </a:solidFill>
          </a:ln>
        </p:spPr>
        <p:txBody>
          <a:bodyPr wrap="square" lIns="0" tIns="0" rIns="0" bIns="0" rtlCol="0"/>
          <a:lstStyle/>
          <a:p>
            <a:endParaRPr dirty="0"/>
          </a:p>
        </p:txBody>
      </p:sp>
      <p:sp>
        <p:nvSpPr>
          <p:cNvPr id="12" name="object 19"/>
          <p:cNvSpPr/>
          <p:nvPr/>
        </p:nvSpPr>
        <p:spPr>
          <a:xfrm>
            <a:off x="571181" y="2520869"/>
            <a:ext cx="343259" cy="356288"/>
          </a:xfrm>
          <a:prstGeom prst="rect">
            <a:avLst/>
          </a:prstGeom>
          <a:blipFill rotWithShape="1">
            <a:blip r:embed="rId4"/>
            <a:stretch>
              <a:fillRect/>
            </a:stretch>
          </a:blipFill>
        </p:spPr>
        <p:txBody>
          <a:bodyPr wrap="square" lIns="0" tIns="0" rIns="0" bIns="0" rtlCol="0"/>
          <a:lstStyle/>
          <a:p>
            <a:endParaRPr dirty="0"/>
          </a:p>
        </p:txBody>
      </p:sp>
      <p:sp>
        <p:nvSpPr>
          <p:cNvPr id="13" name="object 22"/>
          <p:cNvSpPr/>
          <p:nvPr/>
        </p:nvSpPr>
        <p:spPr>
          <a:xfrm>
            <a:off x="1241459" y="3079963"/>
            <a:ext cx="3956685" cy="289560"/>
          </a:xfrm>
          <a:custGeom>
            <a:avLst/>
            <a:gdLst/>
            <a:ahLst/>
            <a:cxnLst/>
            <a:rect l="l" t="t" r="r" b="b"/>
            <a:pathLst>
              <a:path w="3956684" h="289560">
                <a:moveTo>
                  <a:pt x="0" y="289051"/>
                </a:moveTo>
                <a:lnTo>
                  <a:pt x="3956177" y="289051"/>
                </a:lnTo>
                <a:lnTo>
                  <a:pt x="3956177" y="0"/>
                </a:lnTo>
                <a:lnTo>
                  <a:pt x="0" y="0"/>
                </a:lnTo>
                <a:lnTo>
                  <a:pt x="0" y="289051"/>
                </a:lnTo>
                <a:close/>
              </a:path>
            </a:pathLst>
          </a:custGeom>
          <a:solidFill>
            <a:srgbClr val="FBAD1A"/>
          </a:solidFill>
        </p:spPr>
        <p:txBody>
          <a:bodyPr wrap="square" lIns="0" tIns="0" rIns="0" bIns="0" rtlCol="0"/>
          <a:lstStyle/>
          <a:p>
            <a:endParaRPr dirty="0"/>
          </a:p>
        </p:txBody>
      </p:sp>
      <p:sp>
        <p:nvSpPr>
          <p:cNvPr id="14" name="object 23"/>
          <p:cNvSpPr/>
          <p:nvPr/>
        </p:nvSpPr>
        <p:spPr>
          <a:xfrm>
            <a:off x="218392" y="1321385"/>
            <a:ext cx="234188" cy="234175"/>
          </a:xfrm>
          <a:prstGeom prst="rect">
            <a:avLst/>
          </a:prstGeom>
          <a:blipFill rotWithShape="1">
            <a:blip r:embed="rId5"/>
            <a:stretch>
              <a:fillRect/>
            </a:stretch>
          </a:blipFill>
        </p:spPr>
        <p:txBody>
          <a:bodyPr wrap="square" lIns="0" tIns="0" rIns="0" bIns="0" rtlCol="0"/>
          <a:lstStyle/>
          <a:p>
            <a:endParaRPr dirty="0"/>
          </a:p>
        </p:txBody>
      </p:sp>
      <p:sp>
        <p:nvSpPr>
          <p:cNvPr id="15" name="object 24"/>
          <p:cNvSpPr txBox="1"/>
          <p:nvPr/>
        </p:nvSpPr>
        <p:spPr>
          <a:xfrm>
            <a:off x="218731" y="516173"/>
            <a:ext cx="941050" cy="977832"/>
          </a:xfrm>
          <a:prstGeom prst="rect">
            <a:avLst/>
          </a:prstGeom>
        </p:spPr>
        <p:txBody>
          <a:bodyPr vert="horz" wrap="square" lIns="0" tIns="46355" rIns="0" bIns="0" rtlCol="0">
            <a:spAutoFit/>
          </a:bodyPr>
          <a:lstStyle/>
          <a:p>
            <a:pPr marL="5715">
              <a:lnSpc>
                <a:spcPct val="100000"/>
              </a:lnSpc>
              <a:spcBef>
                <a:spcPts val="365"/>
              </a:spcBef>
            </a:pPr>
            <a:r>
              <a:rPr lang="es" sz="3100" b="0" i="0" strike="noStrike" cap="none" spc="-180" baseline="0" dirty="0">
                <a:solidFill>
                  <a:srgbClr val="231F20"/>
                </a:solidFill>
                <a:effectLst/>
                <a:latin typeface="Arial" panose="020B0604020202020204" pitchFamily="34" charset="0"/>
                <a:ea typeface="Verdana"/>
                <a:cs typeface="Arial" panose="020B0604020202020204" pitchFamily="34" charset="0"/>
              </a:rPr>
              <a:t>SM</a:t>
            </a:r>
          </a:p>
          <a:p>
            <a:pPr marL="31115" marR="30480">
              <a:lnSpc>
                <a:spcPct val="100000"/>
              </a:lnSpc>
              <a:spcBef>
                <a:spcPts val="85"/>
              </a:spcBef>
            </a:pPr>
            <a:r>
              <a:rPr lang="es" sz="900" b="0" i="0" strike="noStrike" cap="none" spc="-65" baseline="0" dirty="0" smtClean="0">
                <a:solidFill>
                  <a:srgbClr val="231F20"/>
                </a:solidFill>
                <a:effectLst/>
                <a:latin typeface="Arial" panose="020B0604020202020204" pitchFamily="34" charset="0"/>
                <a:ea typeface="Verdana"/>
                <a:cs typeface="Arial" panose="020B0604020202020204" pitchFamily="34" charset="0"/>
              </a:rPr>
              <a:t>Autogestión (SM)</a:t>
            </a:r>
          </a:p>
          <a:p>
            <a:pPr marL="31115" marR="30480">
              <a:lnSpc>
                <a:spcPct val="100000"/>
              </a:lnSpc>
              <a:spcBef>
                <a:spcPts val="85"/>
              </a:spcBef>
            </a:pPr>
            <a:endParaRPr lang="es" sz="900" spc="-65" dirty="0">
              <a:solidFill>
                <a:srgbClr val="231F20"/>
              </a:solidFill>
              <a:latin typeface="Arial" panose="020B0604020202020204" pitchFamily="34" charset="0"/>
              <a:ea typeface="Verdana"/>
              <a:cs typeface="Arial" panose="020B0604020202020204" pitchFamily="34" charset="0"/>
            </a:endParaRPr>
          </a:p>
          <a:p>
            <a:pPr marL="31115" marR="30480">
              <a:lnSpc>
                <a:spcPct val="100000"/>
              </a:lnSpc>
              <a:spcBef>
                <a:spcPts val="85"/>
              </a:spcBef>
            </a:pPr>
            <a:r>
              <a:rPr lang="es" sz="900" b="0" i="0" strike="noStrike" cap="none" spc="-65" baseline="0" dirty="0" smtClean="0">
                <a:solidFill>
                  <a:srgbClr val="231F20"/>
                </a:solidFill>
                <a:effectLst/>
                <a:latin typeface="Arial" panose="020B0604020202020204" pitchFamily="34" charset="0"/>
                <a:ea typeface="Verdana"/>
                <a:cs typeface="Arial" panose="020B0604020202020204" pitchFamily="34" charset="0"/>
              </a:rPr>
              <a:t> </a:t>
            </a:r>
            <a:r>
              <a:rPr lang="es" sz="900" b="0" i="0" strike="noStrike" cap="none" spc="-65" baseline="0" dirty="0" smtClean="0">
                <a:solidFill>
                  <a:srgbClr val="FFFFFF"/>
                </a:solidFill>
                <a:effectLst/>
                <a:latin typeface="Arial" panose="020B0604020202020204" pitchFamily="34" charset="0"/>
                <a:ea typeface="Arial"/>
                <a:cs typeface="Arial" panose="020B0604020202020204" pitchFamily="34" charset="0"/>
              </a:rPr>
              <a:t> </a:t>
            </a:r>
            <a:r>
              <a:rPr lang="es" sz="900" b="0" i="0" strike="noStrike" cap="none" spc="-204" baseline="0" dirty="0" smtClean="0">
                <a:solidFill>
                  <a:srgbClr val="FFFFFF"/>
                </a:solidFill>
                <a:effectLst/>
                <a:latin typeface="Arial" panose="020B0604020202020204" pitchFamily="34" charset="0"/>
                <a:ea typeface="Arial"/>
                <a:cs typeface="Arial" panose="020B0604020202020204" pitchFamily="34" charset="0"/>
              </a:rPr>
              <a:t>1</a:t>
            </a:r>
            <a:r>
              <a:rPr lang="es" sz="900" b="0" i="0" strike="noStrike" cap="none" spc="-65" baseline="0" dirty="0" smtClean="0">
                <a:solidFill>
                  <a:srgbClr val="FFFFFF"/>
                </a:solidFill>
                <a:effectLst/>
                <a:latin typeface="Arial" panose="020B0604020202020204" pitchFamily="34" charset="0"/>
                <a:ea typeface="Arial"/>
                <a:cs typeface="Arial" panose="020B0604020202020204" pitchFamily="34" charset="0"/>
              </a:rPr>
              <a:t> </a:t>
            </a:r>
            <a:endParaRPr lang="es" sz="900" b="0" i="0" strike="noStrike" cap="none" spc="-65" baseline="0" dirty="0">
              <a:solidFill>
                <a:srgbClr val="FFFFFF"/>
              </a:solidFill>
              <a:effectLst/>
              <a:latin typeface="Arial" panose="020B0604020202020204" pitchFamily="34" charset="0"/>
              <a:ea typeface="Arial"/>
              <a:cs typeface="Arial" panose="020B0604020202020204" pitchFamily="34" charset="0"/>
            </a:endParaRPr>
          </a:p>
        </p:txBody>
      </p:sp>
      <p:sp>
        <p:nvSpPr>
          <p:cNvPr id="16" name="object 27"/>
          <p:cNvSpPr txBox="1"/>
          <p:nvPr/>
        </p:nvSpPr>
        <p:spPr>
          <a:xfrm>
            <a:off x="1400717" y="3134476"/>
            <a:ext cx="2524108" cy="163994"/>
          </a:xfrm>
          <a:prstGeom prst="rect">
            <a:avLst/>
          </a:prstGeom>
        </p:spPr>
        <p:txBody>
          <a:bodyPr vert="horz" wrap="square" lIns="0" tIns="19050" rIns="0" bIns="0" rtlCol="0">
            <a:spAutoFit/>
          </a:bodyPr>
          <a:lstStyle/>
          <a:p>
            <a:pPr marL="12700">
              <a:lnSpc>
                <a:spcPct val="100000"/>
              </a:lnSpc>
              <a:spcBef>
                <a:spcPts val="150"/>
              </a:spcBef>
            </a:pPr>
            <a:r>
              <a:rPr lang="es" sz="950" b="0" i="0" strike="noStrike" cap="none" spc="65" baseline="0" dirty="0">
                <a:solidFill>
                  <a:srgbClr val="FFFFFF"/>
                </a:solidFill>
                <a:effectLst/>
                <a:latin typeface="Arial"/>
                <a:ea typeface="Arial"/>
                <a:cs typeface="Arial"/>
              </a:rPr>
              <a:t>Dominio </a:t>
            </a:r>
            <a:r>
              <a:rPr lang="es" sz="950" b="0" i="0" strike="noStrike" cap="none" spc="-15" baseline="0" dirty="0">
                <a:solidFill>
                  <a:srgbClr val="FFFFFF"/>
                </a:solidFill>
                <a:effectLst/>
                <a:latin typeface="Arial"/>
                <a:ea typeface="Arial"/>
                <a:cs typeface="Arial"/>
              </a:rPr>
              <a:t>A: </a:t>
            </a:r>
            <a:r>
              <a:rPr lang="pt-BR" sz="950" b="0" i="0" strike="noStrike" cap="none" spc="45" baseline="0" dirty="0" err="1" smtClean="0">
                <a:solidFill>
                  <a:srgbClr val="FFFFFF"/>
                </a:solidFill>
                <a:effectLst/>
                <a:latin typeface="Arial"/>
                <a:ea typeface="Arial"/>
                <a:cs typeface="Arial"/>
              </a:rPr>
              <a:t>Liderazgo</a:t>
            </a:r>
            <a:r>
              <a:rPr lang="pt-BR" sz="950" b="0" i="0" strike="noStrike" cap="none" spc="45" baseline="0" dirty="0" smtClean="0">
                <a:solidFill>
                  <a:srgbClr val="FFFFFF"/>
                </a:solidFill>
                <a:effectLst/>
                <a:latin typeface="Arial"/>
                <a:ea typeface="Arial"/>
                <a:cs typeface="Arial"/>
              </a:rPr>
              <a:t> </a:t>
            </a:r>
            <a:r>
              <a:rPr lang="pt-BR" sz="950" b="0" i="0" strike="noStrike" cap="none" spc="45" baseline="0" dirty="0" err="1" smtClean="0">
                <a:solidFill>
                  <a:srgbClr val="FFFFFF"/>
                </a:solidFill>
                <a:effectLst/>
                <a:latin typeface="Arial"/>
                <a:ea typeface="Arial"/>
                <a:cs typeface="Arial"/>
              </a:rPr>
              <a:t>Personal</a:t>
            </a:r>
            <a:endParaRPr lang="es" sz="950" b="0" i="0" strike="noStrike" cap="none" spc="45" baseline="0" dirty="0">
              <a:solidFill>
                <a:srgbClr val="FFFFFF"/>
              </a:solidFill>
              <a:effectLst/>
              <a:latin typeface="Arial"/>
              <a:ea typeface="Arial"/>
              <a:cs typeface="Arial"/>
            </a:endParaRPr>
          </a:p>
        </p:txBody>
      </p:sp>
      <p:sp>
        <p:nvSpPr>
          <p:cNvPr id="17" name="object 30"/>
          <p:cNvSpPr txBox="1"/>
          <p:nvPr/>
        </p:nvSpPr>
        <p:spPr>
          <a:xfrm>
            <a:off x="175803" y="3463096"/>
            <a:ext cx="161451" cy="102973"/>
          </a:xfrm>
          <a:prstGeom prst="rect">
            <a:avLst/>
          </a:prstGeom>
        </p:spPr>
        <p:txBody>
          <a:bodyPr vert="horz" wrap="square" lIns="0" tIns="11430" rIns="0" bIns="0" rtlCol="0">
            <a:spAutoFit/>
          </a:bodyPr>
          <a:lstStyle/>
          <a:p>
            <a:pPr marL="12700">
              <a:lnSpc>
                <a:spcPct val="100000"/>
              </a:lnSpc>
              <a:spcBef>
                <a:spcPts val="90"/>
              </a:spcBef>
            </a:pPr>
            <a:r>
              <a:rPr lang="es" sz="600" b="0" i="0" strike="noStrike" cap="none" spc="-45" baseline="0">
                <a:solidFill>
                  <a:srgbClr val="58595B"/>
                </a:solidFill>
                <a:effectLst/>
                <a:latin typeface="Verdana"/>
                <a:ea typeface="Verdana"/>
                <a:cs typeface="Verdana"/>
              </a:rPr>
              <a:t>48B</a:t>
            </a:r>
          </a:p>
        </p:txBody>
      </p:sp>
      <p:sp>
        <p:nvSpPr>
          <p:cNvPr id="18" name="object 31"/>
          <p:cNvSpPr txBox="1"/>
          <p:nvPr/>
        </p:nvSpPr>
        <p:spPr>
          <a:xfrm>
            <a:off x="2750344" y="3463096"/>
            <a:ext cx="2479921" cy="103875"/>
          </a:xfrm>
          <a:prstGeom prst="rect">
            <a:avLst/>
          </a:prstGeom>
        </p:spPr>
        <p:txBody>
          <a:bodyPr vert="horz" wrap="square" lIns="0" tIns="11430" rIns="0" bIns="0" rtlCol="0">
            <a:spAutoFit/>
          </a:bodyPr>
          <a:lstStyle/>
          <a:p>
            <a:pPr marL="12700">
              <a:lnSpc>
                <a:spcPct val="100000"/>
              </a:lnSpc>
              <a:spcBef>
                <a:spcPts val="90"/>
              </a:spcBef>
            </a:pPr>
            <a:r>
              <a:rPr lang="es" sz="600" b="0" i="1" strike="noStrike" cap="none" spc="55" baseline="0" dirty="0">
                <a:solidFill>
                  <a:srgbClr val="58595B"/>
                </a:solidFill>
                <a:effectLst/>
                <a:latin typeface="Arial"/>
                <a:ea typeface="Arial"/>
                <a:cs typeface="Arial"/>
              </a:rPr>
              <a:t>©</a:t>
            </a:r>
            <a:r>
              <a:rPr lang="es" sz="600" b="0" i="1" strike="noStrike" cap="none" spc="-110" baseline="0" dirty="0">
                <a:solidFill>
                  <a:srgbClr val="58595B"/>
                </a:solidFill>
                <a:effectLst/>
                <a:latin typeface="Arial"/>
                <a:ea typeface="Arial"/>
                <a:cs typeface="Arial"/>
              </a:rPr>
              <a:t> </a:t>
            </a:r>
            <a:r>
              <a:rPr lang="es" sz="600" b="0" i="1" strike="noStrike" cap="none" spc="-25" baseline="0" dirty="0">
                <a:solidFill>
                  <a:srgbClr val="58595B"/>
                </a:solidFill>
                <a:effectLst/>
                <a:latin typeface="Arial"/>
                <a:ea typeface="Arial"/>
                <a:cs typeface="Arial"/>
              </a:rPr>
              <a:t>Copyright </a:t>
            </a:r>
            <a:r>
              <a:rPr lang="es" sz="600" b="0" i="1" strike="noStrike" cap="none" spc="-5" baseline="0" dirty="0">
                <a:solidFill>
                  <a:srgbClr val="58595B"/>
                </a:solidFill>
                <a:effectLst/>
                <a:latin typeface="Arial"/>
                <a:ea typeface="Arial"/>
                <a:cs typeface="Arial"/>
              </a:rPr>
              <a:t>2019, </a:t>
            </a:r>
            <a:r>
              <a:rPr lang="es" sz="600" b="0" i="1" strike="noStrike" cap="none" spc="-50" baseline="0" dirty="0">
                <a:solidFill>
                  <a:srgbClr val="58595B"/>
                </a:solidFill>
                <a:effectLst/>
                <a:latin typeface="Arial"/>
                <a:ea typeface="Arial"/>
                <a:cs typeface="Arial"/>
              </a:rPr>
              <a:t>TeamTelligent, </a:t>
            </a:r>
            <a:r>
              <a:rPr lang="es-PE" sz="600" b="0" i="1" strike="noStrike" cap="none" spc="-60" baseline="0" dirty="0" smtClean="0">
                <a:solidFill>
                  <a:srgbClr val="58595B"/>
                </a:solidFill>
                <a:effectLst/>
                <a:latin typeface="Arial"/>
                <a:ea typeface="Arial"/>
                <a:cs typeface="Arial"/>
              </a:rPr>
              <a:t>CLL</a:t>
            </a:r>
            <a:r>
              <a:rPr lang="es" sz="600" b="0" i="1" strike="noStrike" cap="none" spc="-6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smtClean="0">
                <a:solidFill>
                  <a:srgbClr val="58595B"/>
                </a:solidFill>
                <a:effectLst/>
                <a:latin typeface="Arial"/>
                <a:ea typeface="Arial"/>
                <a:cs typeface="Arial"/>
              </a:rPr>
              <a:t>Todos </a:t>
            </a:r>
            <a:r>
              <a:rPr lang="es" sz="600" b="0" i="1" strike="noStrike" cap="none" spc="-15" baseline="0" dirty="0">
                <a:solidFill>
                  <a:srgbClr val="58595B"/>
                </a:solidFill>
                <a:effectLst/>
                <a:latin typeface="Arial"/>
                <a:ea typeface="Arial"/>
                <a:cs typeface="Arial"/>
              </a:rPr>
              <a:t>los derechos reservados</a:t>
            </a:r>
            <a:r>
              <a:rPr lang="es" sz="600" b="0" i="1" strike="noStrike" cap="none" spc="55" baseline="0" dirty="0">
                <a:solidFill>
                  <a:srgbClr val="58595B"/>
                </a:solidFill>
                <a:effectLst/>
                <a:latin typeface="Arial"/>
                <a:ea typeface="Arial"/>
                <a:cs typeface="Arial"/>
              </a:rPr>
              <a:t> </a:t>
            </a:r>
            <a:r>
              <a:rPr lang="es" sz="600" b="0" i="1" strike="noStrike" cap="none" spc="-4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a:solidFill>
                  <a:srgbClr val="58595B"/>
                </a:solidFill>
                <a:effectLst/>
                <a:latin typeface="Arial"/>
                <a:ea typeface="Arial"/>
                <a:cs typeface="Arial"/>
              </a:rPr>
              <a:t>V5</a:t>
            </a:r>
            <a:r>
              <a:rPr lang="es" sz="600" b="0" i="1" strike="noStrike" cap="none" spc="55" baseline="0" dirty="0">
                <a:solidFill>
                  <a:srgbClr val="58595B"/>
                </a:solidFill>
                <a:effectLst/>
                <a:latin typeface="Arial"/>
                <a:ea typeface="Arial"/>
                <a:cs typeface="Arial"/>
              </a:rPr>
              <a:t> </a:t>
            </a:r>
          </a:p>
        </p:txBody>
      </p:sp>
    </p:spTree>
    <p:extLst>
      <p:ext uri="{BB962C8B-B14F-4D97-AF65-F5344CB8AC3E}">
        <p14:creationId xmlns:p14="http://schemas.microsoft.com/office/powerpoint/2010/main" val="3400924769"/>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3"/>
          <p:cNvSpPr txBox="1"/>
          <p:nvPr/>
        </p:nvSpPr>
        <p:spPr>
          <a:xfrm>
            <a:off x="0" y="134816"/>
            <a:ext cx="5486400"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strike="noStrike" cap="none" spc="5" baseline="0" dirty="0" smtClean="0">
                <a:solidFill>
                  <a:srgbClr val="58595B"/>
                </a:solidFill>
                <a:effectLst/>
                <a:latin typeface="Arial"/>
                <a:ea typeface="Arial"/>
                <a:cs typeface="Arial"/>
              </a:rPr>
              <a:t>BIBLIOTECA DE COMPORTAMIENTO DEL JEFE </a:t>
            </a:r>
            <a:r>
              <a:rPr lang="es-ES" sz="1000" b="0" strike="noStrike" cap="none" spc="5" baseline="0" dirty="0" smtClean="0">
                <a:solidFill>
                  <a:srgbClr val="58595B"/>
                </a:solidFill>
                <a:effectLst/>
                <a:latin typeface="Arial"/>
                <a:ea typeface="Arial"/>
                <a:cs typeface="Arial"/>
              </a:rPr>
              <a:t>CLL</a:t>
            </a:r>
            <a:r>
              <a:rPr lang="es" sz="1000" b="1" strike="noStrike" cap="none" spc="5" baseline="0" dirty="0" smtClean="0">
                <a:solidFill>
                  <a:srgbClr val="58595B"/>
                </a:solidFill>
                <a:effectLst/>
                <a:latin typeface="Arial"/>
                <a:ea typeface="Arial"/>
                <a:cs typeface="Arial"/>
              </a:rPr>
              <a:t>™</a:t>
            </a:r>
            <a:endParaRPr lang="es" sz="1000" b="1" strike="noStrike" cap="none" spc="5" baseline="0" dirty="0">
              <a:solidFill>
                <a:srgbClr val="58595B"/>
              </a:solidFill>
              <a:effectLst/>
              <a:latin typeface="Arial"/>
              <a:ea typeface="Arial"/>
              <a:cs typeface="Arial"/>
            </a:endParaRPr>
          </a:p>
        </p:txBody>
      </p:sp>
      <p:sp>
        <p:nvSpPr>
          <p:cNvPr id="3" name="object 4"/>
          <p:cNvSpPr/>
          <p:nvPr/>
        </p:nvSpPr>
        <p:spPr>
          <a:xfrm>
            <a:off x="1294257" y="514350"/>
            <a:ext cx="3963670" cy="2800350"/>
          </a:xfrm>
          <a:custGeom>
            <a:avLst/>
            <a:gdLst/>
            <a:ahLst/>
            <a:cxnLst/>
            <a:rect l="l" t="t" r="r" b="b"/>
            <a:pathLst>
              <a:path w="3963670" h="2800350">
                <a:moveTo>
                  <a:pt x="0" y="2800350"/>
                </a:moveTo>
                <a:lnTo>
                  <a:pt x="3963543" y="2800350"/>
                </a:lnTo>
                <a:lnTo>
                  <a:pt x="3963543" y="0"/>
                </a:lnTo>
                <a:lnTo>
                  <a:pt x="0" y="0"/>
                </a:lnTo>
                <a:lnTo>
                  <a:pt x="0" y="2800350"/>
                </a:lnTo>
                <a:close/>
              </a:path>
            </a:pathLst>
          </a:custGeom>
          <a:solidFill>
            <a:srgbClr val="823F98"/>
          </a:solidFill>
        </p:spPr>
        <p:txBody>
          <a:bodyPr wrap="square" lIns="0" tIns="0" rIns="0" bIns="0" rtlCol="0"/>
          <a:lstStyle/>
          <a:p>
            <a:endParaRPr dirty="0"/>
          </a:p>
        </p:txBody>
      </p:sp>
      <p:sp>
        <p:nvSpPr>
          <p:cNvPr id="4" name="object 9"/>
          <p:cNvSpPr/>
          <p:nvPr/>
        </p:nvSpPr>
        <p:spPr>
          <a:xfrm>
            <a:off x="256053" y="514350"/>
            <a:ext cx="891540" cy="2800350"/>
          </a:xfrm>
          <a:custGeom>
            <a:avLst/>
            <a:gdLst/>
            <a:ahLst/>
            <a:cxnLst/>
            <a:rect l="l" t="t" r="r" b="b"/>
            <a:pathLst>
              <a:path w="891540" h="2800350">
                <a:moveTo>
                  <a:pt x="0" y="2800350"/>
                </a:moveTo>
                <a:lnTo>
                  <a:pt x="891540" y="2800350"/>
                </a:lnTo>
                <a:lnTo>
                  <a:pt x="891540" y="0"/>
                </a:lnTo>
                <a:lnTo>
                  <a:pt x="0" y="0"/>
                </a:lnTo>
                <a:lnTo>
                  <a:pt x="0" y="2800350"/>
                </a:lnTo>
                <a:close/>
              </a:path>
            </a:pathLst>
          </a:custGeom>
          <a:solidFill>
            <a:srgbClr val="DCDDDE"/>
          </a:solidFill>
        </p:spPr>
        <p:txBody>
          <a:bodyPr wrap="square" lIns="0" tIns="0" rIns="0" bIns="0" rtlCol="0"/>
          <a:lstStyle/>
          <a:p>
            <a:endParaRPr dirty="0"/>
          </a:p>
        </p:txBody>
      </p:sp>
      <p:sp>
        <p:nvSpPr>
          <p:cNvPr id="5" name="object 10"/>
          <p:cNvSpPr txBox="1">
            <a:spLocks/>
          </p:cNvSpPr>
          <p:nvPr/>
        </p:nvSpPr>
        <p:spPr>
          <a:xfrm>
            <a:off x="244220" y="489051"/>
            <a:ext cx="669324" cy="485625"/>
          </a:xfrm>
          <a:prstGeom prst="rect">
            <a:avLst/>
          </a:prstGeom>
        </p:spPr>
        <p:txBody>
          <a:bodyPr vert="horz" wrap="square" lIns="0" tIns="12700" rIns="0" bIns="0" rtlCol="0" anchor="b">
            <a:spAutoFit/>
          </a:bodyPr>
          <a:lstStyle>
            <a:lvl1pPr algn="ctr" defTabSz="487650" rtl="0" eaLnBrk="1" latinLnBrk="0" hangingPunct="1">
              <a:lnSpc>
                <a:spcPct val="90000"/>
              </a:lnSpc>
              <a:spcBef>
                <a:spcPct val="0"/>
              </a:spcBef>
              <a:buNone/>
              <a:defRPr sz="3200" kern="1200">
                <a:solidFill>
                  <a:schemeClr val="tx1"/>
                </a:solidFill>
                <a:latin typeface="+mj-lt"/>
                <a:ea typeface="+mj-ea"/>
                <a:cs typeface="+mj-cs"/>
              </a:defRPr>
            </a:lvl1pPr>
          </a:lstStyle>
          <a:p>
            <a:pPr marL="12700">
              <a:lnSpc>
                <a:spcPct val="100000"/>
              </a:lnSpc>
              <a:spcBef>
                <a:spcPts val="100"/>
              </a:spcBef>
            </a:pPr>
            <a:r>
              <a:rPr lang="es" sz="3100" spc="-310" dirty="0" smtClean="0">
                <a:solidFill>
                  <a:srgbClr val="231F20"/>
                </a:solidFill>
                <a:latin typeface="Arial" panose="020B0604020202020204" pitchFamily="34" charset="0"/>
                <a:ea typeface="Verdana"/>
                <a:cs typeface="Arial" panose="020B0604020202020204" pitchFamily="34" charset="0"/>
              </a:rPr>
              <a:t>T</a:t>
            </a:r>
            <a:r>
              <a:rPr lang="es" sz="3100" spc="-225" dirty="0" smtClean="0">
                <a:solidFill>
                  <a:srgbClr val="231F20"/>
                </a:solidFill>
                <a:latin typeface="Arial" panose="020B0604020202020204" pitchFamily="34" charset="0"/>
                <a:ea typeface="Verdana"/>
                <a:cs typeface="Arial" panose="020B0604020202020204" pitchFamily="34" charset="0"/>
              </a:rPr>
              <a:t>FS</a:t>
            </a:r>
            <a:endParaRPr lang="es" sz="3100" spc="-225" dirty="0">
              <a:solidFill>
                <a:srgbClr val="231F20"/>
              </a:solidFill>
              <a:latin typeface="Arial" panose="020B0604020202020204" pitchFamily="34" charset="0"/>
              <a:ea typeface="Verdana"/>
              <a:cs typeface="Arial" panose="020B0604020202020204" pitchFamily="34" charset="0"/>
            </a:endParaRPr>
          </a:p>
        </p:txBody>
      </p:sp>
      <p:sp>
        <p:nvSpPr>
          <p:cNvPr id="6" name="object 13"/>
          <p:cNvSpPr/>
          <p:nvPr/>
        </p:nvSpPr>
        <p:spPr>
          <a:xfrm>
            <a:off x="2080767" y="562495"/>
            <a:ext cx="234187" cy="234175"/>
          </a:xfrm>
          <a:prstGeom prst="rect">
            <a:avLst/>
          </a:prstGeom>
          <a:blipFill rotWithShape="1">
            <a:blip r:embed="rId2"/>
            <a:stretch>
              <a:fillRect/>
            </a:stretch>
          </a:blipFill>
        </p:spPr>
        <p:txBody>
          <a:bodyPr wrap="square" lIns="0" tIns="0" rIns="0" bIns="0" rtlCol="0"/>
          <a:lstStyle/>
          <a:p>
            <a:endParaRPr dirty="0"/>
          </a:p>
        </p:txBody>
      </p:sp>
      <p:sp>
        <p:nvSpPr>
          <p:cNvPr id="7" name="object 14"/>
          <p:cNvSpPr txBox="1"/>
          <p:nvPr/>
        </p:nvSpPr>
        <p:spPr>
          <a:xfrm>
            <a:off x="1298449" y="576155"/>
            <a:ext cx="4037932" cy="2587953"/>
          </a:xfrm>
          <a:prstGeom prst="rect">
            <a:avLst/>
          </a:prstGeom>
        </p:spPr>
        <p:txBody>
          <a:bodyPr vert="horz" wrap="square" lIns="0" tIns="12700" rIns="0" bIns="0" rtlCol="0">
            <a:spAutoFit/>
          </a:bodyPr>
          <a:lstStyle/>
          <a:p>
            <a:pPr marL="146050">
              <a:lnSpc>
                <a:spcPct val="100000"/>
              </a:lnSpc>
              <a:spcBef>
                <a:spcPts val="100"/>
              </a:spcBef>
            </a:pPr>
            <a:r>
              <a:rPr lang="es" sz="1100" b="0" i="0" strike="noStrike" cap="none" spc="70" baseline="0" dirty="0">
                <a:solidFill>
                  <a:srgbClr val="FFFFFF"/>
                </a:solidFill>
                <a:effectLst/>
                <a:latin typeface="Arial"/>
                <a:ea typeface="Arial"/>
                <a:cs typeface="Arial"/>
              </a:rPr>
              <a:t>Práctica </a:t>
            </a:r>
            <a:r>
              <a:rPr lang="es" sz="1100" b="0" i="0" strike="noStrike" cap="none" spc="70" baseline="0" dirty="0" smtClean="0">
                <a:solidFill>
                  <a:srgbClr val="FFFFFF"/>
                </a:solidFill>
                <a:effectLst/>
                <a:latin typeface="Arial"/>
                <a:ea typeface="Arial"/>
                <a:cs typeface="Arial"/>
              </a:rPr>
              <a:t> </a:t>
            </a:r>
            <a:r>
              <a:rPr lang="es" sz="1100" b="0" i="0" strike="noStrike" cap="none" spc="40" baseline="0" dirty="0" smtClean="0">
                <a:solidFill>
                  <a:srgbClr val="823F98"/>
                </a:solidFill>
                <a:effectLst/>
                <a:latin typeface="Arial"/>
                <a:ea typeface="Arial"/>
                <a:cs typeface="Arial"/>
              </a:rPr>
              <a:t>26  </a:t>
            </a:r>
            <a:r>
              <a:rPr lang="es" sz="1100" b="0" i="0" strike="noStrike" cap="none" spc="60" baseline="0" dirty="0" smtClean="0">
                <a:solidFill>
                  <a:srgbClr val="FFFFFF"/>
                </a:solidFill>
                <a:effectLst/>
                <a:latin typeface="Arial"/>
                <a:ea typeface="Arial"/>
                <a:cs typeface="Arial"/>
              </a:rPr>
              <a:t>Habilidades </a:t>
            </a:r>
            <a:r>
              <a:rPr lang="es" sz="1100" b="0" i="0" strike="noStrike" cap="none" spc="60" baseline="0" dirty="0">
                <a:solidFill>
                  <a:srgbClr val="FFFFFF"/>
                </a:solidFill>
                <a:effectLst/>
                <a:latin typeface="Arial"/>
                <a:ea typeface="Arial"/>
                <a:cs typeface="Arial"/>
              </a:rPr>
              <a:t>técnicas y funcionales</a:t>
            </a:r>
          </a:p>
          <a:p>
            <a:pPr marL="150495" marR="163195">
              <a:lnSpc>
                <a:spcPct val="106100"/>
              </a:lnSpc>
            </a:pPr>
            <a:endParaRPr lang="pt-BR" sz="1100" spc="-50" dirty="0">
              <a:solidFill>
                <a:srgbClr val="FFFFFF"/>
              </a:solidFill>
              <a:latin typeface="Arial"/>
              <a:cs typeface="Arial"/>
            </a:endParaRPr>
          </a:p>
          <a:p>
            <a:pPr marL="150495" marR="163195">
              <a:lnSpc>
                <a:spcPct val="106100"/>
              </a:lnSpc>
            </a:pPr>
            <a:r>
              <a:rPr lang="es-ES" sz="1050" spc="-50" dirty="0">
                <a:solidFill>
                  <a:srgbClr val="FFFFFF"/>
                </a:solidFill>
                <a:latin typeface="Arial"/>
                <a:ea typeface="Arial"/>
                <a:cs typeface="Arial"/>
              </a:rPr>
              <a:t>Las personas generalmente empiezan como colaboradores individuales en un cargo basado en su experiencia y formación. Su especialización funcional es altamente valorada y los roles generalmente son bien definidos. Con base en su desempeño y aspiración, pueden ser ascendidos a cargos gerenciales. Con las promociones, ellos se distancian cada vez más de su área inicial de especialización funcional. Algunos suben la escalera funcional y se convierten en jefes de departamento. Otros, se convierten en gerentes generales, liderando funciones para las cuales no tienen experiencia directa. La gestión general es una función. Ella tiene una base de habilidades, perspectivas y prácticas como cualquier otra función . La adquisición de habilidades para ser líder pasa por un camino igual al de la adquisición de la función original</a:t>
            </a:r>
            <a:r>
              <a:rPr lang="es-ES" sz="1050" spc="-50" dirty="0" smtClean="0">
                <a:solidFill>
                  <a:srgbClr val="FFFFFF"/>
                </a:solidFill>
                <a:latin typeface="Arial"/>
                <a:ea typeface="Arial"/>
                <a:cs typeface="Arial"/>
              </a:rPr>
              <a:t>.</a:t>
            </a:r>
            <a:endParaRPr lang="es-ES" sz="1050" spc="-50" dirty="0">
              <a:solidFill>
                <a:srgbClr val="FFFFFF"/>
              </a:solidFill>
              <a:latin typeface="Arial"/>
              <a:ea typeface="Arial"/>
              <a:cs typeface="Arial"/>
            </a:endParaRPr>
          </a:p>
        </p:txBody>
      </p:sp>
      <p:sp>
        <p:nvSpPr>
          <p:cNvPr id="8" name="object 17"/>
          <p:cNvSpPr/>
          <p:nvPr/>
        </p:nvSpPr>
        <p:spPr>
          <a:xfrm>
            <a:off x="256053" y="1466854"/>
            <a:ext cx="234188" cy="234175"/>
          </a:xfrm>
          <a:prstGeom prst="rect">
            <a:avLst/>
          </a:prstGeom>
          <a:blipFill rotWithShape="1">
            <a:blip r:embed="rId3"/>
            <a:stretch>
              <a:fillRect/>
            </a:stretch>
          </a:blipFill>
        </p:spPr>
        <p:txBody>
          <a:bodyPr wrap="square" lIns="0" tIns="0" rIns="0" bIns="0" rtlCol="0"/>
          <a:lstStyle/>
          <a:p>
            <a:endParaRPr dirty="0"/>
          </a:p>
        </p:txBody>
      </p:sp>
      <p:sp>
        <p:nvSpPr>
          <p:cNvPr id="9" name="object 18"/>
          <p:cNvSpPr txBox="1"/>
          <p:nvPr/>
        </p:nvSpPr>
        <p:spPr>
          <a:xfrm>
            <a:off x="262042" y="924910"/>
            <a:ext cx="958883" cy="743793"/>
          </a:xfrm>
          <a:prstGeom prst="rect">
            <a:avLst/>
          </a:prstGeom>
        </p:spPr>
        <p:txBody>
          <a:bodyPr vert="horz" wrap="square" lIns="0" tIns="12700" rIns="0" bIns="0" rtlCol="0">
            <a:spAutoFit/>
          </a:bodyPr>
          <a:lstStyle/>
          <a:p>
            <a:pPr marL="31115" marR="30480">
              <a:spcBef>
                <a:spcPts val="85"/>
              </a:spcBef>
            </a:pPr>
            <a:r>
              <a:rPr lang="es" sz="900" spc="-65" dirty="0">
                <a:solidFill>
                  <a:srgbClr val="231F20"/>
                </a:solidFill>
                <a:latin typeface="Arial" panose="020B0604020202020204" pitchFamily="34" charset="0"/>
                <a:ea typeface="Verdana"/>
                <a:cs typeface="Arial" panose="020B0604020202020204" pitchFamily="34" charset="0"/>
              </a:rPr>
              <a:t>Habilidades técnicas y </a:t>
            </a:r>
            <a:r>
              <a:rPr lang="es" sz="900" spc="-65" dirty="0" smtClean="0">
                <a:solidFill>
                  <a:srgbClr val="231F20"/>
                </a:solidFill>
                <a:latin typeface="Arial" panose="020B0604020202020204" pitchFamily="34" charset="0"/>
                <a:ea typeface="Verdana"/>
                <a:cs typeface="Arial" panose="020B0604020202020204" pitchFamily="34" charset="0"/>
              </a:rPr>
              <a:t>funcionales (TFS) </a:t>
            </a:r>
            <a:endParaRPr lang="es" sz="900" spc="-65" dirty="0">
              <a:solidFill>
                <a:srgbClr val="231F20"/>
              </a:solidFill>
              <a:latin typeface="Arial" panose="020B0604020202020204" pitchFamily="34" charset="0"/>
              <a:ea typeface="Verdana"/>
              <a:cs typeface="Arial" panose="020B0604020202020204" pitchFamily="34" charset="0"/>
            </a:endParaRPr>
          </a:p>
          <a:p>
            <a:pPr marL="12700" marR="5080">
              <a:lnSpc>
                <a:spcPct val="100000"/>
              </a:lnSpc>
              <a:spcBef>
                <a:spcPts val="100"/>
              </a:spcBef>
            </a:pPr>
            <a:endParaRPr lang="es" sz="900" b="0" i="0" strike="noStrike" cap="none" spc="35" baseline="0" dirty="0" smtClean="0">
              <a:solidFill>
                <a:srgbClr val="FFFFFF"/>
              </a:solidFill>
              <a:effectLst/>
              <a:latin typeface="Arial" panose="020B0604020202020204" pitchFamily="34" charset="0"/>
              <a:ea typeface="Arial"/>
              <a:cs typeface="Arial" panose="020B0604020202020204" pitchFamily="34" charset="0"/>
            </a:endParaRPr>
          </a:p>
          <a:p>
            <a:pPr marL="12700" marR="5080">
              <a:lnSpc>
                <a:spcPct val="100000"/>
              </a:lnSpc>
              <a:spcBef>
                <a:spcPts val="100"/>
              </a:spcBef>
            </a:pPr>
            <a:endParaRPr lang="es" sz="900" b="0" i="0" strike="noStrike" cap="none" spc="35" baseline="0" dirty="0" smtClean="0">
              <a:solidFill>
                <a:srgbClr val="FFFFFF"/>
              </a:solidFill>
              <a:effectLst/>
              <a:latin typeface="Arial" panose="020B0604020202020204" pitchFamily="34" charset="0"/>
              <a:ea typeface="Arial"/>
              <a:cs typeface="Arial" panose="020B0604020202020204" pitchFamily="34" charset="0"/>
            </a:endParaRPr>
          </a:p>
          <a:p>
            <a:pPr marL="12700" marR="5080">
              <a:lnSpc>
                <a:spcPct val="100000"/>
              </a:lnSpc>
              <a:spcBef>
                <a:spcPts val="100"/>
              </a:spcBef>
            </a:pPr>
            <a:r>
              <a:rPr lang="es" sz="900" spc="35" dirty="0">
                <a:solidFill>
                  <a:srgbClr val="FFFFFF"/>
                </a:solidFill>
                <a:latin typeface="Arial" panose="020B0604020202020204" pitchFamily="34" charset="0"/>
                <a:ea typeface="Arial"/>
                <a:cs typeface="Arial" panose="020B0604020202020204" pitchFamily="34" charset="0"/>
              </a:rPr>
              <a:t> </a:t>
            </a:r>
            <a:r>
              <a:rPr lang="es" sz="900" b="0" i="0" strike="noStrike" cap="none" spc="35" baseline="0" dirty="0" smtClean="0">
                <a:solidFill>
                  <a:srgbClr val="FFFFFF"/>
                </a:solidFill>
                <a:effectLst/>
                <a:latin typeface="Arial" panose="020B0604020202020204" pitchFamily="34" charset="0"/>
                <a:ea typeface="Arial"/>
                <a:cs typeface="Arial" panose="020B0604020202020204" pitchFamily="34" charset="0"/>
              </a:rPr>
              <a:t>26</a:t>
            </a:r>
            <a:endParaRPr lang="es" sz="900" b="0" i="0" strike="noStrike" cap="none" spc="35" baseline="0" dirty="0">
              <a:solidFill>
                <a:srgbClr val="FFFFFF"/>
              </a:solidFill>
              <a:effectLst/>
              <a:latin typeface="Arial" panose="020B0604020202020204" pitchFamily="34" charset="0"/>
              <a:ea typeface="Arial"/>
              <a:cs typeface="Arial" panose="020B0604020202020204" pitchFamily="34" charset="0"/>
            </a:endParaRPr>
          </a:p>
        </p:txBody>
      </p:sp>
      <p:sp>
        <p:nvSpPr>
          <p:cNvPr id="10" name="object 20"/>
          <p:cNvSpPr/>
          <p:nvPr/>
        </p:nvSpPr>
        <p:spPr>
          <a:xfrm>
            <a:off x="348174" y="2549853"/>
            <a:ext cx="696850" cy="723802"/>
          </a:xfrm>
          <a:prstGeom prst="rect">
            <a:avLst/>
          </a:prstGeom>
          <a:blipFill rotWithShape="1">
            <a:blip r:embed="rId4"/>
            <a:stretch>
              <a:fillRect/>
            </a:stretch>
          </a:blipFill>
        </p:spPr>
        <p:txBody>
          <a:bodyPr wrap="square" lIns="0" tIns="0" rIns="0" bIns="0" rtlCol="0"/>
          <a:lstStyle/>
          <a:p>
            <a:endParaRPr dirty="0"/>
          </a:p>
        </p:txBody>
      </p:sp>
      <p:sp>
        <p:nvSpPr>
          <p:cNvPr id="11" name="object 23"/>
          <p:cNvSpPr txBox="1">
            <a:spLocks noGrp="1"/>
          </p:cNvSpPr>
          <p:nvPr>
            <p:ph type="ftr" sz="quarter" idx="4294967295"/>
          </p:nvPr>
        </p:nvSpPr>
        <p:spPr>
          <a:xfrm>
            <a:off x="215900" y="3402431"/>
            <a:ext cx="1908812" cy="194504"/>
          </a:xfrm>
          <a:prstGeom prst="rect">
            <a:avLst/>
          </a:prstGeom>
        </p:spPr>
        <p:txBody>
          <a:bodyPr vert="horz" wrap="square" lIns="0" tIns="11430" rIns="0" bIns="0" rtlCol="0">
            <a:spAutoFit/>
          </a:bodyPr>
          <a:lstStyle/>
          <a:p>
            <a:pPr marL="12700">
              <a:lnSpc>
                <a:spcPct val="100000"/>
              </a:lnSpc>
              <a:spcBef>
                <a:spcPts val="90"/>
              </a:spcBef>
            </a:pPr>
            <a:r>
              <a:rPr lang="es" sz="600" b="0" i="1" strike="noStrike" cap="none" spc="55" baseline="0" dirty="0">
                <a:solidFill>
                  <a:srgbClr val="58595B"/>
                </a:solidFill>
                <a:effectLst/>
                <a:latin typeface="Arial"/>
                <a:ea typeface="Arial"/>
                <a:cs typeface="Arial"/>
              </a:rPr>
              <a:t>©</a:t>
            </a:r>
            <a:r>
              <a:rPr lang="es" sz="600" b="0" i="1" strike="noStrike" cap="none" spc="-110" baseline="0" dirty="0">
                <a:solidFill>
                  <a:srgbClr val="58595B"/>
                </a:solidFill>
                <a:effectLst/>
                <a:latin typeface="Arial"/>
                <a:ea typeface="Arial"/>
                <a:cs typeface="Arial"/>
              </a:rPr>
              <a:t> </a:t>
            </a:r>
            <a:r>
              <a:rPr lang="es" sz="600" b="0" i="1" strike="noStrike" cap="none" spc="-25" baseline="0" dirty="0">
                <a:solidFill>
                  <a:srgbClr val="58595B"/>
                </a:solidFill>
                <a:effectLst/>
                <a:latin typeface="Arial"/>
                <a:ea typeface="Arial"/>
                <a:cs typeface="Arial"/>
              </a:rPr>
              <a:t>Copyright </a:t>
            </a:r>
            <a:r>
              <a:rPr lang="es" sz="600" b="0" i="1" strike="noStrike" cap="none" spc="-5" baseline="0" dirty="0">
                <a:solidFill>
                  <a:srgbClr val="58595B"/>
                </a:solidFill>
                <a:effectLst/>
                <a:latin typeface="Arial"/>
                <a:ea typeface="Arial"/>
                <a:cs typeface="Arial"/>
              </a:rPr>
              <a:t>2019, </a:t>
            </a:r>
            <a:r>
              <a:rPr lang="es" sz="600" b="0" i="1" strike="noStrike" cap="none" spc="-50" baseline="0" dirty="0">
                <a:solidFill>
                  <a:srgbClr val="58595B"/>
                </a:solidFill>
                <a:effectLst/>
                <a:latin typeface="Arial"/>
                <a:ea typeface="Arial"/>
                <a:cs typeface="Arial"/>
              </a:rPr>
              <a:t>TeamTelligent, </a:t>
            </a:r>
            <a:r>
              <a:rPr lang="es-PE" sz="600" b="0" i="1" strike="noStrike" cap="none" spc="-60" baseline="0" dirty="0" smtClean="0">
                <a:solidFill>
                  <a:srgbClr val="58595B"/>
                </a:solidFill>
                <a:effectLst/>
                <a:latin typeface="Arial"/>
                <a:ea typeface="Arial"/>
                <a:cs typeface="Arial"/>
              </a:rPr>
              <a:t>CLL</a:t>
            </a:r>
            <a:r>
              <a:rPr lang="es" sz="600" b="0" i="1" strike="noStrike" cap="none" spc="-6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smtClean="0">
                <a:solidFill>
                  <a:srgbClr val="58595B"/>
                </a:solidFill>
                <a:effectLst/>
                <a:latin typeface="Arial"/>
                <a:ea typeface="Arial"/>
                <a:cs typeface="Arial"/>
              </a:rPr>
              <a:t>Todos </a:t>
            </a:r>
            <a:r>
              <a:rPr lang="es" sz="600" b="0" i="1" strike="noStrike" cap="none" spc="-15" baseline="0" dirty="0">
                <a:solidFill>
                  <a:srgbClr val="58595B"/>
                </a:solidFill>
                <a:effectLst/>
                <a:latin typeface="Arial"/>
                <a:ea typeface="Arial"/>
                <a:cs typeface="Arial"/>
              </a:rPr>
              <a:t>los derechos reservados</a:t>
            </a:r>
            <a:r>
              <a:rPr lang="es" sz="600" b="0" i="1" strike="noStrike" cap="none" spc="55" baseline="0" dirty="0">
                <a:solidFill>
                  <a:srgbClr val="58595B"/>
                </a:solidFill>
                <a:effectLst/>
                <a:latin typeface="Arial"/>
                <a:ea typeface="Arial"/>
                <a:cs typeface="Arial"/>
              </a:rPr>
              <a:t> </a:t>
            </a:r>
            <a:r>
              <a:rPr lang="es" sz="600" b="0" i="1" strike="noStrike" cap="none" spc="-4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a:solidFill>
                  <a:srgbClr val="58595B"/>
                </a:solidFill>
                <a:effectLst/>
                <a:latin typeface="Arial"/>
                <a:ea typeface="Arial"/>
                <a:cs typeface="Arial"/>
              </a:rPr>
              <a:t>V5</a:t>
            </a:r>
            <a:r>
              <a:rPr lang="es" sz="600" b="0" i="1" strike="noStrike" cap="none" spc="55" baseline="0" dirty="0">
                <a:solidFill>
                  <a:srgbClr val="58595B"/>
                </a:solidFill>
                <a:effectLst/>
                <a:latin typeface="Arial"/>
                <a:ea typeface="Arial"/>
                <a:cs typeface="Arial"/>
              </a:rPr>
              <a:t> </a:t>
            </a:r>
          </a:p>
        </p:txBody>
      </p:sp>
      <p:sp>
        <p:nvSpPr>
          <p:cNvPr id="12" name="object 24"/>
          <p:cNvSpPr txBox="1"/>
          <p:nvPr/>
        </p:nvSpPr>
        <p:spPr>
          <a:xfrm>
            <a:off x="5109197" y="3402431"/>
            <a:ext cx="163358" cy="102973"/>
          </a:xfrm>
          <a:prstGeom prst="rect">
            <a:avLst/>
          </a:prstGeom>
        </p:spPr>
        <p:txBody>
          <a:bodyPr vert="horz" wrap="square" lIns="0" tIns="11430" rIns="0" bIns="0" rtlCol="0">
            <a:spAutoFit/>
          </a:bodyPr>
          <a:lstStyle/>
          <a:p>
            <a:pPr marL="12700">
              <a:lnSpc>
                <a:spcPct val="100000"/>
              </a:lnSpc>
              <a:spcBef>
                <a:spcPts val="90"/>
              </a:spcBef>
            </a:pPr>
            <a:r>
              <a:rPr lang="es" sz="600" b="0" i="0" strike="noStrike" cap="none" spc="-35" baseline="0">
                <a:solidFill>
                  <a:srgbClr val="58595B"/>
                </a:solidFill>
                <a:effectLst/>
                <a:latin typeface="Verdana"/>
                <a:ea typeface="Verdana"/>
                <a:cs typeface="Verdana"/>
              </a:rPr>
              <a:t>49A</a:t>
            </a:r>
          </a:p>
        </p:txBody>
      </p:sp>
    </p:spTree>
    <p:extLst>
      <p:ext uri="{BB962C8B-B14F-4D97-AF65-F5344CB8AC3E}">
        <p14:creationId xmlns:p14="http://schemas.microsoft.com/office/powerpoint/2010/main" val="906171010"/>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3"/>
          <p:cNvSpPr txBox="1"/>
          <p:nvPr/>
        </p:nvSpPr>
        <p:spPr>
          <a:xfrm>
            <a:off x="0" y="134816"/>
            <a:ext cx="5486400"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strike="noStrike" cap="none" spc="5" baseline="0" dirty="0" smtClean="0">
                <a:solidFill>
                  <a:srgbClr val="58595B"/>
                </a:solidFill>
                <a:effectLst/>
                <a:latin typeface="Arial"/>
                <a:ea typeface="Arial"/>
                <a:cs typeface="Arial"/>
              </a:rPr>
              <a:t>BIBLIOTECA DE COMPORTAMIENTO DEL JEFE </a:t>
            </a:r>
            <a:r>
              <a:rPr lang="es-ES" sz="1000" b="0" strike="noStrike" cap="none" spc="5" baseline="0" dirty="0" smtClean="0">
                <a:solidFill>
                  <a:srgbClr val="58595B"/>
                </a:solidFill>
                <a:effectLst/>
                <a:latin typeface="Arial"/>
                <a:ea typeface="Arial"/>
                <a:cs typeface="Arial"/>
              </a:rPr>
              <a:t>CLL</a:t>
            </a:r>
            <a:r>
              <a:rPr lang="es" sz="1000" b="1" strike="noStrike" cap="none" spc="5" baseline="0" dirty="0" smtClean="0">
                <a:solidFill>
                  <a:srgbClr val="58595B"/>
                </a:solidFill>
                <a:effectLst/>
                <a:latin typeface="Arial"/>
                <a:ea typeface="Arial"/>
                <a:cs typeface="Arial"/>
              </a:rPr>
              <a:t>™</a:t>
            </a:r>
            <a:endParaRPr lang="es" sz="1000" b="1" strike="noStrike" cap="none" spc="5" baseline="0" dirty="0">
              <a:solidFill>
                <a:srgbClr val="58595B"/>
              </a:solidFill>
              <a:effectLst/>
              <a:latin typeface="Arial"/>
              <a:ea typeface="Arial"/>
              <a:cs typeface="Arial"/>
            </a:endParaRPr>
          </a:p>
        </p:txBody>
      </p:sp>
      <p:sp>
        <p:nvSpPr>
          <p:cNvPr id="3" name="object 5"/>
          <p:cNvSpPr/>
          <p:nvPr/>
        </p:nvSpPr>
        <p:spPr>
          <a:xfrm>
            <a:off x="1243943" y="456278"/>
            <a:ext cx="3963670" cy="2800350"/>
          </a:xfrm>
          <a:custGeom>
            <a:avLst/>
            <a:gdLst/>
            <a:ahLst/>
            <a:cxnLst/>
            <a:rect l="l" t="t" r="r" b="b"/>
            <a:pathLst>
              <a:path w="3963670" h="2800350">
                <a:moveTo>
                  <a:pt x="0" y="2800350"/>
                </a:moveTo>
                <a:lnTo>
                  <a:pt x="3963543" y="2800350"/>
                </a:lnTo>
                <a:lnTo>
                  <a:pt x="3963543" y="0"/>
                </a:lnTo>
                <a:lnTo>
                  <a:pt x="0" y="0"/>
                </a:lnTo>
                <a:lnTo>
                  <a:pt x="0" y="2800350"/>
                </a:lnTo>
                <a:close/>
              </a:path>
            </a:pathLst>
          </a:custGeom>
          <a:ln w="19050">
            <a:solidFill>
              <a:srgbClr val="823F98"/>
            </a:solidFill>
          </a:ln>
        </p:spPr>
        <p:txBody>
          <a:bodyPr wrap="square" lIns="0" tIns="0" rIns="0" bIns="0" rtlCol="0"/>
          <a:lstStyle/>
          <a:p>
            <a:endParaRPr dirty="0"/>
          </a:p>
        </p:txBody>
      </p:sp>
      <p:sp>
        <p:nvSpPr>
          <p:cNvPr id="4" name="object 6"/>
          <p:cNvSpPr/>
          <p:nvPr/>
        </p:nvSpPr>
        <p:spPr>
          <a:xfrm>
            <a:off x="1240768" y="2961226"/>
            <a:ext cx="3956685" cy="289560"/>
          </a:xfrm>
          <a:custGeom>
            <a:avLst/>
            <a:gdLst/>
            <a:ahLst/>
            <a:cxnLst/>
            <a:rect l="l" t="t" r="r" b="b"/>
            <a:pathLst>
              <a:path w="3956684" h="289560">
                <a:moveTo>
                  <a:pt x="0" y="289051"/>
                </a:moveTo>
                <a:lnTo>
                  <a:pt x="3956177" y="289051"/>
                </a:lnTo>
                <a:lnTo>
                  <a:pt x="3956177" y="0"/>
                </a:lnTo>
                <a:lnTo>
                  <a:pt x="0" y="0"/>
                </a:lnTo>
                <a:lnTo>
                  <a:pt x="0" y="289051"/>
                </a:lnTo>
                <a:close/>
              </a:path>
            </a:pathLst>
          </a:custGeom>
          <a:solidFill>
            <a:srgbClr val="823F98"/>
          </a:solidFill>
        </p:spPr>
        <p:txBody>
          <a:bodyPr wrap="square" lIns="0" tIns="0" rIns="0" bIns="0" rtlCol="0"/>
          <a:lstStyle/>
          <a:p>
            <a:endParaRPr dirty="0"/>
          </a:p>
        </p:txBody>
      </p:sp>
      <p:sp>
        <p:nvSpPr>
          <p:cNvPr id="5" name="object 7"/>
          <p:cNvSpPr/>
          <p:nvPr/>
        </p:nvSpPr>
        <p:spPr>
          <a:xfrm>
            <a:off x="2042519" y="549127"/>
            <a:ext cx="234188" cy="234175"/>
          </a:xfrm>
          <a:prstGeom prst="rect">
            <a:avLst/>
          </a:prstGeom>
          <a:blipFill rotWithShape="1">
            <a:blip r:embed="rId2"/>
            <a:stretch>
              <a:fillRect/>
            </a:stretch>
          </a:blipFill>
        </p:spPr>
        <p:txBody>
          <a:bodyPr wrap="square" lIns="0" tIns="0" rIns="0" bIns="0" rtlCol="0"/>
          <a:lstStyle/>
          <a:p>
            <a:endParaRPr dirty="0"/>
          </a:p>
        </p:txBody>
      </p:sp>
      <p:sp>
        <p:nvSpPr>
          <p:cNvPr id="6" name="object 8"/>
          <p:cNvSpPr/>
          <p:nvPr/>
        </p:nvSpPr>
        <p:spPr>
          <a:xfrm>
            <a:off x="187811" y="456278"/>
            <a:ext cx="923071" cy="2800350"/>
          </a:xfrm>
          <a:custGeom>
            <a:avLst/>
            <a:gdLst/>
            <a:ahLst/>
            <a:cxnLst/>
            <a:rect l="l" t="t" r="r" b="b"/>
            <a:pathLst>
              <a:path w="891540" h="2800350">
                <a:moveTo>
                  <a:pt x="0" y="2800350"/>
                </a:moveTo>
                <a:lnTo>
                  <a:pt x="891540" y="2800350"/>
                </a:lnTo>
                <a:lnTo>
                  <a:pt x="891540" y="0"/>
                </a:lnTo>
                <a:lnTo>
                  <a:pt x="0" y="0"/>
                </a:lnTo>
                <a:lnTo>
                  <a:pt x="0" y="2800350"/>
                </a:lnTo>
                <a:close/>
              </a:path>
            </a:pathLst>
          </a:custGeom>
          <a:solidFill>
            <a:srgbClr val="DCDDDE"/>
          </a:solidFill>
        </p:spPr>
        <p:txBody>
          <a:bodyPr wrap="square" lIns="0" tIns="0" rIns="0" bIns="0" rtlCol="0"/>
          <a:lstStyle/>
          <a:p>
            <a:endParaRPr dirty="0"/>
          </a:p>
        </p:txBody>
      </p:sp>
      <p:sp>
        <p:nvSpPr>
          <p:cNvPr id="7" name="object 11"/>
          <p:cNvSpPr txBox="1"/>
          <p:nvPr/>
        </p:nvSpPr>
        <p:spPr>
          <a:xfrm>
            <a:off x="1412727" y="565853"/>
            <a:ext cx="3609329" cy="182101"/>
          </a:xfrm>
          <a:prstGeom prst="rect">
            <a:avLst/>
          </a:prstGeom>
        </p:spPr>
        <p:txBody>
          <a:bodyPr vert="horz" wrap="square" lIns="0" tIns="12700" rIns="0" bIns="0" rtlCol="0">
            <a:spAutoFit/>
          </a:bodyPr>
          <a:lstStyle/>
          <a:p>
            <a:pPr>
              <a:lnSpc>
                <a:spcPct val="100000"/>
              </a:lnSpc>
              <a:spcBef>
                <a:spcPts val="100"/>
              </a:spcBef>
            </a:pPr>
            <a:r>
              <a:rPr lang="es" sz="1100" b="0" i="0" strike="noStrike" cap="none" spc="70" baseline="0" dirty="0">
                <a:solidFill>
                  <a:srgbClr val="58595B"/>
                </a:solidFill>
                <a:effectLst/>
                <a:latin typeface="Arial"/>
                <a:ea typeface="Arial"/>
                <a:cs typeface="Arial"/>
              </a:rPr>
              <a:t>Práctica </a:t>
            </a:r>
            <a:r>
              <a:rPr lang="es" sz="1100" b="0" i="0" strike="noStrike" cap="none" spc="70" baseline="0" dirty="0" smtClean="0">
                <a:solidFill>
                  <a:srgbClr val="58595B"/>
                </a:solidFill>
                <a:effectLst/>
                <a:latin typeface="Arial"/>
                <a:ea typeface="Arial"/>
                <a:cs typeface="Arial"/>
              </a:rPr>
              <a:t> </a:t>
            </a:r>
            <a:r>
              <a:rPr lang="es" sz="1100" b="0" i="0" strike="noStrike" cap="none" spc="40" baseline="0" dirty="0" smtClean="0">
                <a:solidFill>
                  <a:srgbClr val="FFFFFF"/>
                </a:solidFill>
                <a:effectLst/>
                <a:latin typeface="Arial"/>
                <a:ea typeface="Arial"/>
                <a:cs typeface="Arial"/>
              </a:rPr>
              <a:t>26  </a:t>
            </a:r>
            <a:r>
              <a:rPr lang="es" sz="1100" b="0" i="0" strike="noStrike" cap="none" spc="60" baseline="0" dirty="0" smtClean="0">
                <a:solidFill>
                  <a:srgbClr val="58595B"/>
                </a:solidFill>
                <a:effectLst/>
                <a:latin typeface="Arial"/>
                <a:ea typeface="Arial"/>
                <a:cs typeface="Arial"/>
              </a:rPr>
              <a:t>Habilidades </a:t>
            </a:r>
            <a:r>
              <a:rPr lang="es" sz="1100" b="0" i="0" strike="noStrike" cap="none" spc="60" baseline="0" dirty="0">
                <a:solidFill>
                  <a:srgbClr val="58595B"/>
                </a:solidFill>
                <a:effectLst/>
                <a:latin typeface="Arial"/>
                <a:ea typeface="Arial"/>
                <a:cs typeface="Arial"/>
              </a:rPr>
              <a:t>técnicas y funcionales</a:t>
            </a:r>
          </a:p>
        </p:txBody>
      </p:sp>
      <p:sp>
        <p:nvSpPr>
          <p:cNvPr id="8" name="object 12"/>
          <p:cNvSpPr txBox="1"/>
          <p:nvPr/>
        </p:nvSpPr>
        <p:spPr>
          <a:xfrm>
            <a:off x="1412727" y="999901"/>
            <a:ext cx="2941719" cy="1591630"/>
          </a:xfrm>
          <a:prstGeom prst="rect">
            <a:avLst/>
          </a:prstGeom>
        </p:spPr>
        <p:txBody>
          <a:bodyPr vert="horz" wrap="square" lIns="0" tIns="80010" rIns="0" bIns="0" rtlCol="0">
            <a:spAutoFit/>
          </a:bodyPr>
          <a:lstStyle/>
          <a:p>
            <a:pPr>
              <a:lnSpc>
                <a:spcPct val="100000"/>
              </a:lnSpc>
              <a:spcBef>
                <a:spcPts val="630"/>
              </a:spcBef>
            </a:pPr>
            <a:r>
              <a:rPr lang="es-ES" sz="1100" b="1" i="0" strike="noStrike" cap="none" spc="-5" baseline="0" dirty="0" smtClean="0">
                <a:solidFill>
                  <a:srgbClr val="231F20"/>
                </a:solidFill>
                <a:effectLst/>
                <a:latin typeface="Arial"/>
                <a:ea typeface="Arial"/>
                <a:cs typeface="Arial"/>
              </a:rPr>
              <a:t>Puntos que se deben observar</a:t>
            </a:r>
            <a:r>
              <a:rPr lang="es" sz="1100" b="1" i="0" strike="noStrike" cap="none" spc="-5" baseline="0" dirty="0" smtClean="0">
                <a:solidFill>
                  <a:srgbClr val="231F20"/>
                </a:solidFill>
                <a:effectLst/>
                <a:latin typeface="Arial"/>
                <a:ea typeface="Arial"/>
                <a:cs typeface="Arial"/>
              </a:rPr>
              <a:t>:</a:t>
            </a:r>
            <a:endParaRPr lang="es" sz="1100" b="1" i="0" strike="noStrike" cap="none" spc="-5" baseline="0" dirty="0">
              <a:solidFill>
                <a:srgbClr val="231F20"/>
              </a:solidFill>
              <a:effectLst/>
              <a:latin typeface="Arial"/>
              <a:ea typeface="Arial"/>
              <a:cs typeface="Arial"/>
            </a:endParaRPr>
          </a:p>
          <a:p>
            <a:pPr marL="171450" indent="-171450">
              <a:lnSpc>
                <a:spcPct val="100000"/>
              </a:lnSpc>
              <a:spcBef>
                <a:spcPts val="530"/>
              </a:spcBef>
              <a:buAutoNum type="alphaLcPeriod"/>
              <a:tabLst>
                <a:tab pos="171450" algn="l"/>
              </a:tabLst>
            </a:pPr>
            <a:r>
              <a:rPr lang="es" sz="1100" b="0" i="0" strike="noStrike" cap="none" spc="-40" baseline="0" dirty="0">
                <a:solidFill>
                  <a:srgbClr val="231F20"/>
                </a:solidFill>
                <a:effectLst/>
                <a:latin typeface="Arial"/>
                <a:ea typeface="Arial"/>
                <a:cs typeface="Arial"/>
              </a:rPr>
              <a:t>Conoce </a:t>
            </a:r>
            <a:r>
              <a:rPr lang="es" sz="1100" b="0" i="0" strike="noStrike" cap="none" spc="-25" baseline="0" dirty="0">
                <a:solidFill>
                  <a:srgbClr val="231F20"/>
                </a:solidFill>
                <a:effectLst/>
                <a:latin typeface="Arial"/>
                <a:ea typeface="Arial"/>
                <a:cs typeface="Arial"/>
              </a:rPr>
              <a:t>su sector</a:t>
            </a:r>
          </a:p>
          <a:p>
            <a:pPr marL="171450" indent="-171450">
              <a:lnSpc>
                <a:spcPct val="100000"/>
              </a:lnSpc>
              <a:spcBef>
                <a:spcPts val="530"/>
              </a:spcBef>
              <a:buAutoNum type="alphaLcPeriod"/>
              <a:tabLst>
                <a:tab pos="171450" algn="l"/>
              </a:tabLst>
            </a:pPr>
            <a:r>
              <a:rPr lang="es" sz="1100" b="0" i="0" strike="noStrike" cap="none" spc="-40" baseline="0" dirty="0">
                <a:solidFill>
                  <a:srgbClr val="231F20"/>
                </a:solidFill>
                <a:effectLst/>
                <a:latin typeface="Arial"/>
                <a:ea typeface="Arial"/>
                <a:cs typeface="Arial"/>
              </a:rPr>
              <a:t>Conoce </a:t>
            </a:r>
            <a:r>
              <a:rPr lang="es" sz="1100" b="0" i="0" strike="noStrike" cap="none" spc="-25" baseline="0" dirty="0">
                <a:solidFill>
                  <a:srgbClr val="231F20"/>
                </a:solidFill>
                <a:effectLst/>
                <a:latin typeface="Arial"/>
                <a:ea typeface="Arial"/>
                <a:cs typeface="Arial"/>
              </a:rPr>
              <a:t>su plataforma técnica</a:t>
            </a:r>
          </a:p>
          <a:p>
            <a:pPr marL="171450" indent="-171450">
              <a:lnSpc>
                <a:spcPct val="100000"/>
              </a:lnSpc>
              <a:spcBef>
                <a:spcPts val="530"/>
              </a:spcBef>
              <a:buAutoNum type="alphaLcPeriod"/>
              <a:tabLst>
                <a:tab pos="171450" algn="l"/>
              </a:tabLst>
            </a:pPr>
            <a:r>
              <a:rPr lang="es" sz="1100" b="0" i="0" strike="noStrike" cap="none" spc="-40" baseline="0" dirty="0">
                <a:solidFill>
                  <a:srgbClr val="231F20"/>
                </a:solidFill>
                <a:effectLst/>
                <a:latin typeface="Arial"/>
                <a:ea typeface="Arial"/>
                <a:cs typeface="Arial"/>
              </a:rPr>
              <a:t>Conoce </a:t>
            </a:r>
            <a:r>
              <a:rPr lang="es" sz="1100" b="0" i="0" strike="noStrike" cap="none" spc="-25" baseline="0" dirty="0">
                <a:solidFill>
                  <a:srgbClr val="231F20"/>
                </a:solidFill>
                <a:effectLst/>
                <a:latin typeface="Arial"/>
                <a:ea typeface="Arial"/>
                <a:cs typeface="Arial"/>
              </a:rPr>
              <a:t>sus funciones principales</a:t>
            </a:r>
          </a:p>
          <a:p>
            <a:pPr marL="171450" indent="-171450">
              <a:lnSpc>
                <a:spcPct val="100000"/>
              </a:lnSpc>
              <a:spcBef>
                <a:spcPts val="530"/>
              </a:spcBef>
              <a:buAutoNum type="alphaLcPeriod"/>
              <a:tabLst>
                <a:tab pos="171450" algn="l"/>
              </a:tabLst>
            </a:pPr>
            <a:r>
              <a:rPr lang="es" sz="1100" b="0" i="0" strike="noStrike" cap="none" spc="-40" baseline="0" dirty="0">
                <a:solidFill>
                  <a:srgbClr val="231F20"/>
                </a:solidFill>
                <a:effectLst/>
                <a:latin typeface="Arial"/>
                <a:ea typeface="Arial"/>
                <a:cs typeface="Arial"/>
              </a:rPr>
              <a:t>Desarrolla </a:t>
            </a:r>
            <a:r>
              <a:rPr lang="es" sz="1100" b="0" i="0" strike="noStrike" cap="none" spc="-45" baseline="0" dirty="0">
                <a:solidFill>
                  <a:srgbClr val="231F20"/>
                </a:solidFill>
                <a:effectLst/>
                <a:latin typeface="Arial"/>
                <a:ea typeface="Arial"/>
                <a:cs typeface="Arial"/>
              </a:rPr>
              <a:t>nuevos conocimientos y habilidades a medida que es necesario</a:t>
            </a:r>
          </a:p>
          <a:p>
            <a:pPr marL="171450" indent="-171450">
              <a:lnSpc>
                <a:spcPct val="100000"/>
              </a:lnSpc>
              <a:spcBef>
                <a:spcPts val="530"/>
              </a:spcBef>
              <a:buAutoNum type="alphaLcPeriod"/>
              <a:tabLst>
                <a:tab pos="171450" algn="l"/>
              </a:tabLst>
            </a:pPr>
            <a:r>
              <a:rPr lang="es" sz="1100" b="0" i="0" strike="noStrike" cap="none" spc="-25" baseline="0" dirty="0">
                <a:solidFill>
                  <a:srgbClr val="231F20"/>
                </a:solidFill>
                <a:effectLst/>
                <a:latin typeface="Arial"/>
                <a:ea typeface="Arial"/>
                <a:cs typeface="Arial"/>
              </a:rPr>
              <a:t>Es un aprendiz de por vida</a:t>
            </a:r>
          </a:p>
        </p:txBody>
      </p:sp>
      <p:sp>
        <p:nvSpPr>
          <p:cNvPr id="9" name="object 15"/>
          <p:cNvSpPr/>
          <p:nvPr/>
        </p:nvSpPr>
        <p:spPr>
          <a:xfrm>
            <a:off x="211912" y="1441380"/>
            <a:ext cx="234188" cy="234175"/>
          </a:xfrm>
          <a:prstGeom prst="rect">
            <a:avLst/>
          </a:prstGeom>
          <a:blipFill rotWithShape="1">
            <a:blip r:embed="rId3"/>
            <a:stretch>
              <a:fillRect/>
            </a:stretch>
          </a:blipFill>
        </p:spPr>
        <p:txBody>
          <a:bodyPr wrap="square" lIns="0" tIns="0" rIns="0" bIns="0" rtlCol="0"/>
          <a:lstStyle/>
          <a:p>
            <a:endParaRPr dirty="0"/>
          </a:p>
        </p:txBody>
      </p:sp>
      <p:sp>
        <p:nvSpPr>
          <p:cNvPr id="10" name="object 16"/>
          <p:cNvSpPr txBox="1"/>
          <p:nvPr/>
        </p:nvSpPr>
        <p:spPr>
          <a:xfrm>
            <a:off x="187812" y="397436"/>
            <a:ext cx="1039358" cy="1252266"/>
          </a:xfrm>
          <a:prstGeom prst="rect">
            <a:avLst/>
          </a:prstGeom>
        </p:spPr>
        <p:txBody>
          <a:bodyPr vert="horz" wrap="square" lIns="0" tIns="46355" rIns="0" bIns="0" rtlCol="0">
            <a:spAutoFit/>
          </a:bodyPr>
          <a:lstStyle/>
          <a:p>
            <a:pPr marL="18415">
              <a:lnSpc>
                <a:spcPct val="100000"/>
              </a:lnSpc>
              <a:spcBef>
                <a:spcPts val="365"/>
              </a:spcBef>
            </a:pPr>
            <a:r>
              <a:rPr lang="es" sz="3100" b="0" i="0" strike="noStrike" cap="none" spc="-254" baseline="0" dirty="0" smtClean="0">
                <a:solidFill>
                  <a:srgbClr val="231F20"/>
                </a:solidFill>
                <a:effectLst/>
                <a:latin typeface="Arial" panose="020B0604020202020204" pitchFamily="34" charset="0"/>
                <a:ea typeface="Verdana"/>
                <a:cs typeface="Arial" panose="020B0604020202020204" pitchFamily="34" charset="0"/>
              </a:rPr>
              <a:t>TFS</a:t>
            </a:r>
          </a:p>
          <a:p>
            <a:pPr marL="31115" marR="123189">
              <a:spcBef>
                <a:spcPts val="85"/>
              </a:spcBef>
            </a:pPr>
            <a:r>
              <a:rPr lang="es" sz="900" spc="-65" dirty="0" smtClean="0">
                <a:solidFill>
                  <a:srgbClr val="231F20"/>
                </a:solidFill>
                <a:latin typeface="Arial" panose="020B0604020202020204" pitchFamily="34" charset="0"/>
                <a:ea typeface="Verdana"/>
                <a:cs typeface="Arial" panose="020B0604020202020204" pitchFamily="34" charset="0"/>
              </a:rPr>
              <a:t>Habilidades técnicas y funcionales (TFS) </a:t>
            </a:r>
          </a:p>
          <a:p>
            <a:pPr marL="31115" marR="123189">
              <a:lnSpc>
                <a:spcPct val="100000"/>
              </a:lnSpc>
              <a:spcBef>
                <a:spcPts val="85"/>
              </a:spcBef>
            </a:pPr>
            <a:r>
              <a:rPr lang="es" sz="1000" spc="-65" dirty="0" smtClean="0">
                <a:solidFill>
                  <a:srgbClr val="231F20"/>
                </a:solidFill>
                <a:latin typeface="Arial" panose="020B0604020202020204" pitchFamily="34" charset="0"/>
                <a:ea typeface="Verdana"/>
                <a:cs typeface="Arial" panose="020B0604020202020204" pitchFamily="34" charset="0"/>
              </a:rPr>
              <a:t> </a:t>
            </a:r>
          </a:p>
          <a:p>
            <a:pPr marL="31115" marR="123189">
              <a:lnSpc>
                <a:spcPct val="100000"/>
              </a:lnSpc>
              <a:spcBef>
                <a:spcPts val="85"/>
              </a:spcBef>
            </a:pPr>
            <a:endParaRPr lang="es" sz="700" spc="-65" dirty="0" smtClean="0">
              <a:solidFill>
                <a:srgbClr val="231F20"/>
              </a:solidFill>
              <a:latin typeface="Arial" panose="020B0604020202020204" pitchFamily="34" charset="0"/>
              <a:ea typeface="Verdana"/>
              <a:cs typeface="Arial" panose="020B0604020202020204" pitchFamily="34" charset="0"/>
            </a:endParaRPr>
          </a:p>
          <a:p>
            <a:pPr marL="31115" marR="123189">
              <a:lnSpc>
                <a:spcPct val="100000"/>
              </a:lnSpc>
              <a:spcBef>
                <a:spcPts val="85"/>
              </a:spcBef>
            </a:pPr>
            <a:r>
              <a:rPr lang="es" sz="900" b="0" i="0" strike="noStrike" cap="none" spc="35" baseline="0" dirty="0" smtClean="0">
                <a:solidFill>
                  <a:srgbClr val="FFFFFF"/>
                </a:solidFill>
                <a:effectLst/>
                <a:latin typeface="Arial" panose="020B0604020202020204" pitchFamily="34" charset="0"/>
                <a:ea typeface="Arial"/>
                <a:cs typeface="Arial" panose="020B0604020202020204" pitchFamily="34" charset="0"/>
              </a:rPr>
              <a:t> 26</a:t>
            </a:r>
            <a:endParaRPr lang="es" sz="900" b="0" i="0" strike="noStrike" cap="none" spc="35" baseline="0" dirty="0">
              <a:solidFill>
                <a:srgbClr val="FFFFFF"/>
              </a:solidFill>
              <a:effectLst/>
              <a:latin typeface="Arial" panose="020B0604020202020204" pitchFamily="34" charset="0"/>
              <a:ea typeface="Arial"/>
              <a:cs typeface="Arial" panose="020B0604020202020204" pitchFamily="34" charset="0"/>
            </a:endParaRPr>
          </a:p>
        </p:txBody>
      </p:sp>
      <p:sp>
        <p:nvSpPr>
          <p:cNvPr id="11" name="object 19"/>
          <p:cNvSpPr/>
          <p:nvPr/>
        </p:nvSpPr>
        <p:spPr>
          <a:xfrm>
            <a:off x="297857" y="2491781"/>
            <a:ext cx="696849" cy="723802"/>
          </a:xfrm>
          <a:prstGeom prst="rect">
            <a:avLst/>
          </a:prstGeom>
          <a:blipFill rotWithShape="1">
            <a:blip r:embed="rId4"/>
            <a:stretch>
              <a:fillRect/>
            </a:stretch>
          </a:blipFill>
        </p:spPr>
        <p:txBody>
          <a:bodyPr wrap="square" lIns="0" tIns="0" rIns="0" bIns="0" rtlCol="0"/>
          <a:lstStyle/>
          <a:p>
            <a:endParaRPr dirty="0"/>
          </a:p>
        </p:txBody>
      </p:sp>
      <p:sp>
        <p:nvSpPr>
          <p:cNvPr id="12" name="object 22"/>
          <p:cNvSpPr txBox="1"/>
          <p:nvPr/>
        </p:nvSpPr>
        <p:spPr>
          <a:xfrm>
            <a:off x="1400027" y="3028439"/>
            <a:ext cx="2749884" cy="163994"/>
          </a:xfrm>
          <a:prstGeom prst="rect">
            <a:avLst/>
          </a:prstGeom>
        </p:spPr>
        <p:txBody>
          <a:bodyPr vert="horz" wrap="square" lIns="0" tIns="19050" rIns="0" bIns="0" rtlCol="0">
            <a:spAutoFit/>
          </a:bodyPr>
          <a:lstStyle/>
          <a:p>
            <a:pPr marL="12700">
              <a:lnSpc>
                <a:spcPct val="100000"/>
              </a:lnSpc>
              <a:spcBef>
                <a:spcPts val="150"/>
              </a:spcBef>
            </a:pPr>
            <a:r>
              <a:rPr lang="es" sz="950" b="0" i="0" strike="noStrike" cap="none" spc="65" baseline="0" dirty="0">
                <a:solidFill>
                  <a:srgbClr val="FFFFFF"/>
                </a:solidFill>
                <a:effectLst/>
                <a:latin typeface="Arial"/>
                <a:ea typeface="Arial"/>
                <a:cs typeface="Arial"/>
              </a:rPr>
              <a:t>Dominio </a:t>
            </a:r>
            <a:r>
              <a:rPr lang="es" sz="950" b="0" i="0" strike="noStrike" cap="none" spc="0" baseline="0" dirty="0">
                <a:solidFill>
                  <a:srgbClr val="FFFFFF"/>
                </a:solidFill>
                <a:effectLst/>
                <a:latin typeface="Arial"/>
                <a:ea typeface="Arial"/>
                <a:cs typeface="Arial"/>
              </a:rPr>
              <a:t>D: </a:t>
            </a:r>
            <a:r>
              <a:rPr lang="pt-BR" sz="950" b="0" i="0" strike="noStrike" cap="none" spc="60" baseline="0" dirty="0" err="1" smtClean="0">
                <a:solidFill>
                  <a:srgbClr val="FFFFFF"/>
                </a:solidFill>
                <a:effectLst/>
                <a:latin typeface="Arial"/>
                <a:ea typeface="Arial"/>
                <a:cs typeface="Arial"/>
              </a:rPr>
              <a:t>Gestionar</a:t>
            </a:r>
            <a:r>
              <a:rPr lang="pt-BR" sz="950" b="0" i="0" strike="noStrike" cap="none" spc="60" baseline="0" dirty="0" smtClean="0">
                <a:solidFill>
                  <a:srgbClr val="FFFFFF"/>
                </a:solidFill>
                <a:effectLst/>
                <a:latin typeface="Arial"/>
                <a:ea typeface="Arial"/>
                <a:cs typeface="Arial"/>
              </a:rPr>
              <a:t> </a:t>
            </a:r>
            <a:r>
              <a:rPr lang="pt-BR" sz="950" b="0" i="0" strike="noStrike" cap="none" spc="60" baseline="0" dirty="0" err="1" smtClean="0">
                <a:solidFill>
                  <a:srgbClr val="FFFFFF"/>
                </a:solidFill>
                <a:effectLst/>
                <a:latin typeface="Arial"/>
                <a:ea typeface="Arial"/>
                <a:cs typeface="Arial"/>
              </a:rPr>
              <a:t>el</a:t>
            </a:r>
            <a:r>
              <a:rPr lang="pt-BR" sz="950" b="0" i="0" strike="noStrike" cap="none" spc="60" baseline="0" dirty="0" smtClean="0">
                <a:solidFill>
                  <a:srgbClr val="FFFFFF"/>
                </a:solidFill>
                <a:effectLst/>
                <a:latin typeface="Arial"/>
                <a:ea typeface="Arial"/>
                <a:cs typeface="Arial"/>
              </a:rPr>
              <a:t> </a:t>
            </a:r>
            <a:r>
              <a:rPr lang="pt-BR" sz="950" b="0" i="0" strike="noStrike" cap="none" spc="60" baseline="0" dirty="0" err="1" smtClean="0">
                <a:solidFill>
                  <a:srgbClr val="FFFFFF"/>
                </a:solidFill>
                <a:effectLst/>
                <a:latin typeface="Arial"/>
                <a:ea typeface="Arial"/>
                <a:cs typeface="Arial"/>
              </a:rPr>
              <a:t>trabajo</a:t>
            </a:r>
            <a:r>
              <a:rPr lang="es" sz="950" b="0" i="0" strike="noStrike" cap="none" spc="60" baseline="0" dirty="0" smtClean="0">
                <a:solidFill>
                  <a:srgbClr val="FFFFFF"/>
                </a:solidFill>
                <a:effectLst/>
                <a:latin typeface="Arial"/>
                <a:ea typeface="Arial"/>
                <a:cs typeface="Arial"/>
              </a:rPr>
              <a:t> </a:t>
            </a:r>
            <a:endParaRPr lang="es" sz="950" b="0" i="0" strike="noStrike" cap="none" spc="60" baseline="0" dirty="0">
              <a:solidFill>
                <a:srgbClr val="FFFFFF"/>
              </a:solidFill>
              <a:effectLst/>
              <a:latin typeface="Arial"/>
              <a:ea typeface="Arial"/>
              <a:cs typeface="Arial"/>
            </a:endParaRPr>
          </a:p>
        </p:txBody>
      </p:sp>
      <p:sp>
        <p:nvSpPr>
          <p:cNvPr id="13" name="object 25"/>
          <p:cNvSpPr txBox="1"/>
          <p:nvPr/>
        </p:nvSpPr>
        <p:spPr>
          <a:xfrm>
            <a:off x="175112" y="3344359"/>
            <a:ext cx="161451" cy="102973"/>
          </a:xfrm>
          <a:prstGeom prst="rect">
            <a:avLst/>
          </a:prstGeom>
        </p:spPr>
        <p:txBody>
          <a:bodyPr vert="horz" wrap="square" lIns="0" tIns="11430" rIns="0" bIns="0" rtlCol="0">
            <a:spAutoFit/>
          </a:bodyPr>
          <a:lstStyle/>
          <a:p>
            <a:pPr marL="12700">
              <a:lnSpc>
                <a:spcPct val="100000"/>
              </a:lnSpc>
              <a:spcBef>
                <a:spcPts val="90"/>
              </a:spcBef>
            </a:pPr>
            <a:r>
              <a:rPr lang="es" sz="600" b="0" i="0" strike="noStrike" cap="none" spc="-45" baseline="0">
                <a:solidFill>
                  <a:srgbClr val="58595B"/>
                </a:solidFill>
                <a:effectLst/>
                <a:latin typeface="Verdana"/>
                <a:ea typeface="Verdana"/>
                <a:cs typeface="Verdana"/>
              </a:rPr>
              <a:t>49B</a:t>
            </a:r>
          </a:p>
        </p:txBody>
      </p:sp>
      <p:sp>
        <p:nvSpPr>
          <p:cNvPr id="14" name="object 26"/>
          <p:cNvSpPr txBox="1"/>
          <p:nvPr/>
        </p:nvSpPr>
        <p:spPr>
          <a:xfrm>
            <a:off x="2707481" y="3344359"/>
            <a:ext cx="2522093" cy="103875"/>
          </a:xfrm>
          <a:prstGeom prst="rect">
            <a:avLst/>
          </a:prstGeom>
        </p:spPr>
        <p:txBody>
          <a:bodyPr vert="horz" wrap="square" lIns="0" tIns="11430" rIns="0" bIns="0" rtlCol="0">
            <a:spAutoFit/>
          </a:bodyPr>
          <a:lstStyle/>
          <a:p>
            <a:pPr marL="12700">
              <a:lnSpc>
                <a:spcPct val="100000"/>
              </a:lnSpc>
              <a:spcBef>
                <a:spcPts val="90"/>
              </a:spcBef>
            </a:pPr>
            <a:r>
              <a:rPr lang="es" sz="600" b="0" i="1" strike="noStrike" cap="none" spc="55" baseline="0" dirty="0">
                <a:solidFill>
                  <a:srgbClr val="58595B"/>
                </a:solidFill>
                <a:effectLst/>
                <a:latin typeface="Arial"/>
                <a:ea typeface="Arial"/>
                <a:cs typeface="Arial"/>
              </a:rPr>
              <a:t>©</a:t>
            </a:r>
            <a:r>
              <a:rPr lang="es" sz="600" b="0" i="1" strike="noStrike" cap="none" spc="-110" baseline="0" dirty="0">
                <a:solidFill>
                  <a:srgbClr val="58595B"/>
                </a:solidFill>
                <a:effectLst/>
                <a:latin typeface="Arial"/>
                <a:ea typeface="Arial"/>
                <a:cs typeface="Arial"/>
              </a:rPr>
              <a:t> </a:t>
            </a:r>
            <a:r>
              <a:rPr lang="es" sz="600" b="0" i="1" strike="noStrike" cap="none" spc="-25" baseline="0" dirty="0">
                <a:solidFill>
                  <a:srgbClr val="58595B"/>
                </a:solidFill>
                <a:effectLst/>
                <a:latin typeface="Arial"/>
                <a:ea typeface="Arial"/>
                <a:cs typeface="Arial"/>
              </a:rPr>
              <a:t>Copyright </a:t>
            </a:r>
            <a:r>
              <a:rPr lang="es" sz="600" b="0" i="1" strike="noStrike" cap="none" spc="-5" baseline="0" dirty="0">
                <a:solidFill>
                  <a:srgbClr val="58595B"/>
                </a:solidFill>
                <a:effectLst/>
                <a:latin typeface="Arial"/>
                <a:ea typeface="Arial"/>
                <a:cs typeface="Arial"/>
              </a:rPr>
              <a:t>2019, </a:t>
            </a:r>
            <a:r>
              <a:rPr lang="es" sz="600" b="0" i="1" strike="noStrike" cap="none" spc="-50" baseline="0" dirty="0">
                <a:solidFill>
                  <a:srgbClr val="58595B"/>
                </a:solidFill>
                <a:effectLst/>
                <a:latin typeface="Arial"/>
                <a:ea typeface="Arial"/>
                <a:cs typeface="Arial"/>
              </a:rPr>
              <a:t>TeamTelligent, </a:t>
            </a:r>
            <a:r>
              <a:rPr lang="es-PE" sz="600" b="0" i="1" strike="noStrike" cap="none" spc="-60" baseline="0" dirty="0" smtClean="0">
                <a:solidFill>
                  <a:srgbClr val="58595B"/>
                </a:solidFill>
                <a:effectLst/>
                <a:latin typeface="Arial"/>
                <a:ea typeface="Arial"/>
                <a:cs typeface="Arial"/>
              </a:rPr>
              <a:t>CLL</a:t>
            </a:r>
            <a:r>
              <a:rPr lang="es" sz="600" b="0" i="1" strike="noStrike" cap="none" spc="-6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smtClean="0">
                <a:solidFill>
                  <a:srgbClr val="58595B"/>
                </a:solidFill>
                <a:effectLst/>
                <a:latin typeface="Arial"/>
                <a:ea typeface="Arial"/>
                <a:cs typeface="Arial"/>
              </a:rPr>
              <a:t>Todos </a:t>
            </a:r>
            <a:r>
              <a:rPr lang="es" sz="600" b="0" i="1" strike="noStrike" cap="none" spc="-15" baseline="0" dirty="0">
                <a:solidFill>
                  <a:srgbClr val="58595B"/>
                </a:solidFill>
                <a:effectLst/>
                <a:latin typeface="Arial"/>
                <a:ea typeface="Arial"/>
                <a:cs typeface="Arial"/>
              </a:rPr>
              <a:t>los derechos reservados</a:t>
            </a:r>
            <a:r>
              <a:rPr lang="es" sz="600" b="0" i="1" strike="noStrike" cap="none" spc="55" baseline="0" dirty="0">
                <a:solidFill>
                  <a:srgbClr val="58595B"/>
                </a:solidFill>
                <a:effectLst/>
                <a:latin typeface="Arial"/>
                <a:ea typeface="Arial"/>
                <a:cs typeface="Arial"/>
              </a:rPr>
              <a:t> </a:t>
            </a:r>
            <a:r>
              <a:rPr lang="es" sz="600" b="0" i="1" strike="noStrike" cap="none" spc="-4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a:solidFill>
                  <a:srgbClr val="58595B"/>
                </a:solidFill>
                <a:effectLst/>
                <a:latin typeface="Arial"/>
                <a:ea typeface="Arial"/>
                <a:cs typeface="Arial"/>
              </a:rPr>
              <a:t>V5</a:t>
            </a:r>
            <a:r>
              <a:rPr lang="es" sz="600" b="0" i="1" strike="noStrike" cap="none" spc="55" baseline="0" dirty="0">
                <a:solidFill>
                  <a:srgbClr val="58595B"/>
                </a:solidFill>
                <a:effectLst/>
                <a:latin typeface="Arial"/>
                <a:ea typeface="Arial"/>
                <a:cs typeface="Arial"/>
              </a:rPr>
              <a:t> </a:t>
            </a:r>
          </a:p>
        </p:txBody>
      </p:sp>
    </p:spTree>
    <p:extLst>
      <p:ext uri="{BB962C8B-B14F-4D97-AF65-F5344CB8AC3E}">
        <p14:creationId xmlns:p14="http://schemas.microsoft.com/office/powerpoint/2010/main" val="2743523397"/>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3"/>
          <p:cNvSpPr txBox="1"/>
          <p:nvPr/>
        </p:nvSpPr>
        <p:spPr>
          <a:xfrm>
            <a:off x="0" y="134816"/>
            <a:ext cx="5486400" cy="166712"/>
          </a:xfrm>
          <a:prstGeom prst="rect">
            <a:avLst/>
          </a:prstGeom>
        </p:spPr>
        <p:txBody>
          <a:bodyPr vert="horz" wrap="square" lIns="0" tIns="12700" rIns="0" bIns="0" rtlCol="0">
            <a:spAutoFit/>
          </a:bodyPr>
          <a:lstStyle/>
          <a:p>
            <a:pPr marL="12700" algn="ctr">
              <a:lnSpc>
                <a:spcPct val="100000"/>
              </a:lnSpc>
              <a:spcBef>
                <a:spcPts val="100"/>
              </a:spcBef>
            </a:pPr>
            <a:r>
              <a:rPr lang="es-ES" sz="1000" b="0" strike="noStrike" cap="none" spc="5" baseline="0" dirty="0" smtClean="0">
                <a:solidFill>
                  <a:srgbClr val="58595B"/>
                </a:solidFill>
                <a:effectLst/>
                <a:latin typeface="Arial"/>
                <a:ea typeface="Arial"/>
                <a:cs typeface="Arial"/>
              </a:rPr>
              <a:t>BIBLIOTECA DE COMPORTAMIENTO DEL JEFE </a:t>
            </a:r>
            <a:r>
              <a:rPr lang="es-ES" sz="1000" b="0" strike="noStrike" cap="none" spc="5" baseline="0" dirty="0" smtClean="0">
                <a:solidFill>
                  <a:srgbClr val="58595B"/>
                </a:solidFill>
                <a:effectLst/>
                <a:latin typeface="Arial"/>
                <a:ea typeface="Arial"/>
                <a:cs typeface="Arial"/>
              </a:rPr>
              <a:t>CLL</a:t>
            </a:r>
            <a:r>
              <a:rPr lang="es" sz="1000" b="1" strike="noStrike" cap="none" spc="5" baseline="0" dirty="0" smtClean="0">
                <a:solidFill>
                  <a:srgbClr val="58595B"/>
                </a:solidFill>
                <a:effectLst/>
                <a:latin typeface="Arial"/>
                <a:ea typeface="Arial"/>
                <a:cs typeface="Arial"/>
              </a:rPr>
              <a:t>™</a:t>
            </a:r>
            <a:endParaRPr lang="es" sz="1000" b="1" strike="noStrike" cap="none" spc="5" baseline="0" dirty="0">
              <a:solidFill>
                <a:srgbClr val="58595B"/>
              </a:solidFill>
              <a:effectLst/>
              <a:latin typeface="Arial"/>
              <a:ea typeface="Arial"/>
              <a:cs typeface="Arial"/>
            </a:endParaRPr>
          </a:p>
        </p:txBody>
      </p:sp>
      <p:sp>
        <p:nvSpPr>
          <p:cNvPr id="4" name="object 6"/>
          <p:cNvSpPr/>
          <p:nvPr/>
        </p:nvSpPr>
        <p:spPr>
          <a:xfrm>
            <a:off x="238125" y="514350"/>
            <a:ext cx="891540" cy="2800350"/>
          </a:xfrm>
          <a:custGeom>
            <a:avLst/>
            <a:gdLst/>
            <a:ahLst/>
            <a:cxnLst/>
            <a:rect l="l" t="t" r="r" b="b"/>
            <a:pathLst>
              <a:path w="891540" h="2800350">
                <a:moveTo>
                  <a:pt x="0" y="2800350"/>
                </a:moveTo>
                <a:lnTo>
                  <a:pt x="891540" y="2800350"/>
                </a:lnTo>
                <a:lnTo>
                  <a:pt x="891540" y="0"/>
                </a:lnTo>
                <a:lnTo>
                  <a:pt x="0" y="0"/>
                </a:lnTo>
                <a:lnTo>
                  <a:pt x="0" y="2800350"/>
                </a:lnTo>
                <a:close/>
              </a:path>
            </a:pathLst>
          </a:custGeom>
          <a:solidFill>
            <a:srgbClr val="DCDDDE"/>
          </a:solidFill>
        </p:spPr>
        <p:txBody>
          <a:bodyPr wrap="square" lIns="0" tIns="0" rIns="0" bIns="0" rtlCol="0"/>
          <a:lstStyle/>
          <a:p>
            <a:endParaRPr dirty="0"/>
          </a:p>
        </p:txBody>
      </p:sp>
      <p:sp>
        <p:nvSpPr>
          <p:cNvPr id="5" name="object 7"/>
          <p:cNvSpPr/>
          <p:nvPr/>
        </p:nvSpPr>
        <p:spPr>
          <a:xfrm>
            <a:off x="1381010" y="574352"/>
            <a:ext cx="3963670" cy="2800350"/>
          </a:xfrm>
          <a:custGeom>
            <a:avLst/>
            <a:gdLst/>
            <a:ahLst/>
            <a:cxnLst/>
            <a:rect l="l" t="t" r="r" b="b"/>
            <a:pathLst>
              <a:path w="3963670" h="2800350">
                <a:moveTo>
                  <a:pt x="0" y="2800350"/>
                </a:moveTo>
                <a:lnTo>
                  <a:pt x="3963543" y="2800350"/>
                </a:lnTo>
                <a:lnTo>
                  <a:pt x="3963543" y="0"/>
                </a:lnTo>
                <a:lnTo>
                  <a:pt x="0" y="0"/>
                </a:lnTo>
                <a:lnTo>
                  <a:pt x="0" y="2800350"/>
                </a:lnTo>
                <a:close/>
              </a:path>
            </a:pathLst>
          </a:custGeom>
          <a:solidFill>
            <a:srgbClr val="FBAD1A"/>
          </a:solidFill>
        </p:spPr>
        <p:txBody>
          <a:bodyPr wrap="square" lIns="0" tIns="0" rIns="0" bIns="0" rtlCol="0"/>
          <a:lstStyle/>
          <a:p>
            <a:endParaRPr dirty="0"/>
          </a:p>
        </p:txBody>
      </p:sp>
      <p:sp>
        <p:nvSpPr>
          <p:cNvPr id="6" name="object 9"/>
          <p:cNvSpPr txBox="1">
            <a:spLocks/>
          </p:cNvSpPr>
          <p:nvPr/>
        </p:nvSpPr>
        <p:spPr>
          <a:xfrm>
            <a:off x="244220" y="489051"/>
            <a:ext cx="594954" cy="485625"/>
          </a:xfrm>
          <a:prstGeom prst="rect">
            <a:avLst/>
          </a:prstGeom>
        </p:spPr>
        <p:txBody>
          <a:bodyPr vert="horz" wrap="square" lIns="0" tIns="12700" rIns="0" bIns="0" rtlCol="0" anchor="b">
            <a:spAutoFit/>
          </a:bodyPr>
          <a:lstStyle>
            <a:lvl1pPr algn="ctr" defTabSz="487650" rtl="0" eaLnBrk="1" latinLnBrk="0" hangingPunct="1">
              <a:lnSpc>
                <a:spcPct val="90000"/>
              </a:lnSpc>
              <a:spcBef>
                <a:spcPct val="0"/>
              </a:spcBef>
              <a:buNone/>
              <a:defRPr sz="3200" kern="1200">
                <a:solidFill>
                  <a:schemeClr val="tx1"/>
                </a:solidFill>
                <a:latin typeface="+mj-lt"/>
                <a:ea typeface="+mj-ea"/>
                <a:cs typeface="+mj-cs"/>
              </a:defRPr>
            </a:lvl1pPr>
          </a:lstStyle>
          <a:p>
            <a:pPr marL="12700">
              <a:lnSpc>
                <a:spcPct val="100000"/>
              </a:lnSpc>
              <a:spcBef>
                <a:spcPts val="100"/>
              </a:spcBef>
            </a:pPr>
            <a:r>
              <a:rPr lang="es" sz="3100" spc="-65" dirty="0" smtClean="0">
                <a:solidFill>
                  <a:srgbClr val="231F20"/>
                </a:solidFill>
                <a:latin typeface="Arial" panose="020B0604020202020204" pitchFamily="34" charset="0"/>
                <a:ea typeface="Verdana"/>
                <a:cs typeface="Arial" panose="020B0604020202020204" pitchFamily="34" charset="0"/>
              </a:rPr>
              <a:t>UH</a:t>
            </a:r>
            <a:endParaRPr lang="es" sz="3100" spc="-65" dirty="0">
              <a:solidFill>
                <a:srgbClr val="231F20"/>
              </a:solidFill>
              <a:latin typeface="Arial" panose="020B0604020202020204" pitchFamily="34" charset="0"/>
              <a:ea typeface="Verdana"/>
              <a:cs typeface="Arial" panose="020B0604020202020204" pitchFamily="34" charset="0"/>
            </a:endParaRPr>
          </a:p>
        </p:txBody>
      </p:sp>
      <p:sp>
        <p:nvSpPr>
          <p:cNvPr id="7" name="object 12"/>
          <p:cNvSpPr/>
          <p:nvPr/>
        </p:nvSpPr>
        <p:spPr>
          <a:xfrm>
            <a:off x="295596" y="2816631"/>
            <a:ext cx="344805" cy="431800"/>
          </a:xfrm>
          <a:custGeom>
            <a:avLst/>
            <a:gdLst/>
            <a:ahLst/>
            <a:cxnLst/>
            <a:rect l="l" t="t" r="r" b="b"/>
            <a:pathLst>
              <a:path w="344805" h="431800">
                <a:moveTo>
                  <a:pt x="286422" y="368769"/>
                </a:moveTo>
                <a:lnTo>
                  <a:pt x="119069" y="368769"/>
                </a:lnTo>
                <a:lnTo>
                  <a:pt x="119069" y="431393"/>
                </a:lnTo>
                <a:lnTo>
                  <a:pt x="286544" y="431393"/>
                </a:lnTo>
                <a:lnTo>
                  <a:pt x="286422" y="368769"/>
                </a:lnTo>
                <a:close/>
              </a:path>
              <a:path w="344805" h="431800">
                <a:moveTo>
                  <a:pt x="213760" y="0"/>
                </a:moveTo>
                <a:lnTo>
                  <a:pt x="165393" y="73"/>
                </a:lnTo>
                <a:lnTo>
                  <a:pt x="120421" y="14925"/>
                </a:lnTo>
                <a:lnTo>
                  <a:pt x="82027" y="42474"/>
                </a:lnTo>
                <a:lnTo>
                  <a:pt x="53393" y="80640"/>
                </a:lnTo>
                <a:lnTo>
                  <a:pt x="37700" y="127342"/>
                </a:lnTo>
                <a:lnTo>
                  <a:pt x="32701" y="152669"/>
                </a:lnTo>
                <a:lnTo>
                  <a:pt x="26041" y="177228"/>
                </a:lnTo>
                <a:lnTo>
                  <a:pt x="17687" y="201187"/>
                </a:lnTo>
                <a:lnTo>
                  <a:pt x="7601" y="224713"/>
                </a:lnTo>
                <a:lnTo>
                  <a:pt x="0" y="243172"/>
                </a:lnTo>
                <a:lnTo>
                  <a:pt x="62" y="253739"/>
                </a:lnTo>
                <a:lnTo>
                  <a:pt x="9228" y="259210"/>
                </a:lnTo>
                <a:lnTo>
                  <a:pt x="28937" y="262382"/>
                </a:lnTo>
                <a:lnTo>
                  <a:pt x="29940" y="262496"/>
                </a:lnTo>
                <a:lnTo>
                  <a:pt x="30779" y="263893"/>
                </a:lnTo>
                <a:lnTo>
                  <a:pt x="31693" y="264680"/>
                </a:lnTo>
                <a:lnTo>
                  <a:pt x="32985" y="284754"/>
                </a:lnTo>
                <a:lnTo>
                  <a:pt x="35158" y="304693"/>
                </a:lnTo>
                <a:lnTo>
                  <a:pt x="45777" y="342049"/>
                </a:lnTo>
                <a:lnTo>
                  <a:pt x="76365" y="366344"/>
                </a:lnTo>
                <a:lnTo>
                  <a:pt x="97084" y="369145"/>
                </a:lnTo>
                <a:lnTo>
                  <a:pt x="119069" y="368769"/>
                </a:lnTo>
                <a:lnTo>
                  <a:pt x="286422" y="368769"/>
                </a:lnTo>
                <a:lnTo>
                  <a:pt x="286988" y="298157"/>
                </a:lnTo>
                <a:lnTo>
                  <a:pt x="314974" y="252337"/>
                </a:lnTo>
                <a:lnTo>
                  <a:pt x="329013" y="228755"/>
                </a:lnTo>
                <a:lnTo>
                  <a:pt x="338842" y="203111"/>
                </a:lnTo>
                <a:lnTo>
                  <a:pt x="344342" y="175145"/>
                </a:lnTo>
                <a:lnTo>
                  <a:pt x="342295" y="126105"/>
                </a:lnTo>
                <a:lnTo>
                  <a:pt x="326193" y="81241"/>
                </a:lnTo>
                <a:lnTo>
                  <a:pt x="298056" y="43383"/>
                </a:lnTo>
                <a:lnTo>
                  <a:pt x="259905" y="15359"/>
                </a:lnTo>
                <a:lnTo>
                  <a:pt x="213760" y="0"/>
                </a:lnTo>
                <a:close/>
              </a:path>
            </a:pathLst>
          </a:custGeom>
          <a:solidFill>
            <a:srgbClr val="FBAD1A"/>
          </a:solidFill>
        </p:spPr>
        <p:txBody>
          <a:bodyPr wrap="square" lIns="0" tIns="0" rIns="0" bIns="0" rtlCol="0"/>
          <a:lstStyle/>
          <a:p>
            <a:endParaRPr dirty="0"/>
          </a:p>
        </p:txBody>
      </p:sp>
      <p:sp>
        <p:nvSpPr>
          <p:cNvPr id="8" name="object 13"/>
          <p:cNvSpPr/>
          <p:nvPr/>
        </p:nvSpPr>
        <p:spPr>
          <a:xfrm>
            <a:off x="651799" y="2853413"/>
            <a:ext cx="63853" cy="94494"/>
          </a:xfrm>
          <a:prstGeom prst="rect">
            <a:avLst/>
          </a:prstGeom>
          <a:blipFill rotWithShape="1">
            <a:blip r:embed="rId2"/>
            <a:stretch>
              <a:fillRect/>
            </a:stretch>
          </a:blipFill>
        </p:spPr>
        <p:txBody>
          <a:bodyPr wrap="square" lIns="0" tIns="0" rIns="0" bIns="0" rtlCol="0"/>
          <a:lstStyle/>
          <a:p>
            <a:endParaRPr dirty="0"/>
          </a:p>
        </p:txBody>
      </p:sp>
      <p:sp>
        <p:nvSpPr>
          <p:cNvPr id="9" name="object 14"/>
          <p:cNvSpPr/>
          <p:nvPr/>
        </p:nvSpPr>
        <p:spPr>
          <a:xfrm>
            <a:off x="512574" y="2446154"/>
            <a:ext cx="555625" cy="396875"/>
          </a:xfrm>
          <a:custGeom>
            <a:avLst/>
            <a:gdLst/>
            <a:ahLst/>
            <a:cxnLst/>
            <a:rect l="l" t="t" r="r" b="b"/>
            <a:pathLst>
              <a:path w="555625" h="396875">
                <a:moveTo>
                  <a:pt x="555205" y="198437"/>
                </a:moveTo>
                <a:lnTo>
                  <a:pt x="549566" y="238427"/>
                </a:lnTo>
                <a:lnTo>
                  <a:pt x="533391" y="275675"/>
                </a:lnTo>
                <a:lnTo>
                  <a:pt x="507797" y="309383"/>
                </a:lnTo>
                <a:lnTo>
                  <a:pt x="473900" y="338751"/>
                </a:lnTo>
                <a:lnTo>
                  <a:pt x="432817" y="362983"/>
                </a:lnTo>
                <a:lnTo>
                  <a:pt x="385663" y="381279"/>
                </a:lnTo>
                <a:lnTo>
                  <a:pt x="333555" y="392843"/>
                </a:lnTo>
                <a:lnTo>
                  <a:pt x="277609" y="396875"/>
                </a:lnTo>
                <a:lnTo>
                  <a:pt x="221659" y="392843"/>
                </a:lnTo>
                <a:lnTo>
                  <a:pt x="169547" y="381279"/>
                </a:lnTo>
                <a:lnTo>
                  <a:pt x="122391" y="362983"/>
                </a:lnTo>
                <a:lnTo>
                  <a:pt x="81306" y="338751"/>
                </a:lnTo>
                <a:lnTo>
                  <a:pt x="47409" y="309383"/>
                </a:lnTo>
                <a:lnTo>
                  <a:pt x="21814" y="275675"/>
                </a:lnTo>
                <a:lnTo>
                  <a:pt x="5639" y="238427"/>
                </a:lnTo>
                <a:lnTo>
                  <a:pt x="0" y="198437"/>
                </a:lnTo>
                <a:lnTo>
                  <a:pt x="5639" y="158447"/>
                </a:lnTo>
                <a:lnTo>
                  <a:pt x="21814" y="121199"/>
                </a:lnTo>
                <a:lnTo>
                  <a:pt x="47409" y="87491"/>
                </a:lnTo>
                <a:lnTo>
                  <a:pt x="81306" y="58123"/>
                </a:lnTo>
                <a:lnTo>
                  <a:pt x="122391" y="33891"/>
                </a:lnTo>
                <a:lnTo>
                  <a:pt x="169547" y="15595"/>
                </a:lnTo>
                <a:lnTo>
                  <a:pt x="221659" y="4031"/>
                </a:lnTo>
                <a:lnTo>
                  <a:pt x="277609" y="0"/>
                </a:lnTo>
                <a:lnTo>
                  <a:pt x="333555" y="4031"/>
                </a:lnTo>
                <a:lnTo>
                  <a:pt x="385663" y="15595"/>
                </a:lnTo>
                <a:lnTo>
                  <a:pt x="432817" y="33891"/>
                </a:lnTo>
                <a:lnTo>
                  <a:pt x="473900" y="58123"/>
                </a:lnTo>
                <a:lnTo>
                  <a:pt x="507797" y="87491"/>
                </a:lnTo>
                <a:lnTo>
                  <a:pt x="533391" y="121199"/>
                </a:lnTo>
                <a:lnTo>
                  <a:pt x="549566" y="158447"/>
                </a:lnTo>
                <a:lnTo>
                  <a:pt x="555205" y="198437"/>
                </a:lnTo>
                <a:close/>
              </a:path>
            </a:pathLst>
          </a:custGeom>
          <a:ln w="10858">
            <a:solidFill>
              <a:srgbClr val="FBAD1A"/>
            </a:solidFill>
          </a:ln>
        </p:spPr>
        <p:txBody>
          <a:bodyPr wrap="square" lIns="0" tIns="0" rIns="0" bIns="0" rtlCol="0"/>
          <a:lstStyle/>
          <a:p>
            <a:endParaRPr dirty="0"/>
          </a:p>
        </p:txBody>
      </p:sp>
      <p:sp>
        <p:nvSpPr>
          <p:cNvPr id="10" name="object 15"/>
          <p:cNvSpPr/>
          <p:nvPr/>
        </p:nvSpPr>
        <p:spPr>
          <a:xfrm>
            <a:off x="620807" y="2460204"/>
            <a:ext cx="343254" cy="356288"/>
          </a:xfrm>
          <a:prstGeom prst="rect">
            <a:avLst/>
          </a:prstGeom>
          <a:blipFill rotWithShape="1">
            <a:blip r:embed="rId3"/>
            <a:stretch>
              <a:fillRect/>
            </a:stretch>
          </a:blipFill>
        </p:spPr>
        <p:txBody>
          <a:bodyPr wrap="square" lIns="0" tIns="0" rIns="0" bIns="0" rtlCol="0"/>
          <a:lstStyle/>
          <a:p>
            <a:endParaRPr dirty="0"/>
          </a:p>
        </p:txBody>
      </p:sp>
      <p:sp>
        <p:nvSpPr>
          <p:cNvPr id="11" name="object 20"/>
          <p:cNvSpPr/>
          <p:nvPr/>
        </p:nvSpPr>
        <p:spPr>
          <a:xfrm>
            <a:off x="2045309" y="562495"/>
            <a:ext cx="234187" cy="234175"/>
          </a:xfrm>
          <a:prstGeom prst="rect">
            <a:avLst/>
          </a:prstGeom>
          <a:blipFill rotWithShape="1">
            <a:blip r:embed="rId4"/>
            <a:stretch>
              <a:fillRect/>
            </a:stretch>
          </a:blipFill>
        </p:spPr>
        <p:txBody>
          <a:bodyPr wrap="square" lIns="0" tIns="0" rIns="0" bIns="0" rtlCol="0"/>
          <a:lstStyle/>
          <a:p>
            <a:endParaRPr dirty="0"/>
          </a:p>
        </p:txBody>
      </p:sp>
      <p:sp>
        <p:nvSpPr>
          <p:cNvPr id="12" name="object 21"/>
          <p:cNvSpPr txBox="1"/>
          <p:nvPr/>
        </p:nvSpPr>
        <p:spPr>
          <a:xfrm>
            <a:off x="1306928" y="583927"/>
            <a:ext cx="4199780" cy="2990562"/>
          </a:xfrm>
          <a:prstGeom prst="rect">
            <a:avLst/>
          </a:prstGeom>
        </p:spPr>
        <p:txBody>
          <a:bodyPr vert="horz" wrap="square" lIns="0" tIns="12700" rIns="0" bIns="0" rtlCol="0">
            <a:spAutoFit/>
          </a:bodyPr>
          <a:lstStyle/>
          <a:p>
            <a:pPr marL="146050">
              <a:lnSpc>
                <a:spcPct val="100000"/>
              </a:lnSpc>
              <a:spcBef>
                <a:spcPts val="100"/>
              </a:spcBef>
            </a:pPr>
            <a:r>
              <a:rPr lang="es" sz="1100" b="0" i="0" strike="noStrike" cap="none" spc="70" baseline="0" dirty="0" smtClean="0">
                <a:solidFill>
                  <a:srgbClr val="FFFFFF"/>
                </a:solidFill>
                <a:effectLst/>
                <a:latin typeface="Arial"/>
                <a:ea typeface="Arial"/>
                <a:cs typeface="Arial"/>
              </a:rPr>
              <a:t>Práctica </a:t>
            </a:r>
            <a:r>
              <a:rPr lang="es" sz="1100" b="0" i="0" strike="noStrike" cap="none" spc="70" baseline="0" dirty="0" smtClean="0">
                <a:solidFill>
                  <a:srgbClr val="FBAD1A"/>
                </a:solidFill>
                <a:effectLst/>
                <a:latin typeface="Arial"/>
                <a:ea typeface="Arial"/>
                <a:cs typeface="Arial"/>
              </a:rPr>
              <a:t> </a:t>
            </a:r>
            <a:r>
              <a:rPr lang="es" sz="1100" b="0" i="0" strike="noStrike" cap="none" spc="65" baseline="0" dirty="0" smtClean="0">
                <a:solidFill>
                  <a:srgbClr val="FBAD1A"/>
                </a:solidFill>
                <a:effectLst/>
                <a:latin typeface="Arial"/>
                <a:ea typeface="Arial"/>
                <a:cs typeface="Arial"/>
              </a:rPr>
              <a:t>6 </a:t>
            </a:r>
            <a:r>
              <a:rPr lang="es" sz="1100" b="0" i="0" strike="noStrike" cap="none" spc="70" baseline="0" dirty="0" smtClean="0">
                <a:solidFill>
                  <a:srgbClr val="FBAD1A"/>
                </a:solidFill>
                <a:effectLst/>
                <a:latin typeface="Arial"/>
                <a:ea typeface="Arial"/>
                <a:cs typeface="Arial"/>
              </a:rPr>
              <a:t> </a:t>
            </a:r>
            <a:r>
              <a:rPr lang="es" sz="1100" b="0" i="0" strike="noStrike" cap="none" spc="70" baseline="0" dirty="0" smtClean="0">
                <a:solidFill>
                  <a:srgbClr val="FFFFFF"/>
                </a:solidFill>
                <a:effectLst/>
                <a:latin typeface="Arial"/>
                <a:ea typeface="Arial"/>
                <a:cs typeface="Arial"/>
              </a:rPr>
              <a:t> </a:t>
            </a:r>
            <a:r>
              <a:rPr lang="es" sz="1100" b="0" i="0" strike="noStrike" cap="none" spc="80" baseline="0" dirty="0">
                <a:solidFill>
                  <a:srgbClr val="FFFFFF"/>
                </a:solidFill>
                <a:effectLst/>
                <a:latin typeface="Arial"/>
                <a:ea typeface="Arial"/>
                <a:cs typeface="Arial"/>
              </a:rPr>
              <a:t>Sentido del humor</a:t>
            </a:r>
          </a:p>
          <a:p>
            <a:pPr marL="146050" marR="330835">
              <a:lnSpc>
                <a:spcPts val="1300"/>
              </a:lnSpc>
              <a:spcBef>
                <a:spcPts val="1240"/>
              </a:spcBef>
            </a:pPr>
            <a:r>
              <a:rPr lang="es" sz="1050" b="0" i="0" strike="noStrike" cap="none" spc="-5" baseline="0" dirty="0">
                <a:solidFill>
                  <a:srgbClr val="FFFFFF"/>
                </a:solidFill>
                <a:effectLst/>
                <a:latin typeface="Arial"/>
                <a:ea typeface="Arial"/>
                <a:cs typeface="Arial"/>
              </a:rPr>
              <a:t>Al usar el humor o apreciar el </a:t>
            </a:r>
            <a:r>
              <a:rPr lang="es" sz="1050" b="0" i="0" strike="noStrike" cap="none" spc="-5" baseline="0" dirty="0" smtClean="0">
                <a:solidFill>
                  <a:srgbClr val="FFFFFF"/>
                </a:solidFill>
                <a:effectLst/>
                <a:latin typeface="Arial"/>
                <a:ea typeface="Arial"/>
                <a:cs typeface="Arial"/>
              </a:rPr>
              <a:t>humor </a:t>
            </a:r>
            <a:r>
              <a:rPr lang="es" sz="1050" b="0" i="0" strike="noStrike" cap="none" spc="0" baseline="0" dirty="0" smtClean="0">
                <a:solidFill>
                  <a:srgbClr val="FFFFFF"/>
                </a:solidFill>
                <a:effectLst/>
                <a:latin typeface="Arial"/>
                <a:ea typeface="Arial"/>
                <a:cs typeface="Arial"/>
              </a:rPr>
              <a:t>de </a:t>
            </a:r>
            <a:r>
              <a:rPr lang="es" sz="1050" b="0" i="0" strike="noStrike" cap="none" spc="0" baseline="0" dirty="0">
                <a:solidFill>
                  <a:srgbClr val="FFFFFF"/>
                </a:solidFill>
                <a:effectLst/>
                <a:latin typeface="Arial"/>
                <a:ea typeface="Arial"/>
                <a:cs typeface="Arial"/>
              </a:rPr>
              <a:t>los demás</a:t>
            </a:r>
            <a:r>
              <a:rPr lang="es" sz="1050" b="0" i="0" strike="noStrike" cap="none" spc="-5" baseline="0" dirty="0">
                <a:solidFill>
                  <a:srgbClr val="FFFFFF"/>
                </a:solidFill>
                <a:effectLst/>
                <a:latin typeface="Arial"/>
                <a:ea typeface="Arial"/>
                <a:cs typeface="Arial"/>
              </a:rPr>
              <a:t>, </a:t>
            </a:r>
            <a:r>
              <a:rPr lang="es-PE" sz="1050" b="0" i="0" strike="noStrike" cap="none" spc="-5" baseline="0" dirty="0" smtClean="0">
                <a:solidFill>
                  <a:srgbClr val="FFFFFF"/>
                </a:solidFill>
                <a:effectLst/>
                <a:latin typeface="Arial"/>
                <a:ea typeface="Arial"/>
                <a:cs typeface="Arial"/>
              </a:rPr>
              <a:t>los jefes</a:t>
            </a:r>
            <a:r>
              <a:rPr lang="es" sz="1050" b="0" i="0" strike="noStrike" cap="none" spc="-5" baseline="0" dirty="0" smtClean="0">
                <a:solidFill>
                  <a:srgbClr val="FFFFFF"/>
                </a:solidFill>
                <a:effectLst/>
                <a:latin typeface="Arial"/>
                <a:ea typeface="Arial"/>
                <a:cs typeface="Arial"/>
              </a:rPr>
              <a:t> </a:t>
            </a:r>
            <a:r>
              <a:rPr lang="es" sz="1050" b="0" i="0" strike="noStrike" cap="none" spc="-5" baseline="0" dirty="0">
                <a:solidFill>
                  <a:srgbClr val="FFFFFF"/>
                </a:solidFill>
                <a:effectLst/>
                <a:latin typeface="Arial"/>
                <a:ea typeface="Arial"/>
                <a:cs typeface="Arial"/>
              </a:rPr>
              <a:t>están en sintonía con una situación pública</a:t>
            </a:r>
            <a:r>
              <a:rPr lang="es" sz="1050" b="0" i="0" strike="noStrike" cap="none" spc="0" baseline="0" dirty="0">
                <a:solidFill>
                  <a:srgbClr val="FFFFFF"/>
                </a:solidFill>
                <a:effectLst/>
                <a:latin typeface="Arial"/>
                <a:ea typeface="Arial"/>
                <a:cs typeface="Arial"/>
              </a:rPr>
              <a:t>, </a:t>
            </a:r>
            <a:r>
              <a:rPr lang="es" sz="1050" b="0" i="0" strike="noStrike" cap="none" spc="-5" baseline="0" dirty="0">
                <a:solidFill>
                  <a:srgbClr val="FFFFFF"/>
                </a:solidFill>
                <a:effectLst/>
                <a:latin typeface="Arial"/>
                <a:ea typeface="Arial"/>
                <a:cs typeface="Arial"/>
              </a:rPr>
              <a:t>y con el propósito </a:t>
            </a:r>
            <a:r>
              <a:rPr lang="es" sz="1050" b="0" i="0" strike="noStrike" cap="none" spc="0" baseline="0" dirty="0">
                <a:solidFill>
                  <a:srgbClr val="FFFFFF"/>
                </a:solidFill>
                <a:effectLst/>
                <a:latin typeface="Arial"/>
                <a:ea typeface="Arial"/>
                <a:cs typeface="Arial"/>
              </a:rPr>
              <a:t>de hacer uso del </a:t>
            </a:r>
            <a:r>
              <a:rPr lang="es" sz="1050" b="0" i="0" strike="noStrike" cap="none" spc="0" baseline="0" dirty="0" smtClean="0">
                <a:solidFill>
                  <a:srgbClr val="FFFFFF"/>
                </a:solidFill>
                <a:effectLst/>
                <a:latin typeface="Arial"/>
                <a:ea typeface="Arial"/>
                <a:cs typeface="Arial"/>
              </a:rPr>
              <a:t>humor</a:t>
            </a:r>
            <a:r>
              <a:rPr lang="es" sz="1050" b="0" i="0" strike="noStrike" cap="none" spc="-10" baseline="0" dirty="0" smtClean="0">
                <a:solidFill>
                  <a:srgbClr val="FFFFFF"/>
                </a:solidFill>
                <a:effectLst/>
                <a:latin typeface="Arial"/>
                <a:ea typeface="Arial"/>
                <a:cs typeface="Arial"/>
              </a:rPr>
              <a:t>. </a:t>
            </a:r>
            <a:r>
              <a:rPr lang="es" sz="1050" b="0" i="0" strike="noStrike" cap="none" spc="0" baseline="0" dirty="0">
                <a:solidFill>
                  <a:srgbClr val="FFFFFF"/>
                </a:solidFill>
                <a:effectLst/>
                <a:latin typeface="Arial"/>
                <a:ea typeface="Arial"/>
                <a:cs typeface="Arial"/>
              </a:rPr>
              <a:t>Una historia </a:t>
            </a:r>
            <a:r>
              <a:rPr lang="es" sz="1050" b="0" i="0" strike="noStrike" cap="none" spc="-5" baseline="0" dirty="0">
                <a:solidFill>
                  <a:srgbClr val="FFFFFF"/>
                </a:solidFill>
                <a:effectLst/>
                <a:latin typeface="Arial"/>
                <a:ea typeface="Arial"/>
                <a:cs typeface="Arial"/>
              </a:rPr>
              <a:t>divertida sobre sí mismo permite que el otro se relaje y ría de sus propias situaciones similares, lo que </a:t>
            </a:r>
            <a:r>
              <a:rPr lang="es" sz="1050" b="0" i="0" strike="noStrike" cap="none" spc="-5" baseline="0" dirty="0" smtClean="0">
                <a:solidFill>
                  <a:srgbClr val="FFFFFF"/>
                </a:solidFill>
                <a:effectLst/>
                <a:latin typeface="Arial"/>
                <a:ea typeface="Arial"/>
                <a:cs typeface="Arial"/>
              </a:rPr>
              <a:t>produce </a:t>
            </a:r>
            <a:r>
              <a:rPr lang="es" sz="1050" b="0" i="0" strike="noStrike" cap="none" spc="0" baseline="0" dirty="0" smtClean="0">
                <a:solidFill>
                  <a:srgbClr val="FFFFFF"/>
                </a:solidFill>
                <a:effectLst/>
                <a:latin typeface="Arial"/>
                <a:ea typeface="Arial"/>
                <a:cs typeface="Arial"/>
              </a:rPr>
              <a:t>empatía y </a:t>
            </a:r>
            <a:r>
              <a:rPr lang="es" sz="1050" b="0" i="0" strike="noStrike" cap="none" spc="0" baseline="0" dirty="0">
                <a:solidFill>
                  <a:srgbClr val="FFFFFF"/>
                </a:solidFill>
                <a:effectLst/>
                <a:latin typeface="Arial"/>
                <a:ea typeface="Arial"/>
                <a:cs typeface="Arial"/>
              </a:rPr>
              <a:t>un sentimiento </a:t>
            </a:r>
            <a:r>
              <a:rPr lang="es" sz="1050" b="0" i="0" strike="noStrike" cap="none" spc="-5" baseline="0" dirty="0">
                <a:solidFill>
                  <a:srgbClr val="FFFFFF"/>
                </a:solidFill>
                <a:effectLst/>
                <a:latin typeface="Arial"/>
                <a:ea typeface="Arial"/>
                <a:cs typeface="Arial"/>
              </a:rPr>
              <a:t>de "estamos todos en el mismo barco. </a:t>
            </a:r>
            <a:r>
              <a:rPr lang="es" sz="1050" b="0" i="0" strike="noStrike" cap="none" spc="0" baseline="0" dirty="0">
                <a:solidFill>
                  <a:srgbClr val="FFFFFF"/>
                </a:solidFill>
                <a:effectLst/>
                <a:latin typeface="Arial"/>
                <a:ea typeface="Arial"/>
                <a:cs typeface="Arial"/>
              </a:rPr>
              <a:t>Esto tiene un efecto </a:t>
            </a:r>
            <a:r>
              <a:rPr lang="es" sz="1050" b="0" i="0" strike="noStrike" cap="none" spc="-5" baseline="0" dirty="0">
                <a:solidFill>
                  <a:srgbClr val="FFFFFF"/>
                </a:solidFill>
                <a:effectLst/>
                <a:latin typeface="Arial"/>
                <a:ea typeface="Arial"/>
                <a:cs typeface="Arial"/>
              </a:rPr>
              <a:t>de humanidad que produce mayor tolerancia a diversas diferencias y perspectivas. Sin embargo, aunque el humor pueda ser útil y productivo, cuando es mal aplicado también </a:t>
            </a:r>
            <a:r>
              <a:rPr lang="es" sz="1050" b="0" i="0" strike="noStrike" cap="none" spc="-5" baseline="0" dirty="0" smtClean="0">
                <a:solidFill>
                  <a:srgbClr val="FFFFFF"/>
                </a:solidFill>
                <a:effectLst/>
                <a:latin typeface="Arial"/>
                <a:ea typeface="Arial"/>
                <a:cs typeface="Arial"/>
              </a:rPr>
              <a:t>puede </a:t>
            </a:r>
            <a:r>
              <a:rPr lang="es" sz="1050" b="0" i="0" strike="noStrike" cap="none" spc="-5" baseline="0" dirty="0">
                <a:solidFill>
                  <a:srgbClr val="FFFFFF"/>
                </a:solidFill>
                <a:effectLst/>
                <a:latin typeface="Arial"/>
                <a:ea typeface="Arial"/>
                <a:cs typeface="Arial"/>
              </a:rPr>
              <a:t>ser perjudicial. </a:t>
            </a:r>
            <a:r>
              <a:rPr lang="es" sz="1050" b="0" i="0" strike="noStrike" cap="none" spc="-5" baseline="0" dirty="0" smtClean="0">
                <a:solidFill>
                  <a:srgbClr val="FFFFFF"/>
                </a:solidFill>
                <a:effectLst/>
                <a:latin typeface="Arial"/>
                <a:ea typeface="Arial"/>
                <a:cs typeface="Arial"/>
              </a:rPr>
              <a:t>Reírse </a:t>
            </a:r>
            <a:r>
              <a:rPr lang="es" sz="1050" b="0" i="0" strike="noStrike" cap="none" spc="-5" baseline="0" dirty="0">
                <a:solidFill>
                  <a:srgbClr val="FFFFFF"/>
                </a:solidFill>
                <a:effectLst/>
                <a:latin typeface="Arial"/>
                <a:ea typeface="Arial"/>
                <a:cs typeface="Arial"/>
              </a:rPr>
              <a:t>de los demás o de </a:t>
            </a:r>
            <a:r>
              <a:rPr lang="es" sz="1050" b="0" i="0" strike="noStrike" cap="none" spc="-5" baseline="0" dirty="0" smtClean="0">
                <a:solidFill>
                  <a:srgbClr val="FFFFFF"/>
                </a:solidFill>
                <a:effectLst/>
                <a:latin typeface="Arial"/>
                <a:ea typeface="Arial"/>
                <a:cs typeface="Arial"/>
              </a:rPr>
              <a:t>situaciones que </a:t>
            </a:r>
            <a:r>
              <a:rPr lang="es" sz="1050" b="0" i="0" strike="noStrike" cap="none" spc="-5" baseline="0" dirty="0">
                <a:solidFill>
                  <a:srgbClr val="FFFFFF"/>
                </a:solidFill>
                <a:effectLst/>
                <a:latin typeface="Arial"/>
                <a:ea typeface="Arial"/>
                <a:cs typeface="Arial"/>
              </a:rPr>
              <a:t>pueden ser </a:t>
            </a:r>
            <a:r>
              <a:rPr lang="es" sz="1050" b="0" i="0" strike="noStrike" cap="none" spc="-5" baseline="0" dirty="0" smtClean="0">
                <a:solidFill>
                  <a:srgbClr val="FFFFFF"/>
                </a:solidFill>
                <a:effectLst/>
                <a:latin typeface="Arial"/>
                <a:ea typeface="Arial"/>
                <a:cs typeface="Arial"/>
              </a:rPr>
              <a:t>ofensivas </a:t>
            </a:r>
            <a:r>
              <a:rPr lang="es" sz="1050" b="0" i="0" strike="noStrike" cap="none" spc="-5" baseline="0" dirty="0">
                <a:solidFill>
                  <a:srgbClr val="FFFFFF"/>
                </a:solidFill>
                <a:effectLst/>
                <a:latin typeface="Arial"/>
                <a:ea typeface="Arial"/>
                <a:cs typeface="Arial"/>
              </a:rPr>
              <a:t>para </a:t>
            </a:r>
            <a:r>
              <a:rPr lang="es" sz="1050" b="0" i="0" strike="noStrike" cap="none" spc="-5" baseline="0" dirty="0" smtClean="0">
                <a:solidFill>
                  <a:srgbClr val="FFFFFF"/>
                </a:solidFill>
                <a:effectLst/>
                <a:latin typeface="Arial"/>
                <a:ea typeface="Arial"/>
                <a:cs typeface="Arial"/>
              </a:rPr>
              <a:t>algunos </a:t>
            </a:r>
            <a:r>
              <a:rPr lang="es" sz="1050" b="0" i="0" strike="noStrike" cap="none" spc="-5" baseline="0" dirty="0">
                <a:solidFill>
                  <a:srgbClr val="FFFFFF"/>
                </a:solidFill>
                <a:effectLst/>
                <a:latin typeface="Arial"/>
                <a:ea typeface="Arial"/>
                <a:cs typeface="Arial"/>
              </a:rPr>
              <a:t>reduce </a:t>
            </a:r>
            <a:r>
              <a:rPr lang="es" sz="1050" b="0" i="0" strike="noStrike" cap="none" spc="-5" baseline="0" dirty="0" smtClean="0">
                <a:solidFill>
                  <a:srgbClr val="FFFFFF"/>
                </a:solidFill>
                <a:effectLst/>
                <a:latin typeface="Arial"/>
                <a:ea typeface="Arial"/>
                <a:cs typeface="Arial"/>
              </a:rPr>
              <a:t>la </a:t>
            </a:r>
            <a:r>
              <a:rPr lang="es" sz="1050" b="0" i="0" strike="noStrike" cap="none" spc="-5" baseline="0" dirty="0">
                <a:solidFill>
                  <a:srgbClr val="FFFFFF"/>
                </a:solidFill>
                <a:effectLst/>
                <a:latin typeface="Arial"/>
                <a:ea typeface="Arial"/>
                <a:cs typeface="Arial"/>
              </a:rPr>
              <a:t>influencia y </a:t>
            </a:r>
            <a:r>
              <a:rPr lang="es" sz="1050" b="0" i="0" strike="noStrike" cap="none" spc="-5" baseline="0" dirty="0" smtClean="0">
                <a:solidFill>
                  <a:srgbClr val="FFFFFF"/>
                </a:solidFill>
                <a:effectLst/>
                <a:latin typeface="Arial"/>
                <a:ea typeface="Arial"/>
                <a:cs typeface="Arial"/>
              </a:rPr>
              <a:t>la </a:t>
            </a:r>
            <a:r>
              <a:rPr lang="es" sz="1050" b="0" i="0" strike="noStrike" cap="none" spc="-5" baseline="0" dirty="0">
                <a:solidFill>
                  <a:srgbClr val="FFFFFF"/>
                </a:solidFill>
                <a:effectLst/>
                <a:latin typeface="Arial"/>
                <a:ea typeface="Arial"/>
                <a:cs typeface="Arial"/>
              </a:rPr>
              <a:t>confianza</a:t>
            </a:r>
            <a:r>
              <a:rPr lang="es" sz="1050" b="0" i="0" strike="noStrike" cap="none" spc="-5" baseline="0" dirty="0" smtClean="0">
                <a:solidFill>
                  <a:srgbClr val="FFFFFF"/>
                </a:solidFill>
                <a:effectLst/>
                <a:latin typeface="Arial"/>
                <a:ea typeface="Arial"/>
                <a:cs typeface="Arial"/>
              </a:rPr>
              <a:t>. La </a:t>
            </a:r>
            <a:r>
              <a:rPr lang="es" sz="1050" b="0" i="0" strike="noStrike" cap="none" spc="-5" baseline="0" dirty="0">
                <a:solidFill>
                  <a:srgbClr val="FFFFFF"/>
                </a:solidFill>
                <a:effectLst/>
                <a:latin typeface="Arial"/>
                <a:ea typeface="Arial"/>
                <a:cs typeface="Arial"/>
              </a:rPr>
              <a:t>ausencia total de </a:t>
            </a:r>
            <a:r>
              <a:rPr lang="es" sz="1050" b="0" i="0" strike="noStrike" cap="none" baseline="0" dirty="0">
                <a:solidFill>
                  <a:srgbClr val="FFFFFF"/>
                </a:solidFill>
                <a:effectLst/>
                <a:latin typeface="Arial"/>
                <a:ea typeface="Arial"/>
                <a:cs typeface="Arial"/>
              </a:rPr>
              <a:t>humor generalmente hace que el líder sea considerado frío e indiferente, lo que lleva a una serie de asociaciones negativas.</a:t>
            </a:r>
          </a:p>
          <a:p>
            <a:pPr marL="146050" marR="330835">
              <a:lnSpc>
                <a:spcPts val="1300"/>
              </a:lnSpc>
              <a:spcBef>
                <a:spcPts val="1240"/>
              </a:spcBef>
            </a:pPr>
            <a:endParaRPr sz="1050" dirty="0">
              <a:latin typeface="Arial"/>
              <a:cs typeface="Arial"/>
            </a:endParaRPr>
          </a:p>
        </p:txBody>
      </p:sp>
      <p:sp>
        <p:nvSpPr>
          <p:cNvPr id="13" name="object 25"/>
          <p:cNvSpPr/>
          <p:nvPr/>
        </p:nvSpPr>
        <p:spPr>
          <a:xfrm>
            <a:off x="269620" y="1355318"/>
            <a:ext cx="234188" cy="234175"/>
          </a:xfrm>
          <a:prstGeom prst="rect">
            <a:avLst/>
          </a:prstGeom>
          <a:blipFill rotWithShape="1">
            <a:blip r:embed="rId5"/>
            <a:stretch>
              <a:fillRect/>
            </a:stretch>
          </a:blipFill>
        </p:spPr>
        <p:txBody>
          <a:bodyPr wrap="square" lIns="0" tIns="0" rIns="0" bIns="0" rtlCol="0"/>
          <a:lstStyle/>
          <a:p>
            <a:endParaRPr dirty="0"/>
          </a:p>
        </p:txBody>
      </p:sp>
      <p:sp>
        <p:nvSpPr>
          <p:cNvPr id="14" name="object 26"/>
          <p:cNvSpPr txBox="1"/>
          <p:nvPr/>
        </p:nvSpPr>
        <p:spPr>
          <a:xfrm>
            <a:off x="278351" y="979455"/>
            <a:ext cx="745953" cy="592470"/>
          </a:xfrm>
          <a:prstGeom prst="rect">
            <a:avLst/>
          </a:prstGeom>
        </p:spPr>
        <p:txBody>
          <a:bodyPr vert="horz" wrap="square" lIns="0" tIns="12700" rIns="0" bIns="0" rtlCol="0">
            <a:spAutoFit/>
          </a:bodyPr>
          <a:lstStyle/>
          <a:p>
            <a:pPr marL="12700" marR="5080">
              <a:lnSpc>
                <a:spcPct val="100000"/>
              </a:lnSpc>
              <a:spcBef>
                <a:spcPts val="100"/>
              </a:spcBef>
            </a:pPr>
            <a:r>
              <a:rPr lang="es" sz="900" b="0" i="0" strike="noStrike" cap="none" spc="-10" baseline="0" dirty="0" smtClean="0">
                <a:solidFill>
                  <a:srgbClr val="231F20"/>
                </a:solidFill>
                <a:effectLst/>
                <a:latin typeface="Arial" panose="020B0604020202020204" pitchFamily="34" charset="0"/>
                <a:ea typeface="Verdana"/>
                <a:cs typeface="Arial" panose="020B0604020202020204" pitchFamily="34" charset="0"/>
              </a:rPr>
              <a:t>Sentido del humor (UH)</a:t>
            </a:r>
          </a:p>
          <a:p>
            <a:pPr marL="12700" marR="5080">
              <a:lnSpc>
                <a:spcPct val="100000"/>
              </a:lnSpc>
              <a:spcBef>
                <a:spcPts val="100"/>
              </a:spcBef>
            </a:pPr>
            <a:endParaRPr lang="es" sz="900" spc="-10" dirty="0" smtClean="0">
              <a:solidFill>
                <a:srgbClr val="231F20"/>
              </a:solidFill>
              <a:latin typeface="Arial" panose="020B0604020202020204" pitchFamily="34" charset="0"/>
              <a:ea typeface="Verdana"/>
              <a:cs typeface="Arial" panose="020B0604020202020204" pitchFamily="34" charset="0"/>
            </a:endParaRPr>
          </a:p>
          <a:p>
            <a:pPr marL="12700" marR="5080">
              <a:lnSpc>
                <a:spcPct val="100000"/>
              </a:lnSpc>
              <a:spcBef>
                <a:spcPts val="100"/>
              </a:spcBef>
            </a:pPr>
            <a:r>
              <a:rPr lang="es" sz="900" b="0" i="0" strike="noStrike" cap="none" spc="-10" baseline="0" dirty="0" smtClean="0">
                <a:solidFill>
                  <a:srgbClr val="231F20"/>
                </a:solidFill>
                <a:effectLst/>
                <a:latin typeface="Arial" panose="020B0604020202020204" pitchFamily="34" charset="0"/>
                <a:ea typeface="Verdana"/>
                <a:cs typeface="Arial" panose="020B0604020202020204" pitchFamily="34" charset="0"/>
              </a:rPr>
              <a:t>  </a:t>
            </a:r>
            <a:r>
              <a:rPr lang="es" sz="900" b="0" i="0" strike="noStrike" cap="none" spc="65" baseline="0" dirty="0" smtClean="0">
                <a:solidFill>
                  <a:srgbClr val="FFFFFF"/>
                </a:solidFill>
                <a:effectLst/>
                <a:latin typeface="Arial" panose="020B0604020202020204" pitchFamily="34" charset="0"/>
                <a:ea typeface="Arial"/>
                <a:cs typeface="Arial" panose="020B0604020202020204" pitchFamily="34" charset="0"/>
              </a:rPr>
              <a:t>6 </a:t>
            </a:r>
            <a:endParaRPr lang="es" sz="900" b="0" i="0" strike="noStrike" cap="none" spc="65" baseline="0" dirty="0">
              <a:solidFill>
                <a:srgbClr val="FFFFFF"/>
              </a:solidFill>
              <a:effectLst/>
              <a:latin typeface="Arial" panose="020B0604020202020204" pitchFamily="34" charset="0"/>
              <a:ea typeface="Arial"/>
              <a:cs typeface="Arial" panose="020B0604020202020204" pitchFamily="34" charset="0"/>
            </a:endParaRPr>
          </a:p>
        </p:txBody>
      </p:sp>
      <p:sp>
        <p:nvSpPr>
          <p:cNvPr id="15" name="object 29"/>
          <p:cNvSpPr txBox="1">
            <a:spLocks noGrp="1"/>
          </p:cNvSpPr>
          <p:nvPr>
            <p:ph type="ftr" sz="quarter" idx="4294967295"/>
          </p:nvPr>
        </p:nvSpPr>
        <p:spPr>
          <a:xfrm>
            <a:off x="215900" y="3402431"/>
            <a:ext cx="2584450" cy="103875"/>
          </a:xfrm>
          <a:prstGeom prst="rect">
            <a:avLst/>
          </a:prstGeom>
        </p:spPr>
        <p:txBody>
          <a:bodyPr vert="horz" wrap="square" lIns="0" tIns="11430" rIns="0" bIns="0" rtlCol="0">
            <a:spAutoFit/>
          </a:bodyPr>
          <a:lstStyle/>
          <a:p>
            <a:pPr marL="12700">
              <a:lnSpc>
                <a:spcPct val="100000"/>
              </a:lnSpc>
              <a:spcBef>
                <a:spcPts val="90"/>
              </a:spcBef>
            </a:pPr>
            <a:r>
              <a:rPr lang="es" sz="600" b="0" i="1" strike="noStrike" cap="none" spc="55" baseline="0" dirty="0">
                <a:solidFill>
                  <a:srgbClr val="58595B"/>
                </a:solidFill>
                <a:effectLst/>
                <a:latin typeface="Arial"/>
                <a:ea typeface="Arial"/>
                <a:cs typeface="Arial"/>
              </a:rPr>
              <a:t>©</a:t>
            </a:r>
            <a:r>
              <a:rPr lang="es" sz="600" b="0" i="1" strike="noStrike" cap="none" spc="-110" baseline="0" dirty="0">
                <a:solidFill>
                  <a:srgbClr val="58595B"/>
                </a:solidFill>
                <a:effectLst/>
                <a:latin typeface="Arial"/>
                <a:ea typeface="Arial"/>
                <a:cs typeface="Arial"/>
              </a:rPr>
              <a:t> </a:t>
            </a:r>
            <a:r>
              <a:rPr lang="es" sz="600" b="0" i="1" strike="noStrike" cap="none" spc="-25" baseline="0" dirty="0">
                <a:solidFill>
                  <a:srgbClr val="58595B"/>
                </a:solidFill>
                <a:effectLst/>
                <a:latin typeface="Arial"/>
                <a:ea typeface="Arial"/>
                <a:cs typeface="Arial"/>
              </a:rPr>
              <a:t>Copyright </a:t>
            </a:r>
            <a:r>
              <a:rPr lang="es" sz="600" b="0" i="1" strike="noStrike" cap="none" spc="-5" baseline="0" dirty="0">
                <a:solidFill>
                  <a:srgbClr val="58595B"/>
                </a:solidFill>
                <a:effectLst/>
                <a:latin typeface="Arial"/>
                <a:ea typeface="Arial"/>
                <a:cs typeface="Arial"/>
              </a:rPr>
              <a:t>2019, </a:t>
            </a:r>
            <a:r>
              <a:rPr lang="es" sz="600" b="0" i="1" strike="noStrike" cap="none" spc="-50" baseline="0" dirty="0">
                <a:solidFill>
                  <a:srgbClr val="58595B"/>
                </a:solidFill>
                <a:effectLst/>
                <a:latin typeface="Arial"/>
                <a:ea typeface="Arial"/>
                <a:cs typeface="Arial"/>
              </a:rPr>
              <a:t>TeamTelligent, </a:t>
            </a:r>
            <a:r>
              <a:rPr lang="es-PE" sz="600" b="0" i="1" strike="noStrike" cap="none" spc="-60" baseline="0" dirty="0" smtClean="0">
                <a:solidFill>
                  <a:srgbClr val="58595B"/>
                </a:solidFill>
                <a:effectLst/>
                <a:latin typeface="Arial"/>
                <a:ea typeface="Arial"/>
                <a:cs typeface="Arial"/>
              </a:rPr>
              <a:t>CLL</a:t>
            </a:r>
            <a:r>
              <a:rPr lang="es" sz="600" b="0" i="1" strike="noStrike" cap="none" spc="-6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smtClean="0">
                <a:solidFill>
                  <a:srgbClr val="58595B"/>
                </a:solidFill>
                <a:effectLst/>
                <a:latin typeface="Arial"/>
                <a:ea typeface="Arial"/>
                <a:cs typeface="Arial"/>
              </a:rPr>
              <a:t>Todos </a:t>
            </a:r>
            <a:r>
              <a:rPr lang="es" sz="600" b="0" i="1" strike="noStrike" cap="none" spc="-15" baseline="0" dirty="0">
                <a:solidFill>
                  <a:srgbClr val="58595B"/>
                </a:solidFill>
                <a:effectLst/>
                <a:latin typeface="Arial"/>
                <a:ea typeface="Arial"/>
                <a:cs typeface="Arial"/>
              </a:rPr>
              <a:t>los derechos reservados</a:t>
            </a:r>
            <a:r>
              <a:rPr lang="es" sz="600" b="0" i="1" strike="noStrike" cap="none" spc="55" baseline="0" dirty="0">
                <a:solidFill>
                  <a:srgbClr val="58595B"/>
                </a:solidFill>
                <a:effectLst/>
                <a:latin typeface="Arial"/>
                <a:ea typeface="Arial"/>
                <a:cs typeface="Arial"/>
              </a:rPr>
              <a:t> </a:t>
            </a:r>
            <a:r>
              <a:rPr lang="es" sz="600" b="0" i="1" strike="noStrike" cap="none" spc="-40" baseline="0" dirty="0" smtClean="0">
                <a:solidFill>
                  <a:srgbClr val="58595B"/>
                </a:solidFill>
                <a:effectLst/>
                <a:latin typeface="Arial"/>
                <a:ea typeface="Arial"/>
                <a:cs typeface="Arial"/>
              </a:rPr>
              <a:t>. </a:t>
            </a:r>
            <a:r>
              <a:rPr lang="es" sz="600" b="0" i="1" strike="noStrike" cap="none" spc="55" baseline="0" dirty="0" smtClean="0">
                <a:solidFill>
                  <a:srgbClr val="58595B"/>
                </a:solidFill>
                <a:effectLst/>
                <a:latin typeface="Arial"/>
                <a:ea typeface="Arial"/>
                <a:cs typeface="Arial"/>
              </a:rPr>
              <a:t>  </a:t>
            </a:r>
            <a:r>
              <a:rPr lang="es" sz="600" b="0" i="1" strike="noStrike" cap="none" spc="-15" baseline="0" dirty="0">
                <a:solidFill>
                  <a:srgbClr val="58595B"/>
                </a:solidFill>
                <a:effectLst/>
                <a:latin typeface="Arial"/>
                <a:ea typeface="Arial"/>
                <a:cs typeface="Arial"/>
              </a:rPr>
              <a:t>V5</a:t>
            </a:r>
            <a:r>
              <a:rPr lang="es" sz="600" b="0" i="1" strike="noStrike" cap="none" spc="55" baseline="0" dirty="0">
                <a:solidFill>
                  <a:srgbClr val="58595B"/>
                </a:solidFill>
                <a:effectLst/>
                <a:latin typeface="Arial"/>
                <a:ea typeface="Arial"/>
                <a:cs typeface="Arial"/>
              </a:rPr>
              <a:t> </a:t>
            </a:r>
          </a:p>
        </p:txBody>
      </p:sp>
      <p:sp>
        <p:nvSpPr>
          <p:cNvPr id="16" name="object 30"/>
          <p:cNvSpPr txBox="1"/>
          <p:nvPr/>
        </p:nvSpPr>
        <p:spPr>
          <a:xfrm>
            <a:off x="5109197" y="3402431"/>
            <a:ext cx="163358" cy="102973"/>
          </a:xfrm>
          <a:prstGeom prst="rect">
            <a:avLst/>
          </a:prstGeom>
        </p:spPr>
        <p:txBody>
          <a:bodyPr vert="horz" wrap="square" lIns="0" tIns="11430" rIns="0" bIns="0" rtlCol="0">
            <a:spAutoFit/>
          </a:bodyPr>
          <a:lstStyle/>
          <a:p>
            <a:pPr marL="12700">
              <a:lnSpc>
                <a:spcPct val="100000"/>
              </a:lnSpc>
              <a:spcBef>
                <a:spcPts val="90"/>
              </a:spcBef>
            </a:pPr>
            <a:r>
              <a:rPr lang="es" sz="600" b="0" i="0" strike="noStrike" cap="none" spc="-35" baseline="0">
                <a:solidFill>
                  <a:srgbClr val="58595B"/>
                </a:solidFill>
                <a:effectLst/>
                <a:latin typeface="Verdana"/>
                <a:ea typeface="Verdana"/>
                <a:cs typeface="Verdana"/>
              </a:rPr>
              <a:t>50A</a:t>
            </a:r>
          </a:p>
        </p:txBody>
      </p:sp>
    </p:spTree>
    <p:extLst>
      <p:ext uri="{BB962C8B-B14F-4D97-AF65-F5344CB8AC3E}">
        <p14:creationId xmlns:p14="http://schemas.microsoft.com/office/powerpoint/2010/main" val="2927121057"/>
      </p:ext>
    </p:extLst>
  </p:cSld>
  <p:clrMapOvr>
    <a:masterClrMapping/>
  </p:clrMapOvr>
</p:sld>
</file>

<file path=ppt/theme/theme1.xml><?xml version="1.0" encoding="utf-8"?>
<a:theme xmlns:a="http://schemas.openxmlformats.org/drawingml/2006/main" name="Tema do Office">
  <a:themeElements>
    <a:clrScheme name="Tema do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o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o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2107</TotalTime>
  <Words>18460</Words>
  <Application>Microsoft Office PowerPoint</Application>
  <PresentationFormat>Personalizado</PresentationFormat>
  <Paragraphs>1802</Paragraphs>
  <Slides>180</Slides>
  <Notes>0</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180</vt:i4>
      </vt:variant>
    </vt:vector>
  </HeadingPairs>
  <TitlesOfParts>
    <vt:vector size="189" baseType="lpstr">
      <vt:lpstr>Arial Unicode MS</vt:lpstr>
      <vt:lpstr>Arial</vt:lpstr>
      <vt:lpstr>Arial Black</vt:lpstr>
      <vt:lpstr>Calibri</vt:lpstr>
      <vt:lpstr>Calibri Light</vt:lpstr>
      <vt:lpstr>Lato</vt:lpstr>
      <vt:lpstr>Times New Roman</vt:lpstr>
      <vt:lpstr>Verdana</vt:lpstr>
      <vt:lpstr>Tema do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Amil Internacional S.A.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Rogerio Vinturini Ferreira</dc:creator>
  <cp:lastModifiedBy>Jessica Angulo Infantas</cp:lastModifiedBy>
  <cp:revision>285</cp:revision>
  <dcterms:created xsi:type="dcterms:W3CDTF">2019-08-14T16:33:27Z</dcterms:created>
  <dcterms:modified xsi:type="dcterms:W3CDTF">2020-02-27T12:51:08Z</dcterms:modified>
</cp:coreProperties>
</file>